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0.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1.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7.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9.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1.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22.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25.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2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2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28.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0.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31.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32.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3.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34.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3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7.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39.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40.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41.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42.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theme/theme43.xml" ContentType="application/vnd.openxmlformats-officedocument.theme+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4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4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46.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47.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48.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49.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50.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51.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theme/theme52.xml" ContentType="application/vnd.openxmlformats-officedocument.theme+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53.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54.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theme/theme55.xml" ContentType="application/vnd.openxmlformats-officedocument.theme+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56.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theme/theme57.xml" ContentType="application/vnd.openxmlformats-officedocument.theme+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58.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90" r:id="rId3"/>
    <p:sldMasterId id="2147483696" r:id="rId4"/>
    <p:sldMasterId id="2147483702" r:id="rId5"/>
    <p:sldMasterId id="2147483708" r:id="rId6"/>
    <p:sldMasterId id="2147483714" r:id="rId7"/>
    <p:sldMasterId id="2147483720" r:id="rId8"/>
    <p:sldMasterId id="2147483726" r:id="rId9"/>
    <p:sldMasterId id="2147483732" r:id="rId10"/>
    <p:sldMasterId id="2147483738" r:id="rId11"/>
    <p:sldMasterId id="2147483744" r:id="rId12"/>
    <p:sldMasterId id="2147483750" r:id="rId13"/>
    <p:sldMasterId id="2147483762" r:id="rId14"/>
    <p:sldMasterId id="2147483768" r:id="rId15"/>
    <p:sldMasterId id="2147483774" r:id="rId16"/>
    <p:sldMasterId id="2147483780" r:id="rId17"/>
    <p:sldMasterId id="2147483786" r:id="rId18"/>
    <p:sldMasterId id="2147483792" r:id="rId19"/>
    <p:sldMasterId id="2147483798" r:id="rId20"/>
    <p:sldMasterId id="2147483804" r:id="rId21"/>
    <p:sldMasterId id="2147483810" r:id="rId22"/>
    <p:sldMasterId id="2147483816" r:id="rId23"/>
    <p:sldMasterId id="2147483822" r:id="rId24"/>
    <p:sldMasterId id="2147483828" r:id="rId25"/>
    <p:sldMasterId id="2147483834" r:id="rId26"/>
    <p:sldMasterId id="2147483840" r:id="rId27"/>
    <p:sldMasterId id="2147483846" r:id="rId28"/>
    <p:sldMasterId id="2147483852" r:id="rId29"/>
    <p:sldMasterId id="2147483858" r:id="rId30"/>
    <p:sldMasterId id="2147483864" r:id="rId31"/>
    <p:sldMasterId id="2147483870" r:id="rId32"/>
    <p:sldMasterId id="2147483876" r:id="rId33"/>
    <p:sldMasterId id="2147483882" r:id="rId34"/>
    <p:sldMasterId id="2147483888" r:id="rId35"/>
    <p:sldMasterId id="2147483894" r:id="rId36"/>
    <p:sldMasterId id="2147483900" r:id="rId37"/>
    <p:sldMasterId id="2147483906" r:id="rId38"/>
    <p:sldMasterId id="2147483912" r:id="rId39"/>
    <p:sldMasterId id="2147483918" r:id="rId40"/>
    <p:sldMasterId id="2147483924" r:id="rId41"/>
    <p:sldMasterId id="2147483930" r:id="rId42"/>
    <p:sldMasterId id="2147483942" r:id="rId43"/>
    <p:sldMasterId id="2147483954" r:id="rId44"/>
    <p:sldMasterId id="2147483966" r:id="rId45"/>
    <p:sldMasterId id="2147483978" r:id="rId46"/>
    <p:sldMasterId id="2147483990" r:id="rId47"/>
    <p:sldMasterId id="2147484002" r:id="rId48"/>
    <p:sldMasterId id="2147484014" r:id="rId49"/>
    <p:sldMasterId id="2147484026" r:id="rId50"/>
    <p:sldMasterId id="2147484038" r:id="rId51"/>
    <p:sldMasterId id="2147484050" r:id="rId52"/>
    <p:sldMasterId id="2147484062" r:id="rId53"/>
    <p:sldMasterId id="2147484074" r:id="rId54"/>
    <p:sldMasterId id="2147484080" r:id="rId55"/>
    <p:sldMasterId id="2147484086" r:id="rId56"/>
    <p:sldMasterId id="2147484092" r:id="rId57"/>
    <p:sldMasterId id="2147484098" r:id="rId58"/>
  </p:sldMasterIdLst>
  <p:sldIdLst>
    <p:sldId id="403" r:id="rId59"/>
    <p:sldId id="404" r:id="rId60"/>
    <p:sldId id="405" r:id="rId61"/>
    <p:sldId id="406" r:id="rId62"/>
    <p:sldId id="407" r:id="rId63"/>
    <p:sldId id="408" r:id="rId64"/>
    <p:sldId id="409" r:id="rId65"/>
    <p:sldId id="410" r:id="rId66"/>
    <p:sldId id="411" r:id="rId67"/>
    <p:sldId id="412" r:id="rId68"/>
    <p:sldId id="413" r:id="rId69"/>
    <p:sldId id="414"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78" r:id="rId83"/>
    <p:sldId id="431" r:id="rId84"/>
    <p:sldId id="432" r:id="rId85"/>
    <p:sldId id="477" r:id="rId86"/>
    <p:sldId id="433" r:id="rId87"/>
    <p:sldId id="434" r:id="rId88"/>
    <p:sldId id="472" r:id="rId89"/>
    <p:sldId id="473" r:id="rId90"/>
    <p:sldId id="474" r:id="rId91"/>
    <p:sldId id="475" r:id="rId92"/>
    <p:sldId id="479" r:id="rId93"/>
    <p:sldId id="480" r:id="rId94"/>
    <p:sldId id="488" r:id="rId95"/>
    <p:sldId id="489" r:id="rId96"/>
    <p:sldId id="490" r:id="rId97"/>
    <p:sldId id="491" r:id="rId98"/>
    <p:sldId id="492" r:id="rId99"/>
    <p:sldId id="486" r:id="rId100"/>
    <p:sldId id="487" r:id="rId101"/>
    <p:sldId id="435" r:id="rId102"/>
    <p:sldId id="436" r:id="rId103"/>
    <p:sldId id="437" r:id="rId104"/>
    <p:sldId id="438" r:id="rId105"/>
    <p:sldId id="439" r:id="rId106"/>
    <p:sldId id="440" r:id="rId107"/>
    <p:sldId id="441" r:id="rId108"/>
    <p:sldId id="442" r:id="rId109"/>
    <p:sldId id="443" r:id="rId110"/>
    <p:sldId id="444" r:id="rId111"/>
    <p:sldId id="445" r:id="rId112"/>
    <p:sldId id="446" r:id="rId113"/>
    <p:sldId id="447" r:id="rId114"/>
    <p:sldId id="448" r:id="rId115"/>
    <p:sldId id="449" r:id="rId116"/>
    <p:sldId id="450" r:id="rId117"/>
    <p:sldId id="451" r:id="rId118"/>
    <p:sldId id="452" r:id="rId119"/>
    <p:sldId id="453" r:id="rId120"/>
    <p:sldId id="454" r:id="rId121"/>
    <p:sldId id="455" r:id="rId122"/>
    <p:sldId id="456" r:id="rId123"/>
    <p:sldId id="457" r:id="rId124"/>
    <p:sldId id="494" r:id="rId125"/>
    <p:sldId id="495" r:id="rId126"/>
    <p:sldId id="496" r:id="rId127"/>
    <p:sldId id="497" r:id="rId128"/>
    <p:sldId id="498" r:id="rId129"/>
    <p:sldId id="458" r:id="rId130"/>
    <p:sldId id="459" r:id="rId131"/>
    <p:sldId id="460" r:id="rId132"/>
    <p:sldId id="502" r:id="rId133"/>
    <p:sldId id="503" r:id="rId134"/>
    <p:sldId id="504" r:id="rId135"/>
    <p:sldId id="505" r:id="rId136"/>
    <p:sldId id="500" r:id="rId137"/>
    <p:sldId id="501" r:id="rId138"/>
    <p:sldId id="506" r:id="rId139"/>
    <p:sldId id="507" r:id="rId140"/>
    <p:sldId id="461" r:id="rId141"/>
    <p:sldId id="462" r:id="rId142"/>
    <p:sldId id="463" r:id="rId143"/>
    <p:sldId id="464" r:id="rId144"/>
    <p:sldId id="465" r:id="rId145"/>
    <p:sldId id="466" r:id="rId146"/>
    <p:sldId id="467" r:id="rId147"/>
    <p:sldId id="468" r:id="rId148"/>
    <p:sldId id="469" r:id="rId149"/>
    <p:sldId id="508" r:id="rId150"/>
    <p:sldId id="470" r:id="rId151"/>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96" y="-58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117" Type="http://schemas.openxmlformats.org/officeDocument/2006/relationships/slide" Target="slides/slide59.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Master" Target="slideMasters/slideMaster47.xml"/><Relationship Id="rId63" Type="http://schemas.openxmlformats.org/officeDocument/2006/relationships/slide" Target="slides/slide5.xml"/><Relationship Id="rId68" Type="http://schemas.openxmlformats.org/officeDocument/2006/relationships/slide" Target="slides/slide10.xml"/><Relationship Id="rId84" Type="http://schemas.openxmlformats.org/officeDocument/2006/relationships/slide" Target="slides/slide26.xml"/><Relationship Id="rId89" Type="http://schemas.openxmlformats.org/officeDocument/2006/relationships/slide" Target="slides/slide31.xml"/><Relationship Id="rId112" Type="http://schemas.openxmlformats.org/officeDocument/2006/relationships/slide" Target="slides/slide54.xml"/><Relationship Id="rId133" Type="http://schemas.openxmlformats.org/officeDocument/2006/relationships/slide" Target="slides/slide75.xml"/><Relationship Id="rId138" Type="http://schemas.openxmlformats.org/officeDocument/2006/relationships/slide" Target="slides/slide80.xml"/><Relationship Id="rId154"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49.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Master" Target="slideMasters/slideMaster53.xml"/><Relationship Id="rId58" Type="http://schemas.openxmlformats.org/officeDocument/2006/relationships/slideMaster" Target="slideMasters/slideMaster58.xml"/><Relationship Id="rId74" Type="http://schemas.openxmlformats.org/officeDocument/2006/relationships/slide" Target="slides/slide16.xml"/><Relationship Id="rId79" Type="http://schemas.openxmlformats.org/officeDocument/2006/relationships/slide" Target="slides/slide21.xml"/><Relationship Id="rId102" Type="http://schemas.openxmlformats.org/officeDocument/2006/relationships/slide" Target="slides/slide44.xml"/><Relationship Id="rId123" Type="http://schemas.openxmlformats.org/officeDocument/2006/relationships/slide" Target="slides/slide65.xml"/><Relationship Id="rId128" Type="http://schemas.openxmlformats.org/officeDocument/2006/relationships/slide" Target="slides/slide70.xml"/><Relationship Id="rId144" Type="http://schemas.openxmlformats.org/officeDocument/2006/relationships/slide" Target="slides/slide86.xml"/><Relationship Id="rId149" Type="http://schemas.openxmlformats.org/officeDocument/2006/relationships/slide" Target="slides/slide91.xml"/><Relationship Id="rId5" Type="http://schemas.openxmlformats.org/officeDocument/2006/relationships/slideMaster" Target="slideMasters/slideMaster5.xml"/><Relationship Id="rId90" Type="http://schemas.openxmlformats.org/officeDocument/2006/relationships/slide" Target="slides/slide32.xml"/><Relationship Id="rId95" Type="http://schemas.openxmlformats.org/officeDocument/2006/relationships/slide" Target="slides/slide37.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Master" Target="slideMasters/slideMaster48.xml"/><Relationship Id="rId64" Type="http://schemas.openxmlformats.org/officeDocument/2006/relationships/slide" Target="slides/slide6.xml"/><Relationship Id="rId69" Type="http://schemas.openxmlformats.org/officeDocument/2006/relationships/slide" Target="slides/slide11.xml"/><Relationship Id="rId113" Type="http://schemas.openxmlformats.org/officeDocument/2006/relationships/slide" Target="slides/slide55.xml"/><Relationship Id="rId118" Type="http://schemas.openxmlformats.org/officeDocument/2006/relationships/slide" Target="slides/slide60.xml"/><Relationship Id="rId134" Type="http://schemas.openxmlformats.org/officeDocument/2006/relationships/slide" Target="slides/slide76.xml"/><Relationship Id="rId139" Type="http://schemas.openxmlformats.org/officeDocument/2006/relationships/slide" Target="slides/slide81.xml"/><Relationship Id="rId80" Type="http://schemas.openxmlformats.org/officeDocument/2006/relationships/slide" Target="slides/slide22.xml"/><Relationship Id="rId85" Type="http://schemas.openxmlformats.org/officeDocument/2006/relationships/slide" Target="slides/slide27.xml"/><Relationship Id="rId150" Type="http://schemas.openxmlformats.org/officeDocument/2006/relationships/slide" Target="slides/slide92.xml"/><Relationship Id="rId155"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xml"/><Relationship Id="rId67" Type="http://schemas.openxmlformats.org/officeDocument/2006/relationships/slide" Target="slides/slide9.xml"/><Relationship Id="rId103" Type="http://schemas.openxmlformats.org/officeDocument/2006/relationships/slide" Target="slides/slide45.xml"/><Relationship Id="rId108" Type="http://schemas.openxmlformats.org/officeDocument/2006/relationships/slide" Target="slides/slide50.xml"/><Relationship Id="rId116" Type="http://schemas.openxmlformats.org/officeDocument/2006/relationships/slide" Target="slides/slide58.xml"/><Relationship Id="rId124" Type="http://schemas.openxmlformats.org/officeDocument/2006/relationships/slide" Target="slides/slide66.xml"/><Relationship Id="rId129" Type="http://schemas.openxmlformats.org/officeDocument/2006/relationships/slide" Target="slides/slide71.xml"/><Relationship Id="rId137" Type="http://schemas.openxmlformats.org/officeDocument/2006/relationships/slide" Target="slides/slide79.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Master" Target="slideMasters/slideMaster54.xml"/><Relationship Id="rId62" Type="http://schemas.openxmlformats.org/officeDocument/2006/relationships/slide" Target="slides/slide4.xml"/><Relationship Id="rId70" Type="http://schemas.openxmlformats.org/officeDocument/2006/relationships/slide" Target="slides/slide12.xml"/><Relationship Id="rId75" Type="http://schemas.openxmlformats.org/officeDocument/2006/relationships/slide" Target="slides/slide17.xml"/><Relationship Id="rId83" Type="http://schemas.openxmlformats.org/officeDocument/2006/relationships/slide" Target="slides/slide25.xml"/><Relationship Id="rId88" Type="http://schemas.openxmlformats.org/officeDocument/2006/relationships/slide" Target="slides/slide30.xml"/><Relationship Id="rId91" Type="http://schemas.openxmlformats.org/officeDocument/2006/relationships/slide" Target="slides/slide33.xml"/><Relationship Id="rId96" Type="http://schemas.openxmlformats.org/officeDocument/2006/relationships/slide" Target="slides/slide38.xml"/><Relationship Id="rId111" Type="http://schemas.openxmlformats.org/officeDocument/2006/relationships/slide" Target="slides/slide53.xml"/><Relationship Id="rId132" Type="http://schemas.openxmlformats.org/officeDocument/2006/relationships/slide" Target="slides/slide74.xml"/><Relationship Id="rId140" Type="http://schemas.openxmlformats.org/officeDocument/2006/relationships/slide" Target="slides/slide82.xml"/><Relationship Id="rId145" Type="http://schemas.openxmlformats.org/officeDocument/2006/relationships/slide" Target="slides/slide87.xml"/><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Master" Target="slideMasters/slideMaster49.xml"/><Relationship Id="rId57" Type="http://schemas.openxmlformats.org/officeDocument/2006/relationships/slideMaster" Target="slideMasters/slideMaster57.xml"/><Relationship Id="rId106" Type="http://schemas.openxmlformats.org/officeDocument/2006/relationships/slide" Target="slides/slide48.xml"/><Relationship Id="rId114" Type="http://schemas.openxmlformats.org/officeDocument/2006/relationships/slide" Target="slides/slide56.xml"/><Relationship Id="rId119" Type="http://schemas.openxmlformats.org/officeDocument/2006/relationships/slide" Target="slides/slide61.xml"/><Relationship Id="rId127" Type="http://schemas.openxmlformats.org/officeDocument/2006/relationships/slide" Target="slides/slide69.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Master" Target="slideMasters/slideMaster52.xml"/><Relationship Id="rId60" Type="http://schemas.openxmlformats.org/officeDocument/2006/relationships/slide" Target="slides/slide2.xml"/><Relationship Id="rId65" Type="http://schemas.openxmlformats.org/officeDocument/2006/relationships/slide" Target="slides/slide7.xml"/><Relationship Id="rId73" Type="http://schemas.openxmlformats.org/officeDocument/2006/relationships/slide" Target="slides/slide15.xml"/><Relationship Id="rId78" Type="http://schemas.openxmlformats.org/officeDocument/2006/relationships/slide" Target="slides/slide20.xml"/><Relationship Id="rId81" Type="http://schemas.openxmlformats.org/officeDocument/2006/relationships/slide" Target="slides/slide23.xml"/><Relationship Id="rId86" Type="http://schemas.openxmlformats.org/officeDocument/2006/relationships/slide" Target="slides/slide28.xml"/><Relationship Id="rId94" Type="http://schemas.openxmlformats.org/officeDocument/2006/relationships/slide" Target="slides/slide36.xml"/><Relationship Id="rId99" Type="http://schemas.openxmlformats.org/officeDocument/2006/relationships/slide" Target="slides/slide41.xml"/><Relationship Id="rId101" Type="http://schemas.openxmlformats.org/officeDocument/2006/relationships/slide" Target="slides/slide43.xml"/><Relationship Id="rId122" Type="http://schemas.openxmlformats.org/officeDocument/2006/relationships/slide" Target="slides/slide64.xml"/><Relationship Id="rId130" Type="http://schemas.openxmlformats.org/officeDocument/2006/relationships/slide" Target="slides/slide72.xml"/><Relationship Id="rId135" Type="http://schemas.openxmlformats.org/officeDocument/2006/relationships/slide" Target="slides/slide77.xml"/><Relationship Id="rId143" Type="http://schemas.openxmlformats.org/officeDocument/2006/relationships/slide" Target="slides/slide85.xml"/><Relationship Id="rId148" Type="http://schemas.openxmlformats.org/officeDocument/2006/relationships/slide" Target="slides/slide90.xml"/><Relationship Id="rId15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109" Type="http://schemas.openxmlformats.org/officeDocument/2006/relationships/slide" Target="slides/slide51.xml"/><Relationship Id="rId34" Type="http://schemas.openxmlformats.org/officeDocument/2006/relationships/slideMaster" Target="slideMasters/slideMaster34.xml"/><Relationship Id="rId50" Type="http://schemas.openxmlformats.org/officeDocument/2006/relationships/slideMaster" Target="slideMasters/slideMaster50.xml"/><Relationship Id="rId55" Type="http://schemas.openxmlformats.org/officeDocument/2006/relationships/slideMaster" Target="slideMasters/slideMaster55.xml"/><Relationship Id="rId76" Type="http://schemas.openxmlformats.org/officeDocument/2006/relationships/slide" Target="slides/slide18.xml"/><Relationship Id="rId97" Type="http://schemas.openxmlformats.org/officeDocument/2006/relationships/slide" Target="slides/slide39.xml"/><Relationship Id="rId104" Type="http://schemas.openxmlformats.org/officeDocument/2006/relationships/slide" Target="slides/slide46.xml"/><Relationship Id="rId120" Type="http://schemas.openxmlformats.org/officeDocument/2006/relationships/slide" Target="slides/slide62.xml"/><Relationship Id="rId125" Type="http://schemas.openxmlformats.org/officeDocument/2006/relationships/slide" Target="slides/slide67.xml"/><Relationship Id="rId141" Type="http://schemas.openxmlformats.org/officeDocument/2006/relationships/slide" Target="slides/slide83.xml"/><Relationship Id="rId146" Type="http://schemas.openxmlformats.org/officeDocument/2006/relationships/slide" Target="slides/slide88.xml"/><Relationship Id="rId7" Type="http://schemas.openxmlformats.org/officeDocument/2006/relationships/slideMaster" Target="slideMasters/slideMaster7.xml"/><Relationship Id="rId71" Type="http://schemas.openxmlformats.org/officeDocument/2006/relationships/slide" Target="slides/slide13.xml"/><Relationship Id="rId92" Type="http://schemas.openxmlformats.org/officeDocument/2006/relationships/slide" Target="slides/slide34.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8.xml"/><Relationship Id="rId87" Type="http://schemas.openxmlformats.org/officeDocument/2006/relationships/slide" Target="slides/slide29.xml"/><Relationship Id="rId110" Type="http://schemas.openxmlformats.org/officeDocument/2006/relationships/slide" Target="slides/slide52.xml"/><Relationship Id="rId115" Type="http://schemas.openxmlformats.org/officeDocument/2006/relationships/slide" Target="slides/slide57.xml"/><Relationship Id="rId131" Type="http://schemas.openxmlformats.org/officeDocument/2006/relationships/slide" Target="slides/slide73.xml"/><Relationship Id="rId136" Type="http://schemas.openxmlformats.org/officeDocument/2006/relationships/slide" Target="slides/slide78.xml"/><Relationship Id="rId61" Type="http://schemas.openxmlformats.org/officeDocument/2006/relationships/slide" Target="slides/slide3.xml"/><Relationship Id="rId82" Type="http://schemas.openxmlformats.org/officeDocument/2006/relationships/slide" Target="slides/slide24.xml"/><Relationship Id="rId152" Type="http://schemas.openxmlformats.org/officeDocument/2006/relationships/presProps" Target="pres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Master" Target="slideMasters/slideMaster56.xml"/><Relationship Id="rId77" Type="http://schemas.openxmlformats.org/officeDocument/2006/relationships/slide" Target="slides/slide19.xml"/><Relationship Id="rId100" Type="http://schemas.openxmlformats.org/officeDocument/2006/relationships/slide" Target="slides/slide42.xml"/><Relationship Id="rId105" Type="http://schemas.openxmlformats.org/officeDocument/2006/relationships/slide" Target="slides/slide47.xml"/><Relationship Id="rId126" Type="http://schemas.openxmlformats.org/officeDocument/2006/relationships/slide" Target="slides/slide68.xml"/><Relationship Id="rId147" Type="http://schemas.openxmlformats.org/officeDocument/2006/relationships/slide" Target="slides/slide89.xml"/><Relationship Id="rId8" Type="http://schemas.openxmlformats.org/officeDocument/2006/relationships/slideMaster" Target="slideMasters/slideMaster8.xml"/><Relationship Id="rId51" Type="http://schemas.openxmlformats.org/officeDocument/2006/relationships/slideMaster" Target="slideMasters/slideMaster51.xml"/><Relationship Id="rId72" Type="http://schemas.openxmlformats.org/officeDocument/2006/relationships/slide" Target="slides/slide14.xml"/><Relationship Id="rId93" Type="http://schemas.openxmlformats.org/officeDocument/2006/relationships/slide" Target="slides/slide35.xml"/><Relationship Id="rId98" Type="http://schemas.openxmlformats.org/officeDocument/2006/relationships/slide" Target="slides/slide40.xml"/><Relationship Id="rId121" Type="http://schemas.openxmlformats.org/officeDocument/2006/relationships/slide" Target="slides/slide63.xml"/><Relationship Id="rId142" Type="http://schemas.openxmlformats.org/officeDocument/2006/relationships/slide" Target="slides/slide84.xml"/><Relationship Id="rId3" Type="http://schemas.openxmlformats.org/officeDocument/2006/relationships/slideMaster" Target="slideMasters/slideMaster3.xml"/></Relationships>
</file>

<file path=ppt/ink/ink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5:37:32.077"/>
    </inkml:context>
    <inkml:brush xml:id="br0">
      <inkml:brushProperty name="width" value="0.05292" units="cm"/>
      <inkml:brushProperty name="height" value="0.05292" units="cm"/>
      <inkml:brushProperty name="color" value="#FF0000"/>
    </inkml:brush>
  </inkml:definitions>
  <inkml:trace contextRef="#ctx0" brushRef="#br0">16325 449,'0'-26,"0"26,0 0,-53 0,53 53,-27 0,27-27,-52 27,52-26,0-1,0 27,-27-26,27-1,0 27,0-27,27 27,-27 0,26 27,-26-28,0 1,53 0,-53 27,0-27,0 0,0 26,0-26,-27 0,27 26,-26-52,26-1,0 27,-53-27,53 27,-26-53,-27 0,0 0,26 0,1 0,-27 0</inkml:trace>
  <inkml:trace contextRef="#ctx0" brushRef="#br0" timeOffset="802.0459">16193 1058,'0'53,"-53"0,53 0,0 0,0 0,0 0,0-27,53-26,-53 26,52-26,1 0,-53-52,27 25,-27 1,0-54,0 27,0 0,0 27,0-27,0 53,0-53,-27 53,-26 0,27 0,26 27,-26-27,26 26</inkml:trace>
  <inkml:trace contextRef="#ctx0" brushRef="#br0" timeOffset="1806.103">16245 2011,'-52'0,"25"0,-26 0,0 26,53 0,-53 27,53-26,-26-1,26 27,0 0,26-26,27-27,27 0,52 0,0 0,-26 0,-27-53</inkml:trace>
  <inkml:trace contextRef="#ctx0" brushRef="#br0" timeOffset="2924.1673">16801 1058,'53'-26,"0"-54,-53 27,0 27,-53 26,27 0,-1 0,-26 0,53 0,0 26,-26 54,26-1,0 0,26 1,-26-1,53 27,-53-27,53 1,-53-1,0 0,26 1,-26-27,0 26,0-26</inkml:trace>
  <inkml:trace contextRef="#ctx0" brushRef="#br0" timeOffset="3210.1836">16642 1534,'0'0,"53"-26,0 26,-26 0,26 0,-1 0,28 0,-27 0</inkml:trace>
  <inkml:trace contextRef="#ctx0" brushRef="#br0" timeOffset="3576.2045">17383 926,'-53'0,"53"26,-53 27,53 26,-53 1,53 52,0-52,-26-1,26 0,0-26,0 0,0 0,53-27,-27-26,27 0</inkml:trace>
  <inkml:trace contextRef="#ctx0" brushRef="#br0" timeOffset="4176.2386">17568 1032,'0'-53,"27"53,-1 0,1 0,26 0,-27 0,-26 26,53-26,-53 27,0 52,0-53,0 27,-26 27,26-54,-53 27,53-26,0 25,53 1,-27-53,27 53,-27-53,1 0,-1 0</inkml:trace>
  <inkml:trace contextRef="#ctx0" brushRef="#br0" timeOffset="4446.2542">17489 1164,'0'0,"53"0,26 0,1 0,25 0,-25 0,-1 0,-52-53</inkml:trace>
  <inkml:trace contextRef="#ctx0" brushRef="#br0" timeOffset="4702.269">18150 873,'0'0,"0"26,27-26,-27 80,53-54,-53 27,0 0,0 0,0 0,0 0,0 0,0 26,-27-53,27 1</inkml:trace>
  <inkml:trace contextRef="#ctx0" brushRef="#br0" timeOffset="5460.3123">18891 1190,'0'-26,"-53"26,53-53,-26 53,-1 0,-25 0,-28 26,80 1,-26 26,26-27,0 1,0 26,0-53,26 0,27 0,-26 0,-1 0,53 0,-79-27,0-26,27 0,-27 0,0-26,0 0,0-1,0 1,0 26,0 0,0 27,0-27,0 53,0 53,0 26,0-26,0 26,0-26,0 27,53 25,-53 1,53-26,-53-27,53 26,-53-53,52-26</inkml:trace>
  <inkml:trace contextRef="#ctx0" brushRef="#br0" timeOffset="5910.3381">19288 899,'0'-26,"27"26,26 0,-1 0,-25 0,-1 0,27 0,-26 0,-27 53,0 0,0-27,0 1,0 25,0-25,0-1,0 27,0-26,0 26,0-53,26 53,54-53,-28 0,1 0,-26-27</inkml:trace>
  <inkml:trace contextRef="#ctx0" brushRef="#br0" timeOffset="6224.356">19341 1084,'27'0,"25"0,1 0,27 0,-27-52,0 52,-1 0,-25 0,-1 0,27 0,-26 0</inkml:trace>
  <inkml:trace contextRef="#ctx0" brushRef="#br0" timeOffset="6433.368">20532 1084,'0'53,"0"0,0-26,0-1,0-26,0 53</inkml:trace>
  <inkml:trace contextRef="#ctx0" brushRef="#br0" timeOffset="9006.5152">21616 741,'-26'-27,"-27"27,53-53,-26 53,-1 0,-26 0,53 53,-26-26,26-1,-27 27,27 0,0 0,0-27,0 27,27-26,-1 25,54-52,52 27,-26-27,0 0,-27 0</inkml:trace>
  <inkml:trace contextRef="#ctx0" brushRef="#br0" timeOffset="9607.5496">22648 661,'0'27,"0"-1,0 27,0-27,0 27,27 0,52-53,-26 0,0 0,-27 0,-26 0,53 0,-53-79,0 52,0 1,0 26,0 53,53-53,-53 53,53-53,-53 79,27-52,-27-1,-27-26,1 79,-27-79,0 53,0-53,27 0</inkml:trace>
  <inkml:trace contextRef="#ctx0" brushRef="#br0" timeOffset="9824.562">22728 317,'0'27,"26"-27</inkml:trace>
  <inkml:trace contextRef="#ctx0" brushRef="#br0" timeOffset="11039.6315">23865 741,'0'-27,"-26"27,26-53,-26 53,-27-26,26 26,-26 0,53 53,-26 0,26-1,0-25,0 26,0-27,0-26,0 27,53-27,0 0,0 0,-53-53,0 0,0 0,26 79,-26 27,53-53,-53 80,26-54</inkml:trace>
  <inkml:trace contextRef="#ctx0" brushRef="#br0" timeOffset="12329.7053">24659 529,'0'-53,"0"26,-26 27,-1 0,1 0,-27 27,53 26,0 0,0 0,0 0,53-53,-53 79,26-79,-26 26,0 1,0-1,0-26,0 53,-53-53</inkml:trace>
  <inkml:trace contextRef="#ctx0" brushRef="#br0" timeOffset="12561.7185">24818 688,'0'53,"0"-27,53 27,-53 0,0 0,26-53</inkml:trace>
  <inkml:trace contextRef="#ctx0" brushRef="#br0" timeOffset="12742.7289">24924 529,'0'-53,"0"53,53 53,-53 0,0 0,0 0</inkml:trace>
  <inkml:trace contextRef="#ctx0" brushRef="#br0" timeOffset="13239.7573">25083 899,'0'53,"26"-53,-26 27,53 26,0-1,-27-52,27-26,-53-27,53 27,-53-27,27 53,25 0,-25 0,-1 0,27-53,0 0,-26 53,52 0,-52 0,-1 0,27 0,-27 0,-26 0,27-27</inkml:trace>
  <inkml:trace contextRef="#ctx0" brushRef="#br0" timeOffset="13740.786">25956 370,'0'27,"0"25,0 1,0 27,0-1,0 1,0-1,0 0,0 1,0-1,0 0,26-26,-26-26,53-27,-53-27,0-52,0 0,-26-1,26 1,0-27,0 53,0 27,0-1,0-26,0 53,0-26,52 26,-25 0,-27 53,0-27,0 27,0 0,-27 0,27 0,-79 26,79-52,-53-27</inkml:trace>
  <inkml:trace contextRef="#ctx0" brushRef="#br0" timeOffset="14332.8198">26300 952,'26'-26,"-26"-1,106-26,-80 0,27-26,-26 26,-27-26,79-1,-79 1,0 53,0-1,0 27,-26 53,26 26,0 1,0-1,0 1,0-28,26 1,1 0,-1-53,53 53,-26-53,0 0,0 0,27 0,-54-106,-26 80,0-1,0-52,0 53,0-1,0 27,-26 0,26 27,0-1,0 27,0-27,0 1,0 26,0-53,26 53,27-53,0 26,26-26</inkml:trace>
  <inkml:trace contextRef="#ctx0" brushRef="#br0" timeOffset="16124.9223">28019 661,'0'-53,"-26"53,26-26,-53 26,0 0,0 26,53 27,-79-26,79-1,-27 27,27-27,0 1,27 52,52-79,1 0,-1 0,0 0,1-26,-27-1,0-26,-27 1,-26-1,53-27,-53 27,0 0,0 0,0 27,0-27,-27-26,27 26,-26 53,26 0,0 53,-53 53,53-27,0 0,0 27,0-26,0 25,0-25,0-27,0 0,27-53,25 52,-25-52,26 0,26-26,-52 0,26-27,-27 0,-26 26,26 27,-26-53,0 53,-26 53,26 0,0 0,0-26,26-27,1 0,26 0,-53 0,53-80,-53 54,0-27,-27 26,1-26,-27 53,0 53,53 0,26-53,54 27,-27-27,0 0,0 0,26-27,-53 1,27-27,-26 26,-27-25,26 25,-26 1,0-54,0 80,-26 0,-1 0,27 27,0-1,0 1,0 26,0-27,27 0,-27 27,26-53,-26 53,-26-53,-1 0,-26 0,80 0,26 27,53-27,52 0,1-27,-53 27,-27-53,1 0,-54 27,-26 0,0-27,0 26,-26 27,-1 0,-26 0,27 0,26 53,-53-26,53-1,0 27,0-27,79 27,-52-53,26 27,26-27,0 0,1 0,-1 0,-26 0,-26 0</inkml:trace>
  <inkml:trace contextRef="#ctx0" brushRef="#br0" timeOffset="16680.9541">30533 688,'0'-53,"-53"53,27 0,-27 0,-27 0,27 0,0 53,27-27,26 27,-53-27,53 1,27 52,52-79,0 0,-26 0,0 0,0-26,0-1,-27-26,27 27,-53-27,27-26,-27 26,0 0,0-27,0 1,0 26,0 0,0 27,0 26,0 53,0 26,0 0,0 1,0-1,0 1,0-1,0-26,0 26,0-52,53-27</inkml:trace>
  <inkml:trace contextRef="#ctx0" brushRef="#br0" timeOffset="19018.0878">26644 1349,'0'-79,"-27"26,-26 26,27-26,-27 53,-27 27,54-1,26 27,-79 53,79-27,-27-26,27-26,0 26,0-27,27 27,26-26,26-27,0 52,27-52,-53 0,0 0,0-52,26 25,-52-26,-27 27,0-1,0-26,0 0,0 27,0 26,0 26,0 1,0 26,0 0,0-27,53 27,-53-26,26 25,1-52,-27-26,0 0,0-1,0-26,0-26,52 52,-52 1,0 26,0 53,0-27,53-26,-53 80,53-80,0 79,-26-79,26 0,-1 0,1 0,-26 0</inkml:trace>
  <inkml:trace contextRef="#ctx0" brushRef="#br0" timeOffset="19274.1024">27464 1640,'0'0,"26"0,-26 53,0 26,0-52,0-54,0-26,0 27,27 0,26-54,-27 80,1 0,25-26</inkml:trace>
  <inkml:trace contextRef="#ctx0" brushRef="#br0" timeOffset="19705.1271">27808 1534,'53'0,"-27"53,-26-26,0 26,0-27,0 0,0 27,0-26,27-27,25-53,-52 0,53 0,-53 0,27 0,-27 27,26 26,-26 0,80 0,-80 53,53-53,-27 0,-26-53,0-27,0 28</inkml:trace>
  <inkml:trace contextRef="#ctx0" brushRef="#br0" timeOffset="20266.1589">28416 1561,'27'26,"26"27,0-53,-27 0,27-26,0-27,-53 26,0-26,0 27,-27 26,-26 0,1 26,52 27,-27-26,27 26,0 0,27-1,25-25,-25-27,26 0,-27 53,27-53</inkml:trace>
  <inkml:trace contextRef="#ctx0" brushRef="#br0" timeOffset="20632.1801">29131 1640,'0'53,"0"-27,26-26</inkml:trace>
  <inkml:trace contextRef="#ctx0" brushRef="#br0" timeOffset="21426.2255">27808 1402,'0'0,"0"53,53 0,0 0,-27 0,27 0,-27-27,27 27,0-53,-26 0,26-27,-53-25,0 25,26 1,-26-27,0 0,53 26,-53-26,0 27,26 26,1 0</inkml:trace>
  <inkml:trace contextRef="#ctx0" brushRef="#br0" timeOffset="22303.2757">27517 1534,'0'-26,"0"26,0 53,0 26</inkml:trace>
  <inkml:trace contextRef="#ctx0" brushRef="#br0" timeOffset="28895.6528">8969 3598,'-26'0,"-53"0,26 0,26 0,1 0,-27 0,53-53,-53 53,53-53,-27 53,27-26,0-1,0 27,53 0,-26-53,-1 53,27 0,-26 0,-1 27,53 79,-79-80,0 27,0 0,0 26,-26-52,-27 26,27-53,-27 53,0-53,26 0</inkml:trace>
  <inkml:trace contextRef="#ctx0" brushRef="#br0" timeOffset="29310.6765">9578 3386,'0'-53,"0"1,-27 52,-25 0,25 0,-26 26,27 0,26 54,-80-1,80 1,0-1,0 0,0 1,0-1,0-26,0 0,0-27,0 1,0 26,0-27,0 1</inkml:trace>
  <inkml:trace contextRef="#ctx0" brushRef="#br0" timeOffset="29500.6874">9181 3836,'27'0,"25"0,1 0,-26 0,26 0,0 0,0 0,-27-26</inkml:trace>
  <inkml:trace contextRef="#ctx0" brushRef="#br0" timeOffset="30088.721">10319 3281,'0'-53,"0"0,-27 26,1 27,-27 0,0 0,53 0,-79 53,79 27,-27-1,27 27,0-27,0 0,0 1,0-1,0-26,80 0,-54 0,-26-27,26-26</inkml:trace>
  <inkml:trace contextRef="#ctx0" brushRef="#br0" timeOffset="30294.7328">9948 3677,'0'-53,"80"53,-1-26,0 26,1 0,-1 0,-26 0,0 0,0 0</inkml:trace>
  <inkml:trace contextRef="#ctx0" brushRef="#br0" timeOffset="30568.7485">10848 3175,'0'-27,"0"27,0 0,-106 80,80-1,26 0,-80 1,80-1,0 0,0 1,0-27,0-27,53-26,-26 0</inkml:trace>
  <inkml:trace contextRef="#ctx0" brushRef="#br0" timeOffset="30913.7682">10980 3307,'53'0,"-26"-26,26 26,-1 0,-52 79,0-26,0-27,0 1,-26 26,26-27,-26 27,26 0,0-27,0-26,52 27,1-27,0 0,0 0,-26 0</inkml:trace>
  <inkml:trace contextRef="#ctx0" brushRef="#br0" timeOffset="31133.7808">10927 3598,'0'0,"53"0,-26 0,-1 0,27 0,0 0,0 0,0-53,-27 53</inkml:trace>
  <inkml:trace contextRef="#ctx0" brushRef="#br0" timeOffset="31355.7935">11456 3228,'0'0,"0"53,0-27,0 27,27 0,-27-27,0 1,0 26,0-27,0 1,0 25,-27 1,-25-26</inkml:trace>
  <inkml:trace contextRef="#ctx0" brushRef="#br0" timeOffset="31799.8189">11906 3307,'0'26,"0"1,0-1,27 54,52-54,0-26,1 0,-27 0,0 0,0-53,-27 27,-26-27,0 26,0 1,-26 26,-27 0,53 79,0-26,0-26,26-1,-26 27,27-53,-27 53,0-27,0 27,-27-53,-26 80,-26-80,52 0</inkml:trace>
  <inkml:trace contextRef="#ctx0" brushRef="#br0" timeOffset="31955.8278">12065 2937,'-26'0</inkml:trace>
  <inkml:trace contextRef="#ctx0" brushRef="#br0" timeOffset="33485.9153">13070 3281,'0'-27,"-52"27,25 0,-26 0,0 0,53 0,-26 0,26 79,-27-79,27 53,0 0,0-26,27-27,-1 53,27-53,-26 0,-1 0,27 0,0-53,0 0,-53 0,0 26,0 54,0-1,0 1,26 26,-26 0,27-53,26 0,-27 0,-26-53,0 26,27 27,-27-26,0 26,52 26,-52 27,27-26,26 52,-27-79,-26-26,0-1,53-26,-53 27,27 26,26 26,26 27,-26-53,-53 27,26-27</inkml:trace>
  <inkml:trace contextRef="#ctx0" brushRef="#br0" timeOffset="34183.9552">14023 3492,'0'-53,"-27"27,1 26,0 0,-27 0,53 0,0 53,0 0,26-53,1 0,25-53,-52 0,27 53,-1 26,27-26,27 0,-54 0,1 0,-27-53,79 0,-79 1,26-28,-26-26,0 0,0 1,0 52,0 0,0-27,-26 80,26 106,-53-26,53 25,0 1,0-26,0 26,0-54,0 1,0 0,79 27,-79-54,53-26,-53 27,53-27</inkml:trace>
  <inkml:trace contextRef="#ctx0" brushRef="#br0" timeOffset="34535.9753">14552 3413,'27'0,"-27"0,52 0,-52 26,27-26,-1 0,1 0,-27-53,0 0,0 1,0-1,0 26,0-26,53 106,-53 0,53 0,-53-27,26 27,-26-26,0 26,0 0,0-27,0 1,-79 25,26-25,0-27</inkml:trace>
  <inkml:trace contextRef="#ctx0" brushRef="#br0" timeOffset="34797.9903">15055 2910,'0'27,"0"25,26 1,-26 0,0 0,53 27,-53 25,0-25,0-1,27 1,-27-28</inkml:trace>
  <inkml:trace contextRef="#ctx0" brushRef="#br0" timeOffset="35017.0029">14949 3333,'53'-26,"-27"26,27 0,0 0,-26 0,-1 0,27 0,-27 0,1 0</inkml:trace>
  <inkml:trace contextRef="#ctx0" brushRef="#br0" timeOffset="35188.0127">15399 3281,'0'26,"0"53,0-52,0 26,0-27,0 1,0-27,0 79</inkml:trace>
  <inkml:trace contextRef="#ctx0" brushRef="#br0" timeOffset="35368.0228">15425 3175,'0'0</inkml:trace>
  <inkml:trace contextRef="#ctx0" brushRef="#br0" timeOffset="35638.0384">15875 3307,'53'0,"-80"0,-25 0,52 26,-53 1,53 26,0-27,0 1,53 52,52-79,28 0,-1 0,27 0</inkml:trace>
  <inkml:trace contextRef="#ctx0" brushRef="#br0" timeOffset="36344.0788">17039 3069,'0'26,"0"1,0 26,0 0,0-27,0 1,0 25,27-25</inkml:trace>
  <inkml:trace contextRef="#ctx0" brushRef="#br0" timeOffset="36531.0895">17198 2910,'0'-53,"26"53,1 27,-27 26,0 26</inkml:trace>
  <inkml:trace contextRef="#ctx0" brushRef="#br0" timeOffset="36801.1049">17330 3466,'53'-27,"-53"1,27 26,-27-53,53 53,-53-53,26 0,-26 0,26 0,27 53,-26 0,26 27,0 26,-53 0,0-27,0 0</inkml:trace>
  <inkml:trace contextRef="#ctx0" brushRef="#br0" timeOffset="37160.1248">17992 3042,'0'-26,"0"26,-53 0,26 0,27 26,0 27,0-26,27 26,52 26,-52-26,-27-27,0 27,0-26,-27 26</inkml:trace>
  <inkml:trace contextRef="#ctx0" brushRef="#br0" timeOffset="37386.1383">18203 3148,'0'0,"0"53,0-26,0-1,0 53,53-26,-53-26,0 26</inkml:trace>
  <inkml:trace contextRef="#ctx0" brushRef="#br0" timeOffset="37558.1482">18256 3016,'27'0,"-27"-27,0 54,0-1</inkml:trace>
  <inkml:trace contextRef="#ctx0" brushRef="#br0" timeOffset="38242.1873">18759 3228,'0'-53,"0"26,-26 27,-27 0,26 0,1 0,-27 27,26-27,27 79,-53-79,53 53,0-27,27 27,-1-53,1 0,26 0,-27 0,27-53,-26 27,25-27,-52-26,53 26,-53 0,0 0,0-26,0 26,0 26,0 27,-53 106,53-53,0 0,0 0,0 0,0 0,0-27,53-26,27 53,-27-53,0 0,-1-26,-25 26,-1-53,-26 0,0 26,0 1,0-1,0 27,-53 0,53 27,0-1,0 1,0 26,0-27,0 1,53 25,0-52,0 53,27-53</inkml:trace>
  <inkml:trace contextRef="#ctx0" brushRef="#br0" timeOffset="39298.2478">19659 2751,'-27'0,"-52"0,26 27,53-1,0 1,0 26,26 0,54-53,-54 0,1 0,-27 0,52-53,-52 26,0 27,27 0,-27 53,26-53,-26 27,53-27,-26 0,-27 0,0-80,26 80,-26-26,0 26,0 53,0 0,0-27,0 27,0 26,0-26,0 0,0 0,0 0,0 26,0-52,0-1,0 27,0-26,0-27,0-80</inkml:trace>
  <inkml:trace contextRef="#ctx0" brushRef="#br0" timeOffset="39936.2843">20505 3042,'0'-53,"0"53,-26 0,-27 0,53 53,-27-53,27 27,27-27,-1 0,27-27,-26 27,-27 53,0 27,0-54,26-26,-26 53,53-53,-53-26,27-1,-27-52,52 79,-25 53,26-27,0 27,0-53</inkml:trace>
  <inkml:trace contextRef="#ctx0" brushRef="#br0" timeOffset="40408.3113">21855 2857,'-27'-26,"1"26,-1 0,1 0,-27 0,0 0,26 0,-25 26,52 1,0 26,0-1,0 1,0 0,0 0,26-26,0 26,27-27,0-26,-26 0</inkml:trace>
  <inkml:trace contextRef="#ctx0" brushRef="#br0" timeOffset="40694.3275">22251 3175,'27'0,"-27"26,0 1,0 26,0-27,0 0,0 27,-27-53</inkml:trace>
  <inkml:trace contextRef="#ctx0" brushRef="#br0" timeOffset="41380.3669">22913 2566,'-53'80,"53"-1,0 0,0 1,0-1,-26 27,26-27,0 1,0-27,0-27,0-26,0 53,52-53</inkml:trace>
  <inkml:trace contextRef="#ctx0" brushRef="#br0" timeOffset="42139.4103">23230 2672,'27'0,"-27"53,0 0,0 0,0 0,0 26,-27 27,27-27,0-52,0 26,27-53,52 0,-26 0,-26 0,26 0,-1 0,-25 0,-1 0,27 0,0 0,0 0,0 0,-26 0,-27-53,52 0,-52 26,0 1,0-54,-26 80,-27 0,53 53,0 0,0 0,0-26,0 26,53-53,-53 26,53-26,-27 0,1 0,26 0,0-26,0-1,-1 27,-52-26,27 52,-27 1,26-27,-26 53,106-27,-79-26,-1 0</inkml:trace>
  <inkml:trace contextRef="#ctx0" brushRef="#br0" timeOffset="42508.4312">22357 2725,'80'0,"-27"0,52 26,1-26,53 0,53 0,-1 0,-25 0</inkml:trace>
  <inkml:trace contextRef="#ctx0" brushRef="#br0" timeOffset="43903.5112">25982 2302,'0'-27,"0"1,-26 26,26-27,-53 27,26 0,1 0,26 27,-80 26,80 26,-26 0,26 54,0-28,0 28,0-1,0-26,26 0,-26 26,27-26,-27-27,0 1,0-54,0 0,0 27,0-53,-27 0</inkml:trace>
  <inkml:trace contextRef="#ctx0" brushRef="#br0" timeOffset="44428.5412">25665 2778,'-27'26,"1"-26,-27 80,26-54,27 53,-53-26,53 0,0-26,27 26,26-53,0 53,0-53,0 0,-1 0,-52-27,53 1,-53-54,53 27,-53 0,0 1,0-1,0 0,-26 26,-1 27,-26 0,1 0,25 0,27 53,-53-53</inkml:trace>
  <inkml:trace contextRef="#ctx0" brushRef="#br0" timeOffset="45104.5798">26114 3810,'-53'0,"27"0,26 26,0 1,0 26,0-27,26 0,1 27,26-53,26 27</inkml:trace>
  <inkml:trace contextRef="#ctx0" brushRef="#br0" timeOffset="46091.6363">26511 2698,'0'0,"80"0,-54 0,1 0,52-26,-79-27,0 27,0-1,-27 27,1 0,0 0,-27 0,26 0,1 0,26 53,-80 26,80-26,0 27,0-1,0 0,0-26,0 0,0 27,27-27,-27 0,0-27,0 27,0-27</inkml:trace>
  <inkml:trace contextRef="#ctx0" brushRef="#br0" timeOffset="46296.6481">26379 3095,'0'0,"0"-26,79 26,-26 0,27 0,25 0,-25 0,-1-53</inkml:trace>
  <inkml:trace contextRef="#ctx0" brushRef="#br0" timeOffset="46580.6642">27199 2672,'0'-53,"0"53,-26 27,-27-1,26 27,27 53,-53-27,53 0,0 1,0-27,0 26,27 1,26-28,-27-52</inkml:trace>
  <inkml:trace contextRef="#ctx0" brushRef="#br0" timeOffset="47150.6968">27464 2725,'0'-53,"0"53,79 0,-52 0,-1 0,27 0,26 0,-52 26,-1-26,-26 27,0 26,0 0,-53-27,27 27,-1-26,-25 25,-1 28,53-54,0 1,0 26,79-27,-53 27,1-53,52 27,-26-27,-26 0,26 0,-80 0</inkml:trace>
  <inkml:trace contextRef="#ctx0" brushRef="#br0" timeOffset="47405.7115">27543 2989,'27'0,"-1"-26,1 26,25 0,1 0,-26 0,-1 0,27 0,-26 0,-1 0</inkml:trace>
  <inkml:trace contextRef="#ctx0" brushRef="#br0" timeOffset="47659.7252">28125 2751,'0'27,"0"26,0-27,0 1,27 26,-27-27,0 0,0 27,0-26,0-1,0 54,-53-27,26 0</inkml:trace>
  <inkml:trace contextRef="#ctx0" brushRef="#br0" timeOffset="48349.7648">28998 2910,'0'-79,"-26"79,26-27,-53 27,27 0,-27 0,-27 0,27 0,0 0,0 0,1 0,-28 27,54-27,26 79,0-26,0-27,53-26,26 53,0-53,1 0,26 0,-27-26,-26-1,0-25,-53 25,26-26,-26 0,0 0,0 0,0 1,0-28,0 27,0 0,0 27,0-27,0 132,0-26,0 0,0 0,0 26,0 1,0-1,0 1,0-1,0 0,27-52</inkml:trace>
  <inkml:trace contextRef="#ctx0" brushRef="#br0" timeOffset="48957.8003">29316 2619,'0'-26,"0"26,53 0,-27 0,27 0,-26 0,26 26,-1 27,-52 0,0 26,-26-26,-27 0,53 0,0 0,0-27,0 1,27 26,25-53,1 26,27-26,-27 0,0 0</inkml:trace>
  <inkml:trace contextRef="#ctx0" brushRef="#br0" timeOffset="49243.8166">29395 2884,'0'-53,"0"53,27 0,-1 0,54 26,-28-26,1 0,0 0,27 27,-27-27,-1 0,1 0</inkml:trace>
  <inkml:trace contextRef="#ctx0" brushRef="#br0" timeOffset="49459.829">30189 2857,'53'0,"-53"-53,26 53,1 0,26 0,-27 0,1 53,26 0</inkml:trace>
  <inkml:trace contextRef="#ctx0" brushRef="#br0" timeOffset="49610.8376">30242 3122,'53'0,"0"0,26 0,-52 0,25 0,1 0,0 0,0 0</inkml:trace>
  <inkml:trace contextRef="#ctx0" brushRef="#br0" timeOffset="50187.8706">31380 2725,'-27'0,"-26"53,53-27,-53 1,53 26,0-27,0 27,27 0,-1-53,54 0,-54 0,1 0,-27 0,26 0,-26-79,0 52,0 1,0-27,0 26,0 1,-26 26,-27 0,26 0</inkml:trace>
  <inkml:trace contextRef="#ctx0" brushRef="#br0" timeOffset="56115.2096">23230 2540,'0'-53,"0"79,0 1,0 26,53-53,-53 53,0-1,0-25</inkml:trace>
  <inkml:trace contextRef="#ctx0" brushRef="#br0" timeOffset="58674.356">10557 4339,'0'-27,"0"1,0 26,0 0,-79 53,52 26,27 1,-79-1,79 0,-53 27,53 0,0-27,-53 27,53 53,0-53,0 0,0-1,0 1,0-26,26-1,-26-26,0-27,-53-26,53 0,-26-26,26-27,0 27</inkml:trace>
  <inkml:trace contextRef="#ctx0" brushRef="#br0" timeOffset="59378.3963">10081 4974,'-27'26,"27"1,-53 26,53-27,0 1,0 26,0-27,0 0,53 27,27-53,-1 53,-26-53,0-26,0-1,-53-26,26 27,-26-27,0 27,0-1,0-26,-79 0,26 53,26 0,1 0,26 27,-53 26,53-27</inkml:trace>
  <inkml:trace contextRef="#ctx0" brushRef="#br0" timeOffset="60057.4351">10372 6059,'0'0,"-27"0,-52 0,52 0,27 26,0 53,0-52,0 26,27-27,52 27,1-53,-1 0,-26 0</inkml:trace>
  <inkml:trace contextRef="#ctx0" brushRef="#br0" timeOffset="60990.4885">10927 5318,'0'0,"53"0,-26 0,-27-27,53-26,-53 27,0 0,0-27,-53 53,0 0,26 0,-26 79,53-53,-26 27,26 27,0-27,0 26,26-53,1 27,52-53,-26 27,0-27,26 0,1 0,-27 0</inkml:trace>
  <inkml:trace contextRef="#ctx0" brushRef="#br0" timeOffset="61816.5356">11113 4524,'0'-53,"52"53,-25 0,26 0,0 0,0 0,-53 27,53-27,-53 26,0 27,0-27,-27 27,27-26,-79 26,79-27,0 1,0 26,0 26,26-79,27 26,0-26,0 0,0 0,0 0,-53 0</inkml:trace>
  <inkml:trace contextRef="#ctx0" brushRef="#br0" timeOffset="62039.5485">11218 4736,'0'0,"53"0,0 0,27 0,-1 26,0-26</inkml:trace>
  <inkml:trace contextRef="#ctx0" brushRef="#br0" timeOffset="62969.6016">12171 5159,'-27'-79,"1"52,-27 27,0 0,27 0,-27 0,26 80,27-54,0 27,0-27,0-26,27 0,52 0,-52 0,-1 0,27-26,-27-27,-26 27,53-27,-53 26,0-26,0 0,0-26,0 26,0 27,0-1,0 27,0 53,0 0,0 26,27 1,-27-1,53 1,-53 25,53 28,-53-54,53-26</inkml:trace>
  <inkml:trace contextRef="#ctx0" brushRef="#br0" timeOffset="63457.6295">12674 5000,'26'0,"0"0,1 0,52 0,-26 0,0 27,-26-27,-27 53,53-53,-53 53,0-27,0 27,-80-27,54 27,-27-26,26 26,-26 0,53-27,0 27,0 0,53-53,0 0,27 0,-27 0,-1 0</inkml:trace>
  <inkml:trace contextRef="#ctx0" brushRef="#br0" timeOffset="63713.6442">12621 5238,'0'-26,"0"26,53 0,26-53,0 53,1 0,26 0,26 27,-53-27,-26 0</inkml:trace>
  <inkml:trace contextRef="#ctx0" brushRef="#br0" timeOffset="64666.6988">13679 5000,'0'-26,"26"26,-26-27,80 27,-54 0,1 0,26 0,0 0,-53 27,0 26</inkml:trace>
  <inkml:trace contextRef="#ctx0" brushRef="#br0" timeOffset="64829.7081">13758 5291,'27'0,"26"-26,-27 26,27 0,0 0,0 0,0 0,0 0</inkml:trace>
  <inkml:trace contextRef="#ctx0" brushRef="#br0" timeOffset="65947.772">14764 4789,'-27'0,"-26"0,53 26,-26 27,26-27,-53 27,53-26,-26-1,26 27,0 0,0 0,0 0,26 0,-26-27,79-26,-79 53,53-53,27 53,-54-53,1 0,52 0,-79-26,26-27,-26 26,53-52,-53 53,0-1,27-26,-27 27,0-1,0-26,0-26,0 26,0 27,0-27,-53 53,26 0,1 0,-53 0,79 26,-53-26,53 27,-53-27,53 52,-27-52,27 53</inkml:trace>
  <inkml:trace contextRef="#ctx0" brushRef="#br0" timeOffset="66269.7904">15399 5212,'26'53,"-26"26,0-26,0 0,0-53,0 27</inkml:trace>
  <inkml:trace contextRef="#ctx0" brushRef="#br0" timeOffset="67627.8681">17436 4048,'0'-27,"-26"27,-27 0,0 0,26 0,-26 80,53-54,-53 1,53 52,-26-26,26 26,0 1,0-1,0 0,0 1,26 26,-26-53,0-1,0 1,0 0,0-53,-52 53,-1-53,26 0,1 0,-54 0</inkml:trace>
  <inkml:trace contextRef="#ctx0" brushRef="#br0" timeOffset="68159.8986">17039 4418,'0'53,"-53"-26,53 26,0-27,0 0,0 1,80 26,-27-53,26 53,-26-53,0 0,0 0,-53-27,53 27,-53-79,0 52,0 1,0-27,0 53,0-53,-53 53,26 0,-26 0,53 27,-79 26</inkml:trace>
  <inkml:trace contextRef="#ctx0" brushRef="#br0" timeOffset="68843.9377">17330 5265,'0'-27,"0"-25,-26 52,-1 0,1 0,-27 0,26 79,-25-26,52 0,-27 26,27-52,0-1,0 0,27-26,-1 53,27-53,26 0,54 0,-54 0</inkml:trace>
  <inkml:trace contextRef="#ctx0" brushRef="#br0" timeOffset="70237.0174">18124 4445,'-26'-27,"-27"27,26 0,-52 0,52 0,27 0,0 53,0-26,0-1,0 27,27 0,-27 26,0-52,0-1,-27 54,1-54,-27-26</inkml:trace>
  <inkml:trace contextRef="#ctx0" brushRef="#br0" timeOffset="70504.0324">18203 4603,'0'0,"0"53,0-26,0-1,0 27,0-26,0-1,0 27,0-27</inkml:trace>
  <inkml:trace contextRef="#ctx0" brushRef="#br0" timeOffset="70680.0419">18309 4339,'53'0,"0"0,-53 0,0 26</inkml:trace>
  <inkml:trace contextRef="#ctx0" brushRef="#br0" timeOffset="71017.0619">18441 4842,'53'0,"-53"26,27-26,-27 26,26-26,-26 53,53-53,-26-26,26-27,-27 27,1 26,25 26,-52 27,27-53,-27 53,0 0,0-27</inkml:trace>
  <inkml:trace contextRef="#ctx0" brushRef="#br0" timeOffset="71569.0934">18997 4471,'27'0,"25"0,28 27,-80-1,0 27,0 53,0-80,-27 1,27 26,-26-27,26 1,0 25,0-25,0 26,0-53,26 53,54-53,-54 0,1 0,26 0,-53-27</inkml:trace>
  <inkml:trace contextRef="#ctx0" brushRef="#br0" timeOffset="71798.1067">18971 4656,'26'0,"27"0,-53 0,53 0,0 53,-27-53,27 27,27-27</inkml:trace>
  <inkml:trace contextRef="#ctx0" brushRef="#br0" timeOffset="72847.1667">20082 4709,'-27'-53,"1"0,-27 53,0-52,27 52,-1 0,-26 0,27 26,-27-26,53 53,-27-53,27 53,27 26,-1-79,27 27,0-27,27 0,-27 0,-1 0,1-27,-26 27,-27-79,26 26,-26 26,0-25,0-1,0 26,0-26,0 27,0 26,0 26,0 27,0 0,0 0,0 26,0 1,0-1,0 0,0-26</inkml:trace>
  <inkml:trace contextRef="#ctx0" brushRef="#br0" timeOffset="73314.1934">20479 4551,'0'-27,"26"27,54 27,-27 25,-53-25,26 26,-26 0,0 0,0-53,0 53,-79-53,52 79,-26-79,53 26,-26 1,26 26,26 26,1-79,52 27,0-27,-52 0</inkml:trace>
  <inkml:trace contextRef="#ctx0" brushRef="#br0" timeOffset="73644.2119">20426 4842,'0'-27,"26"27,27 27,0-27,27 0,25 0,-25 0,-1 0,-26 0,0 26,0-26</inkml:trace>
  <inkml:trace contextRef="#ctx0" brushRef="#br0" timeOffset="73868.2251">21220 4868,'53'0,"-53"-26,52 26,-25 0,-1 0,27 0,-26 0,-27 26,53-26</inkml:trace>
  <inkml:trace contextRef="#ctx0" brushRef="#br0" timeOffset="74018.2334">21193 5106,'27'0,"52"0,-26 0,0 0,0 0,0 53,-27-53</inkml:trace>
  <inkml:trace contextRef="#ctx0" brushRef="#br0" timeOffset="74947.2867">22172 4762,'-53'0,"0"0,53 27,-53 26,53-27,0 0,0 27,0-26,0 26,0 0,53-53,-26 0,-27 26,53-26,0 0,-27 0,-26 0,26 0,-26-79,53 26,-53 0,0 26,0-25,0 25,0 1,0-27,-26 53,-1 0,1 0,-53 26</inkml:trace>
  <inkml:trace contextRef="#ctx0" brushRef="#br0" timeOffset="84055.8078">17410 4524,'0'-26,"0"26,0-27,-53-26,26 53,1-26,-27 26,26 0,1 0,-27 0,27 0,-1 0,27 0,0 26</inkml:trace>
  <inkml:trace contextRef="#ctx0" brushRef="#br0" timeOffset="85233.8751">18415 4339,'0'0,"0"0,0 53</inkml:trace>
  <inkml:trace contextRef="#ctx0" brushRef="#br0" timeOffset="86348.9387">18362 4392,'53'0,"-53"26,26 27</inkml:trace>
  <inkml:trace contextRef="#ctx0" brushRef="#br0" timeOffset="86981.9751">18415 4365,'0'0,"0"27,26-27</inkml:trace>
  <inkml:trace contextRef="#ctx0" brushRef="#br0" timeOffset="89013.0913">17251 4524,'-27'0,"27"27,-53 52</inkml:trace>
  <inkml:trace contextRef="#ctx0" brushRef="#br0" timeOffset="89589.1242">17277 4471,'0'-26,"0"26,0 0,-26 0,26 26</inkml:trace>
  <inkml:trace contextRef="#ctx0" brushRef="#br0" timeOffset="91324.2234">17224 4445,'0'-27,"-26"27,-1 0,27 0,0 27</inkml:trace>
  <inkml:trace contextRef="#ctx0" brushRef="#br0" timeOffset="92155.271">17251 4445,'0'0,"0"53</inkml:trace>
  <inkml:trace contextRef="#ctx0" brushRef="#br0" timeOffset="95335.4527">17251 4471,'-27'0,"27"0,0 0</inkml:trace>
  <inkml:trace contextRef="#ctx0" brushRef="#br0" timeOffset="99271.6781">22834 5053,'26'0,"-26"27,0 79,0-80,0 27,-53 0,27-53</inkml:trace>
  <inkml:trace contextRef="#ctx0" brushRef="#br0" timeOffset="102968.8895">25056 4709,'-26'0,"-27"0,53 0,-53 0,53 80,-53-27,53-27,-53 27,53 0,0 26,-27 54,27-54,0 0,0 1,0 25,0 28,0-27,0-27,0-26,0-27,0 27,-26-26,-27-27,27 0,26-27</inkml:trace>
  <inkml:trace contextRef="#ctx0" brushRef="#br0" timeOffset="106638.0994">25665 4603,'0'-52,"0"25,0 1,0-27,0 79,0 54,0-28,0 1,-27 27,27-1,0 0,0-26</inkml:trace>
  <inkml:trace contextRef="#ctx0" brushRef="#br0" timeOffset="107154.1289">25215 5133,'26'0,"-26"-53,80 53,-27 0,26 0,80 0,52-53,54 53,-53 0,-27-53,0 53,-79 0,-27 0,-26 0,0 0,-26 0,-27 0,0 0</inkml:trace>
  <inkml:trace contextRef="#ctx0" brushRef="#br0" timeOffset="108331.1962">25400 5371,'0'-53,"53"53,-27 0,1 0,26 53,-53 26,0-52,-27 25,27-25,-26-1,26 54,0-27,0 0,53-53,-27 26,1-26,26 0,-27 53</inkml:trace>
  <inkml:trace contextRef="#ctx0" brushRef="#br0" timeOffset="108677.2159">25294 5609,'27'0,"-1"0,27 0,0 0,26 0,-26 0,0 0,-26 0,26 0</inkml:trace>
  <inkml:trace contextRef="#ctx0" brushRef="#br0" timeOffset="108910.2293">25823 5688,'27'0,"-1"0,54 0,-27 0,-27 0</inkml:trace>
  <inkml:trace contextRef="#ctx0" brushRef="#br0" timeOffset="111006.3492">26273 5291,'0'-26,"0"-27,53 53,-26 0,-1 0,-26 53,0-27,0 27,0-26,0 52,0-52,-53-27,53 26,0 27,53-53,-53 26,53-26,-53 27,53-27,-53 53,0-27,0-26,-80 27,28-27,-1 0</inkml:trace>
  <inkml:trace contextRef="#ctx0" brushRef="#br0" timeOffset="112367.4271">24712 5238,'-26'0,"26"-26,-27 26,27 26,0 27,0 0,0 27,0-54,0 1,0-1,27 53,-1-79,27 0,-27 0,1 0,-27-26,53-27,-53 27,0-1,0-52,0 26,-27 0,27 26,-53-25,27 52,-27 26,53 0,-26 27</inkml:trace>
  <inkml:trace contextRef="#ctx0" brushRef="#br0" timeOffset="113093.4686">24818 6164,'-27'0,"-25"0,52 0,-80 0,80 53,-26-53,26 27,0 26,26 0,54-53,25 79,1-79,-26 0</inkml:trace>
  <inkml:trace contextRef="#ctx0" brushRef="#br0" timeOffset="114519.5502">27543 4947,'0'-26,"-53"26,53-53,-26 53,26-26,-27 26,-26 0,53-27,-53 27,1 0,52 0,-53 0,53 27,0 25,0-25,26-27,1 0,25 0,-25 0,-27 0,53 0,-53-79,53 52,-53 1,0-27,0 26,0 1,0-27,0 26,0 1,0-27,-27 53,27 27,0-1,0 27,0 0,0 26,0-26,27 0,-27 0,0 0,0 0,26-27</inkml:trace>
  <inkml:trace contextRef="#ctx0" brushRef="#br0" timeOffset="114879.5708">27808 4736,'26'0,"27"0,0 0,0 0,-53 26,0 27,0-26,-27 52,27-53,-26-26,26 53,0 0,0 0,26 0,1-53,26 53,-27-53</inkml:trace>
  <inkml:trace contextRef="#ctx0" brushRef="#br0" timeOffset="115149.5862">27808 4974,'0'-27,"0"27,53 0,0 0,-27 0,0 0,1 0,26 0,-27 0,27 0</inkml:trace>
  <inkml:trace contextRef="#ctx0" brushRef="#br0" timeOffset="115433.6025">28416 4947,'0'0,"0"0,53 0,-26 0,-27 0,0 27,0-27</inkml:trace>
  <inkml:trace contextRef="#ctx0" brushRef="#br0" timeOffset="115817.6244">28549 5027,'26'0,"-26"53,0-27,0 27,0-26,0-27,0 52,-53-52</inkml:trace>
  <inkml:trace contextRef="#ctx0" brushRef="#br0" timeOffset="116619.6703">29607 4656,'0'-26,"-27"26,-52 0,26 0,0 0,0 26,53 27,-53-26,53-1,0 27,0-26,27-1,-1 27,27-27,27-26,-27 80,-27-80</inkml:trace>
  <inkml:trace contextRef="#ctx0" brushRef="#br0" timeOffset="116837.6828">29898 4736,'26'-53,"-26"79</inkml:trace>
  <inkml:trace contextRef="#ctx0" brushRef="#br0" timeOffset="117001.6921">29898 4947,'26'0,"-26"27</inkml:trace>
  <inkml:trace contextRef="#ctx0" brushRef="#br0" timeOffset="117511.7213">30665 4365,'27'0,"26"0,-27 0,1 0,-27 27,0 26,0 0,0 26,0-26,-53-27,53 1,0 26,0-27,0 1,26 26,53-53,-26 26,0-26,0 0</inkml:trace>
  <inkml:trace contextRef="#ctx0" brushRef="#br0" timeOffset="117728.7337">30665 4656,'53'0,"-26"0,26 0,-1 0,-25 0,-1 0,27 27</inkml:trace>
  <inkml:trace contextRef="#ctx0" brushRef="#br0" timeOffset="118127.7566">30295 4365,'0'0,"0"53,0-26,0-1,53 27,-53-26,0 25,0 28,0-27,0 0,0-27</inkml:trace>
  <inkml:trace contextRef="#ctx0" brushRef="#br0" timeOffset="118456.7754">31009 4392,'0'-27,"0"27,0 27,0 52,0-26,0 0,0 0,0 0,0 26,0-26,0 0,0 0</inkml:trace>
  <inkml:trace contextRef="#ctx0" brushRef="#br0" timeOffset="118748.7921">31380 4656,'0'-26,"0"26,53 0,-1 0,-52 53</inkml:trace>
  <inkml:trace contextRef="#ctx0" brushRef="#br0" timeOffset="118891.8003">31380 4868,'26'0,"1"0,25 0,-25 0,-1 0,-26 0</inkml:trace>
  <inkml:trace contextRef="#ctx0" brushRef="#br0" timeOffset="119139.8144">31962 4392,'0'26,"0"27,26 27,-26-28,0 28,0-1,0 1,0-54</inkml:trace>
  <inkml:trace contextRef="#ctx0" brushRef="#br0" timeOffset="120623.8993">30824 5477,'0'-27,"0"80,0 0,0 26,53 27,-53 26,0-26,0 0,0 0,0 26,0-26,0 0,0 0,0 0,0 26,0-26,0-27,53-26,-53 0,0 0,0-27,0 1,0 52,26-79,-26 27,0-27</inkml:trace>
  <inkml:trace contextRef="#ctx0" brushRef="#br0" timeOffset="121397.9434">30110 6588,'0'-53,"0"53,53 0,26 0,-26 0,26 0,27 0,0 0,53 0,-54 0,1 0,0 0,53 26,0-26,-54 0,1 0,27 0,-28 0,-25 53,26-53,-27 0,27 0,-27 0,-26 0,0 0,-27 0,27 0,-26 0,-27 27,0-27</inkml:trace>
  <inkml:trace contextRef="#ctx0" brushRef="#br0" timeOffset="123947.0894">31353 6535,'0'-27,"0"-25,0 25,0 27,0-26,0-27,-53 53,53-27,-26-26,26 27,-27 26,27-27,-53 27,53-26,-53-53,1 52,25-52,-26 52,27 1,-1 26,27-53,-53 53,27-27,-1 27,-25 0,25 0,1 0,-27 0,26 0,1 0,-27 0,53 53,-27-53,27 27,-26-27,26 79,-53-79,53 80,-26-54,26 53,-53-52,53 26,-53 26,53-26,0 0,0-27,0 54,0-54,0 1,0-1,0 54,0-54,26 27,-26 0,27 0,-27-27,26-26,-26 53,53-53,-27 0,27 0,-53 27,53-27,0 0,0 0,0 0,0 0,0 0,0 0,0 0,0 0,0 0,26-27,-53 27,1-26,26 26,-53-27,26 27,1-53,26 27,-27-54,-26 54,53 26,-53-26,0-27,0 26,0-26,0 27,0-27,0 26,0 1,-26-27,-1 80</inkml:trace>
  <inkml:trace contextRef="#ctx0" brushRef="#br0" timeOffset="124569.125">31168 6588,'0'-53,"-53"132,53-26,0 0,0 0,0-27</inkml:trace>
  <inkml:trace contextRef="#ctx0" brushRef="#br0" timeOffset="125800.1954">32650 6376,'0'-26,"0"52,-53 27,26-26,-26 25,27-25,26 26,-53-27,0 27</inkml:trace>
  <inkml:trace contextRef="#ctx0" brushRef="#br0" timeOffset="126039.2091">32385 6508,'53'0,"-27"53,-26-26,53-1,-53 54,53-54</inkml:trace>
  <inkml:trace contextRef="#ctx0" brushRef="#br0" timeOffset="126543.2379">32676 6985,'27'0,"-1"0,27 0,0 0,-53 53,0 0,0-27,-27-26,1 53,-27 0,53-27,0-26,26 53,54-26,-80 26,-53-27,0-26,0 0,0 0</inkml:trace>
  <inkml:trace contextRef="#ctx0" brushRef="#br0" timeOffset="127291.2807">32597 6614,'0'0,"53"0,0 0,-1 0,28-26,-1 26,27 0,-27 0,1 0,-54 0,1 0,-27 0,0 53,53-53</inkml:trace>
  <inkml:trace contextRef="#ctx0" brushRef="#br0" timeOffset="129451.4042">25162 6773,'0'-26,"0"26,53 0,-27 0,1 0</inkml:trace>
  <inkml:trace contextRef="#ctx0" brushRef="#br0" timeOffset="129653.4157">25109 6958,'53'0,"0"0,26 0,-52 0,26 0,-27 0</inkml:trace>
  <inkml:trace contextRef="#ctx0" brushRef="#br0" timeOffset="130944.4896">26326 6429,'-53'0,"27"0,-1 0,27 27,-53-27,53 26,-26 0,26 27,0-26,0-1,0 27,0-26,0-1,0-26,0 53,53-53,-53 26,26-26,1 0,26 0,-27 0,1 0,-1 0,27 0,-27-26,27 0,-53-1,0-26,0 27,0-27,0 0,0 26,0 1,0 0,-26-27,-1 26,-26 27,27 0,0 0,-1 0,-26 0,53 0,-26 0</inkml:trace>
  <inkml:trace contextRef="#ctx0" brushRef="#br0" timeOffset="131895.544">25188 6694,'-53'0,"80"0,26 0,0 0,-27 0,27 0,-26 26</inkml:trace>
  <inkml:trace contextRef="#ctx0" brushRef="#br0" timeOffset="132743.5925">26273 6429,'-26'0,"-1"0,27 0,-26 0</inkml:trace>
  <inkml:trace contextRef="#ctx0" brushRef="#br0" timeOffset="133575.6401">25162 6720,'0'0,"53"0,26 0,-26 0,-26 27</inkml:trace>
  <inkml:trace contextRef="#ctx0" brushRef="#br0" timeOffset="137843.8835">30692 6641,'-27'0,"-26"0,53 26,0 27,0-26,0-1,0 27,27-27,-1-26,1 0,26 0,-53 0,26 0,-26-53,0 27,0 0,0-1,0-26,0 53,-53 0,27 0</inkml:trace>
  <inkml:trace contextRef="#ctx0" brushRef="#br0" timeOffset="140453.0335">28496 5080,'0'-27,"0"-26,0 27,0-1,0-26,0 53,26 0,-26 27,27-27,-27 53,0-27,0 27,0-26,0-1,0 27,0-26,-27-1,-26 53,0-26</inkml:trace>
  <inkml:trace contextRef="#ctx0" brushRef="#br0" timeOffset="144833.2839">25003 8334,'0'-26,"-53"-1,27 27,26-53,-27 53,-26 27,27-1,26 27,-79 0,79 26,-53-26,53 27,0-54,0 1,0 25,0 1,79-53,0 0,1 27,-1-27,-26 0</inkml:trace>
  <inkml:trace contextRef="#ctx0" brushRef="#br0" timeOffset="145643.3303">25374 8308,'0'53,"0"-27,0 27,0-27,0 27,0 0,0-26,0 26</inkml:trace>
  <inkml:trace contextRef="#ctx0" brushRef="#br0" timeOffset="145913.3458">25268 8308,'53'0,"-27"-27,1 27,25 0,1 0,-53 27,0-1</inkml:trace>
  <inkml:trace contextRef="#ctx0" brushRef="#br0" timeOffset="146107.3561">25215 8704,'53'0,"-27"0,1 0,52 0,-53 0,1 0</inkml:trace>
  <inkml:trace contextRef="#ctx0" brushRef="#br0" timeOffset="146467.3775">25797 8281,'0'53,"0"0,0 0,0 0,0 0,0 0,0-27,0 1,0 25</inkml:trace>
  <inkml:trace contextRef="#ctx0" brushRef="#br0" timeOffset="146701.3909">25797 8308,'53'0,"-27"0,1 0,26 0,26 0,-53 0</inkml:trace>
  <inkml:trace contextRef="#ctx0" brushRef="#br0" timeOffset="146903.4024">25876 8546,'27'0,"26"0,-27 0,1 0,-27 53,26-53</inkml:trace>
  <inkml:trace contextRef="#ctx0" brushRef="#br0" timeOffset="147113.4143">26379 8387,'0'-53,"0"80</inkml:trace>
  <inkml:trace contextRef="#ctx0" brushRef="#br0" timeOffset="147263.4229">26273 8810,'0'0</inkml:trace>
  <inkml:trace contextRef="#ctx0" brushRef="#br0" timeOffset="148057.4683">25823 8546,'0'0,"53"0,-26 0,-27 0</inkml:trace>
  <inkml:trace contextRef="#ctx0" brushRef="#br0" timeOffset="148845.5135">24739 9181,'0'0,"26"-27,27 27,0 0,0 0,26 0,1 0,-1 0,0 0,1 0,-1 0,0 0,1 0,-27 0,-27 0,27 0,0 0,-53 0</inkml:trace>
  <inkml:trace contextRef="#ctx0" brushRef="#br0" timeOffset="153217.7636">22860 5053,'0'-26,"-53"26,53-53,-26 53,-1 0,-26 0,53 26,0 1,27-1,-27 27,0-26,26-27,27 26</inkml:trace>
  <inkml:trace contextRef="#ctx0" brushRef="#br0" timeOffset="158064.0408">27570 7990,'0'0,"-53"0,26 79,27-52,-79 26,79 26,-27 27,27-27,0 27,-53 53,53-27,0 27,0-53,0 0,0 0,0-1,-52-25,52-27,0 0,-27 0,27-27,-53-26,27 53,-1-53,-26 0,27 0,-27 0,53-53</inkml:trace>
  <inkml:trace contextRef="#ctx0" brushRef="#br0" timeOffset="161257.2233">27384 8678,'-26'-26,"26"-1,-53 27,27 0,26 0,-53 0,53 27,-27-27,27 79,-53-26,53-27,0 1,0 26,0-27,0 1,0 26,0-53,53 52,-26-52,26 0,-27 0,0 0,1 0,26 0,-53 0,26-79,-26 26,0 27,0-27,0 26,0 1,0-1,0-26,0 53,0-26,-26 26</inkml:trace>
  <inkml:trace contextRef="#ctx0" brushRef="#br0" timeOffset="162577.2989">28416 7964,'0'-27,"0"27,0 27,0 26,0-27,0 27,-26 0,26 26,-27-79</inkml:trace>
  <inkml:trace contextRef="#ctx0" brushRef="#br0" timeOffset="162899.3173">27914 8625,'52'0,"28"0,-27 0,26 0,53 0,54 0,-1 0,-26-53,-27 53,0 0,-52 0,-28 0,-25 0</inkml:trace>
  <inkml:trace contextRef="#ctx0" brushRef="#br0" timeOffset="164984.4363">29184 8572,'26'0,"27"0,26 0,-52 0,26 0,0 0,0 0,26 0,-26 0,0 0,26 0,-26 0,0 0,26 0,-52 0,-1 0,27 0,0-53,-26 53,-27 0</inkml:trace>
  <inkml:trace contextRef="#ctx0" brushRef="#br0" timeOffset="165955.4921">28072 8996,'0'-27,"27"27,26 0,-27 0,27 0,-53 53,27-53,-27 53,0 0,0-27,0 1,-53 26,53-27,-53 27,53-27,-27-26,27 53,0 0,27-53,-1 0,27 0,26 0,-26 0,27 0,-54 0</inkml:trace>
  <inkml:trace contextRef="#ctx0" brushRef="#br0" timeOffset="166253.5092">28019 9313,'53'-26,"-26"26,26 0,26 0,0 0,27 0,-53 0,-26 0</inkml:trace>
  <inkml:trace contextRef="#ctx0" brushRef="#br0" timeOffset="166538.5255">28522 9287,'0'0,"53"0,-27 0,1 0</inkml:trace>
  <inkml:trace contextRef="#ctx0" brushRef="#br0" timeOffset="166754.5378">28840 9154,'0'53,"0"0,0-26,0 25</inkml:trace>
  <inkml:trace contextRef="#ctx0" brushRef="#br0" timeOffset="166987.5509">29078 9075,'0'0,"0"79,0-26,0 0,0 0,0 0,-27 26,-26 1,0-27,1 26,-28-79</inkml:trace>
  <inkml:trace contextRef="#ctx0" brushRef="#br0" timeOffset="167415.5757">27940 8916,'-26'0,"-27"0,26 0,-26 80,27-54,-27 27,53 53,0-27,0 27,0 0,0-27,26 1,27 25,0-78</inkml:trace>
  <inkml:trace contextRef="#ctx0" brushRef="#br0" timeOffset="168494.6374">28654 9287,'27'0,"26"0</inkml:trace>
  <inkml:trace contextRef="#ctx0" brushRef="#br0" timeOffset="169570.6989">29448 8996,'0'0,"-26"26,26 27,-80 26,54-26,-27 0,53 26,-53 27,53-53,0 0,0 0,0-26,0-1,53-26,0 0</inkml:trace>
  <inkml:trace contextRef="#ctx0" brushRef="#br0" timeOffset="170001.7236">29607 9048,'26'0,"-26"0,27 0,-27 53,53 53,-53-79,0-1,0 27,-53-27,26 27,-26-26,27 26,-27-27,53 1,0 26,0 0,53-53,-27 0,1 26,26-26</inkml:trace>
  <inkml:trace contextRef="#ctx0" brushRef="#br0" timeOffset="170271.739">29501 9445,'27'0,"-1"0,53 0,-52 0,-1 0</inkml:trace>
  <inkml:trace contextRef="#ctx0" brushRef="#br0" timeOffset="170466.7502">29792 9472,'0'0,"53"0,0 0,-27 0</inkml:trace>
  <inkml:trace contextRef="#ctx0" brushRef="#br0" timeOffset="170840.7716">30136 9181,'27'0,"-1"0,-26 26,0 27,-26 0,-27 0,53-27,0 1,0-27,53 0,-53 53,52-53,-52 53,-52 0,25-53,-26 79,-26-79,52 26</inkml:trace>
  <inkml:trace contextRef="#ctx0" brushRef="#br0" timeOffset="171075.785">30427 9154,'0'53,"53"-26,-53 26,0 26,0-26,0 0,0 0,0 0,-26 26,-1-26,-52 26,26 27,-27-106</inkml:trace>
  <inkml:trace contextRef="#ctx0" brushRef="#br0" timeOffset="172319.8559">28337 8175,'0'-79,"0"26,-27 53,27-26,-52 26,52 0,-80 52,54-25,-27 26,53-27,-27 1,27 52,0-79,53 27,0-27,27 0,-1 0,0-27</inkml:trace>
  <inkml:trace contextRef="#ctx0" brushRef="#br0" timeOffset="172700.878">28893 7805,'26'0,"0"0,1 0,-27 26,53-26,-53 80,0-1,0-52,-53-1,53 27,0-27,-27 27,27-26,0 26,27-53,26 53,0-53,0 0,-27 0</inkml:trace>
  <inkml:trace contextRef="#ctx0" brushRef="#br0" timeOffset="172905.8889">28707 8175,'27'-26,"52"26,-26 0,0 0,0 0,26 26,-52-26,-27 27</inkml:trace>
  <inkml:trace contextRef="#ctx0" brushRef="#br0" timeOffset="173797.9407">30798 8519,'0'53,"0"0,-53 0,-27 0</inkml:trace>
  <inkml:trace contextRef="#ctx0" brushRef="#br0" timeOffset="174614.9873">27067 9974,'0'0,"-27"0,-25 0,52 0,-27 0,27 53,0 27,0-54,53 27,26-53,-26 53</inkml:trace>
  <inkml:trace contextRef="#ctx0" brushRef="#br0" timeOffset="175341.0289">26723 11192,'-27'-27,"1"27,-53 0,52 0,-26 27,27 25,-27-25,53-1,-53 27,53-26,0-1,0 27,0-26,0-27,79 53,1-53,26 52,-1-52,54 0,-53 0</inkml:trace>
  <inkml:trace contextRef="#ctx0" brushRef="#br0" timeOffset="177509.153">27305 11297</inkml:trace>
  <inkml:trace contextRef="#ctx0" brushRef="#br0" timeOffset="178101.1868">27331 11562,'53'0,"-53"26</inkml:trace>
  <inkml:trace contextRef="#ctx0" brushRef="#br0" timeOffset="178499.2096">27384 11377</inkml:trace>
  <inkml:trace contextRef="#ctx0" brushRef="#br0" timeOffset="180216.3078">28231 11139,'0'-27,"-53"80,53 0,0 0,0-27,-26 27,26-26</inkml:trace>
  <inkml:trace contextRef="#ctx0" brushRef="#br0" timeOffset="180419.3193">28416 11165,'0'0,"0"27,0 25,0-25,0-1,0 27,-26 0,26-26,-80-27</inkml:trace>
  <inkml:trace contextRef="#ctx0" brushRef="#br0" timeOffset="180710.3359">28152 10901,'26'0,"-26"0,0 52</inkml:trace>
  <inkml:trace contextRef="#ctx0" brushRef="#br0" timeOffset="181575.3853">29607 10795,'26'-53,"1"26,-1 27,27 27,-53-1,0 27,0-26,0-1,0 27,0-27,0 1,0 26,-26-27,26 1,0 52,0-26,26-53,27 0,0 26,26-26,-52 0</inkml:trace>
  <inkml:trace contextRef="#ctx0" brushRef="#br0" timeOffset="181784.3975">29633 11086,'53'-27,"-26"27,26 0,26 0,0 0,-26 0,0 0,-26 0</inkml:trace>
  <inkml:trace contextRef="#ctx0" brushRef="#br0" timeOffset="182211.4211">29395 10662,'0'53,"0"0,0 0,0 0,0 26,0 27,0-53,0 0,0 0</inkml:trace>
  <inkml:trace contextRef="#ctx0" brushRef="#br0" timeOffset="182497.4383">30083 10821,'0'-53,"0"80,0 26,0 26,0 0,0 1,-53 26,53-54,0 1,0-26,0-1,0-26</inkml:trace>
  <inkml:trace contextRef="#ctx0" brushRef="#br0" timeOffset="182720.4509">30533 11006,'26'0</inkml:trace>
  <inkml:trace contextRef="#ctx0" brushRef="#br0" timeOffset="182916.4623">30427 11271,'79'0,"-26"0,27 0,-54 0,1 0,-1 0</inkml:trace>
  <inkml:trace contextRef="#ctx0" brushRef="#br0" timeOffset="183561.4992">31194 10768,'27'0,"-1"0,27 0,-26 0,-27 80,53-54,-53 1,0 25,0-25,0-1,-27 27,1-26,26-1,-80 27,80 0,0-27,27-26,-1 0,1 53,52-53,0 0,1 0,-1 0,-52 0</inkml:trace>
  <inkml:trace contextRef="#ctx0" brushRef="#br0" timeOffset="184228.5373">30506 11033,'53'0,"0"0,0 0,0 0,0 0,0 0</inkml:trace>
  <inkml:trace contextRef="#ctx0" brushRef="#br0" timeOffset="186036.6407">27940 12250,'0'0,"0"0,-26 53,26-27,0 1,-53 26,53-27</inkml:trace>
  <inkml:trace contextRef="#ctx0" brushRef="#br0" timeOffset="186260.6533">28152 12223,'53'0,"-53"0,0 27,0-1,-27 27,27-26,-26 26</inkml:trace>
  <inkml:trace contextRef="#ctx0" brushRef="#br0" timeOffset="186552.6702">27940 12091,'0'-26,"26"26,1 0</inkml:trace>
  <inkml:trace contextRef="#ctx0" brushRef="#br0" timeOffset="186750.6813">28099 12065,'0'53</inkml:trace>
  <inkml:trace contextRef="#ctx0" brushRef="#br0" timeOffset="186942.6925">28390 12065,'0'53,"0"-27,0 53,0 1,0-1,0-26,0 26,0 1,-27-1,-26 1,27-54</inkml:trace>
  <inkml:trace contextRef="#ctx0" brushRef="#br0" timeOffset="187949.7501">29448 12065,'0'-27,"0"27,53 0,26 0,-52 0,-27 53,53-26,-53-1,0 53,-27-26,1 0,-27 27,27-27,26-27,0 0,0 27,0-26,52-27,28 0,-1 0,1 0,-28-27</inkml:trace>
  <inkml:trace contextRef="#ctx0" brushRef="#br0" timeOffset="188172.7629">29528 12197,'79'0,"-26"0,0 0,0 0,0 0,-1 0,-25 0,-27 26</inkml:trace>
  <inkml:trace contextRef="#ctx0" brushRef="#br0" timeOffset="188692.7926">29157 11985,'0'53,"0"0,0 27,0-1,0 27,0 0,0-1,0 1,0-26,27-27</inkml:trace>
  <inkml:trace contextRef="#ctx0" brushRef="#br0" timeOffset="189110.8166">30215 12012,'0'-27,"0"80,0 0,0 27,0-1,0 0,0 1,0-1,0 0,0-26,0 0</inkml:trace>
  <inkml:trace contextRef="#ctx0" brushRef="#br0" timeOffset="189329.8289">30454 12409,'26'-27,"27"27,26 0,-26-26,0 26,0 0,0 0</inkml:trace>
  <inkml:trace contextRef="#ctx0" brushRef="#br0" timeOffset="189487.8381">30559 12620,'0'0,"53"53,-26-53,-1 0,1 0,26 0,-27 0,1 0,25 0</inkml:trace>
  <inkml:trace contextRef="#ctx0" brushRef="#br0" timeOffset="190179.8777">31406 11906,'0'0,"0"53,0 0,0 26,0 1,0-28,0-25,0-1,53 27,-27-53,1 0,26 0,-27 0,1 0,-27-26,53 26,-53-80,26 1,-26 53,0-1,0-26,0 80,0-1,0 27,0 0,0 26,0 1,0-1,0 0,0 27,0-26,0-54</inkml:trace>
  <inkml:trace contextRef="#ctx0" brushRef="#br0" timeOffset="193603.0735">28443 7673,'0'0,"0"53,-27-1,27-25,0 26,0-27,0 1,0 52,-26-79,26 53,0 0,0 0,-27-53,27 53,0 0,0 0,0 0,0-27,0 27,0-27,0 27,0 0</inkml:trace>
  <inkml:trace contextRef="#ctx0" brushRef="#br0" timeOffset="196939.2643">24791 13546,'0'-26,"0"-1,0 1,0-27,0 53,-105 106,78-27,-26 54,0-28,0 54,1 0,52 0,-80-1,80-25,0 52,-53 0,53-26,0 0,0-27,0-26,0-27,-53 27,53-53,-26 0,-27-53,53-27,-79-26,79-26,-27-27</inkml:trace>
  <inkml:trace contextRef="#ctx0" brushRef="#br0" timeOffset="197465.2943">24342 14499,'-27'0,"27"53,0 0,0 0,0-27,0 1,80-27,-1 0,27 0,-53 0,-27 0,27-53,-53 26,0-26,0 0,0-26,-26 26,-1 0,-26 0,0 53,0-26,-26 26,26 0,0 79,0-26,53 26,-26 1,26-27</inkml:trace>
  <inkml:trace contextRef="#ctx0" brushRef="#br0" timeOffset="198133.3326">24395 15954,'0'-79,"0"79,0-27,-27 27,-52 0,26 27,26 26,-26-27,53 27,0 26,0-26,0-26,53 26,0-53,27 0,-1 0,27 0,-27 0</inkml:trace>
  <inkml:trace contextRef="#ctx0" brushRef="#br0" timeOffset="200585.4729">25982 13732,'0'0,"53"0,-27 0,27 0,-26 0,26 0,-27 0,-26 26,0 53,0-52,0 26,-53 0,53 53,-26-80,26 0,0 27,0-26,26 26,27-53,0 0,27 0,-1 0,-26 0,0 0,-53 0</inkml:trace>
  <inkml:trace contextRef="#ctx0" brushRef="#br0" timeOffset="200827.4863">25982 13970,'53'0,"-27"0,-26 0,53 0,0 53,-26-53,26 0,0 0</inkml:trace>
  <inkml:trace contextRef="#ctx0" brushRef="#br0" timeOffset="201581.5298">27358 13864,'-53'0,"53"-53,-53 53,0-27,27 27,-27 0,53 0,-80 0,80 53,0 0,0 0,27-53,-1 0,27 0,0 0,-26 0,-1 0,-26-26,79-27,-79 26,0-26,27 27,-27 0,0-27,0 26,0 1,0-54,0 107,0 26,0 0,0 26,0 0,0 1,0-1,0 1,53-28,-53 1,26-53</inkml:trace>
  <inkml:trace contextRef="#ctx0" brushRef="#br0" timeOffset="201925.5495">27728 13679,'53'0,"27"0,-27 0,-53 26,26-26,-26 53,0-27,0 1,0 26,0-27,-53 27,53 27,0-27,53-53,0 0,26 0,54 0,-28-27,-25 27,-27-79</inkml:trace>
  <inkml:trace contextRef="#ctx0" brushRef="#br0" timeOffset="202136.5613">27728 13811,'53'0,"0"0,-26 0,-27 26,26-26,-26 53,53-53</inkml:trace>
  <inkml:trace contextRef="#ctx0" brushRef="#br0" timeOffset="203135.6187">25585 14631,'0'0,"53"0,-26 0,26 0,-1 0,28 0,52 0,53 0,27 0,53-26,-27 26,53 0,0-53,-27 53,54 0,-1 0,-26 0,0-53,0 53,-79 0,-27 0,-26 26,-53-26,0 0,-27 27,-26-27,-26 53,-27-27,-27-26</inkml:trace>
  <inkml:trace contextRef="#ctx0" brushRef="#br0" timeOffset="204124.6753">25532 15134,'27'0,"26"0,-27 0,27 0,-53 79,53-79,-53 53,0-26,-26 26,26-27,0 0,-27 27,27-26,0-1,0 27,27-53,-1 0,0 0,27 0,-26 0</inkml:trace>
  <inkml:trace contextRef="#ctx0" brushRef="#br0" timeOffset="204417.6921">25374 15372,'52'0,"-52"-53,80 53,-54 0,27 0,27 0,-1 0,0 0,1 0</inkml:trace>
  <inkml:trace contextRef="#ctx0" brushRef="#br0" timeOffset="204784.7131">26114 15478,'0'0,"0"0,0 0,53 0,0 0,0 0,0 0,0 0,0-53</inkml:trace>
  <inkml:trace contextRef="#ctx0" brushRef="#br0" timeOffset="205038.7276">26247 15266,'0'27,"0"-1,0 1,0 25,0-25,0-1,0 27,0 0</inkml:trace>
  <inkml:trace contextRef="#ctx0" brushRef="#br0" timeOffset="205346.7452">26511 15319,'0'27,"0"52,0-79,0 79,0-52,0-1,0 27,27-53,26 0,0 0</inkml:trace>
  <inkml:trace contextRef="#ctx0" brushRef="#br0" timeOffset="205534.756">26617 15240</inkml:trace>
  <inkml:trace contextRef="#ctx0" brushRef="#br0" timeOffset="205745.768">26802 15160,'53'27,"-53"26,27 0,-27 0,0 26,0 0,0 1,-27 25,-26-25,0 26,27-53,-27-27,27-26</inkml:trace>
  <inkml:trace contextRef="#ctx0" brushRef="#br0" timeOffset="206494.8109">25241 15134,'0'-27,"-26"27,26 53,0 0,0 27,0 52,0-26,0 0,0-27,0 0,26-26,-26 27,80-80</inkml:trace>
  <inkml:trace contextRef="#ctx0" brushRef="#br0" timeOffset="207310.8573">26670 15240,'0'-27,"0"27,0 27</inkml:trace>
  <inkml:trace contextRef="#ctx0" brushRef="#br0" timeOffset="207957.8939">26961 14737,'0'-26,"53"26,-53 0,53 0,-53 79,0-26,0 0,-53 0,27 0,26-27,0-26,52 53,1-53,-26 0</inkml:trace>
  <inkml:trace contextRef="#ctx0" brushRef="#br0" timeOffset="208631.9331">27358 15213,'0'0,"-27"53,27 0,-105 0,105 0,-53 0,53 0,0 26,-53-26,53 0,53 0,0-53,26 0</inkml:trace>
  <inkml:trace contextRef="#ctx0" brushRef="#br0" timeOffset="209344.9739">27623 15187,'0'-53,"26"53,27 0,-27 0,-26 26,0 27,0-26,0 26,0-27,0 1,0 25,-53-25,53-1,0 27,0-26,0-27,53 53,0-53,0 0,27 0,-54 0</inkml:trace>
  <inkml:trace contextRef="#ctx0" brushRef="#br0" timeOffset="209628.9901">27623 15398,'52'0,"-25"0,26 0,26 0,1 0,-1 0</inkml:trace>
  <inkml:trace contextRef="#ctx0" brushRef="#br0" timeOffset="209846.0025">28099 15398,'26'0,"1"0,52 0</inkml:trace>
  <inkml:trace contextRef="#ctx0" brushRef="#br0" timeOffset="210064.015">28416 15293,'0'26,"0"27,0 0,0-27,0 1,0 26</inkml:trace>
  <inkml:trace contextRef="#ctx0" brushRef="#br0" timeOffset="210282.0275">28628 15240,'0'0,"0"26,26 27,-26 0,0 0,53 0,-53 0,0 26,-26-26,-54 0,28 26,25-79</inkml:trace>
  <inkml:trace contextRef="#ctx0" brushRef="#br0" timeOffset="211167.0781">30189 14499,'26'0,"27"0,0 0,0 0,0 0,26 0,1 0,-1 0,1 0,25 0,28 0,-27 0,-27 0,0 0,-26 0,0 0,-26 0,-27 53</inkml:trace>
  <inkml:trace contextRef="#ctx0" brushRef="#br0" timeOffset="211917.1209">29184 15107,'-27'53,"-26"-26,53 26,-53 26,53-26,-26 0,26 0,0 26,0 1,53-28,0 1,0-53,-1 0</inkml:trace>
  <inkml:trace contextRef="#ctx0" brushRef="#br0" timeOffset="212576.1587">29501 15002,'0'-27,"0"27,27 0,25 0,-25 0,-1 0,27 0,-26 53,-27-27,53 27,-53-26,0-1,0 27,-27-26,1 26,-27-27,0 27,53 26,0-52,26-1,27-26,-26 0,-1 53,27-53</inkml:trace>
  <inkml:trace contextRef="#ctx0" brushRef="#br0" timeOffset="212848.1743">29422 15346,'0'-27,"26"27,27 0,0 0,0 0,0 0,26 0,1 27,-28-27</inkml:trace>
  <inkml:trace contextRef="#ctx0" brushRef="#br0" timeOffset="213244.1969">29951 15531,'26'-27,"27"27,0 0,0 0,0 0</inkml:trace>
  <inkml:trace contextRef="#ctx0" brushRef="#br0" timeOffset="213791.2282">30268 15187,'27'0,"26"26,0 27,-53 0,0 0,-27 26,1-52,26-1,0 27,26-53,1 0,26 0,-1 0,28 0,-27-26</inkml:trace>
  <inkml:trace contextRef="#ctx0" brushRef="#br0" timeOffset="214039.2424">30745 15240,'0'-27,"53"27,-53 27,0-1,26 27,-26-26,0 25,0-25,0 26,0 0,-26 26,-27-26,26 0,-26-53</inkml:trace>
  <inkml:trace contextRef="#ctx0" brushRef="#br0" timeOffset="215037.2995">30956 14684,'27'-53,"-1"53,-26 27,53-27,-53 53,0-27,0 27,-53 26,0-26,53 0,0-26,27-1,26-26,-27 53,1-53,25 26,-52 27,0-26,0 26,-52-53,-1 0,0 0</inkml:trace>
  <inkml:trace contextRef="#ctx0" brushRef="#br0" timeOffset="216747.3973">27887 13784,'53'0,"0"0,26 0,-52 0,26 0,-27 0,1 0,-1 0,27 0</inkml:trace>
  <inkml:trace contextRef="#ctx0" brushRef="#br0" timeOffset="219063.5298">22966 16986,'-27'0,"-26"0,1 0,-1 0,0 0,53 26,-53 1,53-1,0 27,26-26,27 26,0-27,26-26,54 53,-27-53,-27 0,-26 0</inkml:trace>
  <inkml:trace contextRef="#ctx0" brushRef="#br0" timeOffset="219422.5503">23548 16986,'0'-53,"0"79</inkml:trace>
  <inkml:trace contextRef="#ctx0" brushRef="#br0" timeOffset="219573.5589">23548 17303,'53'0,"-53"27</inkml:trace>
  <inkml:trace contextRef="#ctx0" brushRef="#br0" timeOffset="222910.7498">26696 15160,'0'-26,"0"26,-26 0,26 53,0-27</inkml:trace>
  <inkml:trace contextRef="#ctx0" brushRef="#br0" timeOffset="224501.8408">25135 16642,'27'-53,"26"53,0 27,0-1,-53 27,0-27,0 1,-27 26,27-27,-26 1,26 26,0-1,0-25,53-27,0 0,-1 0,1 0,0 0,0 0,-53-53</inkml:trace>
  <inkml:trace contextRef="#ctx0" brushRef="#br0" timeOffset="224710.8528">25188 16827,'53'-26,"-26"26,26 0,-27 0</inkml:trace>
  <inkml:trace contextRef="#ctx0" brushRef="#br0" timeOffset="225168.879">24950 16589,'0'-26,"0"26,0 53,0 26,0 0,0 1,0 25,53-25,-53-27,53 0</inkml:trace>
  <inkml:trace contextRef="#ctx0" brushRef="#br0" timeOffset="225490.8974">25797 16510,'0'-27,"0"54,0 26,0 0,0 26,0-26,0 0,0 0,0 0,0 26</inkml:trace>
  <inkml:trace contextRef="#ctx0" brushRef="#br0" timeOffset="225722.9106">26061 16668,'27'0,"52"0,-52 0,-1 0,27 0</inkml:trace>
  <inkml:trace contextRef="#ctx0" brushRef="#br0" timeOffset="225887.9201">26061 16986,'53'0,"-26"0,26 0,0 0</inkml:trace>
  <inkml:trace contextRef="#ctx0" brushRef="#br0" timeOffset="226337.9458">26723 16298,'0'-26,"0"26,0 79,0 0,0 1,0-1,0 0,-27 1,27-27</inkml:trace>
  <inkml:trace contextRef="#ctx0" brushRef="#br0" timeOffset="226577.9593">26935 16510,'0'0,"0"53,0-27,0 27,0 26,0-26,0 0,0-26,0 26</inkml:trace>
  <inkml:trace contextRef="#ctx0" brushRef="#br0" timeOffset="226870.9763">27199 16774,'53'0,"0"0,-53 53,0 0,0-26,0-1,-26-26,26 53,-53-53,79 0,80 0,-80 0,27 0,0 0,0 0</inkml:trace>
  <inkml:trace contextRef="#ctx0" brushRef="#br0" timeOffset="234114.3906">24051 16801,'-27'0,"27"-27,0 107,0-27,0-1,0 1,0 0,0 27,0-54</inkml:trace>
  <inkml:trace contextRef="#ctx0" brushRef="#br0" timeOffset="234340.4035">24262 16880,'0'53,"0"-27,0 27,-26 0,26 0,-53 27</inkml:trace>
  <inkml:trace contextRef="#ctx0" brushRef="#br0" timeOffset="234722.4254">24024 16510,'0'0</inkml:trace>
  <inkml:trace contextRef="#ctx0" brushRef="#br0" timeOffset="235622.4769">24077 17674,'0'53,"0"0,0-27,0 1,0 26,0-27,0-26,0 53</inkml:trace>
  <inkml:trace contextRef="#ctx0" brushRef="#br0" timeOffset="235833.4889">24315 17700,'0'0,"0"53,0-26,-26-27</inkml:trace>
  <inkml:trace contextRef="#ctx0" brushRef="#br0" timeOffset="236238.5121">24104 17542,'0'0</inkml:trace>
  <inkml:trace contextRef="#ctx0" brushRef="#br0" timeOffset="236440.5237">24236 17515</inkml:trace>
  <inkml:trace contextRef="#ctx0" brushRef="#br0" timeOffset="236898.5499">24289 17700,'0'27,"0"-1,0 27,-27 27,27-54,0 0,-53 27,53-26</inkml:trace>
  <inkml:trace contextRef="#ctx0" brushRef="#br0" timeOffset="237392.5781">24580 17542,'0'0,"0"26,0 27,0-27,-27 1,27 26,0 0,0-27,0 27,-26 0,26 0,-53 0,0-53</inkml:trace>
  <inkml:trace contextRef="#ctx0" brushRef="#br0" timeOffset="239208.682">25638 17462,'27'-26,"26"26,-1 0,-52 0,27 0,-27 79,0-26,0-27,0 27,0 0,0 0,-53-26,53 26,0-27,0 1,53 25,-27-52,27 0,0 0,27 0,-54 0</inkml:trace>
  <inkml:trace contextRef="#ctx0" brushRef="#br0" timeOffset="239432.6948">25691 17753,'53'0,"-27"0,27 0,0 0,0 0</inkml:trace>
  <inkml:trace contextRef="#ctx0" brushRef="#br0" timeOffset="239882.7205">25400 17462,'0'-53,"0"80,0-1,0 27,0 0,0 26,0-26,53 0,-53 0,26 0,-26 0,53-27</inkml:trace>
  <inkml:trace contextRef="#ctx0" brushRef="#br0" timeOffset="240293.7441">26088 17462,'0'-26,"0"52,0 1,0 52,0-26,0 0,0 0,0-27,0 27,53 0,-53-26,0 52,26-53,-26 1</inkml:trace>
  <inkml:trace contextRef="#ctx0" brushRef="#br0" timeOffset="240534.7578">26379 17647,'53'0,"-27"-26,27 26,-26 0,-1 0</inkml:trace>
  <inkml:trace contextRef="#ctx0" brushRef="#br0" timeOffset="240691.7668">26458 17886,'27'0,"-1"0,27 0,-26 0</inkml:trace>
  <inkml:trace contextRef="#ctx0" brushRef="#br0" timeOffset="241698.8243">27093 17303,'27'0,"-27"-26,53 26,53 0,-54 26,-52 27,0-26,-26 26,0-27,26 1,0 26,0-53,0 26,52-26,-52 26,27-26,-27 53,0-26,-27 26,1-53,0 53,-27-53,26 0</inkml:trace>
  <inkml:trace contextRef="#ctx0" brushRef="#br0" timeOffset="242042.8441">27623 17251,'0'26,"0"53,0-52,0 26,0 0,0 26,0-26,0 0,0 0,0 26,-53-52,53-1</inkml:trace>
  <inkml:trace contextRef="#ctx0" brushRef="#br0" timeOffset="242448.8673">27940 17647,'0'-53,"53"53,-27 0,-26 27,27-27,-27 26,53-26,-53 27,0 26,-27 0,27-27,0 27,0-53,53 0,-26 27,26-27,-27 0,1 0</inkml:trace>
  <inkml:trace contextRef="#ctx0" brushRef="#br0" timeOffset="246340.0899">29184 17277,'0'-26,"0"26,0 52,0 1,-53 0</inkml:trace>
  <inkml:trace contextRef="#ctx0" brushRef="#br0" timeOffset="246586.104">29422 17251,'0'52,"0"1,0-53,0 53,0-26</inkml:trace>
  <inkml:trace contextRef="#ctx0" brushRef="#br0" timeOffset="247074.1319">29607 17251,'0'26,"26"-26,-26 53,0 0,0 0,0 0,-26-53</inkml:trace>
  <inkml:trace contextRef="#ctx0" brushRef="#br0" timeOffset="247510.1568">29289 17118,'0'0</inkml:trace>
  <inkml:trace contextRef="#ctx0" brushRef="#br0" timeOffset="247750.1705">29475 17092</inkml:trace>
  <inkml:trace contextRef="#ctx0" brushRef="#br0" timeOffset="247997.1847">29607 17092</inkml:trace>
  <inkml:trace contextRef="#ctx0" brushRef="#br0" timeOffset="248207.1967">29739 17012,'0'0,"27"0,-27 53,0-26,0 26,53 0,-53 0,0 26,-27-26,-26 26,0 1,-26-54</inkml:trace>
  <inkml:trace contextRef="#ctx0" brushRef="#br0" timeOffset="248612.2198">28972 17065,'0'53,"0"-26,-27 26,27 26,0 0,0-26,0 53,0-53,27-27</inkml:trace>
  <inkml:trace contextRef="#ctx0" brushRef="#br0" timeOffset="249406.2653">30401 16986,'0'-53,"26"0,27 53,0 0,0 53,0 0,0 0,-53 0,0-27,0 1,-53 52,53-52,-27 25,27 1,0-26,0-1,27-26,26 0,26 0,-26 0,26 0</inkml:trace>
  <inkml:trace contextRef="#ctx0" brushRef="#br0" timeOffset="249632.2782">30454 17224,'52'0,"-25"0,-1-53,54 53,-27 0,-53 27,26-27,-26 79</inkml:trace>
  <inkml:trace contextRef="#ctx0" brushRef="#br0" timeOffset="250066.303">30268 16986,'-26'0,"26"53,0 0,0 0,0 0,0 26,0 0,0 1,0-27,0-27,53-26</inkml:trace>
  <inkml:trace contextRef="#ctx0" brushRef="#br0" timeOffset="250412.3228">30956 16959,'0'-26,"53"26,-53 53,0 0,0 0,0 0,0 0,0 26,0-26,0 0,0 0,0-27,27 27</inkml:trace>
  <inkml:trace contextRef="#ctx0" brushRef="#br0" timeOffset="250661.337">31274 17303,'53'0,"-27"-52,27 52,0 0,-53 26</inkml:trace>
  <inkml:trace contextRef="#ctx0" brushRef="#br0" timeOffset="250810.3456">31380 17542,'53'0,"-1"0,1 0</inkml:trace>
  <inkml:trace contextRef="#ctx0" brushRef="#br0" timeOffset="251492.3839">32200 16827,'0'-26,"0"26,53 0,26 0,-26 0,-53 0,0 26,0 27,0 0,-26-27,-1 27,-26-26,27 26,-27 0,53 0,53 0,-27-53,1 26,26-26,-53 53,26-53,-26 26,0 1,-79-27,26 53,0-53,26 0</inkml:trace>
  <inkml:trace contextRef="#ctx0" brushRef="#br0" timeOffset="251686.3957">32703 17198,'52'0</inkml:trace>
  <inkml:trace contextRef="#ctx0" brushRef="#br0" timeOffset="252205.4254">31829 18018,'80'0,"26"-53,26 53,-26 0,-27-53,0 53,1 0,-27 0,26 0,-52 0</inkml:trace>
  <inkml:trace contextRef="#ctx0" brushRef="#br0" timeOffset="321513.3895">4366 12329,'0'-26,"0"26,0-27,-53 27,26 0,-26 0,53 27,-79-1,53 27,-1-26,-26 52,0-26,53 0,-53 53,53 0,0-27,0 0,0 1,27-1,-1 53,27-26,27 26,-28-26,1-26,-26-27,-27 26,53-26,-53-27,0 1,0 26,-27-27,-26 27,27-53,26 27,-53-27,53 26,-26-26,26 53,-53-53,53 26,-53-26,-27 0</inkml:trace>
  <inkml:trace contextRef="#ctx0" brushRef="#br0" timeOffset="324505.5606">3969 13255,'-53'-53,"26"53,27 27,-53 26,53 0,0-27,0 27,0-26,27-27,-27 52,26-52,-26 53,27-53,26 27,-27-27,1 0,26 0,-27 0,1 0,25 0,-52-27,0-52,0 26,0 27,0-1,0 1,0-54,0 54,-26 26,26-27,-26 27,26-53,-27 53,-26 0,27 0,-1 0,27 53,0-26</inkml:trace>
  <inkml:trace contextRef="#ctx0" brushRef="#br0" timeOffset="325422.6131">4339 14393,'0'-53,"0"27,-53 26,27 0,-27 0,53 53,-53 26,53 0,0-26,0 0,0-26,0 26,26-53,1 52,26-52,53 0,52 0,-25 0,-1-26</inkml:trace>
  <inkml:trace contextRef="#ctx0" brushRef="#br0" timeOffset="327785.7483">5662 12223,'-79'-52,"52"52,27-27,-53 27,27 0,-27 0,27 0,-27 0,0 0,53 27,-80 25,80 1,-26-26,26 52,0-52,0-1,53 27,53-53,-27 0,0 0,1 0,-27-26,-27-1,-26 1,53-54,-53 27,0 0,0 1,-26-28,26 27,-27 0,27 27,-53-54,53 133,0-26,27 26,-27 0,26 26,-26 0,79 1,-79-1,53-26,-53 26,53-79</inkml:trace>
  <inkml:trace contextRef="#ctx0" brushRef="#br0" timeOffset="328205.7723">6085 12012,'80'0,"-54"53,27 26,-53-52,0 52,0-53,0 27,0-26,-26-1,26 27,0 0,0-27,53-26,26 0,27 0,26 0,-52-26,-28-27</inkml:trace>
  <inkml:trace contextRef="#ctx0" brushRef="#br0" timeOffset="328444.786">6006 12329,'53'-53,"26"53,-26 0,0 27,27-27,25 26,-25-26,-27 53</inkml:trace>
  <inkml:trace contextRef="#ctx0" brushRef="#br0" timeOffset="328879.8109">5054 13070,'105'-26,"1"26,53-80,106 80,26-53,0 53,0 0,-80-53,54 53,-53 0,-27 0,-79 0,-1 0,-52 27</inkml:trace>
  <inkml:trace contextRef="#ctx0" brushRef="#br0" timeOffset="329637.8542">5292 13414,'0'-26,"0"-1,79 27,-52 0,25 0,-25 0,-27 27,53 52,-53-26,-27 26,27 1,-105 52,78-53,27-26,-53 0,53 0,80-26,-28-27,28 0,26 0,26-27,-79 27</inkml:trace>
  <inkml:trace contextRef="#ctx0" brushRef="#br0" timeOffset="329916.8702">5265 13705,'0'0,"80"0,-54 0,53 0,1 0,-1 0,-26 0</inkml:trace>
  <inkml:trace contextRef="#ctx0" brushRef="#br0" timeOffset="330109.8812">6059 13732,'0'-27,"26"27,-26-26,53 26,0 0,0 0,27 0,-54-53</inkml:trace>
  <inkml:trace contextRef="#ctx0" brushRef="#br0" timeOffset="330409.8984">6482 13335,'27'0,"26"0,-27-53,27 53,-26 0,25 53,-52 26,0-52,0-1,0 27,0-27,0-26,0 53,0-26,0 26,53-53,0 0,0 0,27 0,-54 0</inkml:trace>
  <inkml:trace contextRef="#ctx0" brushRef="#br0" timeOffset="330672.9134">6509 13520,'26'0,"54"0,-1-53,0 53,54-53,52 53,0 0,-53-53</inkml:trace>
  <inkml:trace contextRef="#ctx0" brushRef="#br0" timeOffset="330889.9259">7594 13493,'0'27,"0"-1,0-26,52 0,-25 0,-1 0,27 0,-53-26,-26 26,-1-79,-26 79,-26 0,26 0,53-27</inkml:trace>
  <inkml:trace contextRef="#ctx0" brushRef="#br0" timeOffset="331437.9572">8070 12594,'0'-27,"53"27,-27 0,27 0,0 0,0 0,-53 27,0 26</inkml:trace>
  <inkml:trace contextRef="#ctx0" brushRef="#br0" timeOffset="331571.9649">8149 12964,'53'0,"0"0,0 0,26 0,-26 0,0 0</inkml:trace>
  <inkml:trace contextRef="#ctx0" brushRef="#br0" timeOffset="333246.0606">10001 11271,'-26'-53,"-1"53,-26 0,1 0,-1 0,53 0,-27 0,-26 0,27 0,-1 0,27 53,0-27,0 27,0 27,0-27,0-27,0 1,0 25,0-25,53 26,-53-27,0 1,0-1,27 27,-27-26,0 25,0 1,53 0,-53 0,0 0,0 27,0-28,0 1,0 0,0-26,0 26,0-27,-27 27,1-53,-1 26,-52-26,52 27,1-27,-27 53,27-53,26 53,-53 0,53 26,0-52,0-1,0 27,53-27,-1 27,-25-26,26 26,-53-27,26 27,-26 0,0 53,0 0,-26-27,-1 0,-26 54,53-54,-52 0,52 1,0-27,0-27,0 27,26-53,-26 53,26-53,-26 26,27-26,-27 53,53 27,-53-27</inkml:trace>
  <inkml:trace contextRef="#ctx0" brushRef="#br0" timeOffset="337506.3043">10372 11483,'0'-53,"26"53,1 0,52 26,-53 1,-26 26,0-1,0 1,-52 0,52 0,0-26,52-27,1 0,27 53,-27-53,0 0,-1 0,1 0,-53-27</inkml:trace>
  <inkml:trace contextRef="#ctx0" brushRef="#br0" timeOffset="337722.3166">11060 11536,'0'26,"0"0,0 1,0 26,0-27,0 27,26-53,1 27,25-27,-25 0</inkml:trace>
  <inkml:trace contextRef="#ctx0" brushRef="#br0" timeOffset="337909.3273">11324 11536,'0'26,"0"27,0-27,53 54,-53-1,27-79,-27 27</inkml:trace>
  <inkml:trace contextRef="#ctx0" brushRef="#br0" timeOffset="338262.3467">11536 11192,'-27'0,"1"26,-53-26,79 53,-53-53,26 0,1 0,-54-27,27 27,27-26,-53-27,52 53,-26 53,53-27,0 27,0 0,0 0,0 27,53-80,-53 26</inkml:trace>
  <inkml:trace contextRef="#ctx0" brushRef="#br0" timeOffset="338562.3647">11880 11536,'-27'0,"1"79,26-53,-79 27,79-26,0-1,0 27,52 0,1-53,0 0,0 0,0-26,-53-1</inkml:trace>
  <inkml:trace contextRef="#ctx0" brushRef="#br0" timeOffset="338720.3737">11986 11271,'0'0,"0"26</inkml:trace>
  <inkml:trace contextRef="#ctx0" brushRef="#br0" timeOffset="338877.3826">12859 11853,'0'53,"0"-27,0 27,0 27,-53-1</inkml:trace>
  <inkml:trace contextRef="#ctx0" brushRef="#br0" timeOffset="339843.438">13705 11139,'0'-53,"27"53,26 0,-27 0,27 0,0 0,-26 0,-27 53,26-27,-26 27,0 0,0 26,0-26,-79 0,79 0,-27 0,27-27,0 27,27 0,-1-53,53 0,27 0,0 0,-26 0,-1-26</inkml:trace>
  <inkml:trace contextRef="#ctx0" brushRef="#br0" timeOffset="340078.4514">13732 11483,'0'-27,"26"27,1 0,26 0,0 0,0 0,26 0,27 0</inkml:trace>
  <inkml:trace contextRef="#ctx0" brushRef="#br0" timeOffset="340340.4664">14552 11483,'0'53,"-26"-1,26 1,26 0,53-53,-26 0,-53-26,0-1,0 1,0-27,-26 27,-27-27,27 53,-27 0,53 26</inkml:trace>
  <inkml:trace contextRef="#ctx0" brushRef="#br0" timeOffset="341090.5093">15796 11377,'0'-27,"0"-26,53 0,-53 1,52-54,-52 26,53 1,-53 0,0 26,0 0,0 0,-26 53,26-27,-27 27,-25 27,52 52,-53 1,53-1,0 0,0 1,26-1,-26 0,53 1,0-27,-27 0,27-53,0 26,-26-26</inkml:trace>
  <inkml:trace contextRef="#ctx0" brushRef="#br0" timeOffset="341277.52">16245 11244,'-26'0,"26"27,0-1,0 1,0 52,0-26,26-26,-26 26,27-27</inkml:trace>
  <inkml:trace contextRef="#ctx0" brushRef="#br0" timeOffset="341450.5299">16272 11059,'0'0,"26"0</inkml:trace>
  <inkml:trace contextRef="#ctx0" brushRef="#br0" timeOffset="341968.5595">16457 11403,'0'27,"27"-27,-1 0,27 0,-27 0,27-53,-53 0,-53 53,27 0,-1 0,-25 53,52-27,-53 1,53 26,0-27,26 27,27-53,53 0,-27 0,27 0,-27-53,27-26,-53 26,0 0,-53-27,0 54,0-27,-26 53,-27 0,53 27,0-1,0 27,0-27,53 1,0 52,-53-52,26-27,-26 26,-26-26,-54 106,1-53,26-53</inkml:trace>
  <inkml:trace contextRef="#ctx0" brushRef="#br0" timeOffset="342627.5972">17674 11086,'0'53,"0"-27,0 53,0-26,0 0,0-26,27 26,-27-27,26-26,-26 27</inkml:trace>
  <inkml:trace contextRef="#ctx0" brushRef="#br0" timeOffset="342814.6076">17674 10874,'0'-26,"53"26,-53 0,106 79,-106-26</inkml:trace>
  <inkml:trace contextRef="#ctx0" brushRef="#br0" timeOffset="343107.6247">18045 11562,'0'0,"26"0,-26-26,53 26,-53-53,26 53,27-80,-26 54,-1 26,-26-53,53 53,-26 0,26 26,-53 1,26-27,-26 79,0-26</inkml:trace>
  <inkml:trace contextRef="#ctx0" brushRef="#br0" timeOffset="343451.6443">18600 11165,'-26'0,"-27"0,53 27,-27-1,27 0,0 54,27-27,-1 0,27 0,0-53,-53 26,27-26,-27 27,-27-27,-26 52,27-52</inkml:trace>
  <inkml:trace contextRef="#ctx0" brushRef="#br0" timeOffset="343661.6564">18865 11324,'0'26,"0"1,0 26,0-27,0 1,0 26,0-1</inkml:trace>
  <inkml:trace contextRef="#ctx0" brushRef="#br0" timeOffset="343842.6666">18918 11112,'0'-26,"0"26,0 53,0-27</inkml:trace>
  <inkml:trace contextRef="#ctx0" brushRef="#br0" timeOffset="344532.7062">19288 11377,'0'0,"0"-27,0-26,-53 53,27 0,-1 0,1 0,-54 27,80 26,-26-27,26 27,0-26,0-1,26-26,1 0,26 0,-27 0,1-53,-27 27,79-27,-79-27,53 27,-53-26,0 26,53 0,-53 0,0 27,-53 52,53 27,-26 53,26-27,0-26,0 0,0 0,0 0,79-53,-26 27,-27-27,27 0,0 0,0 0,-26 0,-27-53,26 53,-26-80,0 27,0 53,0-26,-26 26,26 53,0-27,0 27,0 0,0 27,0-28,105 1,-78 0,-27-26,53-27,0 0</inkml:trace>
  <inkml:trace contextRef="#ctx0" brushRef="#br0" timeOffset="344892.7268">20505 11139,'-26'-27,"-54"27,54 0,-27 0,27 53,-27 0,26-27,27 27,0-26,0-1,0 27,0-26,27-27,52 53,-26-53,26 53,1-53,-1 0,-52 0</inkml:trace>
  <inkml:trace contextRef="#ctx0" brushRef="#br0" timeOffset="345499.7615">19473 11509,'27'0,"26"0,0-26,-27-27,-26 0,0-27,0 54,0 26,0-27,-26 27,-27 0,53 80,0-54,0 1</inkml:trace>
  <inkml:trace contextRef="#ctx0" brushRef="#br0" timeOffset="346061.7936">21273 11403,'0'0</inkml:trace>
  <inkml:trace contextRef="#ctx0" brushRef="#br0" timeOffset="347181.8576">10689 13123,'0'-26,"0"52,0 0,0 27,0-26,27 26,52 0,-53-53,1 0,26 0,-27 0,27-27,-53 1,0-54,0 27,0 1,0-1,0 0,-53 53,53-27,-79 27,26 0,53 0,-26 0,26 80,0-27</inkml:trace>
  <inkml:trace contextRef="#ctx0" brushRef="#br0" timeOffset="347390.8697">12197 13335,'0'79,"0"-26,0 26,0 1,-53-27,53 0</inkml:trace>
  <inkml:trace contextRef="#ctx0" brushRef="#br0" timeOffset="349113.9682">14208 12964,'-53'27,"0"26,53 0,-26 26,26-53,0 1,0-27,26 0,54 0,-27 0,-27-53,-26 0,79-26,-79-1,0 1,0 0,0 52,0 27,0-26,-52 26,-1 0,26 0,-26 79,53-53,0 27,0 0,27 0,-1-26,1-27,26 0,-1 0,1 0,0-53,27 26,-27-26,-27 27,-26-53,53 26,-53 0,0 26,0-26,0 27,-27 52,27 27,-52 27,-1-1,53 0,-27 1,27 52,0-26,0-53,0 0,0 0,27-53,-1 0</inkml:trace>
  <inkml:trace contextRef="#ctx0" brushRef="#br0" timeOffset="349684.0008">15028 12620,'53'0,"0"106,-53-26,-26 25,26 1,-80 53,80-27,0-79,0 0,0-26,27-27,-1 0,1-53,-27-27,79-26,-79 53,0 27,0 52,0 1,0-1,79 54,1-80,-27 0,0 0,0 0,0-27,-53-26,26-26,-26 26,0 27,-26-27,-1 53,-26 26,53 54,0-1,0 0,27-26,-27-26,26-27,-26 79,27-79,-27 27,52-27</inkml:trace>
  <inkml:trace contextRef="#ctx0" brushRef="#br0" timeOffset="350052.0219">14552 12832,'-26'0,"-27"0,53 26,0-26,53 27,0-27,26 0,-26 0,0 0,26 0,1 0</inkml:trace>
  <inkml:trace contextRef="#ctx0" brushRef="#br0" timeOffset="350815.0655">15716 13097,'0'-27,"27"27,26 0,-27 27,-26 25,79-25,-79 26,27-27,-27 1,0 26,0-106,0 26,0-26,0 27,0-27,0 27,26-1,80 27</inkml:trace>
  <inkml:trace contextRef="#ctx0" brushRef="#br0" timeOffset="351265.0912">16325 13097,'0'26,"0"0,0 27,53-26,-53-1,53 27,0-53,26 0,-26 0,-53 0,53-79,-53 26,53 0,-53 0,0 80,0-1,26 27,54-27,-54-26,0 0,-26 0,53-53,-53 1,53-28,-53 1,0 26,0 0,0 79</inkml:trace>
  <inkml:trace contextRef="#ctx0" brushRef="#br0" timeOffset="351469.1026">17277 12991,'27'0,"-27"79,0-26,0 0,0 0,0 26,0-26,0-26,0-1</inkml:trace>
  <inkml:trace contextRef="#ctx0" brushRef="#br0" timeOffset="351650.1133">17357 12753,'0'-80,"0"107</inkml:trace>
  <inkml:trace contextRef="#ctx0" brushRef="#br0" timeOffset="352323.1516">17992 12673,'-27'0,"-52"0,-1 0,54 0,26 27,0-1,0 27,0 0,0-27,0 1,0 26,53-27,-53 1,0 26,0-27,0 1,0 25,-27-52,-25 0,25 0,1 0,-1 0,-26 0,27 0,52 0,27-26,27 26,78 0,54 0,0 0,-27-53,-79 53,0-53,-54 53,-25-26,-27-1,-27 27,-25 0,-1 0,26 0,-26 0,27 0,26 27,0 52,26-26,27-53,-26 53,-1-53,27 79</inkml:trace>
  <inkml:trace contextRef="#ctx0" brushRef="#br0" timeOffset="352482.1606">19420 13017,'0'0,"-26"0</inkml:trace>
  <inkml:trace contextRef="#ctx0" brushRef="#br0" timeOffset="354920.3003">5927 15002,'-27'-80,"-52"54,52 26,1 0,-27 0,27 0,-27 53,53 0,-53-1,53 28,0-1,0 27,0 26,0 1,0 78,0-25,53-28,-53 27,79-26,-79 0,53-53,-53-27,0-52,0-1,0-26,-53 0,27 0,-27-53,26 27,27-27</inkml:trace>
  <inkml:trace contextRef="#ctx0" brushRef="#br0" timeOffset="355441.3301">5636 15875,'-106'53,"26"0,28 26,-1 53,53-52,0-28,0 1,0 0,26-53,53 0,1 0,-1 0,27-79,-27 26,-26-53,-53 27,0-27,0 27,0 26,-26 0,-27 26,26 27,1 0,-27 0,0 0,27 27,26 26,-53 53,53-54</inkml:trace>
  <inkml:trace contextRef="#ctx0" brushRef="#br0" timeOffset="356074.3663">6033 16959,'-53'0,"-27"27,27 26,53 0,0-27,0 1,0 26,27-53,26 53,53-53,-1 0,1 0,26 0,27 0</inkml:trace>
  <inkml:trace contextRef="#ctx0" brushRef="#br0" timeOffset="357162.4286">7329 15240,'0'-27,"0"27,0-79,-53 79,53-53,-53 53,27-53,-27 53,53-26,-53 26,0 0,-26 0,79 0,-53 52,53-25,0-1,0 1,0 26,53-53,-1 26,1-26,0 0,0 0,-26-26,26-1,-53-26,26 0,-26 1,0-1,0-53,53 26,-53 28,0-28,0 54,0-27,0 106,0 0,0 0,0 26,0 0,53 27,-53-27,53 54,0-54,-53-26</inkml:trace>
  <inkml:trace contextRef="#ctx0" brushRef="#br0" timeOffset="357552.4509">7699 14763,'27'0,"-27"-26,26 26,27 0,0 0,-26 26,26 27,-53-26,26-1,-26 27,0-26,0-1,0 27,0-27,0 27,-53-53,53 80,27-27,-1-53,53 26,1-26,-27 0,-27 0</inkml:trace>
  <inkml:trace contextRef="#ctx0" brushRef="#br0" timeOffset="357792.4646">7620 15028,'26'0,"54"0,-54 0,1 0,-1 0,54 0,-54 0,1 0,25 0,-52 0</inkml:trace>
  <inkml:trace contextRef="#ctx0" brushRef="#br0" timeOffset="358751.5194">8043 15028,'0'-26,"53"26,-53 0,80 0,-54 0,1 0,25 0,-25 52</inkml:trace>
  <inkml:trace contextRef="#ctx0" brushRef="#br0" timeOffset="359179.5439">6165 15875,'53'0,"26"-53,27 53,53 0,-1 0,54 0,0 0,52 0,-26 0,27 0,-27 0,27 0,-54 0,-25 0,-81 0,-25 0,-54 0</inkml:trace>
  <inkml:trace contextRef="#ctx0" brushRef="#br0" timeOffset="359876.5838">7011 16192,'0'-26,"27"26,-1 0,1 0,26 0,-27 0,1 0,26 0,-53 26,0 1,0 52,0-26,-27-27,1 27,-27 0,53-26,-53 26,53-27,0 1,0 52,53-79,0 0,26 0,-26 0,-27 0</inkml:trace>
  <inkml:trace contextRef="#ctx0" brushRef="#br0" timeOffset="360110.5972">6985 16457,'26'0,"-26"-27,53 27,0 0,-26 27,26-27,-27 26,1-26</inkml:trace>
  <inkml:trace contextRef="#ctx0" brushRef="#br0" timeOffset="360295.6076">7461 16536,'0'0,"53"0,0 0,-26 0,25 0,-25 0</inkml:trace>
  <inkml:trace contextRef="#ctx0" brushRef="#br0" timeOffset="360595.6249">7779 16430,'0'-26,"26"26,27 0,-26 0,-1 0,53 0,-79 26,0 1,0 79,0-80,-52 1,52 25,-27-52,27 53,0-26,27-27,25 53,1-53,27 0,-27 0,-27 0,-26-53</inkml:trace>
  <inkml:trace contextRef="#ctx0" brushRef="#br0" timeOffset="360821.6376">7885 16642,'0'0,"53"0,26 0,0 0</inkml:trace>
  <inkml:trace contextRef="#ctx0" brushRef="#br0" timeOffset="361070.6516">8520 16616,'0'52,"-27"1,27-26,0 26,27-53,-1 0,1 0,25 0,-52-53,0 26,0 1,0-27,0 0,0 27,-26 26,26-27,-79 27,52 0</inkml:trace>
  <inkml:trace contextRef="#ctx0" brushRef="#br0" timeOffset="361302.6654">9022 16404,'0'26,"-53"27,53 27,0 25,0 1,0-53,-26 0,26-26,0 25,-53-52,53 27,-79-27,26 0,26 0</inkml:trace>
  <inkml:trace contextRef="#ctx0" brushRef="#br0" timeOffset="361765.6916">9208 16430,'26'53,"-26"0,26-53,-26 27,53-27,-53-53,0 26,27-52,-27 52,53 1,-27 26,27 79,-53-26,0-26,0 26,0 0</inkml:trace>
  <inkml:trace contextRef="#ctx0" brushRef="#br0" timeOffset="362305.7227">8520 16589,'-27'0,"27"27,-26-27</inkml:trace>
  <inkml:trace contextRef="#ctx0" brushRef="#br0" timeOffset="362965.7605">6747 16272,'0'0,"-27"52,27-25,-26 26,26-27,0 1,0 26,0 26,26 0,54 1,52-1,0-79</inkml:trace>
  <inkml:trace contextRef="#ctx0" brushRef="#br0" timeOffset="363963.8176">9578 15451,'0'-26,"0"-1,53 27,0 0,0 0,0 0,-27 0,-26 53,0-26</inkml:trace>
  <inkml:trace contextRef="#ctx0" brushRef="#br0" timeOffset="364113.8262">9657 15795,'80'0,"-27"0,0 0,26 0,-53 0,1 0</inkml:trace>
  <inkml:trace contextRef="#ctx0" brushRef="#br0" timeOffset="365343.8965">11218 14287,'-53'0,"27"0,-27 0,27 27,-27-27,26 26,1-26,-27 53,53-27,0 27,0-26,53 52,-27-26,27 27,-26 25,-27-52,53 27,-53-1,0 0,-27 27,1-53,-27 0,26 0,27-27,-26-26,26 53,0-26,0 52,0-52,26-1,1 53,-27-26,53 27,-53-27,0 26,0 53,0 1,-53-28,26-25,27-27,-79 26,79 1,-27-28,27 1,0 0,0 0,0 27,0-28,0 28,53-27,-53 0,0 26,27-26,-27 0,0 0,0 26,0-52,0 26,53-27,-27-26,1 0,52 0,-79 0</inkml:trace>
  <inkml:trace contextRef="#ctx0" brushRef="#br0" timeOffset="367482.0186">11774 14499,'26'0,"1"0,26 26,-53 1,26-1,-26 27,0-26,0-1,0 27,0-53,0 53,0-27,0 27,80-53,-1 0,-26 0,0 0,0 0,0 0,-53-26</inkml:trace>
  <inkml:trace contextRef="#ctx0" brushRef="#br0" timeOffset="367699.0312">12356 14605,'0'26,"0"27,0-26,0-1,0 27,0-27,53 27,0-53</inkml:trace>
  <inkml:trace contextRef="#ctx0" brushRef="#br0" timeOffset="367904.0426">12621 14631,'0'0,"0"53,0-26,0 25,53 1,-53-26,0-1,26-26</inkml:trace>
  <inkml:trace contextRef="#ctx0" brushRef="#br0" timeOffset="368232.0616">12806 14393,'0'-53,"0"53,0 27,-53-27,0 0,0 0,27 0,-1-27,-26 27,27-26,-1 26,-26-53,1 53,25 0,27 53,-53-27,53 27,0 0,0 26,0-79</inkml:trace>
  <inkml:trace contextRef="#ctx0" brushRef="#br0" timeOffset="368494.0766">13361 14684,'-26'0,"-27"27,0 52,53-53,0 1,27 26,26-53,-1 0,1 0,-26 0</inkml:trace>
  <inkml:trace contextRef="#ctx0" brushRef="#br0" timeOffset="368660.0862">13414 14340,'53'0,"-53"53,0 0</inkml:trace>
  <inkml:trace contextRef="#ctx0" brushRef="#br0" timeOffset="368810.0948">13944 14975,'0'79,"0"-52,0-1,-27-26</inkml:trace>
  <inkml:trace contextRef="#ctx0" brushRef="#br0" timeOffset="369505.1345">15584 14155,'26'53,"-26"-27,0 27,27 27,-27-1,0-26,0 0,0-27,0 1,53-27,-27-80,-26 27,53 0,-53 1,27 25,-27-52,53 79,-1 26,1 27,0 26,-53-52,27-1,-27 27,0-26,0-1</inkml:trace>
  <inkml:trace contextRef="#ctx0" brushRef="#br0" timeOffset="369754.148">16510 14367,'26'0,"54"-53,-27 53,0 0,0 0,0 0,-27 0,-26 0,53 0,-53 53</inkml:trace>
  <inkml:trace contextRef="#ctx0" brushRef="#br0" timeOffset="369889.1565">16642 14631,'53'0,"-26"0,26 0,0 0,-27 0,0 0</inkml:trace>
  <inkml:trace contextRef="#ctx0" brushRef="#br0" timeOffset="370700.2026">17886 13996,'26'0,"-26"27,0 26,0-27,0 27,53 26,-53-26,0 0,0 26,27 1,-27-1,0-26</inkml:trace>
  <inkml:trace contextRef="#ctx0" brushRef="#br0" timeOffset="371965.2752">12330 16377,'0'-53,"-27"53,27 53,-26-53,26 53,0-26,0-1,0 27,0-26,26 26,1-53,26 26,-27-26,0 0,27 0,-53-79,0 52,0 1,0-27,0 26,-26 1,26-27,-27 53,1 0,26 26,-53-26,27 53,-27-26</inkml:trace>
  <inkml:trace contextRef="#ctx0" brushRef="#br0" timeOffset="372175.2872">12779 16668,'0'27,"53"79,-53-53,0-27,0 27</inkml:trace>
  <inkml:trace contextRef="#ctx0" brushRef="#br0" timeOffset="373203.3456">14711 15954,'-27'0,"-52"53,79 0,0-27,0 1,0 26,0-27,53 27,-27-53,1 0,26 0,-27 0,1-26,-27-1,53-26,-53 0,0 0,0 1,-53-28,53 54,-53 26,53-27,-27 27,1 0,26 27,-80-1,80 27,0-26,0-1,0 53,0-52,53-27,-26 0,26 0,26 0,1-53,25 26,-25-25,-1-1,-26 0,0 0,0-27,-53 54,0 26,0 53,-27 0,27 0,-26 0,26 52,-79-25,79-1,-53-26,53 26,0-26,0-26</inkml:trace>
  <inkml:trace contextRef="#ctx0" brushRef="#br0" timeOffset="373744.377">15584 15848,'0'0,"0"27,0 26,0 26,0-26,0 0,0 0,0 0,0-27,0 1,0-27,53 0,-27 0,1 0,26-80,-53 133,0-26,0-1,26 27,27-53,-26 26,-1-26,27 0,-27 0,27-53,-26 1,-27-1,53 0,-53 26,0 1,-27 26,-26 0,27 0,26 26,-80 54,80-54,0 27,0 0,27-27,-1-26,1 53,26-53,0 0,-27-26</inkml:trace>
  <inkml:trace contextRef="#ctx0" brushRef="#br0" timeOffset="374021.3926">15055 16007,'79'0,"-26"0,0-26,0 26,26 0,1 0,26 0,26 0,-26 0,-27 0</inkml:trace>
  <inkml:trace contextRef="#ctx0" brushRef="#br0" timeOffset="374846.44">16060 16060,'0'-53,"0"53,53 0,-26 0,26 26,-1 1,-25 26,-27-27,53 1,-53 26,0-27,0 1,0 25,0-104,0-1,26 0,-26 26,0-26,53 27,-53 26,0 53,27-53</inkml:trace>
  <inkml:trace contextRef="#ctx0" brushRef="#br0" timeOffset="375322.4673">16616 16086,'0'0,"79"53,-79-26,0 26,27-27,-27 1,0 25,0-25,53-1,-53-26,53-26,-53-27,26 27,-26-27,0 26,53 1,-53 52,0 1,26-27,-26 53,27-53,26 52,-27-52,54-79,-54 26,-26 0,53 0,-53 0,0 27,-27 52</inkml:trace>
  <inkml:trace contextRef="#ctx0" brushRef="#br0" timeOffset="375529.4791">17489 16086,'0'80,"0"-54,0 1,0 26,0-27,0 27,26 0</inkml:trace>
  <inkml:trace contextRef="#ctx0" brushRef="#br0" timeOffset="375709.4894">17595 15875,'0'-53,"26"53,-52 0</inkml:trace>
  <inkml:trace contextRef="#ctx0" brushRef="#br0" timeOffset="376405.5292">18177 16007,'0'-53,"-27"53,1-26,0 26,-27 0,53 26,0 1,0 25,0-25,0-1,0 27,26 0,-26-26,0 26,-26-27,-54 27,54-53,-27 0,26 0,1 0,26-27,0 27,26 0,54 0,-1 0,27 0,0 0,0 0,-27 0,27-26,-27-27,-52 27,-27-54,0 54,-53 26,0 0,0 0,0 0,53 53,-53-27,53 27,0-26,0-1,27-26,-1 79,0-79,54 27,-1-27,27 0,-27 0</inkml:trace>
  <inkml:trace contextRef="#ctx0" brushRef="#br0" timeOffset="380683.7739">10795 12991,'0'26,"-26"-26,-27 53,53-26,0-1</inkml:trace>
  <inkml:trace contextRef="#ctx0" brushRef="#br0" timeOffset="387035.1372">4392 12303,'0'0,"0"79,0 1,0-54</inkml:trace>
  <inkml:trace contextRef="#ctx0" brushRef="#br0" timeOffset="394323.5541">1138 2328,'-27'0,"1"0,-27 53,26 0,27-27,0 54,0-27,0-27,27 27,26-27,26-26,27 80,-27-80,27 0,-26 0</inkml:trace>
  <inkml:trace contextRef="#ctx0" brushRef="#br0" timeOffset="394659.5733">1799 2196,'0'26,"0"27,0-26,0 25,0 28,0-54,0 1,0 26,53-53</inkml:trace>
  <inkml:trace contextRef="#ctx0" brushRef="#br0" timeOffset="394945.5896">1640 2116,'0'-26,"0"-1,27 27,-1 0,1-52,26 52,26 0,-26 0,-27 0,27 26,-53 0,0 1</inkml:trace>
  <inkml:trace contextRef="#ctx0" brushRef="#br0" timeOffset="395163.6016">1746 2593,'27'0,"52"0,-26 0,-27 0,27 0,27-27</inkml:trace>
  <inkml:trace contextRef="#ctx0" brushRef="#br0" timeOffset="395537.6235">2381 2196,'-26'0,"26"26,0 1,0 26,0-1,0 28,0-27,0 0,0 0,0 0</inkml:trace>
  <inkml:trace contextRef="#ctx0" brushRef="#br0" timeOffset="395784.6376">2328 2116,'27'-53,"-1"53,1 0,52-26,-26 26,-27 0,1 0,-27 0,53 26</inkml:trace>
  <inkml:trace contextRef="#ctx0" brushRef="#br0" timeOffset="395979.648">2381 2460,'27'0,"26"0,-53 0,53 0,-27 0,0 0</inkml:trace>
  <inkml:trace contextRef="#ctx0" brushRef="#br0" timeOffset="396235.6634">2963 2116,'0'27,"0"-1,0 27,0-26</inkml:trace>
  <inkml:trace contextRef="#ctx0" brushRef="#br0" timeOffset="396377.6715">2910 2646,'27'0</inkml:trace>
  <inkml:trace contextRef="#ctx0" brushRef="#br0" timeOffset="397195.7183">1058 3069,'0'0,"53"0,27 0,25 0,28 0,52-27,80 27,-1-79,27 79,-26-79,-27 79,0-53,-106 53,1-53,-54 53,-53 0,27 0,-53 0</inkml:trace>
  <inkml:trace contextRef="#ctx0" brushRef="#br0" timeOffset="397989.7637">1693 2593,'27'0,"26"0,0 0,-53 53,26-53</inkml:trace>
  <inkml:trace contextRef="#ctx0" brushRef="#br0" timeOffset="398913.8166">1667 2593,'0'0,"79"0,-52 0,26 0</inkml:trace>
  <inkml:trace contextRef="#ctx0" brushRef="#br0" timeOffset="399571.8542">2355 2116,'0'0,"0"53,26-53</inkml:trace>
  <inkml:trace contextRef="#ctx0" brushRef="#br0" timeOffset="400089.8839">3228 2302,'26'0,"-26"0</inkml:trace>
  <inkml:trace contextRef="#ctx0" brushRef="#br0" timeOffset="416090.7991">1164 4736,'27'132,"-27"0,105 1,-105-54,80 0,-80-26,26 0,-26-26,0 26,0-27,0-26,-53 26</inkml:trace>
  <inkml:trace contextRef="#ctx0" brushRef="#br0" timeOffset="417325.8697">1217 4709,'-26'80,"26"-54</inkml:trace>
  <inkml:trace contextRef="#ctx0" brushRef="#br0" timeOffset="421751.1226">1614 4207,'0'-27,"26"27,1 0,26-53,-27 53,27-26,-26-1,-27-26,0 27,-53 26,0 0,26 0,1 0,26 26,-53 1,53 52,0-26,-26 0,26 26,0-26,0 0,0 27,0-27,0-1,0 1,0 0,0-26,52 26,28-27,-27-26</inkml:trace>
  <inkml:trace contextRef="#ctx0" brushRef="#br0" timeOffset="421991.1365">1535 4418,'26'-53,"27"53,-27 0,54-26,-27 26,0 0,26 0,-26-53,0 53</inkml:trace>
  <inkml:trace contextRef="#ctx0" brushRef="#br0" timeOffset="422283.1533">2328 3942,'0'53,"-26"-27,-27 27,27-26,-27 26,53-27,-27 1,27 25,0-25,0 26,27 0,26-27,-1 27,1-53,0 27</inkml:trace>
  <inkml:trace contextRef="#ctx0" brushRef="#br0" timeOffset="422657.1746">2434 3942,'0'-26,"27"26,26 0,-1 0,-52 26,53-26,-53 53,0-27,0 1,0-1,0 27,0-26,-26 26,26-27,0 27,53 0,-27-53,27 0,0 0,0 0,0 0</inkml:trace>
  <inkml:trace contextRef="#ctx0" brushRef="#br0" timeOffset="422854.1859">2461 4207,'26'0,"27"0,-27 0,27 0,-26 0,26 0,-27-53</inkml:trace>
  <inkml:trace contextRef="#ctx0" brushRef="#br0" timeOffset="423063.1976">2831 3889,'53'0,"-53"27,53 52,-53-26,0 26,0 27,0 53,-27-27,-25 27</inkml:trace>
  <inkml:trace contextRef="#ctx0" brushRef="#br0" timeOffset="424607.2862">1640 5080,'80'0,"-1"-27,27 27,79-106,80 53,26 1,0-1,-53 0,-26 0,26 53,-79-106,-80 106,-26-26,-27 26,-26 0</inkml:trace>
  <inkml:trace contextRef="#ctx0" brushRef="#br0" timeOffset="425215.321">2143 5212,'27'0,"-1"0,1 0,25 0,-25 0,26 53,-53-27,0 27,0-26,0-1,0 27,0-26,-53-1,53 27,0-27,53 27,0-53,0 0,0 0,-1 0</inkml:trace>
  <inkml:trace contextRef="#ctx0" brushRef="#br0" timeOffset="425463.3351">2170 5477,'0'-27,"26"27,27 0,-53 0,79 0,-26 0,27 0,-27 0</inkml:trace>
  <inkml:trace contextRef="#ctx0" brushRef="#br0" timeOffset="425651.3456">2725 5450,'53'0,"-26"0,-1 0,27 0</inkml:trace>
  <inkml:trace contextRef="#ctx0" brushRef="#br0" timeOffset="425957.3634">3043 5186,'26'0,"1"0,26 0,-27 0,0 0,27 0,-53 26,0 27,-26 0,26-27,-53 27,53-26,0 26,0-1,53-52,0 0,0 0,26 0,-52 0</inkml:trace>
  <inkml:trace contextRef="#ctx0" brushRef="#br0" timeOffset="426183.3763">3043 5397,'53'0,"52"0,1 0,-26-53</inkml:trace>
  <inkml:trace contextRef="#ctx0" brushRef="#br0" timeOffset="426423.3901">3704 5424,'-53'53,"53"-27,27 0,52-26,-52 0,25 0,-52-52,-26-28,-27 54,27 26,26-53</inkml:trace>
  <inkml:trace contextRef="#ctx0" brushRef="#br0" timeOffset="426634.4021">4128 5053,'0'53,"0"-26,0 26,0-1,26 54,-26-26,0 25,-53 28,-53-54</inkml:trace>
  <inkml:trace contextRef="#ctx0" brushRef="#br0" timeOffset="427236.4366">1931 5344,'0'27,"0"52,0-26,0 0,0 0,0 0,80 26,-27-52,53-27</inkml:trace>
  <inkml:trace contextRef="#ctx0" brushRef="#br0" timeOffset="428297.4973">4551 4048,'0'-53,"-27"53,-26-53,27 53,26-26,-53 26,-26 0,26 0,26 0,1 0,-53 79,79-26,0 0,79 0,-26-53,26 0,-26-27,0 1,0-27,-27 26,-26-26,53-52,-53 25,0 1,0-1,0 1,-26 26,26 0,-27 53,27 53,0 0,0 0,0 0,27 0,26 26,0-26,-27 0,27 26,-53-26</inkml:trace>
  <inkml:trace contextRef="#ctx0" brushRef="#br0" timeOffset="428605.5149">4842 3624,'26'0,"27"0,-53 0,27 53,-27-26,0 26,0-27,0 1,0-1,0 27,0 26,0-26,0 0,79-53,-52 53,-1-53,53 0,-26 0,-26 0</inkml:trace>
  <inkml:trace contextRef="#ctx0" brushRef="#br0" timeOffset="428801.5261">4763 3916,'26'0,"0"0,27-27,27 27,-1 0,0 0,1 0</inkml:trace>
  <inkml:trace contextRef="#ctx0" brushRef="#br0" timeOffset="430272.6102">1138 7302,'0'0,"26"0,27 0,26-53,-52 53,-1 0,-26 27,0 26</inkml:trace>
  <inkml:trace contextRef="#ctx0" brushRef="#br0" timeOffset="430449.6203">1191 7646,'79'0,"-53"0,1 0,-27-53,53 53,26 0,-52 0</inkml:trace>
  <inkml:trace contextRef="#ctx0" brushRef="#br0" timeOffset="431177.662">1640 7064,'0'-26,"0"-1,27 27,26 0,26-53,1 53,-1 0,0 0,-79 0,53 0,-53 80,0-54,0 1,0 25,-53-25,53-1,0 27,0-26,27-27,-1 0,1 0,52 0,-26 0,0 0,-27-27,-26-26</inkml:trace>
  <inkml:trace contextRef="#ctx0" brushRef="#br0" timeOffset="431395.6745">2408 6985,'0'-27,"53"54,-53 26,26-27,-26 27,53-27,0 27,-53-26,53-27</inkml:trace>
  <inkml:trace contextRef="#ctx0" brushRef="#br0" timeOffset="431604.6864">2672 6932,'0'0,"27"26,-27 27,53-26,-53 26,53-27,-27-26,-26 53,79-53</inkml:trace>
  <inkml:trace contextRef="#ctx0" brushRef="#br0" timeOffset="431935.7053">2805 6641,'-27'0,"1"0,-27 0,26 53,-26-53,0 0,27 0,0 0,-27 0,26 0,1 0,26 79,0-26,0 0,0-27</inkml:trace>
  <inkml:trace contextRef="#ctx0" brushRef="#br0" timeOffset="432175.7191">3440 7038,'0'0,"-80"26,80 27,0-27,0 1,0 26,27-53,-1 26,54-26,25 0,-25 0,26-26,-80-1</inkml:trace>
  <inkml:trace contextRef="#ctx0" brushRef="#br0" timeOffset="432362.7298">3413 6799,'0'-26,"0"-27,0 106</inkml:trace>
  <inkml:trace contextRef="#ctx0" brushRef="#br0" timeOffset="433015.7671">4260 6376,'0'-53,"0"0,-27 53,-26 0,27 0,26 27,0 26,0 0,0 0,0-1,26 54,-26-26,53-1,-53 0,0-26,0 0</inkml:trace>
  <inkml:trace contextRef="#ctx0" brushRef="#br0" timeOffset="433239.7799">4022 6641,'26'0,"27"0,0 0,26 0,1 0,52 0,-53 0,-26-53</inkml:trace>
  <inkml:trace contextRef="#ctx0" brushRef="#br0" timeOffset="433494.7945">4683 6217,'0'27,"-26"-1,26 27,0 27,-27-27,27-1,0 1,0 27,53-27,-26-27,26 27</inkml:trace>
  <inkml:trace contextRef="#ctx0" brushRef="#br0" timeOffset="433953.8208">4948 6191,'0'-53,"0"53,0-26,79 26,-26 0,0 0,0 0,0 26,-27 53,-26-52,0-1,0 54,-53-27,27 0,-54 26,54-53,26 1,-53 26,53 0,27-53,-1 53,27-53,26 0,1 0,-27 0,-27-27</inkml:trace>
  <inkml:trace contextRef="#ctx0" brushRef="#br0" timeOffset="434223.8362">4921 6482,'0'-53,"53"53,-26 0,26 0,-1 0,28 0,26-26,-27 26,0 0</inkml:trace>
  <inkml:trace contextRef="#ctx0" brushRef="#br0" timeOffset="434492.8516">5662 6376,'0'27,"27"-27,-27 26,52-26,1 0,-53 0,-26 0,-1-53,-52 0,53 53</inkml:trace>
  <inkml:trace contextRef="#ctx0" brushRef="#br0" timeOffset="434762.867">6059 6006,'0'26,"53"27,-53-26,0-1,0 27,0 0,0 0,0 0,0 0,-27 26,1-26,-27 0</inkml:trace>
  <inkml:trace contextRef="#ctx0" brushRef="#br0" timeOffset="435213.8928">5662 6297,'-26'0,"-27"53,53-27,0 1,53 52,-27-79,27 0,0 0,-27 0,1 0,-27-53,0 27,0-1,0-26,-27 53,-26-53,27 53,-27 0,27 0,-1 0</inkml:trace>
  <inkml:trace contextRef="#ctx0" brushRef="#br0" timeOffset="438235.0656">1217 5027,'-26'0,"26"26,0 27,0-26,0-1,0 1,26 25,1-52,25 0,28 0,-54 0,1 0,-27-26,53-27,-53 27,0-1,-27-26,1 27,-27 26,26-53,-26 53,1 0,52 53,0-27</inkml:trace>
  <inkml:trace contextRef="#ctx0" brushRef="#br0" timeOffset="438813.0987">1614 5477,'-53'0,"27"0,-1 0,-26 26,27 27,26-27,-53 1,53 26,0-27,53 1,0-27,26 53,0-53,1 0</inkml:trace>
  <inkml:trace contextRef="#ctx0" brushRef="#br0" timeOffset="445328.4714">1244 8361,'0'-53,"-27"53,27-27,-26 27,-27 0,53 27,-53 26,53-1,-53 28,53-1,0 1,0-1,0 53,26-26,27 26,0 1,27-54,-1 27,-26-27,0 1,-53-27,26-27,-26 27,0 0,-26-53,-27 0,26 0,-26 0,27 0,0 0</inkml:trace>
  <inkml:trace contextRef="#ctx0" brushRef="#br0" timeOffset="445832.5002">1005 9101,'0'27,"-26"26,26-27,0 1,0-1,0-26,53 53,-27-53,27 0,0 0,0-26,-26-1,-27 1,52-27,-52 26,0 1,-26-27,-27 0,0 53,27 0,26 0,0 26</inkml:trace>
  <inkml:trace contextRef="#ctx0" brushRef="#br0" timeOffset="446575.5426">1561 9974,'-26'0,"-1"0,-26 0,27 0,26 27,0-1,0 27,0-26,26 26,27-27,-26 27,26-53,-1 0,28 0,-1 0,1-53</inkml:trace>
  <inkml:trace contextRef="#ctx0" brushRef="#br0" timeOffset="448262.6392">2302 8096,'0'0,"0"-27,-27-25,-52-1,53 53,-1 0,27 0,0 53,0-1,0 1,0 27,27-1,-27 1,79 25,-79-52,26 0,-26 27,0-54,0 0</inkml:trace>
  <inkml:trace contextRef="#ctx0" brushRef="#br0" timeOffset="448479.6516">2170 8519,'0'-53,"53"53,-1-26,1 26,27 0,-1-53,-26 53,0-53</inkml:trace>
  <inkml:trace contextRef="#ctx0" brushRef="#br0" timeOffset="448749.667">2672 8069,'0'0,"0"0,-53 27,53 26,0-27,0 1,0 26,0 26,27-26,-1-27,27 27,0-26,-26-27</inkml:trace>
  <inkml:trace contextRef="#ctx0" brushRef="#br0" timeOffset="449138.6893">2910 7990,'53'0,"-26"0,26 0,-27 0,27 27,-53-1,0 27,0 26,0-79,0 53,-26-53,26 53,0 0,0 0,0-53,26 53,27-53,26 0,-26 0</inkml:trace>
  <inkml:trace contextRef="#ctx0" brushRef="#br0" timeOffset="449349.7014">3016 8281,'0'0,"27"0,26-26,-27 26,27 0,26-53,-26 53,-26 0,26 0</inkml:trace>
  <inkml:trace contextRef="#ctx0" brushRef="#br0" timeOffset="449576.7144">3360 7937,'27'27,"-27"-1,79 27,-79 26,0-26,0 27,0 26,-26 26,-27-26,-27-27</inkml:trace>
  <inkml:trace contextRef="#ctx0" brushRef="#br0" timeOffset="450084.7434">2064 9048,'106'-52,"-80"52,27-27,26 27,80-79,53 26,52-27,27 1,0 0,-26 26,-27 0,-53 53,-79-53,-26 53,-28 0,-25 0</inkml:trace>
  <inkml:trace contextRef="#ctx0" brushRef="#br0" timeOffset="451187.8065">2355 9498,'0'-26,"53"26,-53-53,53 53,0 0,-27 0,-26 26,0 1,0 26,0 0,0 26,0-26,0 0,0 0,0 0,0-27,26 27,27-53,0 26,0-26,0 0,0 0</inkml:trace>
  <inkml:trace contextRef="#ctx0" brushRef="#br0" timeOffset="451449.8215">2461 9816,'0'-27,"0"27,53-53,-27 53,27 0,0 0,26 0,-52 0</inkml:trace>
  <inkml:trace contextRef="#ctx0" brushRef="#br0" timeOffset="451629.8318">2910 9736,'27'0,"-1"0,27-26,-26 26,-1 0,27-53,-26 53</inkml:trace>
  <inkml:trace contextRef="#ctx0" brushRef="#br0" timeOffset="451953.8503">3175 9339,'53'0,"0"0,-27 0,27 0,0 0,-53 53,0 0,0 0,0 0,0 0,27 26,78-52,-52-27,0 0,0 0,-26 0</inkml:trace>
  <inkml:trace contextRef="#ctx0" brushRef="#br0" timeOffset="452184.8635">3387 9631,'0'-27,"53"27,26 0,0 0,1 0</inkml:trace>
  <inkml:trace contextRef="#ctx0" brushRef="#br0" timeOffset="452446.8785">3995 9525,'0'0,"0"26,0 1,0 26,0-27,0 0,0-26,27 80,26-80,-27 0,27-27,-53 1,0-27,0 27,0-1,-26-26,26 27,-53 26,53-27,-27 27,27 0,-53 0,53 27</inkml:trace>
  <inkml:trace contextRef="#ctx0" brushRef="#br0" timeOffset="452665.891">4286 9287,'53'0,"-53"52,80 28,-80-1,0-26,0 27,0-1,0 27,-106 0,0-1,0-52,27-53</inkml:trace>
  <inkml:trace contextRef="#ctx0" brushRef="#br0" timeOffset="453303.9275">2090 9816,'53'0,"-53"26,0 27,0-26,0-1,27 27,-27 26,105-26,-52 27,27-54,-1-26</inkml:trace>
  <inkml:trace contextRef="#ctx0" brushRef="#br0" timeOffset="454307.985">3916 8784,'0'0,"0"26,0 1,26 26,-26-27,27 27,-27-26,0-1,53-26,-53-26,0-1,0 1,0-27,0 26,0 1,53 26,-27 0,1 0,25 0,-25 0,-27 0,53 0,-53 26,0 27,0-26,53-1</inkml:trace>
  <inkml:trace contextRef="#ctx0" brushRef="#br0" timeOffset="454562.9996">4366 8943,'79'0,"-26"0,-27 0,1 0,26 0</inkml:trace>
  <inkml:trace contextRef="#ctx0" brushRef="#br0" timeOffset="454809.0136">4471 8757,'0'80,"53"-27,-53-27,27 27,-27 0,0 0</inkml:trace>
  <inkml:trace contextRef="#ctx0" brushRef="#br0" timeOffset="455005.0248">4763 8837,'0'26,"26"27,-26-26,53 52,-53-26</inkml:trace>
  <inkml:trace contextRef="#ctx0" brushRef="#br0" timeOffset="456107.0879">4710 8175,'-27'0,"27"-53,0 0,-26 53,26-52,-53 52,53-27,-27 27,1 0,-27 0,-26 27,79-1,-27 27,27-27,0 27,27 0,-1-53,53 0,-26-26,-26 26,26-53,-53 26,26-26,-26 27,0-27,0 0,0-26,0 26,-53 0,53 0,-26 53,26-26,0 52,0 27,0 0,0 26,53 1,-53-1,79 27,-52-27,-27-26,52 0</inkml:trace>
  <inkml:trace contextRef="#ctx0" brushRef="#br0" timeOffset="456474.1086">4895 7805,'26'-27,"1"27,26 0,-27 0,1 0,25 0,-52 27,0 26,0 0,-26 26,26-26,-79 0,79-27,-53 27,53 0,26-53,1 27,26-27,26 0,27 0,-53 0,-27 0</inkml:trace>
  <inkml:trace contextRef="#ctx0" brushRef="#br0" timeOffset="456707.1222">4868 8043,'0'0,"0"-53,53 53,-26 0,52-26,-26 26,0 0,0 0,0 0,0 0,-27 0</inkml:trace>
  <inkml:trace contextRef="#ctx0" brushRef="#br0" timeOffset="456925.1347">5556 7858,'27'-53,"26"53,26 0,-26 0,-27 0</inkml:trace>
  <inkml:trace contextRef="#ctx0" brushRef="#br0" timeOffset="457088.144">5689 8096,'52'0,"1"-27,-26 27,-1 0</inkml:trace>
  <inkml:trace contextRef="#ctx0" brushRef="#br0" timeOffset="458457.2223">6165 7540,'53'0,"-27"0,1 0,-1 0,27 0,-27 27,-26 26,0 26,-26-26,26-27,0 27,0-53,53 0,26 0,-26 0,0 0,-26 0</inkml:trace>
  <inkml:trace contextRef="#ctx0" brushRef="#br0" timeOffset="458665.2342">6694 7620,'0'0,"0"53,0-27,0 1,53 25,-53-25,53-27</inkml:trace>
  <inkml:trace contextRef="#ctx0" brushRef="#br0" timeOffset="458867.2457">6906 7593,'0'0,"0"27,0-27,0 79,26-79,-26 53,53-53,-53 26,26-26</inkml:trace>
  <inkml:trace contextRef="#ctx0" brushRef="#br0" timeOffset="459240.2671">6985 7249,'0'27,"0"-1,0 1,0 26,-53-1,0-52,27 0,-27 0,26 0,-26-26,27 26,0-53,-54 53,27 0,27 53,26 0,0-27,0 1,26-27</inkml:trace>
  <inkml:trace contextRef="#ctx0" brushRef="#br0" timeOffset="459481.2809">7355 7514,'0'0,"0"53,0 0,0 0,80 26,-54-79,27 0,-26 0</inkml:trace>
  <inkml:trace contextRef="#ctx0" brushRef="#br0" timeOffset="459655.2908">7461 7223,'0'26,"-26"27,-27 0</inkml:trace>
  <inkml:trace contextRef="#ctx0" brushRef="#br0" timeOffset="460045.3131">6376 8096,'53'-53,"0"53,0 0,53 0,0 0,53-53,-1 53,28-53,52 53,0-53,-53 53,-79-53,-27 53,1 0</inkml:trace>
  <inkml:trace contextRef="#ctx0" brushRef="#br0" timeOffset="460448.3362">6747 8202,'26'53,"-26"-27,80 54,-80-28,26-25,-26 26,53-53,-53-53,0 26,0 1,0-27,0 0,27 53,-1 0,27 0,-53 27,53-27,-53 53,26-27,27 27,-53 0</inkml:trace>
  <inkml:trace contextRef="#ctx0" brushRef="#br0" timeOffset="460667.3486">7355 8175,'53'0,"-53"0,27 27,-27 26,0 0,0 26,0-26,0 0</inkml:trace>
  <inkml:trace contextRef="#ctx0" brushRef="#br0" timeOffset="460834.3583">7488 8546,'26'0</inkml:trace>
  <inkml:trace contextRef="#ctx0" brushRef="#br0" timeOffset="462115.4315">9049 7329,'0'-27,"0"-26,-27 53,1 0,-1 0,27 27,-53 52,53-52,0-1,0 53,0-26,0 0,27 0,-27 27,26-54,-26 0,53 27,-53-26,0-1</inkml:trace>
  <inkml:trace contextRef="#ctx0" brushRef="#br0" timeOffset="462339.4443">8890 7646,'0'0,"79"-26,-26 26,0 0,27 0,-27-53</inkml:trace>
  <inkml:trace contextRef="#ctx0" brushRef="#br0" timeOffset="463268.4975">8625 6826,'0'26,"27"-26,-27 27,26 26,-26-27,27-26,-27 0,0-79,53 26,-53 26,0-25,26 52,1 0,-27 26,53-26,-53 53,26 26,-26-26,53 0</inkml:trace>
  <inkml:trace contextRef="#ctx0" brushRef="#br0" timeOffset="463471.5091">9128 6799,'27'0,"-27"0,0 53,26-26,-26-1,0 27,0-26,-53 26,0-53</inkml:trace>
  <inkml:trace contextRef="#ctx0" brushRef="#br0" timeOffset="463789.5273">8414 6773,'0'26,"0"1,0 26,0-27,0 27,79 27,-79-1,80 0</inkml:trace>
  <inkml:trace contextRef="#ctx0" brushRef="#br0" timeOffset="464371.5606">9525 7117,'0'-26,"-26"26,26 0,-53 79,53 0,-53-26,53 0,0 0,0 26,0-26,0 0,26-26,54-27,-28 53,1-53</inkml:trace>
  <inkml:trace contextRef="#ctx0" brushRef="#br0" timeOffset="464846.5877">9578 7117,'0'-26,"26"26,27 0,0 0,27 0,-1 0,-26 0,0 26,-53 27,26-27,-26 27,0-26,-26-27,26 53,-53-53,53 53,-53-53,53 26,0 0,53 27,-27-53,1 0,26 27,-27-27,1 0</inkml:trace>
  <inkml:trace contextRef="#ctx0" brushRef="#br0" timeOffset="465181.6069">9684 7355,'26'0,"27"0,0 0,0 0,26 0,1 0,-27 0,26 0</inkml:trace>
  <inkml:trace contextRef="#ctx0" brushRef="#br0" timeOffset="465438.6216">10266 7329,'0'0,"0"26,0 27,26-53,-26 79,53-79,-26 0,-27-53,0 53,-27-52,-52 25,52 27</inkml:trace>
  <inkml:trace contextRef="#ctx0" brushRef="#br0" timeOffset="465684.6357">10530 7170,'53'0,"-53"26,53 27,-53-26,0-1,27 27,-27-26,0 25,0 1,0-26,-106-1,79 27,1-53</inkml:trace>
  <inkml:trace contextRef="#ctx0" brushRef="#br0" timeOffset="468557.8">10266 5080,'-80'0,"54"0</inkml:trace>
  <inkml:trace contextRef="#ctx0" brushRef="#br0" timeOffset="471540.9706">10107 4974,'-26'0,"26"53,0-53,53 0,-53 26,52-26,-52 27,27 26</inkml:trace>
  <inkml:trace contextRef="#ctx0" brushRef="#br0" timeOffset="575327.9069">6879 264,'0'-53,"0"27,53 52,-53 27,0 0,0 0,0 0,0 0,0 26,0-26,0 0,0 0</inkml:trace>
  <inkml:trace contextRef="#ctx0" brushRef="#br0" timeOffset="575671.9266">6429 1058,'53'0,"0"-26,27 26,25-53,81 53,25-80,-25 80,-54-53,0 53,-53 0,-26 0,0 0,-53 27</inkml:trace>
  <inkml:trace contextRef="#ctx0" brushRef="#br0" timeOffset="576212.9575">6403 1481,'0'-26,"0"-1,53-25,0 52,0 0,0 0,-27 26,-26 106,-26-79,-27 0,26 26,27-26,-79-26,79 26,0-27,0 1,79 52,-26-79,27 0,-1 0</inkml:trace>
  <inkml:trace contextRef="#ctx0" brushRef="#br0" timeOffset="576489.9734">6482 1905,'0'-53,"0"53,27 0,26 0,26 0,0 0,-26 0,0 0,0 0</inkml:trace>
  <inkml:trace contextRef="#ctx0" brushRef="#br0" timeOffset="576700.9854">7011 1746,'53'0,"0"-27,27-25</inkml:trace>
  <inkml:trace contextRef="#ctx0" brushRef="#br0" timeOffset="577038.0046">7646 1323,'0'0,"27"-27,26 27,-27 0,-26 27,0-1,0 1,0 25,0-25,0 26,-53-53,53 53,0 0,27-53,-27 26,79-26,-52 0,26 53,-53-27</inkml:trace>
  <inkml:trace contextRef="#ctx0" brushRef="#br0" timeOffset="577532.033">7567 1614,'53'0,"-27"-53,1 53,26 0,-27 0,1 0,26 0,-27 0,1 0,-1 0,27 26,0-26,-53 27,0-1,0 27,53-27,0 27,-27-53,27 0,-26 0,-1-53,27 1,-53-1,-27 53,-25-53,25 53,-26 0,0 0</inkml:trace>
  <inkml:trace contextRef="#ctx0" brushRef="#br0" timeOffset="577751.0455">8414 1349,'0'27,"0"52,0-26,0 26,0-26,53 0,-53 0,0 0,0 26,-53-26,0-53</inkml:trace>
  <inkml:trace contextRef="#ctx0" brushRef="#br0" timeOffset="578149.0683">5689 1534,'0'0,"0"27,-53 26,53 0,-27 79,27-26,0-27,0 0,27-26,26 27,52-54,1 27,53-53</inkml:trace>
  <inkml:trace contextRef="#ctx0" brushRef="#br0" timeOffset="579040.1192">8890 873,'0'-53,"26"53,27 0,0 0,0 0,27 0,-1 0,0 0,-26 0,-26-27,26 27,-27 0</inkml:trace>
  <inkml:trace contextRef="#ctx0" brushRef="#br0" timeOffset="579242.1308">9366 714,'27'0,"-1"0,27 0,-53 53,53-27,-53 27,0 0,0 27,-53-27,53-27,-26-26</inkml:trace>
  <inkml:trace contextRef="#ctx0" brushRef="#br0" timeOffset="580008.1738">11430 158,'0'27,"0"52,0-26,0 27,0-1,0-26</inkml:trace>
  <inkml:trace contextRef="#ctx0" brushRef="#br0" timeOffset="580306.1917">10980 952,'0'0,"80"-26,-1 26,80-80,26 80,27-53,-1 53,-26 0,-26 0,-53 0,-53 0,0 27</inkml:trace>
  <inkml:trace contextRef="#ctx0" brushRef="#br0" timeOffset="581087.2363">10927 1376,'0'-27,"27"-26,-1 53,1 0,26 0,0 0,-53 53,0-26,0-1,0 27,0 0,-27-27,27 27,-26-26,26-1,0 27,26 0,1-53,25 26,1-26,27 0</inkml:trace>
  <inkml:trace contextRef="#ctx0" brushRef="#br0" timeOffset="581342.2509">10927 1614,'27'0,"26"0,26 0,-26 0,0 0,26 0,-26 0,0 0</inkml:trace>
  <inkml:trace contextRef="#ctx0" brushRef="#br0" timeOffset="581545.2625">11562 1587,'27'0,"-1"0,27 0,-26 0,-1 0,27 0</inkml:trace>
  <inkml:trace contextRef="#ctx0" brushRef="#br0" timeOffset="581904.2823">11906 1296,'27'0,"-1"27,-26 26,0-1,0 1,0-26,0 26,0 0,0 0,0-1,80-52,-80 53,79-53,-53 0,1 0,26 0,-27 0,1-26</inkml:trace>
  <inkml:trace contextRef="#ctx0" brushRef="#br0" timeOffset="582384.3105">11906 1614,'53'-53,"0"53,26 0,1 0,-54 0,1 0,26 26,-27-26,27 27,0 26,-27-53,-26 26,53-26,0 0,-53 0,0-53,-26 53,26-26,-27 26,27-27</inkml:trace>
  <inkml:trace contextRef="#ctx0" brushRef="#br0" timeOffset="582663.3265">12806 1402,'26'53,"-26"-27,0 54,0-27,0 0,0-1,0 1,0 0,-53-26,27 26</inkml:trace>
  <inkml:trace contextRef="#ctx0" brushRef="#br0" timeOffset="583127.353">12991 1005,'53'0,"-53"53,0-27,0 1,0 26,0-27,0 1,0 52,53-79,0 0,0 0,0 0</inkml:trace>
  <inkml:trace contextRef="#ctx0" brushRef="#br0" timeOffset="583982.4019">12515 1667,'0'0</inkml:trace>
  <inkml:trace contextRef="#ctx0" brushRef="#br0" timeOffset="584535.4335">11959 1296,'0'-26,"0"-27,-53 53,27 0,-1 53</inkml:trace>
  <inkml:trace contextRef="#ctx0" brushRef="#br0" timeOffset="585213.4722">10583 1270,'0'0,"0"53,0 0,0 26,0-26,0 0,0 26,0-26,0 0,0 26,53-26,27 0,-27-53</inkml:trace>
  <inkml:trace contextRef="#ctx0" brushRef="#br0" timeOffset="587469.6014">13070 1032,'-52'0,"52"-53,-27 53,1 0,26 26,-53-26,53 27</inkml:trace>
  <inkml:trace contextRef="#ctx0" brushRef="#br0" timeOffset="595937.0856">12515 1614,'0'-27,"0"27,-53 0,53 53</inkml:trace>
  <inkml:trace contextRef="#ctx0" brushRef="#br0" timeOffset="886157.6854">20055 5529,'0'-26,"0"26,0 0,0 53,0 0,0 0,0 0,0 0,0 52,0 1,0 0,0-27,0 1,53-1,-53-26,0 27,0-1,0 0,0 1,27-1,-27 0,0 1,0-1,0 1,53-28,-53 1,0 0,0 0,26-26,-26-1</inkml:trace>
  <inkml:trace contextRef="#ctx0" brushRef="#br0" timeOffset="887200.745">19156 6588,'0'0,"53"0,0 0,26 0,-52 0,25 0,1 0,27 0,-27 0,0 0,-1 0,28-53,-27 53,0 0,0 0,0 0,26 0,-26 0,0-27,26 27,27-52,-27 52,27-53,-26 53,-1-27,0 27,-26 0,27-53,-28 53,1 0,-26 0,26-26,-27 26,1 0,26 0,-27 0,27 0,0 0,26 0,-52 0,-1 0,27 0,-26 0,-27 0,0 26,0 27</inkml:trace>
  <inkml:trace contextRef="#ctx0" brushRef="#br0" timeOffset="888271.8063">21034 5609,'0'-53,"0"79</inkml:trace>
  <inkml:trace contextRef="#ctx0" brushRef="#br0" timeOffset="889509.8771">20320 6270,'26'0,"1"0,26 0</inkml:trace>
  <inkml:trace contextRef="#ctx0" brushRef="#br0" timeOffset="892082.0242">21061 5609,'0'0,"0"53,-53-27,26 27,-25-26,25 26,27-27,-26-26,26 26,-53 27,26-26,-26 26,53-27,-26-26,26 27,-27 26,-25-53,52 26,-27-26,-26 26,53 27,-26-53,26 27,-27-27,27 26,-26-26,26 53,-53-53,79 0,-26-26,27 26,-27-27</inkml:trace>
  <inkml:trace contextRef="#ctx0" brushRef="#br0" timeOffset="896642.285">19870 6032,'0'-26,"27"26</inkml:trace>
  <inkml:trace contextRef="#ctx0" brushRef="#br0" timeOffset="896821.2952">19950 5900,'53'0,"-53"-27,26 27,-26-26,26 26</inkml:trace>
  <inkml:trace contextRef="#ctx0" brushRef="#br0" timeOffset="897167.3151">20373 5926,'26'0,"1"0,52 0,-26 0,-53 53,53-53,-26 0,-27 27,52-27</inkml:trace>
  <inkml:trace contextRef="#ctx0" brushRef="#br0" timeOffset="897369.3266">20823 6085,'0'27,"26"-27,-26 52,0 1</inkml:trace>
  <inkml:trace contextRef="#ctx0" brushRef="#br0" timeOffset="897587.3391">20823 6535,'0'26,"0"27</inkml:trace>
  <inkml:trace contextRef="#ctx0" brushRef="#br0" timeOffset="897842.3537">20690 6826,'-52'0,"52"53,-27-53,27 26</inkml:trace>
  <inkml:trace contextRef="#ctx0" brushRef="#br0" timeOffset="898291.3794">20108 7143,'-53'0,"27"0</inkml:trace>
  <inkml:trace contextRef="#ctx0" brushRef="#br0" timeOffset="898540.3936">19817 6985,'-26'0,"26"-53,-53 53,53-27,0 1</inkml:trace>
  <inkml:trace contextRef="#ctx0" brushRef="#br0" timeOffset="898842.4109">19659 6694,'0'-27,"-27"27,27-53,-26 53,26-26,0-1,0-26,0 27</inkml:trace>
  <inkml:trace contextRef="#ctx0" brushRef="#br0" timeOffset="899004.4201">19606 6376,'0'-26,"0"-27,0 26,26 27</inkml:trace>
  <inkml:trace contextRef="#ctx0" brushRef="#br0" timeOffset="899251.4343">19764 6059</inkml:trace>
  <inkml:trace contextRef="#ctx0" brushRef="#br0" timeOffset="901697.5742">13414 6799,'53'0,"-26"0,-1 0,27 0,-26-26,26 26,-1 0,54-53,-26 53,-1 0,0 0,1 0,-1 0,1 0,-1 0,0 0,-26 0,27 0,-28-26,1 26,-26 0,26 0,-27 0,-26-53,53 53,0 0,0 0,0 0,-27 0,1 0,52 0,-26 0,0 0,0 0,0 0,26 0,-26 0,-26 0,-1 0,27 0,0 26,-27-26</inkml:trace>
  <inkml:trace contextRef="#ctx0" brushRef="#br0" timeOffset="901945.5884">15663 6482,'53'0,"0"0,-53 26,53-26,-53 80,0-54,0 27,0 0,0 26,-26-26,26-26,-53-27</inkml:trace>
  <inkml:trace contextRef="#ctx0" brushRef="#br0" timeOffset="902890.6424">13414 5741,'0'0,"0"-26,-26 26,52 79,1 0,-27 54,79 25,-79-52,53 0,-53-26,0 25,0-78</inkml:trace>
  <inkml:trace contextRef="#ctx0" brushRef="#br0" timeOffset="903421.6728">13414 6508,'0'-52,"27"52,26-53,-27 26,54-26,-1 0,0 53,1-26,-1 26,-26 0,0 0,0 106,-53-80,0 1,0 26,0-27,0 0,0-52,0 0,0-27,0 26,0 1,0-54,0 54,79 26,-26-53,-26 53,26-27</inkml:trace>
  <inkml:trace contextRef="#ctx0" brushRef="#br0" timeOffset="904283.722">14605 6085,'-26'0,"-27"0,26 0,27 0,-26 0,26 79,0-52,-53-1,53 27,0-26,26-27,1 0,-1 0,-26 0,53 0,-53-53,27 26,-1 27,-26 0,53 0,-27 0,1 53,-27 0,53-26,-53 26,0-27</inkml:trace>
  <inkml:trace contextRef="#ctx0" brushRef="#br0" timeOffset="904432.7306">14870 6112,'53'0</inkml:trace>
  <inkml:trace contextRef="#ctx0" brushRef="#br0" timeOffset="904697.7458">14975 6403,'0'-133,"0"27,53-26,-53 53,27 52,26 27,-53 80,0-1,26-26,-26 0,0-27,53-26,-53 80,27-80,-1 0,-26-27,53 27,-27 0</inkml:trace>
  <inkml:trace contextRef="#ctx0" brushRef="#br0" timeOffset="905807.8093">15690 5873,'0'-26,"-27"26,-26 0,27 0,-27 26,27 27,26-26,-53 26,53-27,0 1,26 52,1-79,26 0,-1 26,1-26,-26 0,26 0,-53 27,26-27,-26 53,0 0,0-27,-53 27,0-26</inkml:trace>
  <inkml:trace contextRef="#ctx0" brushRef="#br0" timeOffset="906399.8431">16113 5715,'0'-27,"0"1,0-27,-53 53,27 0,-1 0,27 0,-53 53,53-27,0 27,0 27,0-28,0 28,27-1,-27 27,53 0,-53-27,0-26,26 0,-26 0,0-27,0 1,0-1</inkml:trace>
  <inkml:trace contextRef="#ctx0" brushRef="#br0" timeOffset="906639.8569">15875 6191,'0'-27,"26"27,-26-26,80 26,-54 0,1 0,26-53,-27 53,27-26,-26 26,-1 0</inkml:trace>
  <inkml:trace contextRef="#ctx0" brushRef="#br0" timeOffset="907262.8925">16325 6006,'-53'26,"53"1,-27 26,27-1,0-25,0 26,0-27,0 27,0-53,53 0,-26 0,26-26,26-27,-79 26,27 27,-27 0,0 53,26-53,-26 53,26-53,-26-53,0 0,0 27,0-1,0-25,53 52,-53-53,53 53,-26-53</inkml:trace>
  <inkml:trace contextRef="#ctx0" brushRef="#br0" timeOffset="907854.9264">17039 6032,'0'0,"0"80,0-54,0 0,0 27,27-26,26-27,-53-27,0-26,0-26,0 53,26 79,-26 26,53-26,-53-27,0 27,26-53,-26-79,0 52,0-26,0 1,0-1,0 26,27 27,-27-26,79 26,-79 79,27-26,-27 0,53 0,-53 26,0-26</inkml:trace>
  <inkml:trace contextRef="#ctx0" brushRef="#br0" timeOffset="908357.9551">17886 6006,'-27'-53,"1"53,26 0,0 79,0-26,26-53,27-26,0-1,0 27,-26 0,26 27,-53-1</inkml:trace>
  <inkml:trace contextRef="#ctx0" brushRef="#br0" timeOffset="908603.9692">18150 5582,'0'0,"0"0,0 80,0-1,27 1,-27 25,79 28,-79-28,27 28,-27-54,0-26</inkml:trace>
  <inkml:trace contextRef="#ctx0" brushRef="#br0" timeOffset="909009.9924">18203 6164,'0'-52,"0"52,53-80,-26 80,26-53,-27 53,-26-26,27 26,25 0,-52 0,27 0,-1 0,-26 26,0 54,0-54,0 27,0 0,0 0,0 0,0-27,0-26</inkml:trace>
  <inkml:trace contextRef="#ctx0" brushRef="#br0" timeOffset="909160.001">18574 5688,'0'0,"0"27</inkml:trace>
  <inkml:trace contextRef="#ctx0" brushRef="#br0" timeOffset="909738.0341">18891 5873,'-26'0,"-27"27,0-1,53 27,-26-26,26 26,0-53,52 0,-25-53,26 0,-27 53,-26 0,27 0,-27 53,53-53,-27 0,-26-27,27-26,-27 27,0-27,52 53,-25 0,26 0,-53 26</inkml:trace>
  <inkml:trace contextRef="#ctx0" brushRef="#br0" timeOffset="909918.0444">19341 5609,'0'26,"0"1</inkml:trace>
  <inkml:trace contextRef="#ctx0" brushRef="#br0" timeOffset="910622.0846">16087 7382,'53'-27,"-27"-26,27 27,0 26,53-53,79 53,0-80,0 28,53-1,-26 0,26 0,-53 0,1-27,-28 1,1 0,-27 26,-26 53,-26-53,-27 53,-27 0,-26 26,0 1,0 52,0-52</inkml:trace>
  <inkml:trace contextRef="#ctx0" brushRef="#br0" timeOffset="911363.127">16351 6138,'27'0,"-27"79,0-52,26-1</inkml:trace>
  <inkml:trace contextRef="#ctx0" brushRef="#br0" timeOffset="921893.7292">22304 6164,'27'80,"-27"-1,53 27,-53 0,79 26,-79-26,0 26,53-52,-53-1,0 0,0-26,0 0,0-26,0 26,0-27,0 27,0 0,0-27</inkml:trace>
  <inkml:trace contextRef="#ctx0" brushRef="#br0" timeOffset="922689.7741">21960 7064,'0'-26,"53"26,0 0,0 0,-26 0,-1 0,27 0,-27 0,27 0,0 0,27 0,26-27,-27 27,0-53,1 53,-1-79,53 79,-26-53,-26 53,-1 0,0-27,-52 27,-1 0,27 0,-53 0,53 0,-79 0</inkml:trace>
  <inkml:trace contextRef="#ctx0" brushRef="#br0" timeOffset="924428.8743">22966 6138,'0'26,"0"27,0 0,53 53,-53-26,53 25,-53 1,79 26,-79-26,27 27,-27-54,79-26,-79 0,26 26,-26-26,53-26,-53 25,0-25,0-27,0-53,0 27</inkml:trace>
  <inkml:trace contextRef="#ctx0" brushRef="#br0" timeOffset="928239.0922">21960 7329,'-52'0,"78"0,27 0,-27 0,1 0,26 0,0 0,26 0,-26 0,26 0,1 0,-1 0,27-53,-27 53,1-27,-1 27,0-53,1 53,-1-26,-26 26,0 0,0-53,0 53,-27 0</inkml:trace>
  <inkml:trace contextRef="#ctx0" brushRef="#br0" timeOffset="929191.1467">22119 7091,'27'0,"26"0,-1 0,-25 0,26 0,26 0,-26-53,0 53,0 0,0 0,26 0,-26 0,0 0,0 0,0 0,-27 0,1 0,-27-27,26 27,-26 0</inkml:trace>
  <inkml:trace contextRef="#ctx0" brushRef="#br0" timeOffset="930248.2072">22013 6482,'0'0,"53"0,27 0,-27 0,-1 0,28 0,26 0,0 0,26 0,-26-79,26 79,-26-53,0 53,-27-53,0 53,-26 0,0 0,-26 0,26 0,-1 0,-25 0,-27 0,-27 0</inkml:trace>
  <inkml:trace contextRef="#ctx0" brushRef="#br0" timeOffset="934523.4517">13626 7382,'0'-27,"0"27,0 27,0-1,0 53,0-26,0 27,53-27,-53 0,0-1,26-25,27 52,-26-79,26-53,0 27,-53-27,53-26,-53 26,52 0,-52-27,53 80,-53 27,27 26,-27 0,0 0,53 26,-53-53,26 27,27-26,-26-27,-27 0,26-53,-26 0,0-26,0-27,0-53,0 80,0 26,0 26,0-26,0 80</inkml:trace>
  <inkml:trace contextRef="#ctx0" brushRef="#br0" timeOffset="935085.4839">14526 7593,'0'-26,"53"26,-27 0,0 0,1 0,26 0,0 0,-53 0</inkml:trace>
  <inkml:trace contextRef="#ctx0" brushRef="#br0" timeOffset="935252.4934">14684 7884,'53'-26,"0"26,0-27,-26 27,-1 0,-26-53</inkml:trace>
  <inkml:trace contextRef="#ctx0" brushRef="#br0" timeOffset="935821.526">15478 7249,'0'-53,"-53"53,27 0,-1 0,-26 0,27 0,-1 0,-25 0,52 80,0-1,0 0,0 27,79-26,-26 26,0-1,-27 1,-26-26,80-1,-80-26,26 26,-26-52</inkml:trace>
  <inkml:trace contextRef="#ctx0" brushRef="#br0" timeOffset="936032.538">15372 7858,'0'-27,"27"27,-1 0,27 0,0-53,26 53,-26-79,27 53</inkml:trace>
  <inkml:trace contextRef="#ctx0" brushRef="#br0" timeOffset="936362.5569">16007 7329,'-26'26,"26"27,0 0,-27-27,27 1,0 52,0-26,0-26,0 26,53-1,0-25,-26 26</inkml:trace>
  <inkml:trace contextRef="#ctx0" brushRef="#br0" timeOffset="936811.5826">16351 7408,'0'-53,"27"27,-1 26,27-53,-26 53,-1 0,27 0,-27 26,-26 1,0 26,0 26,0-26,0 26,0 1,0-27,0-1,0 1,0-53,27 0,26 0,26 0,-26-26,-26 26,-1 0,-26-27</inkml:trace>
  <inkml:trace contextRef="#ctx0" brushRef="#br0" timeOffset="937051.5963">16457 7540,'0'-26,"0"26,0 0,0 26,79-26,1 0,-1-53,27 0,-27-26,-26 26</inkml:trace>
  <inkml:trace contextRef="#ctx0" brushRef="#br0" timeOffset="937253.6079">17066 7196,'26'0,"53"0,-52 53,-27-26,53 26,-53 26,0 27,-80 79,1-26,0-53,26-53</inkml:trace>
  <inkml:trace contextRef="#ctx0" brushRef="#br0" timeOffset="937981.6495">15187 7964,'0'-27,"0"27,27 0,25 0,-25 0</inkml:trace>
  <inkml:trace contextRef="#ctx0" brushRef="#br0" timeOffset="940187.7756">21193 10742,'0'26,"0"133,-53 26,53 106,0 0,0-26,-79 52,79-79,-53 1,53-81,-53-25,53-54,0-26,-26-53,26-53,-27 0</inkml:trace>
  <inkml:trace contextRef="#ctx0" brushRef="#br0" timeOffset="940957.8197">21564 10662,'52'0,"1"-26,27 26,52-53,0 53,54-53,52 0,26-53,54 27,52 0,-26-27,-26 26,-27 27,-27-26,-26 26,-79 53,26-79,-79 79,-53 0,-53 26,-79 27,-1 0,27-53</inkml:trace>
  <inkml:trace contextRef="#ctx0" brushRef="#br0" timeOffset="942652.9167">21749 11430,'0'0,"0"-53,0 53,53 0,0 53,-53-27,0 27,53 26,-53 1,0-1,0-26,0 0,0-27,0 27,26-53,-26 53,53-53,-53 27,79-27,-52 0,-1 0</inkml:trace>
  <inkml:trace contextRef="#ctx0" brushRef="#br0" timeOffset="942960.9343">21802 11800,'0'-26,"79"26,-26-53,-27 53,27 0,0-27,0 27</inkml:trace>
  <inkml:trace contextRef="#ctx0" brushRef="#br0" timeOffset="943216.949">22199 11641,'0'-26,"0"-1,79 27,-53 0,27 0</inkml:trace>
  <inkml:trace contextRef="#ctx0" brushRef="#br0" timeOffset="943372.9579">22357 11853,'0'0,"80"0,-27 0,0-53,-1 53</inkml:trace>
  <inkml:trace contextRef="#ctx0" brushRef="#br0" timeOffset="944798.0394">22781 11297,'0'-53,"0"27,26 26,27 0,0 26,-53 1,0 26,0 0,0 0,0 26,0-26,0 0,0-27,0 27,0-53,53 0,0 0,0 0,0 0,0-26,-1 26</inkml:trace>
  <inkml:trace contextRef="#ctx0" brushRef="#br0" timeOffset="945270.0664">23416 11430,'53'0,"-27"0,27-27,-53-26,79 27,-79-1,0-26,0 27,0 0,-26 26,-27 0,26 26,27 0,-52 27,52-26,0-1,0 27,0 0,26-53,27 27,0-27,26 0,1 0,-1 0,27-27,-53 27</inkml:trace>
  <inkml:trace contextRef="#ctx0" brushRef="#br0" timeOffset="945931.1042">23125 10504,'0'0,"0"79,-53 0,53 1,0-1,0-26,0-26,0-27,0 26,79-26,0 0,-79-53</inkml:trace>
  <inkml:trace contextRef="#ctx0" brushRef="#br0" timeOffset="946117.1148">23151 10398,'0'-27,"0"54,0-1</inkml:trace>
  <inkml:trace contextRef="#ctx0" brushRef="#br0" timeOffset="946387.1303">23363 10477,'0'27,"0"26,26-53,-26 52,27 1,-27-26,79-27,-53 0</inkml:trace>
  <inkml:trace contextRef="#ctx0" brushRef="#br0" timeOffset="946590.1419">23601 10477,'0'27,"0"52,26-53,-26 27,53-26</inkml:trace>
  <inkml:trace contextRef="#ctx0" brushRef="#br0" timeOffset="946958.1629">23707 10186,'0'53,"-27"-26,27 25,-53-52,53 27,-26-27,-1 0,-52 0,79 0,-53 0,27-53,-27 106,53 26,0-52,0-1,0 27</inkml:trace>
  <inkml:trace contextRef="#ctx0" brushRef="#br0" timeOffset="947364.1862">23945 10266,'0'26,"0"27,0 0,0 26,-53 1,53-28,0 1,0 0,0-26,0 26</inkml:trace>
  <inkml:trace contextRef="#ctx0" brushRef="#br0" timeOffset="947678.204">24183 10318,'0'27,"0"26,-27 26,27 1,-52 25,52-52,0-26,0 26,79-53,-79-53,53 26,-53 1,0-27,0 26,-27 27,-26 0,27 0,26 27</inkml:trace>
  <inkml:trace contextRef="#ctx0" brushRef="#br0" timeOffset="948697.2624">25056 9922,'53'79,"-53"0,0 1,0 26,0 52,0-25,0-1,0-26,0-27,0 0,0-26,26 0,-26 0,53 0,-53-26,0 25,0-25,-53-27,53 26,-26-26,-27 53,0-53,0 53,0-53,-53 80,54-27,-28-1,-26 1,1 0,-28 0,1 27,-27-1,0 0,27-26,-27 0,54-53,25 53,27-53,0 0,0 0,53 0</inkml:trace>
  <inkml:trace contextRef="#ctx0" brushRef="#br0" timeOffset="1.02546E6">21564 12488,'26'0,"53"0,-52 0,26 0,-27-26,1 26,26 0,-27 0,-26-27,53 27,-27 0,27 0</inkml:trace>
  <inkml:trace contextRef="#ctx0" brushRef="#br0" timeOffset="1.02632E6">22304 12223,'0'-52,"0"52,0-27,-53 1,27 26,-27 0,0 53,53-1,0-25,0 26,0-53,80 0,-80 0,52 0,-52-53,53 53,-26 0,26 0,-53 26,0 27,26-26,27 52,-26-52,26-27,-27 0,-26-27,26-26,-26 0,0 27,53-27,-53 0,0 27,27 26,-27 52</inkml:trace>
  <inkml:trace contextRef="#ctx0" brushRef="#br0" timeOffset="1.02721E6">20849 13626,'0'-27,"-26"-26,26 27,53-27,0 53,-27 0,0 0,54 53,-80-27,0 1,26 26,-26 0,0 0,0-1,0 28,0-54,0 1,0 26,53-53,-26 0,52 0,-26 0,-27-53,27 53,-53-53</inkml:trace>
  <inkml:trace contextRef="#ctx0" brushRef="#br0" timeOffset="1.02749E6">21008 13837,'-27'0,"27"27,0-1,53-26,0-26,0-27,53 0,-27 0,-26 53,0-53</inkml:trace>
  <inkml:trace contextRef="#ctx0" brushRef="#br0" timeOffset="1.02801E6">21484 14102,'0'0,"27"-53,52 27,-53 26,1 0,26 0,-27 0</inkml:trace>
  <inkml:trace contextRef="#ctx0" brushRef="#br0" timeOffset="1.02825E6">21590 13943,'-26'0,"26"27,0-27,0 53,26-53,-26 79,53-79,-53 26,26-26,-26 27,53-27</inkml:trace>
  <inkml:trace contextRef="#ctx0" brushRef="#br0" timeOffset="1.02888E6">21828 13784,'0'-26,"-53"26,27 0,-1 0,27 0,0 53,0-27,0 27,0-53,27 0,26 27,-27-27,1 0,26 0,-1 0,-52 53,27-53,-27 26,0 27,0 0,53-53,-27-26,27-1,27-26,-28 27,1-27,-53 26</inkml:trace>
  <inkml:trace contextRef="#ctx0" brushRef="#br0" timeOffset="1.03025E6">21908 13890,'0'-26,"-27"26,27 0,0 53,0-27</inkml:trace>
  <inkml:trace contextRef="#ctx0" brushRef="#br0" timeOffset="1.03315E6">22066 13361,'0'-53,"0"27,27-27,26 53,0 0,-1 0,-52 53,0-27</inkml:trace>
  <inkml:trace contextRef="#ctx0" brushRef="#br0" timeOffset="1.03331E6">22225 13732,'106'-106,"-80"106,1-27,26 27</inkml:trace>
  <inkml:trace contextRef="#ctx0" brushRef="#br0" timeOffset="1.03417E6">23125 12911,'-53'0,"53"-53,-27 53,27-26,-26 26,26-26,0-27,0 26,0 1,26 26,-26-53,80 53,-54 0,1 0,-27 26,26-26,-26 27,53 26,-53 26,0-26,0-27,0 1,0 26,0-27,0 1,0 26,0-27</inkml:trace>
  <inkml:trace contextRef="#ctx0" brushRef="#br0" timeOffset="1.03436E6">23283 13414,'53'0,"-26"0,-1 0</inkml:trace>
  <inkml:trace contextRef="#ctx0" brushRef="#br0" timeOffset="1.03503E6">22093 14499,'53'-53,"0"26,26-52,53-27,27 0,53 1,-54-1,1 26,-27 1,1 0,-27 26,26 53,-79-53,-27 53,27 0,-53-53,27 53,-27 26</inkml:trace>
</inkml:ink>
</file>

<file path=ppt/ink/ink1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09:45.648"/>
    </inkml:context>
    <inkml:brush xml:id="br0">
      <inkml:brushProperty name="width" value="0.05292" units="cm"/>
      <inkml:brushProperty name="height" value="0.05292" units="cm"/>
      <inkml:brushProperty name="color" value="#FF0000"/>
    </inkml:brush>
  </inkml:definitions>
  <inkml:trace contextRef="#ctx0" brushRef="#br0">25638 15795,'0'0,"0"0,0 53,0-26,0 26,0 0,0-1,0-25,0 26,0-27,0-26,0 27,0 26,0-27,0 1,0 25,0-25,0-1,0 27,0 0,0 0,0-26,27 26,-27-27,0 0,0 54,0-1,0-52,53-27,-53 53,0-1,0 1,26-26,-26-1,0 27,0-26,0 26,0 0,0 26,53-79,-53 26,0 1,0-1,0 27,0-26,0-1,0 27,0 0,26 0,-26-27,0 54,0-27,0-27,0 1,0 25,0-25,0-1,0 27,0 0,0 0,27-53,-27 27,0 25,0-25,0-1,0 27,53-53,-53 53,0 0,0 0,0 0,26 26,-26-26,0-26,53-27,-53 26,0 27,0-26</inkml:trace>
  <inkml:trace contextRef="#ctx0" brushRef="#br0" timeOffset="1770.1012">23627 17727,'27'0,"26"0,-27 0,1 0,26 0,-1 0,-25 0,-1 0,27 0,-26 0,-1 0,27 0,0 0,0 0,-27 0,1 0,26 0,-27 0,1 0,26-27,0 27,-27 0,27 0,-27 0,1 0,26 0,-27 0,1 0,26 0,-27 0,0 0,1 0,26 0,-27 0,1 0,26 0,-27-53,27 53,-26 0,-1 0,0 0,27 0,-26 0,-1 0,27 0,-26 0,-1 0,27 0,0 0,-27 0,27 0,0 0,27 0,-27 0,-1 0,1 0,27-26,-1 26,-26 0,0 0,0 0,0 0,26 0,-26 0,26 0,-26 0,27 0,-1 0,0 0,1 0,-1 0,1 0,-1 0,27-53,-27 53,1 0,-1 0,0 0,1 0,-1 0,0 0,1-53,-1 53,1 0,-28 0,1 0,0 0,0 0,27 0,-27 0,-1 0,1 0,0 0,27-26,-54 26,1 0,25 0,-25 0,26 0,0 0,0 0,26 0,-52 0,25 0,1 0,0 0,-26 0,-1 0,27 0,-26 0,-1 0,0 0,54 0,-27 0,-27 0,1 0,26 0,-53 0,0 26,0-26</inkml:trace>
  <inkml:trace contextRef="#ctx0" brushRef="#br0" timeOffset="3046.1742">27093 16616,'0'26,"0"0</inkml:trace>
  <inkml:trace contextRef="#ctx0" brushRef="#br0" timeOffset="4906.2806">27226 15928,'0'0,"-27"0</inkml:trace>
  <inkml:trace contextRef="#ctx0" brushRef="#br0" timeOffset="5138.2939">27093 15928,'-53'0</inkml:trace>
  <inkml:trace contextRef="#ctx0" brushRef="#br0" timeOffset="5364.3068">26908 15954,'-26'0,"-27"0</inkml:trace>
  <inkml:trace contextRef="#ctx0" brushRef="#br0" timeOffset="5604.3205">26670 16007,'-26'0,"26"26,-53-26</inkml:trace>
  <inkml:trace contextRef="#ctx0" brushRef="#br0" timeOffset="5821.3329">26538 16113,'-53'0,"53"26,-27 1,-26 26</inkml:trace>
  <inkml:trace contextRef="#ctx0" brushRef="#br0" timeOffset="6054.3463">26353 16324,'-53'0,"53"27</inkml:trace>
  <inkml:trace contextRef="#ctx0" brushRef="#br0" timeOffset="6299.3603">26220 16616,'0'26</inkml:trace>
  <inkml:trace contextRef="#ctx0" brushRef="#br0" timeOffset="6646.3801">26220 16827,'27'0,"-27"27,0 26,26-53,-26 26</inkml:trace>
  <inkml:trace contextRef="#ctx0" brushRef="#br0" timeOffset="6929.3963">26379 17171,'0'27,"53"-27,-53 26,26-26,1 0</inkml:trace>
  <inkml:trace contextRef="#ctx0" brushRef="#br0" timeOffset="7215.4127">26670 17383,'26'0,"1"0,26 0,-53 26,26-26,1 0</inkml:trace>
  <inkml:trace contextRef="#ctx0" brushRef="#br0" timeOffset="7425.4247">27014 17436,'26'0,"27"0,-26 0,-1 0,1 0</inkml:trace>
  <inkml:trace contextRef="#ctx0" brushRef="#br0" timeOffset="7649.4372">27384 17489,'53'0,"-26"0,-1 0,27 0,-26 0,-1 0</inkml:trace>
  <inkml:trace contextRef="#ctx0" brushRef="#br0" timeOffset="7845.4486">27781 17436,'0'-27,"27"27,26 0,-27 0</inkml:trace>
  <inkml:trace contextRef="#ctx0" brushRef="#br0" timeOffset="8100.4633">28099 17277,'0'-26,"0"-1,26 27</inkml:trace>
  <inkml:trace contextRef="#ctx0" brushRef="#br0" timeOffset="8333.4764">28178 17118,'27'0,"-27"-53,0 27</inkml:trace>
  <inkml:trace contextRef="#ctx0" brushRef="#br0" timeOffset="8497.4857">28205 16907,'0'-27</inkml:trace>
  <inkml:trace contextRef="#ctx0" brushRef="#br0" timeOffset="8729.4993">28205 16774,'0'-53,"0"27,0 26,0-27</inkml:trace>
  <inkml:trace contextRef="#ctx0" brushRef="#br0" timeOffset="8895.5088">28205 16536,'0'-26</inkml:trace>
  <inkml:trace contextRef="#ctx0" brushRef="#br0" timeOffset="9151.5234">28125 16404,'0'-53,"-26"53,26-27,-53 27,53-26,-27-27</inkml:trace>
  <inkml:trace contextRef="#ctx0" brushRef="#br0" timeOffset="9329.5336">27914 16219,'0'-27,"-27"27</inkml:trace>
  <inkml:trace contextRef="#ctx0" brushRef="#br0" timeOffset="9599.549">27728 16060,'-26'0</inkml:trace>
  <inkml:trace contextRef="#ctx0" brushRef="#br0" timeOffset="9877.5649">27517 16007,'-27'0,"1"0</inkml:trace>
  <inkml:trace contextRef="#ctx0" brushRef="#br0" timeOffset="10028.5736">27411 15954,'-27'0,"1"0</inkml:trace>
  <inkml:trace contextRef="#ctx0" brushRef="#br0" timeOffset="10125.579">27358 15954</inkml:trace>
  <inkml:trace contextRef="#ctx0" brushRef="#br0" timeOffset="10431.5965">27199 15954,'-26'0,"-1"0</inkml:trace>
  <inkml:trace contextRef="#ctx0" brushRef="#br0" timeOffset="12037.6885">27120 16907,'0'0,"53"0,-27 0,1 0,26 0,-27 0,-26 26,0 80,-26-80,-27 27,26-26,-26-1,27 54,26-54,26 27,27-53,27 0,-28 0,-25 0,-1 0,27 0</inkml:trace>
  <inkml:trace contextRef="#ctx0" brushRef="#br0" timeOffset="12375.7078">27067 17171,'26'-53,"1"53,-1 0,27 0,-26 0,-1 0,1 0,52 0,-26 0</inkml:trace>
  <inkml:trace contextRef="#ctx0" brushRef="#br0" timeOffset="12861.7356">27543 17118,'0'53,"0"-26,0-1,0 27,0-27,0 27,0-53,80 0,-54 0,27 0,-27-79,-26 26,0 27,0 26,0-53,-26 53,-27-53,27 53,26 26</inkml:trace>
  <inkml:trace contextRef="#ctx0" brushRef="#br0" timeOffset="14917.8532">27146 16642,'0'-26,"53"26,-26-53,-1 53,27-27,-27 27,-26-26,27 26,26-53,-27 53,-26-27,53 27,0-53,-26 53,-27-26,26 26,27 0,-27 0,1-27,26 27,-27 0,-26-52,27 52,26 0,-53-27,26 27,-26-26,27 26</inkml:trace>
  <inkml:trace contextRef="#ctx0" brushRef="#br0" timeOffset="16191.9261">27146 16139,'-26'0,"26"27,0 26,-27-27,27 27,0-27,0 1,-53 52,53-52,0-27,0-53,27 26,-27-52,26 26,-26 27,0-1,53-26,-53 27,27 26,-27-27,26 27,27 0,-53 0,0 27,0 26,-26 26,26-52,-27-1,27 27,0-27,0-26,27 0,26 0,-27 0</inkml:trace>
  <inkml:trace contextRef="#ctx0" brushRef="#br0" timeOffset="17181.9827">29395 17409,'0'-26,"0"26,27 0,-27 26,26-26,27 0,-53 27,27-27,-27 53,-27 0,27-27,-53 27,27 0</inkml:trace>
  <inkml:trace contextRef="#ctx0" brushRef="#br0" timeOffset="17506.0013">30083 17436,'0'26,"-53"27,0 0,27 0,-27 0,26 0,27-27,-26-26,26 53</inkml:trace>
  <inkml:trace contextRef="#ctx0" brushRef="#br0" timeOffset="17730.0141">29871 17621,'0'0,"53"0,-26 0,-1 0,27 0,-53 53,53-53,-26 26,26 27</inkml:trace>
  <inkml:trace contextRef="#ctx0" brushRef="#br0" timeOffset="18728.0711">25479 17938,'0'27,"-26"-1,26 27,-53 0,53 0,0-26,0 25,26-52,27 0,-26-26,26 0,-53-27,26 26,-26 1,0-27,0 26,0 27,0-53,-53 53,27 0</inkml:trace>
  <inkml:trace contextRef="#ctx0" brushRef="#br0" timeOffset="19649.1238">25638 15822,'0'-27,"0"27,0 80,-79-54,79 27,-27-53,27 53</inkml:trace>
  <inkml:trace contextRef="#ctx0" brushRef="#br0" timeOffset="19883.1371">25665 15848,'53'0,"-27"0,0 0,-26 27,53-1,-26-26</inkml:trace>
  <inkml:trace contextRef="#ctx0" brushRef="#br0" timeOffset="20565.1761">24844 16033,'0'53,"0"-26,53-27,27 0,-54 0,1 0,52-53,-79-26,0 52,-26 27,26 53,0-27,0 27,0 0,26 27,-26-27,0-27,0 27,0-27,0 1,-26-27,-27 53,26-53,1 0,-27 0,26 0</inkml:trace>
  <inkml:trace contextRef="#ctx0" brushRef="#br0" timeOffset="21607.2358">29819 17568,'0'26,"0"1,26-27,-26 26,53-26,0 0</inkml:trace>
</inkml:ink>
</file>

<file path=ppt/ink/ink1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9:05:13.973"/>
    </inkml:context>
    <inkml:brush xml:id="br0">
      <inkml:brushProperty name="width" value="0.05292" units="cm"/>
      <inkml:brushProperty name="height" value="0.05292" units="cm"/>
      <inkml:brushProperty name="color" value="#7030A0"/>
    </inkml:brush>
  </inkml:definitions>
  <inkml:trace contextRef="#ctx0" brushRef="#br0">27966 1587,'0'-26,"0"-27,0 26,0 27,0 53,0-26,0 26,0 0,-26 52,26-52,0 27,0-27,0 26,0 0,0 1,0-1,0-26,0 0,-53 0,53 0,0 26,0-26,0-26,0-1,0 27,27 26,-27-26,0-26,0 26,0-27,0 0,0 27,0 0,0-26,0 26,0 0,0-27,0 27,0 0,0 0,0 0,0-27,52 27,-52 26,0-26,0-26,0-1,27-52</inkml:trace>
  <inkml:trace contextRef="#ctx0" brushRef="#br0" timeOffset="1433.0818">25929 2937,'27'0,"26"0,-27 0,27 0,0 0,0 0,0 0,26 0,27-27,-27 27,1 0,-1 0,0-53,1 53,-27 0,26 0,-26 0,0 0,0 0,0 0,0 0,0 0,-1 0,1 0,0 0,27 0,-27 0,-27 0,1 0,52 0,-53 0,1 0,26 0,0 0,26 0,-26 0,0 0,0 0,0 0,26 0,-26 0,0 0,0 0,0 0,26 0,-26 0,0 0,0 0,0-26,26 26,-26 0,0 0,0 0,0 0,53-53,-27 53,0 0,1 0,-1-53,1 53,-1 0,-26 0,26 0,-26 0,0 0,0 0,-27 0,27 0,-26 0,-1 0,27 0,-26 26,-1-26,27 0,-27 0,27 0,0 0,0 0,-26 0,-1 0,27 0,0 0,0 0,0 0,0 0,0 0,-27 0,1 0,-27 27,52-27,-52 26,-26-26</inkml:trace>
  <inkml:trace contextRef="#ctx0" brushRef="#br0" timeOffset="2632.1505">28813 2751,'0'-53</inkml:trace>
  <inkml:trace contextRef="#ctx0" brushRef="#br0" timeOffset="2857.1634">28760 2566,'0'-26,"0"26,0-53,0 26</inkml:trace>
  <inkml:trace contextRef="#ctx0" brushRef="#br0" timeOffset="3083.1763">28734 2302,'0'-27,"-53"27,26 0</inkml:trace>
  <inkml:trace contextRef="#ctx0" brushRef="#br0" timeOffset="3299.1881">28469 2169,'0'-26,"0"-27,-26 53,26-27,-27 27,-26 0</inkml:trace>
  <inkml:trace contextRef="#ctx0" brushRef="#br0" timeOffset="3516.2011">28178 2011,'0'-53,"-53"53</inkml:trace>
  <inkml:trace contextRef="#ctx0" brushRef="#br0" timeOffset="3727.2131">27914 1958,'0'-27,"-27"27,1 0,-27 0</inkml:trace>
  <inkml:trace contextRef="#ctx0" brushRef="#br0" timeOffset="3936.2251">27543 1984,'-53'0,"27"0,26 27</inkml:trace>
  <inkml:trace contextRef="#ctx0" brushRef="#br0" timeOffset="4163.2373">27252 2063,'-26'0,"26"53,-53-53</inkml:trace>
  <inkml:trace contextRef="#ctx0" brushRef="#br0" timeOffset="4386.2508">26908 2434,'0'53,"-26"-53,26 26</inkml:trace>
  <inkml:trace contextRef="#ctx0" brushRef="#br0" timeOffset="4687.2681">26723 2857,'0'27,"0"26</inkml:trace>
  <inkml:trace contextRef="#ctx0" brushRef="#br0" timeOffset="4934.2822">26670 3360,'0'26,"0"27,0-53</inkml:trace>
  <inkml:trace contextRef="#ctx0" brushRef="#br0" timeOffset="5197.2972">26882 3783,'26'0,"27"27,-53 26,27-53,-27 26,26-26</inkml:trace>
  <inkml:trace contextRef="#ctx0" brushRef="#br0" timeOffset="5464.3125">27464 3995,'53'0,"-27"0,1 0,26 0,-27 0,27 0,0 0,0 0,0 0</inkml:trace>
  <inkml:trace contextRef="#ctx0" brushRef="#br0" timeOffset="5654.3234">27966 3995,'27'0,"-1"0,27 0,0 0,-26 0,26 0,-27 0</inkml:trace>
  <inkml:trace contextRef="#ctx0" brushRef="#br0" timeOffset="5842.3341">28390 3916,'0'-53,"53"26,-27 1,1 26</inkml:trace>
  <inkml:trace contextRef="#ctx0" brushRef="#br0" timeOffset="6015.344">28866 3545,'0'-26,"53"26</inkml:trace>
  <inkml:trace contextRef="#ctx0" brushRef="#br0" timeOffset="6262.3581">28945 3386,'0'-26,"0"-27,0 27</inkml:trace>
  <inkml:trace contextRef="#ctx0" brushRef="#br0" timeOffset="6410.3666">28945 3175,'0'-27</inkml:trace>
  <inkml:trace contextRef="#ctx0" brushRef="#br0" timeOffset="6668.3814">28945 2963,'0'-26,"0"-1</inkml:trace>
  <inkml:trace contextRef="#ctx0" brushRef="#br0" timeOffset="6846.3916">28893 2778,'0'0,"0"0</inkml:trace>
  <inkml:trace contextRef="#ctx0" brushRef="#br0" timeOffset="7956.455">28019 3677,'0'-26,"0"26,-53 0,53 53,0-27,0 27,0-26,0-1,0 27,0-26,0-1,27 27,-27-27,26 1,-26 52,0-26,0 0,0 0,0 0,0 26,0-26,0 0,0-26,0 25,0-25,0 26,0-27</inkml:trace>
  <inkml:trace contextRef="#ctx0" brushRef="#br0" timeOffset="8758.5008">30824 2566,'0'0,"26"0,27 0,0 53,0-53,0 27,-26 52,-27-26,0 0,-27 0,-26 26,0-26,27-27,-27 27</inkml:trace>
  <inkml:trace contextRef="#ctx0" brushRef="#br0" timeOffset="9125.5219">31882 2646,'-26'79,"-27"-26,26 0,-25 26,25-26,-26 0,53 0,-26 0</inkml:trace>
  <inkml:trace contextRef="#ctx0" brushRef="#br0" timeOffset="9359.5353">31591 2804,'0'-26,"27"26,-1 0,1 0,26 0,-27 26,27-26,-27 53,1-53,26 27,-27-27,27 0,0 26,-26-26</inkml:trace>
  <inkml:trace contextRef="#ctx0" brushRef="#br0" timeOffset="10664.6099">27940 1402,'0'-26,"0"-1,0 27,-53 53,53-27,-53-26,53 53,-53-53,53 80,-53-80,27 0</inkml:trace>
  <inkml:trace contextRef="#ctx0" brushRef="#br0" timeOffset="10850.6206">28019 1349,'27'0,"-27"0,26 0,1 0,26 0,0 0,26-53</inkml:trace>
  <inkml:trace contextRef="#ctx0" brushRef="#br0" timeOffset="11323.6476">28496 555,'0'0,"0"27,0 26,0 0,26-53,1 0,-1-27,53-26,-79 27,53 26,-53-80,27 80,-27-53,0 106,0 0,0 27,0 26,53-1,-53-25,0-1,-27-26,27 0,-26-27,-54 27,27-53,1 0</inkml:trace>
  <inkml:trace contextRef="#ctx0" brushRef="#br0" timeOffset="12196.6976">29369 3016,'0'-27,"0"54,0 26,0 26,0-26,0 0,0 0,0 0,0 0,0 0</inkml:trace>
  <inkml:trace contextRef="#ctx0" brushRef="#br0" timeOffset="12921.739">28390 2354,'0'27,"-80"-1,54 27,-27 27,0-27</inkml:trace>
  <inkml:trace contextRef="#ctx0" brushRef="#br0" timeOffset="13177.7537">28469 2619,'0'0,"0"27,-53-27,53 26,-79 27,79-27,-53 27,53-26,-53-27</inkml:trace>
  <inkml:trace contextRef="#ctx0" brushRef="#br0" timeOffset="13716.7845">28046 2222,'26'0,"-52"27,-1 52,27-26,-53 0,53 0</inkml:trace>
  <inkml:trace contextRef="#ctx0" brushRef="#br0" timeOffset="14107.8067">27702 2222,'-27'0,"27"0,-52 53,52 0,-53 0,0 0,53 26,-53-26,53-26,-27-27</inkml:trace>
  <inkml:trace contextRef="#ctx0" brushRef="#br0" timeOffset="14324.8193">27384 2381,'-26'0,"-1"0,-25 0,52 26,-53 27,53-26,-27-27</inkml:trace>
  <inkml:trace contextRef="#ctx0" brushRef="#br0" timeOffset="14534.8313">27226 2381,'-27'0,"-26"26,0 27,53 0,-53 27,53-1,-52-26,52 0</inkml:trace>
  <inkml:trace contextRef="#ctx0" brushRef="#br0" timeOffset="14834.8485">27279 3175,'26'0,"-26"0,-26 79,26-26,-80 26,80 1,-53-1</inkml:trace>
  <inkml:trace contextRef="#ctx0" brushRef="#br0" timeOffset="15049.8608">27543 3201,'0'0,"0"27,-79 26,79-1,-27 28,27-54,-53 1</inkml:trace>
  <inkml:trace contextRef="#ctx0" brushRef="#br0" timeOffset="15260.8728">27623 3281,'0'26,"0"27,0 26,-27 1,27-27,0-1,-26 1</inkml:trace>
  <inkml:trace contextRef="#ctx0" brushRef="#br0" timeOffset="15417.8818">27728 3624,'0'27,"-26"-1,-27 54,0-27,27 0,-27 26,26-53</inkml:trace>
  <inkml:trace contextRef="#ctx0" brushRef="#br0" timeOffset="15816.9046">28707 2672,'0'-26,"-26"26,26-27,-27 27,27 79,-79 1,53 26,-27-27,26-26,27 53,-79-53,79-27</inkml:trace>
  <inkml:trace contextRef="#ctx0" brushRef="#br0" timeOffset="16145.9235">28390 3307,'0'53,"-27"-53,27 53,-53 0,53-27,0 27,-26-26,26-1</inkml:trace>
  <inkml:trace contextRef="#ctx0" brushRef="#br0" timeOffset="16340.9346">28760 3466,'0'0,"-53"0,27 0,-27 53,-26-27,26 53,0-52,26-27</inkml:trace>
  <inkml:trace contextRef="#ctx0" brushRef="#br0" timeOffset="16558.9471">28416 3201,'0'0,"-53"27,53-1,-53 1,53 25</inkml:trace>
  <inkml:trace contextRef="#ctx0" brushRef="#br0" timeOffset="16768.9591">28390 2751,'0'0,"-27"0,27 27,-79 52,79-26,-26 26,26-26,0 0</inkml:trace>
  <inkml:trace contextRef="#ctx0" brushRef="#br0" timeOffset="17557.0042">27728 2989,'53'-52,"-53"78,-26 27,26 0,-80 26,80-26,-26-26,26-1,0 27,0-53,26 0,27-26,-26-1,26-26,-27 0,-26 27,53-27,-53 26,0 1,0-27,-26 53,-27 79,53-52,-27-27</inkml:trace>
  <inkml:trace contextRef="#ctx0" brushRef="#br0" timeOffset="17946.0264">27146 3069,'-26'0,"26"0,-53 0,26 106,-25-53,-1 0,53-1,-53 28,53-54</inkml:trace>
  <inkml:trace contextRef="#ctx0" brushRef="#br0" timeOffset="18127.0368">27067 3228,'-53'26,"53"1,-53 25,27 1,26 0,-80 27,80-27,-26-27</inkml:trace>
  <inkml:trace contextRef="#ctx0" brushRef="#br0" timeOffset="18329.0483">26882 2804,'0'0,"0"53,0 27,-27 52,27-26,0-27,0-26</inkml:trace>
  <inkml:trace contextRef="#ctx0" brushRef="#br0" timeOffset="18546.0607">27173 3439,'0'27,"0"26,0 26,0-53,26 1</inkml:trace>
  <inkml:trace contextRef="#ctx0" brushRef="#br0" timeOffset="18756.0727">27384 3704,'0'26,"0"27,0 0,0-26,-53-1,53 53</inkml:trace>
  <inkml:trace contextRef="#ctx0" brushRef="#br0" timeOffset="18928.0826">27464 3836,'0'53,"-53"-53,53 53,-27-53,27 26</inkml:trace>
  <inkml:trace contextRef="#ctx0" brushRef="#br0" timeOffset="19116.0933">27623 3889,'0'27,"0"25,0-52</inkml:trace>
  <inkml:trace contextRef="#ctx0" brushRef="#br0" timeOffset="19611.1217">27808 2090,'0'26,"0"1,0 52,-27 1,27-1,-79-26,79 0,-53 26,53-26,-26-53</inkml:trace>
  <inkml:trace contextRef="#ctx0" brushRef="#br0" timeOffset="19806.1328">27834 2513,'-26'0,"-27"80,26-27,27-1,-79 1,53 27,-27-54</inkml:trace>
  <inkml:trace contextRef="#ctx0" brushRef="#br0" timeOffset="20000.1439">27517 2857,'0'27,"-27"-1,-26 27,27-27,-1 27,-26-26,27 26,-27-27</inkml:trace>
  <inkml:trace contextRef="#ctx0" brushRef="#br0" timeOffset="20197.1551">27384 2725,'-79'106,"53"-53,-27 0,53 26,-53-26,53-27,-53-26</inkml:trace>
  <inkml:trace contextRef="#ctx0" brushRef="#br0" timeOffset="20369.165">27411 2646,'-53'105,"-26"1,-1-26,54-1,-27 0,26-79</inkml:trace>
  <inkml:trace contextRef="#ctx0" brushRef="#br0" timeOffset="21748.2439">26273 5027,'0'-53,"0"53,53 53,-53-27,53 27,-53-26,0 26,0-1,0 1,0 0,0-26,-26-27,26 26,-27-26,27-26,0-54,0 27,0 1,0-1,27 0,-27 26,52 1,-52-27,53 26,0-26,0 53,-26 0,-1 0,27 0</inkml:trace>
  <inkml:trace contextRef="#ctx0" brushRef="#br0" timeOffset="22213.2705">26802 5186,'-26'26,"-27"-26,106-53,0 0,0-26,26 26,-52 0,25-26,-52 52,-52 27,-1 27,-27 25,54 1,-27 27,53-27,-53-27,53 27,0-26,53 25,-27-52,54 0,-27 0,26 0,0 0,1 0,-27 0,-27 0</inkml:trace>
  <inkml:trace contextRef="#ctx0" brushRef="#br0" timeOffset="22896.3091">27464 4947,'-27'0,"27"-26,-53 26,-26 0,26 0,27 26,-27 1,53 26,-53-27,53 1,0-27,53 0,-27 0,27 0,-26 0,-1-53,27 53,-53-53,26 53,-26 26,0 1,0 52,0-52,53 52,-53-26,0 26,0 1,0-1,0 0,0 1,0-1,-26 27,-27-53,26 0,-25 0,25-53,1 26,-27-26,0-26,53-54,-53 27,53-26,0 0,53 26,-27-53,54 53,-27 0,26 0,-26 27,-27 26,27-53,-26 53</inkml:trace>
  <inkml:trace contextRef="#ctx0" brushRef="#br0" timeOffset="23159.3246">27649 5080,'0'26,"0"27,0-26,0 25,0 1,0 27,0-27,26-27,-26 27,53-53,-53 26,27-26</inkml:trace>
  <inkml:trace contextRef="#ctx0" brushRef="#br0" timeOffset="23338.3348">27649 4868,'0'-26,"0"26</inkml:trace>
  <inkml:trace contextRef="#ctx0" brushRef="#br0" timeOffset="24185.3833">28205 5159,'-27'-53,"-26"27,27 26,-54 0,27 0,27 0,26 0,-53 0,53 53,0 0,0-1,0-52,53 0,-27 0,1-52,26 52,-27-53,27 53,-26-27,-1 27,-26 0,0 27,0 26,0-1,0 1,0-26,0-1,53-52,-53-1,53-26,-53-26,79 53,1-27,-27 53,-27 0,53 53,-52 26,-27-53,0 27,0-26</inkml:trace>
  <inkml:trace contextRef="#ctx0" brushRef="#br0" timeOffset="24681.4117">29131 4365,'-27'0,"-52"53,79 27,-27 25,27 1,-53 53,53-27,-52 27,52-53,0 26,0-26,0-27,0-26,0-26,0-27,52 0,-52-27</inkml:trace>
  <inkml:trace contextRef="#ctx0" brushRef="#br0" timeOffset="25782.4746">29580 5027,'-52'0,"52"-53,-27 53,27-53,-53 53,53-27,-53 27,0 0,27 0,-1 0,-26 27,27 52,-27-26,53 0,-53 53,53-80,0 1,0 26,27-53,52 0,-26-53,0 26,0-25,26-1,-52 0,26-27,-53 27,0 0,52-26,-52 0,0-1,0 27,0 1,0 25,-26 27,26-53,0 106,0 0,0 26,0-26,0 0,0 0,0 26,0-26,26-26,1-27,26 53,26-53,1 0,25-53,-52 26,0-26,0 27,-26-27,26 27,-80 26,27 0,-26 53,26-27,0 0,0 27,26-26,27-27,-27 0,1 0,-1 0,27-27,-26-26,-27 27,79-27,-79 0,0 27,0-1,-26-26,-1 53,1 0,26 27,0 26,0-27,0 1,0 26,0-1,0-25,53 26,-53-27,0 1,0 26,0-27,0 1,-53-27,-27 53,27-53,1 0,25 0</inkml:trace>
  <inkml:trace contextRef="#ctx0" brushRef="#br0" timeOffset="25939.4836">30057 4498,'-27'0,"27"0</inkml:trace>
  <inkml:trace contextRef="#ctx0" brushRef="#br0" timeOffset="26315.5051">30745 4524,'0'27,"0"25,0 28,0-1,0 1,0-1,0 0,0 27,0-53,0-26</inkml:trace>
  <inkml:trace contextRef="#ctx0" brushRef="#br0" timeOffset="26646.5241">31009 4656,'-26'27,"-1"-1,1 1,-54 52,54-52,-27 25,27-25,26 26,0-53,26 0,27 0,0 0,26 0,1 0,-1 0,0-27,1 27,-54-53</inkml:trace>
  <inkml:trace contextRef="#ctx0" brushRef="#br0" timeOffset="27529.5746">31776 4498,'-26'0,"-53"0,79 26,-80 1,80-1,-26 27,26 0,26-53,1 0,26 0,-27-53,27 0,-53 27,26-1,-26-26,0 27,0-1,-52 27,52 27,0 26,0-27,26 1,27-27,26 0,1 0,26-80,-27 1,0 26,-52 0,26 0,-53 27,0-1,0-26,0 0,-27 27,1 26,-27 0,-27 0,80 53,0 26,-26 27,26 0,0 0,0-1,26 28,-26-27,0 26,0-53,0 1,0-1,0 0,0 1,-26 26,26-80</inkml:trace>
  <inkml:trace contextRef="#ctx0" brushRef="#br0" timeOffset="27756.5875">31962 5080,'0'-27,"26"27,1 0,-1 0,27 0,0-53,-27 53,54 0,-27 0,0-26,-27 26</inkml:trace>
  <inkml:trace contextRef="#ctx0" brushRef="#br0" timeOffset="28759.6449">26009 6350,'0'-80,"-27"27,1 27,-54 26,27-53,-26 53,0 53,-54 26,1 27,26 0,0 26,27 27,26 0,53-27,0-26,27-27,25-26,54 0,-26-53,25 0,-25 0,-1 0,-26 0,0 0,0 0</inkml:trace>
  <inkml:trace contextRef="#ctx0" brushRef="#br0" timeOffset="29285.675">25850 7117,'0'-26,"-27"26,-26 0,27 0,-27 0,53 26,-26 27,26 0,0-53,53 0,-1 0,1 0,0-53,0 53,-26 0,-27 26,26-26,-26 53,53-53,-27 0,-26-53,27 53,-27-53,53 53,-53-26,26 26,27 0,-53 0,80 0,-54 0</inkml:trace>
  <inkml:trace contextRef="#ctx0" brushRef="#br0" timeOffset="29585.6922">26326 7091,'27'26,"-1"27,0-53,27 0,-26-53,-27 0,0 0,0 0,0 27,0-27,0 26,26 27,27 0</inkml:trace>
  <inkml:trace contextRef="#ctx0" brushRef="#br0" timeOffset="30312.7337">26273 7038,'-26'0,"-27"0,53-27,26-26,-26 80,0-1,0 1,0 26,53-27,0 27,26-53,-52 0</inkml:trace>
  <inkml:trace contextRef="#ctx0" brushRef="#br0" timeOffset="32749.8731">26696 7038,'0'53,"27"-53,-1 0,27 0,0 0,0 0,0-53,0 53,-27-80,54 27,-80 0,0 0,0 27,-27-27,1 53,-1 0,-25 0,25 27,27-1,-26-26,26 53,-53-27,53 1,0 26,0 26,0-26,0-26,26-27,54 0,-1 0,-26 0,0 0,0-53,0 26,-27-26,27 27,-27 26,-26-53,0 53,0 79,0-52,0 26,53 0,-53-53,0-53,0 26,53 27,0 0,-26 0,26-53,-27 53,0 0,-26-26,53 26,-53-27,0-26,-26 0,-1 53,27-26,-26 26,-27 0,53-26,-26 26,-1 0,27 0,0 26,0 27,27-27,-1-26,53 53,1 0,-27 0,26-26,-52 26,25-1,-25 1,-27 0,0 27,0-27,0-27,-27 27,-25-53,25 26,1-26,-27 0,26 0,1 0,26-79,0 53,53-27,-27 26,54-26,-1-26,53 0,27-1,0-26,-27 0,-26 27,-53 26,0 0,-53 0,0 27,-53-1,26 27,-26 0,-52 53,52 0,0 0,-27 27,54-28,26-25,0 26,0-27,53-26,26 0,53 0,-26 0,53-132,0 79,0 53,-54-26,-25 26,-27 0,-53 26,0 1,0-1,0 27,-27-53,27 26,-26-26,26 0,0-53,0 1,26-1,54-27,-1 54,27-27,-27 53,-26-27,26 27,1 0,-27 0,0 0,0 0,-53 27,26-27,-26 53,0-27,27-26</inkml:trace>
  <inkml:trace contextRef="#ctx0" brushRef="#br0" timeOffset="33576.9205">30798 6217,'0'-53,"0"53,-27 0,-26 80,27-1,-54 27,1-27,52-26,27 27,0-27,0-27,27 27,52-53,1 0,52-53,-26 0,26 0,-26 0,-27 53,-79-26,-79-27,26 53,0 0,27 0,-54 0,133 26,-26 1,-27 26,0 0,0 0,0-27,0 27,79-53,-26 0,26 0,1 0,-1 0,27-26,-27-27</inkml:trace>
  <inkml:trace contextRef="#ctx0" brushRef="#br0" timeOffset="33769.9315">31882 6535,'80'0,"-80"-53,26 53,-26 26</inkml:trace>
</inkml:ink>
</file>

<file path=ppt/ink/ink1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9:14:02.176"/>
    </inkml:context>
    <inkml:brush xml:id="br0">
      <inkml:brushProperty name="width" value="0.05292" units="cm"/>
      <inkml:brushProperty name="height" value="0.05292" units="cm"/>
      <inkml:brushProperty name="color" value="#00B050"/>
    </inkml:brush>
  </inkml:definitions>
  <inkml:trace contextRef="#ctx0" brushRef="#br0">24395 3069,'0'-27,"0"1,0-27,0 27,0-1,0 27,0 79,0-26,0 27,-27-27,27 0,0 0,-26 26,26-53,0 1,0-1,0 27,0-26,0-27,0 26,53-26,-27 0,1 0,25 0,-25 0,-1 0,27 0,-26 0,-1 0,27 0,0 0,-27 0,1 0</inkml:trace>
  <inkml:trace contextRef="#ctx0" brushRef="#br0" timeOffset="526.03">25215 2831,'0'0,"0"79,0 0,0 1,0-27,0 0,0 0,0 26,0-53,0 1,0-1,0-26,0 80,0-27,0-27,0 1</inkml:trace>
  <inkml:trace contextRef="#ctx0" brushRef="#br0" timeOffset="1315.0752">25850 2989,'26'0,"54"0,-27 0,-27 53,27-26,-53 26,0 26,-27-52,1 26,-27-27,27 27,-27-27,53 1,0 26,26-53,27 0,0 0,0 0,26 0,-26 0,-26-27</inkml:trace>
  <inkml:trace contextRef="#ctx0" brushRef="#br0" timeOffset="1629.0927">25823 3307,'53'0,"53"0,-53 0,0 0,0 0,0 0,0 0,26 0,-52 0</inkml:trace>
  <inkml:trace contextRef="#ctx0" brushRef="#br0" timeOffset="1870.107">26511 3254,'0'53,"27"-53,-1 0,54 0,-28-26,1 26,-26 0,26 0,-27-27</inkml:trace>
  <inkml:trace contextRef="#ctx0" brushRef="#br0" timeOffset="2222.1271">27093 2989,'27'-52,"-1"52,27 0,0 0,-26 0,-27 0,0 79,0-53,0 1,-53 26,0 0,0 26,0-52,53-1,0 27,53-53,53 0,-1 0,1 0,-26-27,-1 27,-52-52,-27 25</inkml:trace>
  <inkml:trace contextRef="#ctx0" brushRef="#br0" timeOffset="2537.1451">27040 3148,'-26'0,"26"0,26 0,1 0,26 0,-27 0,1 0,26 0,-27 0,1 0,-1 0</inkml:trace>
  <inkml:trace contextRef="#ctx0" brushRef="#br0" timeOffset="2996.1714">27966 3281,'-26'0,"-53"0,52 0,-26 26,0 27,27-27,-27 54,79-54,27-26,27 0,-27 0,0-26,-1 26,-25-53,-27 26,0 1,0 26,0-53,-53 53,27 0</inkml:trace>
  <inkml:trace contextRef="#ctx0" brushRef="#br0" timeOffset="3385.1936">28337 2910,'26'-53,"-26"106,0 26,0 1,0 26,0-27,0 27,0-27,0-26,0 0,53-26,-53 25,53-52</inkml:trace>
  <inkml:trace contextRef="#ctx0" brushRef="#br0" timeOffset="3917.2241">29448 2884,'0'0,"0"26,-79-26,52 27,1-27,-54 105,28-78,-54 52,53-26,0 0,0 0,53-27,0 27,26 0,54-53,-27 0,0 0,26 0,-26 0,0 0,26 27,-26-27,-26 0,26 0</inkml:trace>
  <inkml:trace contextRef="#ctx0" brushRef="#br0" timeOffset="4315.2468">30506 2804,'0'27,"0"26,0 0,0 26,0 0,0 1,0 26,0-27,0 0,0 1,-52-27,52-1</inkml:trace>
  <inkml:trace contextRef="#ctx0" brushRef="#br0" timeOffset="7765.4442">25162 4339,'53'0,"-27"0,27 0,0 0,-53 79,0-52,0-1,0 27,0-26,0-1,-53 27,53 0,-26-27,26 27,0-26,0 26,0-53,26 0,54 0,-28 0</inkml:trace>
  <inkml:trace contextRef="#ctx0" brushRef="#br0" timeOffset="8087.4626">25056 4683,'53'0,"0"0,-27 0,27 0,0 0,27 0,-28 0,1 0,0 0</inkml:trace>
  <inkml:trace contextRef="#ctx0" brushRef="#br0" timeOffset="8334.4767">25691 4709,'27'0,"25"0,1 0,-26 0</inkml:trace>
  <inkml:trace contextRef="#ctx0" brushRef="#br0" timeOffset="8731.4994">26167 4445,'0'-27,"0"-26,53 53,-26 0,-1 0,-26 27,53-27,-53 26,27 1,-27 52,0-52,0-1,0 27,0-27,0 1,0-1,0 27,0-26,26-27,27 0,0 0,0 0,26 0,-52 0</inkml:trace>
  <inkml:trace contextRef="#ctx0" brushRef="#br0" timeOffset="9047.5175">26088 4603,'0'-26,"0"26,26 0,27 0,0 0,0 0,0 0,0 0,26 0,-26 0,-26 0,-1 0</inkml:trace>
  <inkml:trace contextRef="#ctx0" brushRef="#br0" timeOffset="9278.5307">26749 4630,'0'53,"0"-27,0 27,53 0,-26-53,-1 0,1 0,26 0,-27-53,-26 0,-53 53,0-26,27 26,-54 0,27 0,1 0</inkml:trace>
  <inkml:trace contextRef="#ctx0" brushRef="#br0" timeOffset="10007.5724">24739 4339,'0'26,"0"54,52-27,-52 0,27-1,-27 28,79-27,-79-27,53 27,-53-26,27 25,-27 1</inkml:trace>
  <inkml:trace contextRef="#ctx0" brushRef="#br0" timeOffset="10966.6273">27252 4445,'0'-27,"0"-26,0 80,0-1,0 27,0 0,0 26,0 1,0-27,0 0,0-27,53 27,-53-27,26-26,-26 53,53-53</inkml:trace>
  <inkml:trace contextRef="#ctx0" brushRef="#br0" timeOffset="11357.6496">28125 4339,'-26'0,"-1"0,1 0,-27 26,26 27,-25 27,25-27,27-1,-53-25,53 26,0-27,0 1,0-27,0 53,80-53,-1 0,-26 26,26-26,1 0,-1 0</inkml:trace>
  <inkml:trace contextRef="#ctx0" brushRef="#br0" timeOffset="12016.6873">29342 3995,'0'-79,"0"52,0 27,-26 79,26 1,-53 26,53-27,0 0,0-26,0 0,0 27,0-80</inkml:trace>
  <inkml:trace contextRef="#ctx0" brushRef="#br0" timeOffset="12307.704">28893 4630,'0'0,"26"0,53 0,1 0,26 0,-1 0,54 0,0-53,-53 53,-53 0,-27 0,27 0</inkml:trace>
  <inkml:trace contextRef="#ctx0" brushRef="#br0" timeOffset="12690.7259">29263 4868,'0'26,"0"1,0 52,0-26,0-26,-27 26,27 0,0-27,0-26,80 0,-80 26,26-26,27 0,-26 0,26 0,-27 0,27 0,0 0,26 0</inkml:trace>
  <inkml:trace contextRef="#ctx0" brushRef="#br0" timeOffset="14998.8577">30163 4339,'0'-27,"-27"27,27-53,-26 1,-27-1,53 0,-27 53,27-80,-26 27,-27 27,53-27,-53 53,0-53,27 53,26-26,-27 26,-26-53,27 26,-27-26,26 53,27-26,-26 26,-27 0,-26 0,26 0,26 0,-26 0,0 0,0 0,27 0,26 0,-53 0,0 0,53 53,-26-53,26 26,-27-26,27 53,-79 0,52-26,1 26,-53-27,52 27,-26-27,53 1,-53-27,53 79,-26-26,26 0,0 26,0-52,0 26,0-27,0 1,0 26,0 0,0-1,0 1,0-26,0-1,0 1,0 52,0-52,26-27,-26 52,0-25,53 26,-53-27,27 27,-27-26,53-27,-53 53,53-53,-53 53,26-53,-26 79,53-79,-53 79,53-79,-53 27,26-27,1 0,52 0,-52 0,-1 0,27 0,0 0,-27-27,1 27,26 0,0 0,0 0,-53-26,52 26,1 0,-26-53,-1 53,27-53,-26 53,26-106,-27 80,53-54,-79 54,27-1,-27-52,53-27,-53 53,26 27,-26-27,53-26,-53-1,0 54,0-27,27 26,-27 1,0-27,0 0,0 27,0-1,0 27,79 0</inkml:trace>
  <inkml:trace contextRef="#ctx0" brushRef="#br0" timeOffset="15681.897">31485 3916,'-52'0,"-28"26,-52 53,-27 1,0-1,1 0,-1-26,27 0,52 0,27-53,0 0,53-26,27 26</inkml:trace>
  <inkml:trace contextRef="#ctx0" brushRef="#br0" timeOffset="15946.9121">30348 4180,'0'27,"0"25,0 1,0-26,0 26,0-27,0 27,0 0,0 0,26-53,1 26,52-26,-26 0</inkml:trace>
  <inkml:trace contextRef="#ctx0" brushRef="#br0" timeOffset="16889.966">31194 4524,'0'79,"-26"-26,26 0,0-26,0 26,0-27,0 1,0-54,-53 1,53-27,0 26,0-26,0 0,0 27,0 0,26-27,1 0,26 26,0-26,26 53,1 0,-28 0,-52 27,0 26,0-27,-26 1,0 26,-54-27,54-26,-1 53,-26-53,53 26,-26-26,26 27,0 26,26-27,27-26,-26 0,26 0,0 53,-1-53,1 0,-26 0,26 0,0 0</inkml:trace>
  <inkml:trace contextRef="#ctx0" brushRef="#br0" timeOffset="17558.0043">31247 4524,'-26'0,"-1"0,27 27,-26-27,26 79,0-53,0 1,0 26,0 0</inkml:trace>
</inkml:ink>
</file>

<file path=ppt/ink/ink1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9:12:08.203"/>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25823 4603,'0'53,"0"0,27 53,-27-27,0 1,0-1,0 1,0-27,0 26,53 0,-53-26,0-26,0-1,0 27,0-27,0 1,0 26,0 26,0-52,0-27,26-53</inkml:trace>
  <inkml:trace contextRef="#ctx0" brushRef="#br0" timeOffset="1926.1102">25135 4947,'0'-26,"0"-27,0 53,27 0,26 0,-53 26,0 27,0 0,0 0,-53 0,53 0,-27-53,27 53,0-27,27-26,-1 0,27 0,0 53,-26-53,26 27,-53 26,0 26,-27-52,-26 25,27-25,-27 26,26-27</inkml:trace>
  <inkml:trace contextRef="#ctx0" brushRef="#br0" timeOffset="2782.1592">26379 4868,'53'0,"-53"-26,26 26,1 0,26-27,26 27,-79 27,0-1,0 27,0 0,0 26,0-26,-26 27,26-28,0 1,0 0,0-26,0 26,79-53,0 0,1 0,-1 0,-26 0,-26 0</inkml:trace>
  <inkml:trace contextRef="#ctx0" brushRef="#br0" timeOffset="3052.1746">26458 5080,'0'0,"53"0,-26 0,-1 0,1 0,26 0,-1 0,1 26,0-26,0 0</inkml:trace>
  <inkml:trace contextRef="#ctx0" brushRef="#br0" timeOffset="3263.1863">26988 5186,'26'0,"27"0,0 0,-27-27,1 27,26 0,-53-53</inkml:trace>
  <inkml:trace contextRef="#ctx0" brushRef="#br0" timeOffset="3607.2063">27517 4842,'0'0,"0"52,0 1,0-26,0-1,0 27,0-26,0 26,0-27,106-26,26-53,-53 27</inkml:trace>
  <inkml:trace contextRef="#ctx0" brushRef="#br0" timeOffset="3936.2252">28152 4894,'-106'53,"79"-26,27 52,-53-26,53 0,0-26,0 25,0-25,27-27,26 0,26 0,1-27,-1-25,-53 25,-26-26</inkml:trace>
  <inkml:trace contextRef="#ctx0" brushRef="#br0" timeOffset="4096.2342">28205 4603,'0'0,"0"0</inkml:trace>
  <inkml:trace contextRef="#ctx0" brushRef="#br0" timeOffset="4993.2856">27490 4842,'0'-27,"0"27,0-26,-26 26,-27 0,26 0,27 0,-53 0,53 26,-52-26,52 53</inkml:trace>
  <inkml:trace contextRef="#ctx0" brushRef="#br0" timeOffset="5946.3402">28549 4577,'0'26,"26"54,-26-1,53 1,-53-1,53 0,-53 1,0 52,0-53,53-26,-53 0,0-26,0 26,0-27,0-26,0-53</inkml:trace>
  <inkml:trace contextRef="#ctx0" brushRef="#br0" timeOffset="6651.3805">28152 4630</inkml:trace>
  <inkml:trace contextRef="#ctx0" brushRef="#br0" timeOffset="7865.4499">29713 4603,'0'-52,"0"52,-53 26,26 0,-26 27,1 0,-28 0,27 27,0-28,0 1,27-26,-27-1,53 27,26-53,-26 27,106-27,-79 0,-1 0,27 53,0-53,0 0,0 0,0 0,26 0,-26 0,0 0,-27 0,27 0,0 0,-53 26,27-26</inkml:trace>
  <inkml:trace contextRef="#ctx0" brushRef="#br0" timeOffset="8405.4808">31062 4339,'0'26,"0"27,0 27,0-27,0-1,0 28,0-27,0 0,0 0,0-27,0 0,0-26,0 80,0-27,0 0,0-53,0 53,0-27</inkml:trace>
  <inkml:trace contextRef="#ctx0" brushRef="#br0" timeOffset="9395.5374">28205 4603,'0'-26,"0"52,0 1</inkml:trace>
  <inkml:trace contextRef="#ctx0" brushRef="#br0" timeOffset="10655.6095">25426 6297,'53'-27,"-26"27,-1 0,27 27,-53-1,53 54,-53-27,0 26,0 0,0 1,0-27,0-1,0 1,0-26,0 26,0-53,53 0,0 0,26 0,-26 0</inkml:trace>
  <inkml:trace contextRef="#ctx0" brushRef="#br0" timeOffset="10943.626">25426 6561,'27'0,"26"0,-27 0,-26 0,80 0,-54 0,27 53,-26-53,-1 0,27 0</inkml:trace>
  <inkml:trace contextRef="#ctx0" brushRef="#br0" timeOffset="11144.6375">25956 6667,'79'0,"-26"0,-27 0,1 0,52 0,-52 0,-27-53</inkml:trace>
  <inkml:trace contextRef="#ctx0" brushRef="#br0" timeOffset="11512.6585">26564 6456,'53'0,"-26"-53,25 53,-52 0,53 0,-53 79,-26-26,26-27,-53 27,53-26,-26 26,26-27,0-26,26 0,27 0,26 0,27-53,-26 27,-28-54</inkml:trace>
  <inkml:trace contextRef="#ctx0" brushRef="#br0" timeOffset="11761.6728">27146 6456,'0'52,"0"1,0-26,0-1,-26 27,26-26,0 26,0-27,26 0,27-26,0 0,-26-26</inkml:trace>
  <inkml:trace contextRef="#ctx0" brushRef="#br0" timeOffset="11931.6825">27252 6323</inkml:trace>
  <inkml:trace contextRef="#ctx0" brushRef="#br0" timeOffset="12601.7208">25215 6297,'0'26,"0"54,0-1,0 0,0 1,0-1,26 0,-26 1,0-1,0 1,0-27</inkml:trace>
  <inkml:trace contextRef="#ctx0" brushRef="#br0" timeOffset="13376.7652">27570 6217,'-27'0,"27"-26,0 52,0 27,0 53,0-26,0-1,0 0,0-26,80 27,-54-1,27-26,-27-53</inkml:trace>
  <inkml:trace contextRef="#ctx0" brushRef="#br0" timeOffset="13775.788">28310 6323,'-52'0,"-1"27,0 26,0 52,0-52,26 0,27 0,-26-53,26 27,26-27,54 0,-27 0,0 0,0 0,26 26,-26-26,0 53,0-53,26 26,-53-26</inkml:trace>
  <inkml:trace contextRef="#ctx0" brushRef="#br0" timeOffset="14377.8224">29580 5715,'0'0,"-52"0,52 53,0-27,0 27,0 26,0 1,0 26,0-27,0-26</inkml:trace>
  <inkml:trace contextRef="#ctx0" brushRef="#br0" timeOffset="14645.8377">29157 6456,'27'-27,"25"27,1 0,27 0,-1 0,27 0,26 0,27 0,-27 0,1 0,-54 0,-26 0,-27 0</inkml:trace>
  <inkml:trace contextRef="#ctx0" brushRef="#br0" timeOffset="15201.8695">29792 6588,'53'-27,"0"27,0 0,-27 0,-26 0,0 53,0-26,0-1,-53 27,27-26,-27 52,53-53,0 1,53-27,-27 53,1-53,26 26,-27-26,-26 27,53-27,-53 53,0-27,-26-26,-1 53,-26-53,-26 79,26-79,27 0</inkml:trace>
  <inkml:trace contextRef="#ctx0" brushRef="#br0" timeOffset="19146.0951">28919 10848,'53'0,"0"0,-27 0,27 0,0 0,-26 0,-1 0,0 0,27 0,-26 0,-1 0,54 0,-27 0,0 0,-1 0,1 0,0 0,0 0,0 0,0 0,26 0,-26 0,27 0,-27 0,0 0,-1 0,1 0,27 0,-27 0,0 0,-1 0,1 0,27 0,-27 0,0 0,0 0,-1 0,1 0,0 0,0 0,0 0,0 0,26 0,-26 0,27 0,-27 0,0 0,-1 0,28 0,-27 0,0 0,0 0,-1 0,28 26,-27-26,-27 0,1 0,26 0,-27 53,1-53,25 0,-25 0,-1 0,54 0,-54 0,-26 26,27-26,-1 0,53 0,-26 0,-26 0,-1 0,27 0,-26 0,26 53,-27-53,1 0,25 0,-25 0,-1 0,-26 27,0-27</inkml:trace>
  <inkml:trace contextRef="#ctx0" brushRef="#br0" timeOffset="22056.2616">30850 12171,'0'26,"53"-26,-53 53,0-27,0 1,0 26,0-27,0 1,0 26,0-27,0 0,27-26,-27 53,26-53</inkml:trace>
  <inkml:trace contextRef="#ctx0" brushRef="#br0" timeOffset="31347.793">30956 12462,'0'26,"0"53,0-52,0-1,0 54,0-27,0 0,53-1,-53 1,0 27,0-54,0 27,0 0,0 0</inkml:trace>
  <inkml:trace contextRef="#ctx0" brushRef="#br0" timeOffset="62397.569">30533 8916,'0'-26,"0"-1,0 27,0 53,0-26,-27 26,27-1,0 1,0-26,0-1,0 27,0-26,0-1,0 1,0 25,0 1,0-26,0 26,0-27,0 1,0 26,0-27,0 1,0-1,0 27,0-27,0 1,0 26,0-27,0 1,0 26,0-27,0 27,0 0,0 0,0-27,0 1,0 26,0 26,0-79,0 53,0-27,0 1,53-27,-53 53,0 0,0 0,0-1,0 1,0 0,0-26,0-1,27 27,-27-26,0-1,0 27,53-53,-53 26,0 1,0 26,26 0,-26 0,0 0,0-1,0 1,53 0,-53 0,0-26,0-1,0 1,27-27,-27 53,0-27,0 0,0 27,0-26,0-1,0 27,0 0,0 0,0-27,0 27,0-26,26-27,-26 53,0-27,0 27,0-26,0-1,0 27,53-27,-53 1,0 52,0-52,0 26,0 0,0-1,0 28,0-54,26-26,-26 27,0 26,0-27,0 1,0 26</inkml:trace>
  <inkml:trace contextRef="#ctx0" brushRef="#br0" timeOffset="63176.6135">30348 11244,'-53'0,"53"27,-27-1,27 27,0-26,0 26,0 0,27-53,-1 0,54 0,-80-27,26 1,-26-27,0 0,-26 26,26-26,-53 53,53-26</inkml:trace>
  <inkml:trace contextRef="#ctx0" brushRef="#br0" timeOffset="64192.6716">30348 9445,'-27'0,"27"0,53 0,0 0,0 0,0 0,26 0,-26 0,-26 0,-1 0,-26 80</inkml:trace>
  <inkml:trace contextRef="#ctx0" brushRef="#br0" timeOffset="65615.753">30559 8440,'0'-27,"0"80,-26 0,26 27,-27-1,27 0,0 1,0-1,0 1,0-28,0-25</inkml:trace>
  <inkml:trace contextRef="#ctx0" brushRef="#br0" timeOffset="66657.8127">30506 8652,'0'0,"-52"0,-1 0,26 0,1 0</inkml:trace>
  <inkml:trace contextRef="#ctx0" brushRef="#br0" timeOffset="66866.8246">30163 8652,'-27'0,"27"52,-26-52</inkml:trace>
  <inkml:trace contextRef="#ctx0" brushRef="#br0" timeOffset="67157.8413">29819 8890,'0'53,"-53"-53,53 26,-27-26,27 27,-26-27,26 52,-53-52,53 27,-27-27,27 26,-26 27,26-26,-53-27</inkml:trace>
  <inkml:trace contextRef="#ctx0" brushRef="#br0" timeOffset="68315.9074">29448 9366,'0'26,"0"1,-26-27,26 53,-53-27,53 54,-27-27,27-27,0 0,0 27,0-26,0-1,0 27,0-26,0 26,0-27,0 27,0-27,0 1,0 26,0-27,0 1,0 26,0-27,0 1,0-1,0 27,0-27,0 1,0 26,0 0,0-27,0 53,0-26,0-26,53 26,-53-27,27 1,26 52,-53-26,26-53,-26 53,0-27,27-26,-27 53,0-26,52-27,-52 26,0 27,27-53,-27 27,0-1,53 27,-53-27,0 1,26-27,-26 53,27-53,26 0,-53 26,26-26,-26 27,27-27,-27 26,26-26,27 0,-53 53,26-53,1 0,52 0,-52 0,-1 0,1 0,26 0,-1 0</inkml:trace>
  <inkml:trace contextRef="#ctx0" brushRef="#br0" timeOffset="68412.9122">30427 11536,'53'0,"-27"0,27 0,-26 0,26 0</inkml:trace>
  <inkml:trace contextRef="#ctx0" brushRef="#br0" timeOffset="68644.9261">30824 11562,'26'0,"-26"0,27 0,26 0,-27 0,1 0,-27-26,53 26,0-80</inkml:trace>
  <inkml:trace contextRef="#ctx0" brushRef="#br0" timeOffset="68937.9423">31221 11350,'0'-53,"53"53,-27 0,1 0,26-26,-27-27,-26 27,0-1,53-52,-27 26</inkml:trace>
  <inkml:trace contextRef="#ctx0" brushRef="#br0" timeOffset="69095.9521">31565 11006,'0'-53,"0"27,0-27,26 53,-26-53</inkml:trace>
  <inkml:trace contextRef="#ctx0" brushRef="#br0" timeOffset="69318.9647">31697 10636,'0'-27,"0"-25,0-1,0 0,0 26,-53-26</inkml:trace>
  <inkml:trace contextRef="#ctx0" brushRef="#br0" timeOffset="69762.9901">31644 9922,'0'-53,"0"26,0 1,0-27,0 26,0 1,0-27,0 0,0 27,-26-27,26 26,-27 1,27-27,0 26,0 1</inkml:trace>
  <inkml:trace contextRef="#ctx0" brushRef="#br0" timeOffset="70010.0044">31591 9260,'0'-26,"0"-54,0 27,-53 0,53 27,-26 26,26-53,0 0,-53 53,53-26,0-27,0 26,-26 27,26-26,-27 26,-26 0</inkml:trace>
  <inkml:trace contextRef="#ctx0" brushRef="#br0" timeOffset="70137.0117">31327 8784,'-27'0,"1"0</inkml:trace>
  <inkml:trace contextRef="#ctx0" brushRef="#br0" timeOffset="70415.0276">31036 8704,'-27'0,"27"-26,-26 26,-27 0,53-26,-27 26,1 0,-27 0,27 0,-1 0,-26 0</inkml:trace>
  <inkml:trace contextRef="#ctx0" brushRef="#br0" timeOffset="70708.0443">30401 8572,'-53'0,"26"0,27 27,-53-27</inkml:trace>
  <inkml:trace contextRef="#ctx0" brushRef="#br0" timeOffset="71885.1116">29845 9392,'0'-26,"0"-27,26 79,1-26,-27 27,53-27,-53 53,0 0,0-27,0 27,0 0,-53 0,26-27,1 27,-27 0,80-53,25 0,-25 0,-1 0,1 0,26 0</inkml:trace>
  <inkml:trace contextRef="#ctx0" brushRef="#br0" timeOffset="72493.1464">30110 9604,'0'0,"0"53,0-53,0 79,0-52,0-1,0 27,0-26,0-27,53 0</inkml:trace>
  <inkml:trace contextRef="#ctx0" brushRef="#br0" timeOffset="72845.1664">30242 9366,'-27'0,"27"53</inkml:trace>
  <inkml:trace contextRef="#ctx0" brushRef="#br0" timeOffset="218741.5113">11933 10504,'0'-27,"26"27,1-53,52 53,-53-26,1 26,26 0,-27-53,1 53,26 0,-27 0,1 0,78-27,-78 27,-1 0,27 0,-26 0,-1 0,-26-52,53 52,26 0,-26 0,-26 0,-1 0,27 0,-26 0,-1-27,27 27,0 0,-27 0,27 0,-26 0,-1 0,1 0,26 0,-27 0,1 0,25 0,-25 0,-1 0,27-26,0 26,0 0,0 0,26 0,-26 0,0-53,0 53,0 0,0 0,0 0,-27 0,27 0,-26 0,-1 0,1 0,26 0,-27 0,1 0,25 0,-25 0,-1 0,54 0,-27 26,0-26,-1 0,1 0,27 0,-54 0,1 0,26 0,26 0,-26 27,0-27,0 0,0 0,26 0,-26 0,0 0,0 0,0 0,26 0,-26 0,26 0,-26 0,0 53,27-53,-1 0,-26 0,0 0,-27 0,27 26,-26-26,-1 0,27 53,-27-53,1 0,26 26,-27-26,1 0,26 27,0-27,-1 53,-25-53,-1 0,-26 26,27-26,26 53,-27-53,27 27,-26-27,-1 0,27 52,0-52,0 0,-27 0,54 0,-54 27,1-27,52 53,-53-53,54 0,-27 26,-27-26,1 0,26 0,-1 27,-25 26,26-27,-53 27,26-53,-26 27,0-1,53 53,-53-26,0 0,27 0,-27 0,0 0,53-27,-53 27,0-26,0-1,0 1,0 26,0-27,0 1,0 25,0-25,0-1,-27-26,27 53,-26-53,26 27,-53-1,53 27,-27-53,1 0,26 27,-53-27,0 0,27 0,-1 52,-52-52,52 27,1-27,-27 0,26 26,-26-26,1 0,25 0,1 53,-27-53,26 0,-26 27,-26-27,26 53,-26-53,-1 53,1-53,0 26,-27-26,26 0,27 53,1-53,-1 0,0 0,-27 0,54 0,-1 0,-26 0,27 0,-27 0,0 0,0 0,27 0,-27 0,26 0,27 26,-79-26,53 0,-1 0,-26 0,-26 0,26 0,0 0,0 0,0 0,-26 53,26-53,-26 0,-1 0,27 0,0 27,-26-27,26 0,0 0,0 0,0 0,0 0,27 0,-1 0,-25 0,-28 0,54 0,-1 0,-26 0,27 0,-1 0,-26 0,1 0,-1 0,0 0,26 0,-26 0,27 0,-1 0,-25 53,25-53,1 0,-27 0,26 0,-26 0,0 0,0 0,-26 0,53 0,-1 0,-26 0,27 0,-1 0,-26 0,27 0,-53 0,52 0,-26 0,0 0,27 0,-1 0,-26 0,27 0,26-27,-26 27,26-26,-80 26,54 0,26-27,-53 27,26 0,-52 0,26 0,27-53,-1 53,27-26,-53 26,53-26,-26 26,26-53,-27 53,27-27,-53-26,27 27,-27 26,53-27,-26 27,26-53,-27 53,27-26,-53-1,27 27,26-52,-27 52,27-27,-53 27,53-26,-26 26,26-53,0 26,-27 27,27-26,0-27,-52 53,52-27,0 1,0 0,0-27,0 26,0 1,0-27,0 26,0-26,0 0,0-26,26 79,-26-53,0 27,0-1,0-26,26 27,-26-1,27 27,-27-52,53 25,-53-26,26 27,-26-1,0-26,53 53,-53-26,27 26,-1-27,53-26,-52 27,-27-27,0 80</inkml:trace>
  <inkml:trace contextRef="#ctx0" brushRef="#br0" timeOffset="220588.617">661 12991,'0'-53,"53"0,-53 0,53-26,-53 26,53 0,-53-27,0 1,0 26,0-26,-26 79,-1 0,1 0,26 26,0 1,0-1,0 27,0 0,0 0,0 0,0 0,0 26,0-52,0-1,0 27,53-27,0-26,-27 0,1 0,26-26,-27-27</inkml:trace>
  <inkml:trace contextRef="#ctx0" brushRef="#br0" timeOffset="220964.6385">1032 12700,'0'26,"0"54,0-54,0 0,0 27,0-26,79 26,-52-53,-1 0,1 0,26 0</inkml:trace>
  <inkml:trace contextRef="#ctx0" brushRef="#br0" timeOffset="221156.6495">1217 12488,'0'26</inkml:trace>
  <inkml:trace contextRef="#ctx0" brushRef="#br0" timeOffset="221741.6829">1296 12964,'0'-26,"53"26,-26 0,26 0,0 0,-27 0,-26-27,27 27,26 0,-27 0,-26 0,26 0,-26-53,53 1,-53 25,27-26,26 80,0-27,-53 26,26-26,-26 0,27 0,-27-53,0 27,52 26,-52 0,27 0,-27 53,26-53</inkml:trace>
  <inkml:trace contextRef="#ctx0" brushRef="#br0" timeOffset="221990.6972">2090 12303,'0'79,"0"27,0 26,0-26,0 0,0-27,0 1,0-1,27-26,-27 53,0-80</inkml:trace>
  <inkml:trace contextRef="#ctx0" brushRef="#br0" timeOffset="222191.7087">1879 12806,'52'0,"1"0,-26 0,26 0,0 0,0-53,-27 53</inkml:trace>
  <inkml:trace contextRef="#ctx0" brushRef="#br0" timeOffset="222769.7417">556 13229,'26'79,"-26"1,53 25,-53 1,0 0,26 0,-26-27,53-26,-53 0,27-53</inkml:trace>
  <inkml:trace contextRef="#ctx0" brushRef="#br0" timeOffset="223086.7599">820 13441,'0'26,"0"0,0 27,0-26,-53-1,53 27,0 0,0-26,0-1,53 27,-26-53,-1 0,27 26,-26-26,-1 0,27 0</inkml:trace>
  <inkml:trace contextRef="#ctx0" brushRef="#br0" timeOffset="223574.7878">1191 13705,'0'-53,"26"53,1 0,25 0,1 27,0-27,0 0,0 0,-26 0,-1 0,-26-27</inkml:trace>
  <inkml:trace contextRef="#ctx0" brushRef="#br0" timeOffset="223798.8006">1561 13467,'0'0,"27"26,52 54,-79-54,26 27,-26-26,0-1,0 1,0 25,-53-25,27 26,-27-53</inkml:trace>
  <inkml:trace contextRef="#ctx0" brushRef="#br0" timeOffset="224441.8374">2117 13520,'0'26,"-53"54,26-27,-26 0,27 26,-27-26,53-27,-53-26,53 53,0-106,0 27,0-1,0-26,0 1,0-1,0 26,79 27,-26 0,-26 0,26 53,-53-26,53-27,-27 52,27-52,-26 0,-1 0,-26 0,0-26,0-27,0 0,-26 0,-27-26,53 52,-53 1,26-27</inkml:trace>
  <inkml:trace contextRef="#ctx0" brushRef="#br0" timeOffset="226168.9362">4154 12382,'0'-53,"0"80,-53 52,0 53,0 27,53-27,-53 1,53-54,0-26,80 0,-27-53,0 0,-27 0,27 0,-53-27,53-25,-53 25,0-26,0 27,-27-27,1 0,-1 53,-25 0,25 0,1 0,26 53,-53-53</inkml:trace>
  <inkml:trace contextRef="#ctx0" brushRef="#br0" timeOffset="226535.9572">4471 12567,'-26'80,"26"-27,0 0,-53 0,53-1,0 28,0-54,0 1,27-27,-27 53,26-53</inkml:trace>
  <inkml:trace contextRef="#ctx0" brushRef="#br0" timeOffset="226858.9756">4604 12726,'0'0,"-53"0,53 53,-53-53,53 53,-27-53,27 53,0-27,0 1,0-27,53 53,-26-53,-1 0,27 0,27 0,-27-27</inkml:trace>
  <inkml:trace contextRef="#ctx0" brushRef="#br0" timeOffset="227309.0014">5054 12806,'26'0,"0"0,1 0,26 0,-27 0,1 0,26 0,0 0,-53-53</inkml:trace>
  <inkml:trace contextRef="#ctx0" brushRef="#br0" timeOffset="227556.0155">5186 12620,'0'0,"0"53,0-26,0-1,0 27,0 26,0-26,0 0</inkml:trace>
  <inkml:trace contextRef="#ctx0" brushRef="#br0" timeOffset="227811.0301">5556 12541,'0'0,"27"53,-27-27,0 27,0 27,0-1,0 0,0-52</inkml:trace>
  <inkml:trace contextRef="#ctx0" brushRef="#br0" timeOffset="228711.0813">3810 13467,'26'0,"27"0,-53-26,80 26,-27 0,26-27,-26 27,53-53,53 53,-27 0,27-53,-1 53,-25 0,25 0,-25-53,-27 53,-1 0,-25 0,-27 0,0 0,-53 0,-53 0</inkml:trace>
  <inkml:trace contextRef="#ctx0" brushRef="#br0" timeOffset="229619.1335">3916 13732,'0'-53,"53"53,0 0,-27 0,1 0,26 0,-53 26,0 1,0 25,-27 1,27 0,-26-26,26 26,26-53,1 0,25 0,28 0,-1-53,-26 26,26-26</inkml:trace>
  <inkml:trace contextRef="#ctx0" brushRef="#br0" timeOffset="229872.148">4392 13520,'0'26,"0"54,0-27,0 0,0 26,0-26,0-27,0 27,27-53</inkml:trace>
  <inkml:trace contextRef="#ctx0" brushRef="#br0" timeOffset="230189.1661">4551 13679,'0'0,"0"0,-27 0,27 53,-26-53,26 52,0-25,0-1,26 27,27-53,-26 0,26 0,-27 0,1 0</inkml:trace>
  <inkml:trace contextRef="#ctx0" brushRef="#br0" timeOffset="230630.1913">4895 13758,'0'-53,"53"53,0 0,-27 0,1 0,25 0</inkml:trace>
  <inkml:trace contextRef="#ctx0" brushRef="#br0" timeOffset="230848.2038">4948 13573,'0'0,"0"26,0 27,0 27,0-28,0 1,26-26,-26 26,27-53</inkml:trace>
  <inkml:trace contextRef="#ctx0" brushRef="#br0" timeOffset="234579.4172">4868 13784,'0'-26,"0"-27,0 80,0-27,80 0,-54 0,27-27</inkml:trace>
  <inkml:trace contextRef="#ctx0" brushRef="#br0" timeOffset="235218.4538">5424 13546,'-53'0,"53"-26,0 52,-26 27,26 27,0-80,0 53,53-53,-53 26,52-26,-52 26,53-26,-53 53,0-26,-53 26,27-53,0 0</inkml:trace>
  <inkml:trace contextRef="#ctx0" brushRef="#br0" timeOffset="235438.4663">5398 13520,'52'0,"-25"0,26-27,0 27,0 0,-27 0,-26-52</inkml:trace>
  <inkml:trace contextRef="#ctx0" brushRef="#br0" timeOffset="236018.4995">5847 13441,'0'0,"27"52,-27-25,0-1,0 27,0 27,0-1,0 0,0 1,-53-27,26 26,-26-52</inkml:trace>
  <inkml:trace contextRef="#ctx0" brushRef="#br0" timeOffset="236802.5444">3731 13599,'0'-26,"0"26,-27 53,27 0,0 52,-26-52,26-26,0-1,0 27,26-26,1-27,26 79,-1-79,1 27,0-27,27 0</inkml:trace>
  <inkml:trace contextRef="#ctx0" brushRef="#br0" timeOffset="239097.6756">5847 12541,'0'-27,"0"54,0 26,0 0,0-27,0 27,0 0,0-26,27-1,-27 27,53-27,-53 27,0-26,26-1,-26 27,0-26,0-1,0 27,0-27,0 1,0 26,0-27,0 1,-26-27,26 53,0 26,0-53,-53-26,26 0</inkml:trace>
  <inkml:trace contextRef="#ctx0" brushRef="#br0" timeOffset="239525.7001">6271 11774,'0'53,"0"-27,0 53,0-26,0 0,0 27,0-1,0 0,0 1,0-1,-27-26</inkml:trace>
  <inkml:trace contextRef="#ctx0" brushRef="#br0" timeOffset="239848.7186">6403 12144,'0'27,"-27"-1,27 27,-26-53,26 53,-26-53,26 26,0 1,0 26,26 0,27-53,-27 26,1-26,26 0</inkml:trace>
  <inkml:trace contextRef="#ctx0" brushRef="#br0" timeOffset="240680.7662">3493 12858,'0'53,"0"27,0-1,0 27,-27 26,27-26,0 0,-53 26,53-52,0-1,0-53,27 27,-1-53,80 0,0 0,0 0,-1 0,-25-26,-1 26,-26 0</inkml:trace>
  <inkml:trace contextRef="#ctx0" brushRef="#br0" timeOffset="242532.8721">6694 12964,'-53'0,"106"0,26 0,-26 27,-26-1,-27 27,53-26,-53 25,0 1,0 0,-27 0,27-26,0 26,-26-53,26 53,26-27,27-26,0 0,0 0,0 0,0 0,-53 0</inkml:trace>
  <inkml:trace contextRef="#ctx0" brushRef="#br0" timeOffset="242772.8859">6694 13202,'26'0,"-26"27,53-27,27 53,-1-53,-26 0,0 0,-27 0</inkml:trace>
  <inkml:trace contextRef="#ctx0" brushRef="#br0" timeOffset="242951.8961">7170 13282,'27'0,"52"0,-26 0,0 0,0 0</inkml:trace>
  <inkml:trace contextRef="#ctx0" brushRef="#br0" timeOffset="243274.9146">7514 13097,'27'0,"52"0,-53 0,-26 26,0 0,0 27,0-26,0-1,-26 27,-27 0,53-26,0 26,27-53,25 0,54 0,-26 0,-1-53,-52 26</inkml:trace>
  <inkml:trace contextRef="#ctx0" brushRef="#br0" timeOffset="243515.9283">8070 13202,'0'53,"0"27,-27-54,27 27,0 26,27-79,26 0,-27 0</inkml:trace>
  <inkml:trace contextRef="#ctx0" brushRef="#br0" timeOffset="243679.9377">8096 13044,'0'-53</inkml:trace>
  <inkml:trace contextRef="#ctx0" brushRef="#br0" timeOffset="243911.9509">8361 12938,'53'26,"-53"1,0 52,0 0,0 1,0 26,0 26,-27-53,27 1,-53-1,53 0,-26-79,26 27,-53-27</inkml:trace>
  <inkml:trace contextRef="#ctx0" brushRef="#br0" timeOffset="244588.9897">6482 13044,'0'-27,"-26"27,-1 0,27 0,0 53,0 26,0 1,0 26,53-27,-53 0,53-26,0 27,0-27,26-53</inkml:trace>
  <inkml:trace contextRef="#ctx0" brushRef="#br0" timeOffset="245315.0313">8387 12356,'0'26,"0"27,0-26,0-1,0 0,0 27,0-26,0-1,0 27,0-26,0-1,27-26</inkml:trace>
  <inkml:trace contextRef="#ctx0" brushRef="#br0" timeOffset="245615.0484">8599 12435,'0'0,"0"0,-79 53,52 26,27-52,-53-27,53 26,27-26,-27 53,79-53,-52 0,25 0,28 0</inkml:trace>
  <inkml:trace contextRef="#ctx0" brushRef="#br0" timeOffset="246334.0893">8969 12435,'0'-26,"27"-27,52 53,-52 53,26-27,-27 27,27 0,-53 0,53 0,-53 53,0-27,0 27,0 0,0-1,0 1,0 27,53-28,-53-25,0-1,53 27,-53-53,0 0,0-27,0 27,0-26,0-1,-27-26,27 27,-53-27,53 0,0-27</inkml:trace>
  <inkml:trace contextRef="#ctx0" brushRef="#br0" timeOffset="247011.1283">9499 11959,'0'-27,"0"54,0-1,0 27,0 0,0 27,0-28,0 1,0 0,52-53,-52 53</inkml:trace>
  <inkml:trace contextRef="#ctx0" brushRef="#br0" timeOffset="247250.1419">9737 12065,'0'26,"0"1,0 26,0-1,0 1,0 0,0-26,0 26,0-27,0 1</inkml:trace>
  <inkml:trace contextRef="#ctx0" brushRef="#br0" timeOffset="247520.1574">9895 12197,'0'26,"0"1,0 26,0 0,0 26,0-52,0-1,0 27,0-27,53-26,-53 53,27-53</inkml:trace>
  <inkml:trace contextRef="#ctx0" brushRef="#br0" timeOffset="247859.1768">10213 12276,'26'0,"-26"53,-53-26,1 26,25-27,-26-26,27 53,-27-53,106 0,-27 0,1 0,52 0,-26 0,0 0,0 0,-27 0,27 0,-53 53</inkml:trace>
  <inkml:trace contextRef="#ctx0" brushRef="#br0" timeOffset="249631.2781">3228 12409,'0'-27,"0"27,-79-26,52 26,-26 0,0 0,0 0,27 0,-1 0,27 0,0 26,0 27,0 26,0 54,0-27,0-1,0-25,0 26,0-1,0 28,0-54,0 1,0-1,0 0,0 1,0-27,0-1,0 1,0 27,0-27,0 0,0 0,0-1,0 1,0-26,0-1,0-26,80 0,-27 0,0 0,26 0,0 0,27 0,-26 0,-1 0,0 0,-26 0,27 0,-54 0</inkml:trace>
  <inkml:trace contextRef="#ctx0" brushRef="#br0" timeOffset="255079.5898">767 11483,'-26'0,"26"-53,-80 0,80 26,-52-26,52 27,-53-27,53 27,-106-27,79 26,-26-26,53-26,-52 26,52-26,-53-1,53 1,0-1,-27-25,27 25,0 1,0 0,0-1,0-26,0 27,0-27,0 0,0-26,0 26,0 0,0-52,0-28,0 54,0 26,0-26,0 26,27 0,-27 27,0-53,26 26,-26 0,53-26,-53 26,106-26,-27-27,1 0,-1 0,0 27,1 0,-1 52,-52-26,25 54,-25-1,26-27,-27 54,54-27,-1 26,27-52,0 26,26 0,-26 53,0-53,-53 53,-27 0,0 0,-26 0</inkml:trace>
  <inkml:trace contextRef="#ctx0" brushRef="#br0" timeOffset="259377.8356">1879 4551,'0'-27,"0"27,0-26,52 26,-25 0,-1 0,27 26,-53 27,0 0,0 0,0-27,0 1,0 26,27 0,26-27,0-26,-53 53,26-53,-26 26,0 27,0 0,-26 0,-54 0,27-53,27 0</inkml:trace>
  <inkml:trace contextRef="#ctx0" brushRef="#br0" timeOffset="259865.8635">2540 4339,'0'53,"0"26,0 27,0 26,0-52,53-1,-53-26,26 0,-26 26,0-26,0 0,53-26</inkml:trace>
  <inkml:trace contextRef="#ctx0" brushRef="#br0" timeOffset="260615.9064">2884 4445,'53'0,"0"0,-27 0,27 26,-53 1,53 26,-53-1,0 1,0 0,0 0,-26 0,26-26,0-1,0 27,0 0,0-53,53 26,-27-26,27 0,0 0</inkml:trace>
  <inkml:trace contextRef="#ctx0" brushRef="#br0" timeOffset="260893.9223">2937 4815,'0'0,"0"0,53 0,0 0,26 0,-26 0,0 0,0 0,-53-53</inkml:trace>
  <inkml:trace contextRef="#ctx0" brushRef="#br0" timeOffset="261096.9339">3440 4815,'26'0,"-26"0,27 0,25 0,1-53,0 53</inkml:trace>
  <inkml:trace contextRef="#ctx0" brushRef="#br0" timeOffset="261447.9539">3757 4471,'53'0,"0"27,0-1,-27-26,-26 53,0-27,0 27,0-26,0 52,0 1,0-54,53-26,-26 0,26 0,26-26,-26-1</inkml:trace>
  <inkml:trace contextRef="#ctx0" brushRef="#br0" timeOffset="261695.9682">4366 4603,'0'53,"0"-26,0 26,0-27,0 27,0-26,0-1,26 27,1-53,-1 0,53-53</inkml:trace>
  <inkml:trace contextRef="#ctx0" brushRef="#br0" timeOffset="261867.978">4419 4312,'-53'-53,"53"53</inkml:trace>
  <inkml:trace contextRef="#ctx0" brushRef="#br0" timeOffset="262318.0038">4842 4180,'0'0,"0"53,26 0,-26 26,53-26,-53 27,0 25,27 28,-27-54,0-26,0 0,0-27</inkml:trace>
  <inkml:trace contextRef="#ctx0" brushRef="#br0" timeOffset="262709.0261">5371 4233,'53'0,"-79"53,-1 26,-26-26,27 0,-27 27,53-28,-27-25,27 26,0-53,27 0,26 0,0 0,26 0,-26 0,0 0,0 0,26 26,-52-26</inkml:trace>
  <inkml:trace contextRef="#ctx0" brushRef="#br0" timeOffset="263016.0437">6191 4154,'0'53,"27"-1,-27 1,0 27,0-27,0 53,53-1,-53 1,0-26,0-1,0-26</inkml:trace>
  <inkml:trace contextRef="#ctx0" brushRef="#br0" timeOffset="264410.1234">2381 5900,'27'0,"26"0,-27 0,27 0,-27 0,1 0,26 0,0 53</inkml:trace>
  <inkml:trace contextRef="#ctx0" brushRef="#br0" timeOffset="264615.1352">2461 6217,'0'0,"26"0,27 0,-27 0,1 0,-1 0,27 0,-26 0,-27-26</inkml:trace>
  <inkml:trace contextRef="#ctx0" brushRef="#br0" timeOffset="264830.1467">2831 5900,'27'0,"25"0,-25 0,26 0,-27 0,-26 53,27-27,-27 27,0 27,0-1,-27 0,1-26,-27-26</inkml:trace>
  <inkml:trace contextRef="#ctx0" brushRef="#br0" timeOffset="265619.1926">4180 5794,'0'0,"80"0,-27 0,-27 0,1 0,-27 27,53 25,-53-25,52 26,-52-27,0 1,0 26,0-27,0 27,0-27,-26 27,26-26,0 26,26-53,1 0,-1 0,27 0</inkml:trace>
  <inkml:trace contextRef="#ctx0" brushRef="#br0" timeOffset="265896.2084">4207 6085,'53'0,"-27"0,27 0,0 0,26 0,1 0,-1 0,1-26</inkml:trace>
  <inkml:trace contextRef="#ctx0" brushRef="#br0" timeOffset="266085.2192">4763 6191,'0'0,"26"0,-26-27,79 27,-52-52,-1 52,27-27,-26 27</inkml:trace>
  <inkml:trace contextRef="#ctx0" brushRef="#br0" timeOffset="266504.2432">5001 5953,'0'-27,"53"27,-1-26,-25 26,-1 0,27 0,-26 0,26 0,-53 0,0 53,0-27,0 1,0 26,-27 0,27-27,0 0,0 27,27-53,-1-26,54-1,-1-52</inkml:trace>
  <inkml:trace contextRef="#ctx0" brushRef="#br0" timeOffset="266774.2586">5689 5926,'26'27,"-26"26,0-27,0 27,0 0,0 0,0-27,26-26,-26 27,27-27,-1 0,27 0,-26 0,26-80</inkml:trace>
  <inkml:trace contextRef="#ctx0" brushRef="#br0" timeOffset="266937.268">5821 5688</inkml:trace>
  <inkml:trace contextRef="#ctx0" brushRef="#br0" timeOffset="267619.3066">3942 5794,'27'-26,"-27"52,0 27,0 0,53 26,-53 1,53-1,-53 27,53 0,-53-27,0-26,26 0</inkml:trace>
  <inkml:trace contextRef="#ctx0" brushRef="#br0" timeOffset="268369.3496">6218 5715,'-53'-27,"26"27,27 0,0 80,53-1,-53 0,53 1,-53 26,0 26,27-53,-27 1,53-27</inkml:trace>
  <inkml:trace contextRef="#ctx0" brushRef="#br0" timeOffset="268760.3723">6800 5794,'0'27,"-53"25,53-25,-53 26,53-27,-53-26,53 53,-53-53,106 0,-26 53,-1-53,27 27,0-27,-27 52,54-52,-27 27,-1-27,1 0,0 0</inkml:trace>
  <inkml:trace contextRef="#ctx0" brushRef="#br0" timeOffset="269128.3933">7461 5397,'0'-53,"0"106,27 27,-27 52,0-53,0 1,0-27</inkml:trace>
  <inkml:trace contextRef="#ctx0" brushRef="#br0" timeOffset="269340.4054">7329 6006,'53'-27,"0"27,26 0,53-53,-26 53,0-53,26 53,-52 0,-27-26</inkml:trace>
  <inkml:trace contextRef="#ctx0" brushRef="#br0" timeOffset="269766.4298">7699 6191,'53'0,"-26"26,-27 1,0 26,0 26,0-26,0-26,26-27,27 0,0 0,0 0,0 52,-27-52,-26 27,0 52,-53-26,27-26,-53-27,26 53,26-53</inkml:trace>
  <inkml:trace contextRef="#ctx0" brushRef="#br0" timeOffset="270314.4611">7699 6244,'-53'0,"27"0,0 0,-27 0,53 0</inkml:trace>
  <inkml:trace contextRef="#ctx0" brushRef="#br0" timeOffset="270972.4988">8546 5080,'0'53,"0"26,27 0,-27 27,0 53,0-27,0 27,26 0,-26-27,0 0,79-26,-79 0,53-27,-53-26,53 0,-53 0,0-26,-53-27</inkml:trace>
  <inkml:trace contextRef="#ctx0" brushRef="#br0" timeOffset="282169.1392">4022 12911,'-27'0</inkml:trace>
  <inkml:trace contextRef="#ctx0" brushRef="#br0" timeOffset="283549.2181">6244 12462,'27'0,"-27"0,0 52,0 1,0-26,0-1</inkml:trace>
  <inkml:trace contextRef="#ctx0" brushRef="#br1" timeOffset="493802.2439">7276 264,'0'-26,"53"26,-27-53,54 53,-27 0,0 0,-53 26,0 1,0 26,0 26,0 0,0-26,0 0,-27-26,27 26,0-27,0 1,27 26,26-53,-27 0,27 0,-27 0,1 0,-1 0,27 0</inkml:trace>
  <inkml:trace contextRef="#ctx0" brushRef="#br1" timeOffset="494164.2646">7197 608,'0'-53,"0"53,79 0,-26 0,0-26,0 26,0-53,53 53,-1-27,-25 27</inkml:trace>
  <inkml:trace contextRef="#ctx0" brushRef="#br1" timeOffset="494864.3047">7779 1058,'26'0,"27"0,-53-26,80 26,-54 0,27 0,0-27,-27 27</inkml:trace>
  <inkml:trace contextRef="#ctx0" brushRef="#br1" timeOffset="495624.3476">8281 688,'0'0,"0"-53,-52 26,25 27,27-26,-26 26,-27 0,26 26,27 1,0 52,0 0,0-26,0-26,0-1,27 27,-1-53,27 0,-26 0,25-26,-25 26,-27-27,53 27,-53-26,26 26,27 53,-53 0,0 0,0 26,0-26,27-27,-27 27,0-26,53-54,-53 1,26-1,-26-26,0 27,53-1,-53-25,26 25,-26 1,53 26,-53-80,27 54,26-27,-53 0</inkml:trace>
  <inkml:trace contextRef="#ctx0" brushRef="#br1" timeOffset="497544.458">9578 661,'0'-53,"26"53,1 0,-27-26,53 26,-27 0,-26 0</inkml:trace>
  <inkml:trace contextRef="#ctx0" brushRef="#br1" timeOffset="497710.4675">9631 926,'79'-27,"-52"27,-1-26,27 26,-53-53,53 53</inkml:trace>
  <inkml:trace contextRef="#ctx0" brushRef="#br1" timeOffset="498482.5116">10186 502,'0'0,"53"0,-26 0,-1 27,27-27,-53 79,53-52,-53-1,0 54,0-54,0 0,-26 27,26-26,-53-27,53 53,0 0,0-27,26-26,27 0,27 0,-1-26,27-1,-53-26,0 0</inkml:trace>
  <inkml:trace contextRef="#ctx0" brushRef="#br1" timeOffset="499013.542">11430 979,'26'0,"27"-27,-26 27,26-53,-27 0,-26 27,53-1,-53-25,-26 52,-1 0,-26 79,0-53,27 1,26 26,-53-53,53 53,0-27,26-26,54 53,-54-53,27 0,0 0,0 0,-26 26,25-26</inkml:trace>
  <inkml:trace contextRef="#ctx0" brushRef="#br1" timeOffset="499840.5893">10954 185,'0'79,"0"1,0-1,0-26,0 0,0-27,0 54,0-80,26 0,1 0,26 0,-27-80,-26 54,53-1</inkml:trace>
  <inkml:trace contextRef="#ctx0" brushRef="#br1" timeOffset="500013.5992">10954 79,'0'0</inkml:trace>
  <inkml:trace contextRef="#ctx0" brushRef="#br1" timeOffset="500462.6249">11351 264,'0'0,"0"80,26-80,-26 26,27-26,-27 27,26-27,27 52,-27-52</inkml:trace>
  <inkml:trace contextRef="#ctx0" brushRef="#br1" timeOffset="500671.6368">11536 238,'0'26,"26"1,-26 26,27-53,-27 53,26-53</inkml:trace>
  <inkml:trace contextRef="#ctx0" brushRef="#br1" timeOffset="501024.6566">11615 0,'-53'26,"53"1,-53-1,53 27,-26-27,26 1,-27-27,-25 0,-1 0,26 0,-26 0,53-27,-53 27,27 0,26 27,0-1,0 27,0-26,0-27</inkml:trace>
  <inkml:trace contextRef="#ctx0" brushRef="#br1" timeOffset="501833.7033">12250 79,'0'27,"0"52,0-26,-26 0,26 0,0 0,0-27,0 0,0-26,79 0,-79-26,53 26,-53-53,0 27,-26 26,-1 0,-26 0,27 26</inkml:trace>
  <inkml:trace contextRef="#ctx0" brushRef="#br1" timeOffset="502561.7449">11959 53,'-26'0,"26"0,-27 79,27-26,-53 0,0 26,53 1,-26-28,26-25,0-1,0 27,0-53,26 0,27 0</inkml:trace>
  <inkml:trace contextRef="#ctx0" brushRef="#br1" timeOffset="503145.7783">13944 1005,'26'0,"0"0,1 0,26 0,-53 79,0-26,-53 27</inkml:trace>
  <inkml:trace contextRef="#ctx0" brushRef="#br1" timeOffset="507557.0306">15558 661,'0'-26,"0"52,52 1,-52 26,0-1,0 1,0 0,27 0,-27-26,53-1,0-26,0 0,-27 0,1 0,-27 0,79 0,-79-79,26 52,-26-52,0 52,0 1,0-27,0 106,53-27,-53 1,27 26,26 0,-27-53,-26 53,27-53,26-27,-53 1,0-27,0 0,0 0,0 0,0 27,0-27,0 26,0 1,0 52,-27-26</inkml:trace>
  <inkml:trace contextRef="#ctx0" brushRef="#br1" timeOffset="508508.085">16166 1296,'0'53,"53"-53,-53 27,79-27,-52 0,26 0,0-53</inkml:trace>
  <inkml:trace contextRef="#ctx0" brushRef="#br1" timeOffset="509154.122">16589 873,'0'-27,"0"27,-53 0,53 27,-79 26,79 26,-26-52,26-1,0 27,0-53,53 0,-1-27,1-25,0 52,0 0,-53 0,0 52,0 1,27-26,-27-1,0 27,53-26,-53 26,26-53,1-27,-27 1,0-27,0-27,52 27,-52 1,0 25,27-26,79 0,-80 53,1-53</inkml:trace>
  <inkml:trace contextRef="#ctx0" brushRef="#br1" timeOffset="511692.2672">18256 899,'27'0,"-1"0,27 0,-53 27,27 26,-27-27,0 27,0 0,0-27</inkml:trace>
  <inkml:trace contextRef="#ctx0" brushRef="#br1" timeOffset="513038.3442">19923 502,'53'0,"-53"27,0 26,27-27,-27 27,0-26,52-1,-25 53,26-52,-27-27,1 0,-27-27,53 27,-53-52,0-1,26 0,-26 53,53 79,-27-52,27-27,-53 26,53-26,-26 0,-27-26,0-1,0 1,0-27,0 26,0 1,0-27,0 0,0 0,0 0,0 53,-27 53</inkml:trace>
  <inkml:trace contextRef="#ctx0" brushRef="#br1" timeOffset="513962.397">20320 1111,'0'0,"53"0,26 26,-52-26,-27-26,26 26,-26-53</inkml:trace>
  <inkml:trace contextRef="#ctx0" brushRef="#br1" timeOffset="514194.4103">20399 1032,'0'-53,"0"79,0 27,0 0,27 0,-27 26,0-52,53-1,-27-26</inkml:trace>
  <inkml:trace contextRef="#ctx0" brushRef="#br1" timeOffset="514943.4531">20770 793,'0'-26,"-27"26,1 0,-27 26,27 27,26-26,0-1,26-26,0 0,27 0,-26 0,-1 0,-26-26,53 26,-53 0,53 26,-53 27,0 27,0-28,0 1,0 0,-26 0,26-26,0-1,26-26,-26 0,27 0,-27-26,26 26,-26-80,53 54,-53-1,26-26,-26 27,0 0,53 26,-53-80</inkml:trace>
  <inkml:trace contextRef="#ctx0" brushRef="#br1" timeOffset="516375.535">21987 820,'0'0,"0"0,106 0,-27 0,27 0,0 0,-27 0,1 0,-1 0,27 0,-27 0,-26-53,-27 53,27 0,-53-26,27 26,-1 0</inkml:trace>
  <inkml:trace contextRef="#ctx0" brushRef="#br1" timeOffset="516579.5466">22913 529,'0'0,"26"53,-26-27,0 1,27 26,-27 0,0-27,0 27,0 26,0-52,0-27</inkml:trace>
  <inkml:trace contextRef="#ctx0" brushRef="#br1" timeOffset="517696.6106">24924 264,'0'-53,"26"53,27 0,-26-26,26 26,-27 0,27 26,0 80,-53-79,0 26,0-1,0 1,-27 27,27-27,0 0,0 0,0-1,27-52,-1 27,54-27,-1-27,0 27,-52-52,-1 52,-26-27</inkml:trace>
  <inkml:trace contextRef="#ctx0" brushRef="#br1" timeOffset="517940.6246">24871 529,'26'0,"27"0,-26 0,26 0,26 0,27 0,-27 0</inkml:trace>
  <inkml:trace contextRef="#ctx0" brushRef="#br1" timeOffset="518618.6633">25612 1032,'26'0,"1"0,-1 0,53 0,-52 0,-1-27,27 27,-26 0,-27-26</inkml:trace>
  <inkml:trace contextRef="#ctx0" brushRef="#br1" timeOffset="518843.6762">25691 820,'0'53,"27"0,-27 0,52 0,-52-1,0 28,27-54</inkml:trace>
  <inkml:trace contextRef="#ctx0" brushRef="#br1" timeOffset="519668.7234">26273 741,'0'-27,"0"27,-53 0,27 0,-1 0,27 0,0 27,0-1,0-26,0 53,27-53,26 0,26 0,-52 0,-27 26,26-26,-26 80,0-27,0 26,0-26,0 0,0 0,0 0,0-27,0 1,0-27,0-53,53 26,-53 1,26-27,-26 26,0 1,53-27,-53 27,0-27,0 0,27 53,-1 0,-26-27</inkml:trace>
  <inkml:trace contextRef="#ctx0" brushRef="#br1" timeOffset="520447.768">25294 555,'27'0,"-1"0,27-26,-27 26,-26-27,27 27</inkml:trace>
  <inkml:trace contextRef="#ctx0" brushRef="#br1" timeOffset="524844.0194">29607 211,'-53'-53,"53"80,0 52,53 1,-53-1,53 0,-53 54,79-27,-79-27,53 27,-53-27,0-26,27 0,-27 0,0 26,52-26,-52 0,27 0,-27 26,53-26,-53 27,0-54,26-26,-26 53</inkml:trace>
  <inkml:trace contextRef="#ctx0" brushRef="#br1" timeOffset="525518.058">29078 1190,'26'0,"1"-53,26 53,26 0,0-26,27 26,26-53,54 53,25-53,1 53,26-106,-26 106,26-53,-53 53,-53 0,1-53,-54 53,-52 0,-1 0,-26 0,0 27</inkml:trace>
  <inkml:trace contextRef="#ctx0" brushRef="#br1" timeOffset="526456.1116">28707 1402,'0'-26,"0"-1,0 27,80-53,-27 53,0 0,-1 0,28 0,-1 0,1-53,25 53,-25-26,-1 26,1-106,-1 79,-53-25,1 52,-27-80</inkml:trace>
  <inkml:trace contextRef="#ctx0" brushRef="#br1" timeOffset="528893.251">30321 979,'0'-53,"0"53,0-27,0 1,-53 26,53-53,-26 26,-1-25,-25 25,25 27,27-26,-53 26,27-53,-1 53,27-27,-53 27,53-26,-26 26,-1 0,-26 0,53-53,-26 53,0 0,-27 0,53 26,-80-26,54 0,26 27,-53-27,26 0,-25 0,52 26,-27-26,1 53,26-26,-53-27,53 26,-27-26,27 53,0 26,-26-79,26 53,0 0,0 27,0-54,0 27,-53-27,53 1,0 26,0-27,26 54,-26-27,27-27,-27 0,53-26,-53 80,26-80,-26 79,53-79,-53 27,53-27,-53 26,53-26,26 53,-26-53,0 0,0 0,26 0,-52 0,-1-26,27 26,-53-27,80 27,-80-26,53 26,-27-80,27 54,-53-1,53-26,-53 27,53-27,-53 27,53-27,-53 26,0 1,0-27,0-27,0 54,0 0,-27-27,27 26,0 1,-26-27,26 26,-27 27,-52 0,26 27,0 26,0-27</inkml:trace>
  <inkml:trace contextRef="#ctx0" brushRef="#br1" timeOffset="529292.2738">29792 767,'0'0,"0"53,0-27,-26 27,26-26</inkml:trace>
  <inkml:trace contextRef="#ctx0" brushRef="#br1" timeOffset="529493.2845">29845 793,'-26'27,"26"26,-53 26,53 27,0-80</inkml:trace>
  <inkml:trace contextRef="#ctx0" brushRef="#br1" timeOffset="529651.2938">30030 1084,'0'27,"-53"26,53-27,0 1,0 26</inkml:trace>
  <inkml:trace contextRef="#ctx0" brushRef="#br1" timeOffset="529867.3067">30004 1402,'0'26,"0"1,-53 26</inkml:trace>
  <inkml:trace contextRef="#ctx0" brushRef="#br1" timeOffset="530048.3171">29977 1323,'0'0</inkml:trace>
  <inkml:trace contextRef="#ctx0" brushRef="#br1" timeOffset="530235.3278">30083 1032,'-53'0,"27"0,-27 79,-27-53</inkml:trace>
  <inkml:trace contextRef="#ctx0" brushRef="#br1" timeOffset="530436.3393">29819 820,'-27'0,"1"53,-27 0,26 26,-26 0,27-52</inkml:trace>
  <inkml:trace contextRef="#ctx0" brushRef="#br1" timeOffset="530641.351">29528 899,'0'0,"0"53,0 0,0 0,-53 0</inkml:trace>
  <inkml:trace contextRef="#ctx0" brushRef="#br1" timeOffset="530851.363">29528 1323,'26'0,"53"0,-52 0,-1 0,27 0,-26 0,26 0</inkml:trace>
  <inkml:trace contextRef="#ctx0" brushRef="#br1" timeOffset="531031.3733">30083 1349,'27'0,"-27"27,0-1</inkml:trace>
  <inkml:trace contextRef="#ctx0" brushRef="#br1" timeOffset="531195.3827">30321 1217,'-26'0,"26"53,0-27</inkml:trace>
  <inkml:trace contextRef="#ctx0" brushRef="#br1" timeOffset="531848.42">31168 1349,'0'27,"0"52,26 27,-26-27,53 0,-53 1,53-1,-53 1,0-27,27 26,-27-26,0 0,0 0,53 0,-53-1</inkml:trace>
  <inkml:trace contextRef="#ctx0" brushRef="#br1" timeOffset="532335.4479">30692 1958,'26'0,"1"0,-1 0,27 0,26 0,54 0,-28-53,54 53,0-27,26 27,0-106,-52 106,-1-26,-53 26,-26 0,0 0,0 0,-26 0,25 0</inkml:trace>
  <inkml:trace contextRef="#ctx0" brushRef="#br1" timeOffset="534465.5697">31856 1561,'0'-27,"-27"27,-26 0,53-53,-26 53,0 0,26-26,-53 26,26 0,1 0,-27 0,26 0,1 0,-27 0,53 0,-26 0,26 53,-27-27,27 1,-53-27,53 53,-26-53,26 26,0 1,0 25,-27-52,27 27,0-1,0 1,-53-27,53 53,0-27,0 1,27-27,-27 53,26-53,-26 26,27 1,-27 25,53-25,-27-27,-26 53,53-53,-27 0,1 0,-1 0,27 0,-26 0,-27 26,26-26,27 0,-26 0,-27 0,26 0,-26-53,53 53,-53-26,26 26,-26-27,27 27,-27-52,53 52,-53-27,0 1,0-27,0 26,26 27,-26-26,0-27,0 26,0 1,0-1,0-25,0 25,0 27,0-26,0-27,-53 53,53-27,-26 27,26 27</inkml:trace>
  <inkml:trace contextRef="#ctx0" brushRef="#br1" timeOffset="536399.6804">28998 2090,'0'0,"0"26,0 27,0 0,80 27,-54 52,27 27,0-54,0 28,0-1,-53-26,79 26,-79-26,53-27,-53-26,0 27,0-54,27 1,-27 25,0-25,26-27</inkml:trace>
  <inkml:trace contextRef="#ctx0" brushRef="#br1" timeOffset="536963.7126">28760 3016,'27'0,"26"0,26 0,-53 0,27 0,53 26,-26-26,25 0,1 0,0 0,0 0,26-53,27 53,-53-79,26 79,-53-26,-26 26,0 0,27 0,-27 0,-1 0,-25 0,26 0,0 0</inkml:trace>
  <inkml:trace contextRef="#ctx0" brushRef="#br1" timeOffset="538125.7788">30004 2037,'0'-26,"0"26,0 52,0-25,0 26,0-27,53 27,-53 0,26 0,-26 0,53 26,-53-26,0 0,53 27,-53-1,53 0,-53-26,26 0,-26 0,80 0,-80 0,26 0,-26 0,53-27,-53 27,27 0,-27-27,0 1,0 26</inkml:trace>
  <inkml:trace contextRef="#ctx0" brushRef="#br1" timeOffset="539865.8786">31724 2460,'0'-26,"0"26,0 26,0 27,0 53,79 0,-79 53,79-1,-79-52,53 0,-53 26,0-26,27-26,-27-1,0-26,0 26,0-52,0 26,53-53</inkml:trace>
  <inkml:trace contextRef="#ctx0" brushRef="#br1" timeOffset="540413.91">31062 3201,'27'0,"78"0,-25 0,26 0,-1 0,54-53,-27 53,27-53,0 53,-53-53,-27 53,27 0,-80 0,1 0,-27 27,0-1</inkml:trace>
  <inkml:trace contextRef="#ctx0" brushRef="#br1" timeOffset="541636.9798">32332 3095,'0'-26,"27"26,-27-27,26 27,27 0,0 0,-27-26,27 26,0 0,27 0,-28 0,1 0,0 0,-26 0,26-53,0 53,-27 0,27-26,-27 26,-26 0,0 52,0 28</inkml:trace>
  <inkml:trace contextRef="#ctx0" brushRef="#br1" timeOffset="550177.4684">31221 3677,'26'0,"-26"-26,27 26,-1 0,27 0,-26 0,-1 0,-26-53,27 53,25 0,-25 0,-1 0,27 0,-26 0,26 0,0 0,-1 0,-25 0,-1 0,27 0,-53-26,53 26,-26 0,26 0,26 0,-53 0,1 0,-1 0,27 0,-26 0,26 0,-53-27,53 27,26 0,-26 0,0 0,-27 0,27 0,-26 0,-1-53,27 53,-27 0,1 0,26 0,0 0,0-26,0 26,-1 0,1 0,-26 0,26-53,-27 53,27 0,-26 0,26 0,-27 0,0 0,-26 26</inkml:trace>
  <inkml:trace contextRef="#ctx0" brushRef="#br1" timeOffset="553417.6537">31750 4868,'-53'0,"106"0,53-26,0 26,52-53,-25 53,25-80,1 80,0-79,-80 79,1-53,-1 53,-52 0,-1 0,0 0,27 0</inkml:trace>
  <inkml:trace contextRef="#ctx0" brushRef="#br1" timeOffset="553965.6843">32094 4180,'26'0,"1"0,52 53,-79 0,27 53,-27 0,79 26,-79 0,79 53,-79 1,80-54,-80-26,79 0,-79-27,53 0,-53-26,0 0,53-53,-53 53,0-26,0 25,-26-52</inkml:trace>
  <inkml:trace contextRef="#ctx0" brushRef="#br1" timeOffset="554939.7408">31618 4947,'0'-26,"-27"26,27-53,-26 53,26 0,53-26,0 26,52 0,-25 0,26-80,0 80,26-79,-26 79,26-53,-53 53,1 0,-1 0,0-27,1 27,-27 0,0 0,0 0,-1-52,1 52,-26 0,-1-27,27 27,-26-53,26 53,-27-26,-26 26,27 0,-27 53,0 0</inkml:trace>
  <inkml:trace contextRef="#ctx0" brushRef="#br1" timeOffset="555343.7639">33390 4709,'0'-26,"0"-27,-26 106,-53 0,-1 79,1 0,52-26,-26 26,1-52,52-27,-27 0</inkml:trace>
  <inkml:trace contextRef="#ctx0" brushRef="#br1" timeOffset="555531.7738">32941 5212,'-53'53,"53"0,-27-27,27 1,0 26,-79-27</inkml:trace>
  <inkml:trace contextRef="#ctx0" brushRef="#br1" timeOffset="555727.7858">32729 4974,'-53'0,"53"53,-53 79,53-26,-53-27,53 1,-53-1</inkml:trace>
  <inkml:trace contextRef="#ctx0" brushRef="#br1" timeOffset="555915.7966">32597 5106,'-53'0,"53"27,-27-1,27 27,-53 26,53-26,-26 0,26 0</inkml:trace>
  <inkml:trace contextRef="#ctx0" brushRef="#br1" timeOffset="556095.8069">32279 5053,'0'53,"-26"-53,26 80,0-54,-53 27,53-27,0 1</inkml:trace>
  <inkml:trace contextRef="#ctx0" brushRef="#br1" timeOffset="556282.8176">32120 5027,'0'26,"-26"54,26 25,-79 1,26 27,0-28,0 1,53-79</inkml:trace>
  <inkml:trace contextRef="#ctx0" brushRef="#br1" timeOffset="556606.8361">33205 4762,'-53'27,"-26"78,0 54,-1 26,1-52,26-80</inkml:trace>
  <inkml:trace contextRef="#ctx0" brushRef="#br1" timeOffset="556799.8472">32782 5371,'0'79,"-27"-26,27-27,-52 27,52-26,-27-27</inkml:trace>
  <inkml:trace contextRef="#ctx0" brushRef="#br1" timeOffset="556992.8582">32650 5080,'-53'0,"53"53,0 0,0-1,-27 1,27 0,-53 0</inkml:trace>
  <inkml:trace contextRef="#ctx0" brushRef="#br1" timeOffset="557181.869">32464 5106,'0'80,"0"-1,-26 0,26-26,0 0</inkml:trace>
  <inkml:trace contextRef="#ctx0" brushRef="#br1" timeOffset="557362.8794">32703 4762,'0'80,"-27"25,-26 107,-26-27,-1-26,1 0,0 0,-1-54</inkml:trace>
  <inkml:trace contextRef="#ctx0" brushRef="#br1" timeOffset="557626.8944">32173 5503,'-53'53,"53"26,-79-26,79-26,-53-27,53 53,-26-53,-1 0</inkml:trace>
  <inkml:trace contextRef="#ctx0" brushRef="#br1" timeOffset="557866.9082">31882 5238,'0'-26,"0"26,-26 0,26 0,-53 26,53 54,-53-27,53 0,-53 0,53 26,0-53,-26 1</inkml:trace>
  <inkml:trace contextRef="#ctx0" brushRef="#br1" timeOffset="558067.9197">31988 5212,'0'-26,"0"26,-53 79,0 80,53-1,-53-25,53-54,0 0,0-52</inkml:trace>
  <inkml:trace contextRef="#ctx0" brushRef="#br1" timeOffset="558300.933">32306 5741,'0'-26,"0"-27,26 53,27-53,0 0</inkml:trace>
  <inkml:trace contextRef="#ctx0" brushRef="#br1" timeOffset="558525.9459">32994 5053,'0'0,"0"-26,-53 26,53 53,0-27,-27 27,27 0,-53 26,53-52,0-1,-26-26,26 53</inkml:trace>
  <inkml:trace contextRef="#ctx0" brushRef="#br1" timeOffset="558741.9583">32994 4921,'0'-53,"-53"53,53 26,-53 27,53 27,-53-27,53 26,-80 27,80-53,-26 0</inkml:trace>
  <inkml:trace contextRef="#ctx0" brushRef="#br1" timeOffset="558960.9708">32729 5159,'0'53,"-26"-53,-27 26,0 54,53-27,-80-53</inkml:trace>
  <inkml:trace contextRef="#ctx0" brushRef="#br1" timeOffset="559192.9839">32411 5027,'-26'26,"-27"27,27 27,26-1,-106 53,106-52,-53-28,53 1,-27-53</inkml:trace>
  <inkml:trace contextRef="#ctx0" brushRef="#br1" timeOffset="559418.997">32173 5238,'-26'0,"-27"0,0 106,53-79,-53-1</inkml:trace>
  <inkml:trace contextRef="#ctx0" brushRef="#br1" timeOffset="559658.0107">31856 5080,'0'79,"-27"27,27-27,-53 1,53 25,-52 1,52-79,0-1,0-79</inkml:trace>
  <inkml:trace contextRef="#ctx0" brushRef="#br1" timeOffset="559897.0242">31829 5238,'-53'0,"53"53,-26 0,26 27,0-1,0 0,0-26</inkml:trace>
  <inkml:trace contextRef="#ctx0" brushRef="#br1" timeOffset="569504.5738">32279 4894,'0'-52,"0"52,0 26,-26-26,26 79,-80-26,80 0,-53 53,53-53</inkml:trace>
  <inkml:trace contextRef="#ctx0" brushRef="#br1" timeOffset="569797.5906">32015 5000,'0'0,"-27"0,-26 0,53 27,-53-27,53 53,0 0</inkml:trace>
  <inkml:trace contextRef="#ctx0" brushRef="#br1" timeOffset="570015.603">31829 4947,'0'27,"-26"26,26 0,-27 26,27-26,0 0,-26-27</inkml:trace>
  <inkml:trace contextRef="#ctx0" brushRef="#br1" timeOffset="570390.6244">32941 4868,'0'-26,"0"78,0-25,-53 26,53-27,-27-26</inkml:trace>
  <inkml:trace contextRef="#ctx0" brushRef="#br1" timeOffset="570629.6382">33046 4736,'0'26,"0"27,0-26,-52-1,52 27,-53-53</inkml:trace>
  <inkml:trace contextRef="#ctx0" brushRef="#br1" timeOffset="570818.649">33126 4709,'-27'-53,"1"53,-27 53,53-26,-79 26,52 26,-26-26,27-53</inkml:trace>
  <inkml:trace contextRef="#ctx0" brushRef="#br1" timeOffset="570998.6592">32914 4762,'-26'53,"26"-26,-53 25,53-25,-53-27,53 53,-53-53</inkml:trace>
  <inkml:trace contextRef="#ctx0" brushRef="#br1" timeOffset="571178.6696">32623 4947,'-26'0,"-27"27,26-27</inkml:trace>
  <inkml:trace contextRef="#ctx0" brushRef="#br1" timeOffset="614216.1312">18362 1587,'0'-26,"0"79,0 0,27 26,-27-26,26 26,-26-26,53-26,-53 26,26-53,1 26,26-26,-53 0,0-26,26-27,-26 26,0 1,0-27,0 26,53 54,27 26,-54-53,27 0,-53 26,26-26,-26 0,0-79,0 26,0 0,-26 0,26 27,-27-27,27 0,-26 53,26 0,79 26,-52-26</inkml:trace>
  <inkml:trace contextRef="#ctx0" brushRef="#br1" timeOffset="614554.1505">19156 1799,'53'-27,"0"27,-27 0,27-26,-26 26,25 0,-52 0</inkml:trace>
  <inkml:trace contextRef="#ctx0" brushRef="#br1" timeOffset="614703.159">19288 2063,'27'0,"-27"-26,26 26,27 0,-53-26,26 26,-26 0</inkml:trace>
  <inkml:trace contextRef="#ctx0" brushRef="#br1" timeOffset="615161.1845">19764 1534,'0'-26,"0"-27,0 26,0-25,0 52,-53 0,53 52,0-25,-52 26,52 0,0 26,0 0,0-26,52 0,-52 0,80 27,-27-27,-53-1,53-25,-53 26</inkml:trace>
  <inkml:trace contextRef="#ctx0" brushRef="#br1" timeOffset="615371.1969">19659 1931,'52'0,"28"0,-27 0,0 0</inkml:trace>
  <inkml:trace contextRef="#ctx0" brushRef="#br1" timeOffset="615649.2132">20188 1667,'0'0,"0"52,0 28,0-1,0 1,0-1,0 0,0-26,0 0,53 0</inkml:trace>
  <inkml:trace contextRef="#ctx0" brushRef="#br1" timeOffset="616015.2339">20399 1878,'27'0,"26"-53,-27 53,-26-53,53 53,0 0,0 0,-53 27,0 26,0 0,-26 0,26 26,-27-26,27-27,0 27,0-26,0-27,53 0,-27 0,54 0,-27-27,-27 27,-26 0</inkml:trace>
  <inkml:trace contextRef="#ctx0" brushRef="#br1" timeOffset="616225.2461">20452 2143,'0'-27,"0"27,27 0,-1 0,27 0,-26 0,-1 0,27 0</inkml:trace>
  <inkml:trace contextRef="#ctx0" brushRef="#br1" timeOffset="616444.2586">20955 1693,'0'0,"0"53,0-27,0 27,0 0,53 27,-53-54,0 1,26 25,-26-25,0-1,0 54,0-80,0 26,-53-26</inkml:trace>
  <inkml:trace contextRef="#ctx0" brushRef="#br1" timeOffset="617030.2919">21590 1931,'53'0,"-27"53,-26 26,53-52,-53 52,0-52,-26-27</inkml:trace>
  <inkml:trace contextRef="#ctx0" brushRef="#br1" timeOffset="617455.3165">22066 1455,'53'0,"-26"0,26 0,-1 0,1 0,-53 26,27 1,-27 26,0-27,0 27,0 0,0 0,0 26,0-52,0-1,26-26,-26 53,80-53,-1 0,-26 0,-27-26,27 26,-53-27</inkml:trace>
  <inkml:trace contextRef="#ctx0" brushRef="#br1" timeOffset="617689.3299">22146 1693,'26'0,"27"0,26 0,-26 0,27 0,-1 0</inkml:trace>
  <inkml:trace contextRef="#ctx0" brushRef="#br1" timeOffset="617913.3427">22754 1561,'27'-27,"26"1,-1 26,-25-53,26 53,-53 26,0 1</inkml:trace>
  <inkml:trace contextRef="#ctx0" brushRef="#br1" timeOffset="618055.3508">22834 1825,'52'0,"1"-53</inkml:trace>
  <inkml:trace contextRef="#ctx0" brushRef="#br1" timeOffset="618680.3865">23813 1111,'-27'0,"-52"0,52 0,-26 0,53 26,-26 1,26 52,0 1,0-1,26 0,-26 27,80 26,-80-52,26-27,-26 26,0-26,0 0,0-53</inkml:trace>
  <inkml:trace contextRef="#ctx0" brushRef="#br1" timeOffset="618889.3985">23495 1746,'26'-53,"27"53,0-26,-26 26,26 0,0 0,-27-53,1 53</inkml:trace>
  <inkml:trace contextRef="#ctx0" brushRef="#br1" timeOffset="619165.4142">24051 1296,'-53'0,"0"0,0 80,53-1,0-53,0 1,0 26,26 0,-26 0,27-1,-27-25,53-1,-53 27,26-53</inkml:trace>
  <inkml:trace contextRef="#ctx0" brushRef="#br1" timeOffset="619623.4405">24130 1640,'0'53,"0"0,53-27,-27-26,1 0,26 0,-53 0,0-26,0-27,53 53,-53 26,26-26,-26 27,53-27,-26 0,-27 0,0-53,0 0,-27 27,27-27,0 26</inkml:trace>
  <inkml:trace contextRef="#ctx0" brushRef="#br1" timeOffset="619871.4547">24421 1243,'53'0,"-53"27,26 52,-26-52,0 25,0 1,0 0,0-26,0-1,0 27,0-26,0-1,0 27</inkml:trace>
  <inkml:trace contextRef="#ctx0" brushRef="#br1" timeOffset="620089.4671">24739 1640,'52'0</inkml:trace>
  <inkml:trace contextRef="#ctx0" brushRef="#br1" timeOffset="620546.4933">23416 2249,'79'-53,"27"53,-27-27,1 27,25-53,54 53,-53-53,-27 53,27-52,-53 52,0 0,-26 0,25 0</inkml:trace>
  <inkml:trace contextRef="#ctx0" brushRef="#br1" timeOffset="622030.5782">24342 1667,'0'52,"0"1,0-26,-53 26</inkml:trace>
  <inkml:trace contextRef="#ctx0" brushRef="#br1" timeOffset="626260.8201">26802 582,'0'-27,"-26"-26,-27 27,26 26,27-27,-26 27,26-52,-79 52,52-27,1 27,-27-53,26 53,-26-26,27 26,0 0,-27-53,26 53,1 0,-27-27,26 27,1 0,-27-53,26 53,1 0,-27 0,27-26,-27 26,26 0,1 0,-27-26,0 26,0 0,27-53,-27 53,26 0,27-27,-26 27,-27 0,53-53,-27 53,1 0,-27 0,0-26,27 26,-27 0,26 0,1 0,-1 0,-26 0,27 0,0 0,-27 0,26 0,1 0,-27 53,26-53,-26 26,27-26,26 53,-27-26,-25 25,25 1,27 0,-53-53,53 80,0-27,0 26,0-26,-26-53,26 53,0 0,0 0,0 0,0-1,0 1,0 0,0-53,0 53,0 27,53-80,-53 79,0-53,26 1,-26 26,27-53,-27 53,52-53,-52 53,27-53,-27 53,26-53,-26 52,53-52,-53 80,53-80,-53 53,53-53,-53 53,53-53,-53 26,53-26,-53 53,53-53,26 26,-26-26,-26 0,26 0,-27 53,0-53,27 0,-26 0,-1 27,27-27,-26 0,-1 0,27 0,-26 0,-1 0,27 0,-27 0,1 0,26 0,-27 0,1 0,26 0,-27 0,0 0,27 0,-26-53,-1 53,54-27,-27 27,-53-79,53 79,-53-26,26 26,-26-27,53 27,-53-53,26 53,-26-26,27 26,-27-27,53 27,-53-26,26 26,-26-79,27 79,-27-53,26 53,-26-27,53-26,-53 27,26-27,-26 0,0 26,53 27,-53-26,0 0,0-54,0 27,0 27,27 26,-27-27,0-26,0 27,0 0,0 26,0-53,-53 26,53 1,-27 26,27-53,0 26,-26 27,-27 0,53-26,-26 26,26-53,0 79</inkml:trace>
  <inkml:trace contextRef="#ctx0" brushRef="#br1" timeOffset="627558.8944">26273 582,'0'0,"53"0,26 0,-26 0,0 0,27-27,-1 27,0 0,-26-53,0 53,27 0,-54 0,27 0,-27 0,27 0,-53 27</inkml:trace>
  <inkml:trace contextRef="#ctx0" brushRef="#br1" timeOffset="638480.519">7752 1746,'0'-53,"53"27,-26-27,52 26,-26 27,-27 0,27-53,27 53,-1 0,0 0,1 0,-1-26,1 26,-1 0,0-53,-52 53,-1-27,27 27,-26 0</inkml:trace>
  <inkml:trace contextRef="#ctx0" brushRef="#br1" timeOffset="639832.5964">25956 1719,'26'0,"-26"0,79 0,-52 0,26 0,26-52,1 52,-1 0,27 0,-27-53,1 53,-1 0,0-27,-26 27,0 0,0 0,-26 0,25 0,-25 0,-27 0,-27 53,1-53</inkml:trace>
  <inkml:trace contextRef="#ctx0" brushRef="#br1" timeOffset="644297.8518">25030 16642,'26'-26,"27"26,0 0,-27 0,1 0,26-27,-27 27</inkml:trace>
  <inkml:trace contextRef="#ctx0" brushRef="#br1" timeOffset="645035.894">25426 16430,'27'0,"-1"0,27 0,-26 0,-1 0,-26 27,53-27,-53 26,0 1,0 26,-26 0,26-27,-53 27,53-27,0-26,26 0,27 0,0 0,-26 0,25 0</inkml:trace>
  <inkml:trace contextRef="#ctx0" brushRef="#br1" timeOffset="645559.924">25903 16430,'-27'0,"-26"0,0 0,1 0,52 27,0-1,0 54,0-80,26 0,27 0,26 0,-26 0,-26 0,-1 0,53 53,-79-27,0 27,0 26,0-26,0 0,-26-26,26 25,0-25,0-27,26-53,-26 27,27-27,-27-27,79 27,-52 0,26 1,-27 52,1-27,26 27,-27 0</inkml:trace>
  <inkml:trace contextRef="#ctx0" brushRef="#br1" timeOffset="647157.0153">26670 16166,'0'-27,"0"1,-26 26,26-53,-27 26,27 80,0 27,27 26,-27 26,79-26,-26 0,-27-27,27 27,0-53,-26 0,26-1,-1-52</inkml:trace>
  <inkml:trace contextRef="#ctx0" brushRef="#br1" timeOffset="647465.0329">27093 16827,'53'0,"-53"0,27 27,-27 26,53-53,-27 0,-26-53,0 26,0 1,0-27,27 26,25 27,1 0,-53 0,53 0,-53 80,53-80,-53 53,53-53</inkml:trace>
  <inkml:trace contextRef="#ctx0" brushRef="#br1" timeOffset="647833.054">27675 16166,'0'26,"0"1,0 26,80 52,-80 1,53 27,-53-28,53-25,-53-1,53 0,-53 27,0-53,26-26</inkml:trace>
  <inkml:trace contextRef="#ctx0" brushRef="#br1" timeOffset="648875.1136">28284 16377,'0'-26,"26"26,1 0,-1 0,27 0,-26 0,-27 0,53 0,-53 26,53 54,-53-54,0 1,0 26,0 0,0-27,26-26</inkml:trace>
  <inkml:trace contextRef="#ctx0" brushRef="#br1" timeOffset="650143.186">28496 16430,'0'-53,"0"27</inkml:trace>
  <inkml:trace contextRef="#ctx0" brushRef="#br1" timeOffset="651117.2418">28496 16324,'0'27,"0"-1,0 27,0 0,0 0,53-26,-53 26,26-27,-26 27,53-27,-27-26,1 0,26 0,-53-53,26 27,-26-27,0 132,0-52,53-1,-53 54,27-80,-27 26,26-26,27-26,-53-1,26 1,-26-54,0 28,0-28,53 1,-53 26,0 0,0 79</inkml:trace>
  <inkml:trace contextRef="#ctx0" brushRef="#br1" timeOffset="653982.4057">28469 16430,'0'-53,"27"53,-27-26,53 26,-1-27,-25 27,26-52,26 52,-26 0,0 0,-26 0,-27 52,52 1,-52 27,0-1,-26 53,26-52,-53-27,53 0,0 0,0-27,0-26,27 0,25 0,1 0,0-26,0 26,0 0,-26 0</inkml:trace>
  <inkml:trace contextRef="#ctx0" brushRef="#br1" timeOffset="654266.4219">28654 16774,'53'0,"-26"0,26 0,26 0,53-53,27 0,0 1,-53-1,-27 53,0-53,-52 53</inkml:trace>
  <inkml:trace contextRef="#ctx0" brushRef="#br1" timeOffset="654454.4327">29475 16642,'26'0,"1"0,25 0</inkml:trace>
  <inkml:trace contextRef="#ctx0" brushRef="#br1" timeOffset="654927.4598">30057 16192,'0'-53,"26"53,27 0,-26 0,25 0,1 53,0-53,-53 53,27-26,-27 25,0-25,0 26,0 0,-27 26,-26-26,27 0,26 0,0 0,26-53,27 0,0 0,53-27,-27 27,1-53,-54 1</inkml:trace>
  <inkml:trace contextRef="#ctx0" brushRef="#br1" timeOffset="655145.4722">29845 16510,'0'-27,"79"27,-26 0,-26 0,-1 0,27 0,-26 0,-1 0,27 0</inkml:trace>
  <inkml:trace contextRef="#ctx0" brushRef="#br1" timeOffset="655475.4911">30639 16642,'0'26,"53"-26,-27 0,54 0,-28 0,1-26,-26 26</inkml:trace>
  <inkml:trace contextRef="#ctx0" brushRef="#br1" timeOffset="655939.5176">31327 16377,'-27'0,"1"0,-27 0,26 53,-52 27,79-27,26 0,1-53,26 0,-27 0,1 26,26-26,-27 53,-26-27,0 27,0-53,0 27,0-27,53 0,-26 0,25-53,28-27</inkml:trace>
  <inkml:trace contextRef="#ctx0" brushRef="#br1" timeOffset="656186.5318">31750 16245,'26'0,"1"53,-27-27,0 27,53 0,-53 0,0 0,0 27,0-28,0 1,0 0,-27 0,27 27,0-54</inkml:trace>
  <inkml:trace contextRef="#ctx0" brushRef="#br1" timeOffset="657168.5878">25585 17859,'27'0,"-27"-26,53 26,-27-53,27 53,-27-27,1 27,26 0,0-53</inkml:trace>
  <inkml:trace contextRef="#ctx0" brushRef="#br1" timeOffset="657387.6004">25691 17621,'0'0,"0"-27,0 27,53 53,-53 0,0 27,0 26,26-27,-26 0,53-26,-53-26</inkml:trace>
  <inkml:trace contextRef="#ctx0" brushRef="#br1" timeOffset="657843.6265">26035 17886,'53'-53,"0"53,0-27,0 27,0 0,0 0,-53 0,0 53,0 26,0-26,0 0,0 0,-27 0,27-26,27-27,-1 0,0 0,27-27,-26 27,52-79,-26 52,-26-26</inkml:trace>
  <inkml:trace contextRef="#ctx0" brushRef="#br1" timeOffset="662382.8862">26829 17436,'-27'0,"27"-53,0 106,0 0,53 26,-53 27,80 53,-80-80,53 27,-53-53,52 0,-52 0,27-1,-27-25</inkml:trace>
  <inkml:trace contextRef="#ctx0" brushRef="#br1" timeOffset="662748.9071">27252 18044,'0'0,"53"0,-27 53,-26-26,53-27,-53 26,27-26,-27 53,26-53,-26-26,0-1,53 1,-53-54,0 27,27 27,-27-27,53 53,-27 0,27 53,-53-27,79 27,-79-26,27-1,-27 27</inkml:trace>
  <inkml:trace contextRef="#ctx0" brushRef="#br1" timeOffset="663905.9733">26564 17859,'0'-53,"-26"53,-1-26,1 26,26-27,-53 27,53 0,26 0,-26 27,27-27,-27 53,53 0,-53-27,79 27,-79 0,27-27,-27 27,0-26,0-1,0 27,0-27,0-26,26-52,53-1,-52 53,26-80,-27 80,27-79</inkml:trace>
  <inkml:trace contextRef="#ctx0" brushRef="#br1" timeOffset="665351.0559">28046 17621,'0'26,"0"27,0 27,53 26,-53-27,53 27,-53-27,26 0,-26-26,0 0,53 27,-53-27,27-53,-27 26,26-26</inkml:trace>
  <inkml:trace contextRef="#ctx0" brushRef="#br1" timeOffset="665878.0861">28681 17568,'0'-26,"0"26,53 0,-27 0,1 0,26 0,-27 0,-26 79,0 0,0 1,0-1,0 0,0 1,0-27,0 0,0 0,53-1,-27-52,54 0,-27 0,26 0,-26 0,-27 0,-26-52</inkml:trace>
  <inkml:trace contextRef="#ctx0" brushRef="#br1" timeOffset="666107.0989">28416 17991,'53'-53,"-26"53,26 53,-1-53,1 27,0-27</inkml:trace>
  <inkml:trace contextRef="#ctx0" brushRef="#br1" timeOffset="666516.1226">29369 17965,'0'-53,"26"53,-26-26,80 26,-1-27,-26 27,26 0,-26-53,0 53,0 0,-27 0</inkml:trace>
  <inkml:trace contextRef="#ctx0" brushRef="#br1" timeOffset="666807.1392">29607 17727,'0'26,"0"1,26 52,-26 0,0 27,0 0,27-53</inkml:trace>
  <inkml:trace contextRef="#ctx0" brushRef="#br1" timeOffset="667497.1786">30321 17356,'0'-26,"0"-1,53 27,-26 0,26 0,-1 0,1 0,27 0,-54 0,-26 53,53-26,-53 26,0 0,0 26,0-26,0 0,0-27,0 27,53-26,0-27,0 0,0 0,26 0,-26-80</inkml:trace>
  <inkml:trace contextRef="#ctx0" brushRef="#br1" timeOffset="667721.1915">30163 17568,'0'-26,"79"26,-79-27,79 27,-52 0,-1 0,27 0,26 0,1 0,-1 0,-26 0</inkml:trace>
  <inkml:trace contextRef="#ctx0" brushRef="#br1" timeOffset="668806.2536">29528 17912,'0'-53,"-27"53,27-53,-26 53,26-26,-27 26,27-27,0 27,27 0,26 0,-1 0,1 27,0 26,27-27,-54 27,-26 0,0 26,-26-79,-27 27,26-27,1 0,-27 0,53 0,0-53,0 0,0 0,53 53,0 0,0 26,-53 27</inkml:trace>
  <inkml:trace contextRef="#ctx0" brushRef="#br1" timeOffset="669087.2696">29369 17647,'53'-53,"-53"27,53 26,-53-26,53 26,-27 0,27 0,-27 0,27 0,27 26,-1-26</inkml:trace>
  <inkml:trace contextRef="#ctx0" brushRef="#br1" timeOffset="669806.3108">30824 18124,'0'-53,"0"53,0-27,53 27,0 0,-27 0,1 0,-1 0,27 0,0 0</inkml:trace>
  <inkml:trace contextRef="#ctx0" brushRef="#br1" timeOffset="670016.3228">30903 17965,'0'26,"53"54,-53-54,53 27,-53-26,0-1,27-26,-27 79</inkml:trace>
  <inkml:trace contextRef="#ctx0" brushRef="#br1" timeOffset="670445.3473">31485 17886,'0'0,"0"-53,-52 53,-28 0,54 0,-1 26,27 27,0-53,0 53,53-53,-26 26,52-26,-26 53,-27-53,-26 27,53-27,-53 53,0 0,0 26,0-106,53-25,27-1,-28 26,1-26,27 0,26 27,-80-53</inkml:trace>
  <inkml:trace contextRef="#ctx0" brushRef="#br1" timeOffset="670722.3632">32226 17171,'0'27,"0"26,0 26,0 27,0 0,0 52,0-52,53 53,-53-53,53 0,-53-1,27-25,-27-1,0-26</inkml:trace>
  <inkml:trace contextRef="#ctx0" brushRef="#br1" timeOffset="672161.4455">25797 16536,'0'-53,"26"53,-26 80,0-54,0 1,0-1,0 27,27 0</inkml:trace>
  <inkml:trace contextRef="#ctx0" brushRef="#br1" timeOffset="673715.5344">24659 16589,'0'-26,"53"52,-53 53,53 54,-53 105,79-26,-79-1,80 27,-80-52,53-28,-53-52,26-27,-26 1,0-54,0 1,53-27,-79-27</inkml:trace>
  <inkml:trace contextRef="#ctx0" brushRef="#br1" timeOffset="675461.6342">26035 16086,'53'0,"26"0,-26 0,0 0,27 0,-54 0,27 0,-27 0,1 0,26 0,0 0,0 0,-1 0,1 0,27 0,-27 0,0-53,26 53,0 0,1-26,26 26,-27 0,-26 0,0-53,26 53,1 0,-28 0,28 0,-27 0,0 0,0 0,-1 0,28 0,-27 0,-27 0,27 0,0 0,0 0,-27 0,27 0,0 0,0 0,0 0,0 0,0 0,0 0,26 0,-52 0,-1 0,27 0,0 0,-27 0,1 0,26 0,-27 0,1 0,26 0,-27 0,1 0,25 0,-25 0,-1 0,1 0,26 0,-27 0,27 0,0 0,-26 0,25 27,1-27,27 0,-27 0,0 0,-1 0,1 0,27 0,-27 0,0 0,0 0,-1 0,1 0,27 0,-27 0,0 0,-1 0,1 0,27 0,-27 0,0 0,0 0,-1 0,28 0,-27 0,0-27,26 27,-26 0,0 0,26 0,-26 0,0 0,0 0,26 0,1 0,-1 0,0 0,1 0,-27 0,0 0,0 27,0-27,26 0,-26 0,0 26,-27-26,27 0,-26 53,25-53,-25 0,-1 26,27-26,-26 53,-27-53,0-26</inkml:trace>
  <inkml:trace contextRef="#ctx0" brushRef="#br1" timeOffset="676158.6738">32835 16245,'0'53,"0"0,0-27,0 27,0 0,0 0,0 27,0-1,0 0,0 27,0 0,0-27,0 1,0-1,0 0,53 27,-53-26,0-1,53 0,-53 1,26-1,-26 1,53 25,-53-52,26 0,-26-26,0 26,53-53,-53 26,0-26</inkml:trace>
</inkml:ink>
</file>

<file path=ppt/ink/ink1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18:24.077"/>
    </inkml:context>
    <inkml:brush xml:id="br0">
      <inkml:brushProperty name="width" value="0.05292" units="cm"/>
      <inkml:brushProperty name="height" value="0.05292" units="cm"/>
      <inkml:brushProperty name="color" value="#FF0000"/>
    </inkml:brush>
  </inkml:definitions>
  <inkml:trace contextRef="#ctx0" brushRef="#br0">11192 14234,'0'-26,"0"-27,0 79,0 1,0 26,0 0,0-27,0 1,-53 25,53-25,0 26,-26-53,26 53,0 0</inkml:trace>
  <inkml:trace contextRef="#ctx0" brushRef="#br0" timeOffset="917.0524">10663 14790,'-53'0,"106"0,26 0,27 0,79 0,27 0,-1 0,-25-53,-1 53,-26-53,-54 53,1-53,-53 53,-26 0,-27 53,0-26,-53-27</inkml:trace>
  <inkml:trace contextRef="#ctx0" brushRef="#br0" timeOffset="1507.0862">10954 15028,'0'26,"0"1,0-1,0 27,-27-26,27-1,0 27,0-26,0-1,0 27</inkml:trace>
  <inkml:trace contextRef="#ctx0" brushRef="#br0" timeOffset="1747.0999">11192 15187,'26'0,"1"0,26 0,-27 0,27 0,0 0</inkml:trace>
  <inkml:trace contextRef="#ctx0" brushRef="#br0" timeOffset="2211.1265">11642 15002,'0'-27,"26"27,27-53,26 53,-26 27,-53 26,0-1,0-25,0 26,-26 0,26 0,-53-27,53 1,-26-27,26 79,0-53,26-26,0 0,27 0,-26 0,-1 0,27 27</inkml:trace>
  <inkml:trace contextRef="#ctx0" brushRef="#br0" timeOffset="2441.1396">11668 15319,'27'0,"52"0,0-53,-26 53,0 0,0 0</inkml:trace>
  <inkml:trace contextRef="#ctx0" brushRef="#br0" timeOffset="3105.1776">12779 14922,'0'-53,"27"53,-27-26,79 26,-26 0,-26 0,-1 0,-26 26</inkml:trace>
  <inkml:trace contextRef="#ctx0" brushRef="#br0" timeOffset="3239.1853">12885 15107,'80'-26,"-54"26,1 0,25 0,-25 0</inkml:trace>
  <inkml:trace contextRef="#ctx0" brushRef="#br0" timeOffset="3757.2149">14023 14658,'0'53,"0"-1,0 28,0-27,0 0,0 0,0-27,0 27</inkml:trace>
  <inkml:trace contextRef="#ctx0" brushRef="#br0" timeOffset="3996.2285">14314 15028,'0'-26,"53"26,-27 0,1 0,26-53,-27 53,1 0,26 0,-1 0</inkml:trace>
  <inkml:trace contextRef="#ctx0" brushRef="#br0" timeOffset="4396.2515">14790 14790,'27'0,"26"0,-27 0,1 0,-27 0,0 53,0 0,0-27,0 1,0-27,0 53,0 26,0-26,0-53,52 0,-25 0,-1 0,27 0,-26 0</inkml:trace>
  <inkml:trace contextRef="#ctx0" brushRef="#br0" timeOffset="4650.266">14764 15028,'0'-26,"26"26,54 0,-54 0,27 0,26 0,1 0,-27 0,0-27,-27 27</inkml:trace>
  <inkml:trace contextRef="#ctx0" brushRef="#br0" timeOffset="4863.2782">15452 14763,'0'27,"0"-1,0 27,0 0,0 27,0-28,-80 1,80 0,-79 53,0-53,26 0</inkml:trace>
  <inkml:trace contextRef="#ctx0" brushRef="#br0" timeOffset="5453.3119">13732 14711,'0'26,"-53"0,27 27,26 0,-53 0,53 0,0 0,0 26,0-26,0 0,105 0,-25-53,26 0</inkml:trace>
  <inkml:trace contextRef="#ctx0" brushRef="#br0" timeOffset="6224.356">15425 14472,'0'0,"53"0,0 0,-26 0,25 0</inkml:trace>
  <inkml:trace contextRef="#ctx0" brushRef="#br0" timeOffset="6449.3689">15743 14314,'0'-53,"0"79,0 54,0-54,0 0,0 27,0-26</inkml:trace>
  <inkml:trace contextRef="#ctx0" brushRef="#br0" timeOffset="6787.3882">16140 14869,'0'-26,"53"26,-1 0,-25 0,-1 0,54 0,-80 26</inkml:trace>
  <inkml:trace contextRef="#ctx0" brushRef="#br0" timeOffset="6922.3959">16245 15134,'27'0,"26"0,-27-27,27 27,27 0,-54 0</inkml:trace>
  <inkml:trace contextRef="#ctx0" brushRef="#br0" timeOffset="7649.4372">17251 14658,'0'-27,"0"27,0 53,0-26,0-1,0 27,0-27,0 1,0 26,0-27,0 1</inkml:trace>
  <inkml:trace contextRef="#ctx0" brushRef="#br0" timeOffset="7911.4525">17542 14922,'26'0,"-26"-53,53 53,0 0,0-26,0 26,0 0,-27 0,1 0</inkml:trace>
  <inkml:trace contextRef="#ctx0" brushRef="#br0" timeOffset="8173.4675">17701 14711,'0'-53,"0"53,0 26,0 27,0-27,0 1,0 26,0-27,26 27,-26 0</inkml:trace>
  <inkml:trace contextRef="#ctx0" brushRef="#br0" timeOffset="8647.4946">18124 14711,'0'-27,"26"27,27 0,-26 0,26 0,-27 0,-26 27,27-27,-27 52,0 1,0 0,0-26,-53-1,0 27,53-26,-27 25,27 1,0-53,27 27,52-27,-26 0,0 0,0 0,-27 0</inkml:trace>
  <inkml:trace contextRef="#ctx0" brushRef="#br0" timeOffset="8880.5078">18098 14922,'0'0,"26"0,53 0,-26 0,-26 0,-1 0</inkml:trace>
  <inkml:trace contextRef="#ctx0" brushRef="#br0" timeOffset="9733.5564">18362 14896,'0'0,"53"0,0 0,-27 0,1 0</inkml:trace>
  <inkml:trace contextRef="#ctx0" brushRef="#br0" timeOffset="10057.5752">18838 15081,'53'0,"-26"-27,26 27,-27 0,27 0,-27 0,1 0,52 0</inkml:trace>
  <inkml:trace contextRef="#ctx0" brushRef="#br0" timeOffset="10328.5908">19076 14949,'0'-53,"-52"106,52-27,0 1,0 52,0-26,0 0,0-27,26-26</inkml:trace>
  <inkml:trace contextRef="#ctx0" brushRef="#br0" timeOffset="10813.6185">19526 14816,'53'0,"0"0,-26 0,25 0,-52 27,0 26,0 0,-26-27,-27 27,27-27,26 27,-27-53,27 53,0-26,0-27,27 0,26 0,-27 0,0 0,27 0</inkml:trace>
  <inkml:trace contextRef="#ctx0" brushRef="#br0" timeOffset="11054.6323">19500 15002,'0'0,"53"0,-27-27,27 27,-26 0,-1 0,27 0,0 0</inkml:trace>
  <inkml:trace contextRef="#ctx0" brushRef="#br0" timeOffset="11325.6478">20029 14711,'26'0,"-26"26,53 27,-53-27,-26 54,26-54,-27-26,27 0,80 0,-1 0,-52 0</inkml:trace>
  <inkml:trace contextRef="#ctx0" brushRef="#br0" timeOffset="12171.6962">20373 15081,'26'0,"80"-53,-79 53,-1 0,1 0,26 0,-1 0</inkml:trace>
  <inkml:trace contextRef="#ctx0" brushRef="#br0" timeOffset="12412.71">20638 14922,'0'0,"0"53,0-26,0-1,0 27,0-27,0 1</inkml:trace>
  <inkml:trace contextRef="#ctx0" brushRef="#br0" timeOffset="12659.7241">20823 15081,'26'-27,"27"27,-26 0</inkml:trace>
  <inkml:trace contextRef="#ctx0" brushRef="#br0" timeOffset="12839.7344">21061 15081,'0'-27,"26"27,-26 0</inkml:trace>
  <inkml:trace contextRef="#ctx0" brushRef="#br0" timeOffset="13057.7469">21299 15054</inkml:trace>
  <inkml:trace contextRef="#ctx0" brushRef="#br0" timeOffset="13221.7562">21458 15107,'26'0,"1"0</inkml:trace>
  <inkml:trace contextRef="#ctx0" brushRef="#br0" timeOffset="13371.7648">21616 15107,'27'0</inkml:trace>
  <inkml:trace contextRef="#ctx0" brushRef="#br0" timeOffset="14549.8322">22384 15054,'0'-26,"0"26,53-53,-27 53,1 0,26 0,-27 0,-26 27</inkml:trace>
  <inkml:trace contextRef="#ctx0" brushRef="#br0" timeOffset="14699.8408">22331 15319,'79'0,"-26"-26,-26 26,-1 0,1 0</inkml:trace>
  <inkml:trace contextRef="#ctx0" brushRef="#br0" timeOffset="15950.9123">23521 14816,'0'-26,"-26"26,0 0,-54 26,27-26,0 53,0-53,-26 53,53-53,26 53,0-53,53 0,52 0,-25 0,-1 0,0 0,-26 27,-53 25,-53 1,-26-53,0 80,26-80,-27 79,54-79,0 53,26 0,0-27,0-26,26 0,27 27,-27-27,1 0,26 0,0 0,-27 0,1 0,52 0,-26 0,-27 0,27 0,-53 0,53 0,-53 0</inkml:trace>
  <inkml:trace contextRef="#ctx0" brushRef="#br0" timeOffset="16979.9712">24289 15028,'0'0,"0"-26,53 26,0 0,-27 0,1 0,25 0,-52 0,0 52,-26 1,0-26,-27 26,26-27,-26 27,53-26,-26-27,26 53,26-1,54-52,-27 0,26 27,-26-27,0 0</inkml:trace>
  <inkml:trace contextRef="#ctx0" brushRef="#br0" timeOffset="17228.9854">24236 15240,'0'-53,"26"53,1 0,26 0,26 0,0 0,1 0,-1 0,-52 0,-1 26</inkml:trace>
  <inkml:trace contextRef="#ctx0" brushRef="#br0" timeOffset="17781.017">24818 14631,'0'-26,"0"52,0 27,-53 0,53-27,0 1,0-1,0 27,0-26,0-1</inkml:trace>
  <inkml:trace contextRef="#ctx0" brushRef="#br0" timeOffset="18150.0381">25003 14684,'-26'0,"-1"0,1 0,26 53,0-27,0 1,0-1,0-26,26 0,27 53,-26-53,-1 0</inkml:trace>
  <inkml:trace contextRef="#ctx0" brushRef="#br0" timeOffset="19148.0952">25135 14763,'0'-26,"-26"26,26-53,-26 53,-27 0,53 27,-53-27,0 0,0 26,26-26,1 0,26 26,0 27</inkml:trace>
  <inkml:trace contextRef="#ctx0" brushRef="#br0" timeOffset="19561.1188">25479 15107,'0'27,"0"26,0 26,-26-79</inkml:trace>
  <inkml:trace contextRef="#ctx0" brushRef="#br0" timeOffset="21613.2362">26988 14763,'0'-52,"0"25,0 27,52 0,-25 0,-1 0,27 0,-26 0,-27 0,26 53,-26-27,0 1,0 52,0-26,-26-26,26 26,-53-27,53 27,0-27,0 27,53 0,-27-53,54 0,-28 0,-25 0,-1 0</inkml:trace>
  <inkml:trace contextRef="#ctx0" brushRef="#br0" timeOffset="21855.2501">27040 14975,'80'0,"-27"0,-27 0,1 0,26 0,-27 0,0 0,1 0,52 0</inkml:trace>
  <inkml:trace contextRef="#ctx0" brushRef="#br0" timeOffset="22355.2787">26723 14684,'0'-26,"0"26,26 53,-26-1,0 1,0 0,0 27,0-27,53-1,-53 1,0 0,0 27</inkml:trace>
  <inkml:trace contextRef="#ctx0" brushRef="#br0" timeOffset="22740.3007">27596 14816,'0'-26,"0"-1,0 27,0 80,0-54,53 27,-53-26,0-1,0 27,0 0,0 0,0 0,0-27,26-26</inkml:trace>
  <inkml:trace contextRef="#ctx0" brushRef="#br0" timeOffset="23139.3235">28205 14737,'0'-26,"-27"78,-26 1,0 27,0-54,-26 54,53-54,-27 27,53-27,-27-26,54 0,26 0,-1 0,-25 0,-1 0,27 0,0 27,-26-27,26 53,-27-53,27 53,0-53,0 0</inkml:trace>
  <inkml:trace contextRef="#ctx0" brushRef="#br0" timeOffset="23465.3421">28707 14711,'0'-27,"0"80,0 0,0 0,0 0,0 26,0-26,0-27,0 1,0 26,0-27,0 1</inkml:trace>
  <inkml:trace contextRef="#ctx0" brushRef="#br0" timeOffset="23728.3572">29184 14816,'0'-53,"52"53,-52 53,0-26,27-1,-27 27,0-26,0 26,0-1,-79 54,-27-26,0 26,-79 26,52-106</inkml:trace>
  <inkml:trace contextRef="#ctx0" brushRef="#br0" timeOffset="24440.3979">26511 14631,'-26'53,"-1"0,-26 26,53 1,-79-1,79 0,0 27,0 0,53 0,0-80</inkml:trace>
  <inkml:trace contextRef="#ctx0" brushRef="#br0" timeOffset="25940.4837">31353 14393,'0'0,"0"53,0-27,0 1,0 26,-26-27,26 27,0 0,0 26,0-26,0 27,-53-27,53 26,0 0,0 1,0-1,0-26,26-26,-26 25,0-25,0-1,0 27,0 0,0 0,0-26,-26 25,26 1,0-26,0 26,0-53</inkml:trace>
  <inkml:trace contextRef="#ctx0" brushRef="#br0" timeOffset="26855.5361">30163 15134,'26'0,"27"0,0 0,-27 0,27 0,0 0,26 0,27 0,27 0,-1 0,-26 0,26 0,-26 0,0 0,0 0,-27 0,0 0,54 26,-54-26,0 0,-26 0,0 0,0 0,-26 0,25 0,1 27,27-27,-1 0,27 0,-27 0,1 0,-27 0,0 0,-27 0,27 0,-27 53,-26-53</inkml:trace>
  <inkml:trace contextRef="#ctx0" brushRef="#br0" timeOffset="27935.5978">31935 15081,'0'-27</inkml:trace>
  <inkml:trace contextRef="#ctx0" brushRef="#br0" timeOffset="28129.6089">31856 14975,'0'-26</inkml:trace>
  <inkml:trace contextRef="#ctx0" brushRef="#br0" timeOffset="28363.6223">31803 14843,'-27'0</inkml:trace>
  <inkml:trace contextRef="#ctx0" brushRef="#br0" timeOffset="28587.6351">31671 14763,'0'-26</inkml:trace>
  <inkml:trace contextRef="#ctx0" brushRef="#br0" timeOffset="28819.6484">31538 14631,'0'-26,"-53"26</inkml:trace>
  <inkml:trace contextRef="#ctx0" brushRef="#br0" timeOffset="29067.6626">31353 14605,'0'-53,"-26"53,-1 0,-52 0</inkml:trace>
  <inkml:trace contextRef="#ctx0" brushRef="#br0" timeOffset="29255.6733">31089 14552,'-27'0,"27"-27,-26 27,-27 0,53 0</inkml:trace>
  <inkml:trace contextRef="#ctx0" brushRef="#br0" timeOffset="29478.6861">30850 14578,'-26'0,"26"27,-53-27,53 53</inkml:trace>
  <inkml:trace contextRef="#ctx0" brushRef="#br0" timeOffset="29688.6981">30665 14763,'-26'0,"26"27,0-1,0 27,-27-53</inkml:trace>
  <inkml:trace contextRef="#ctx0" brushRef="#br0" timeOffset="29958.7135">30533 15054,'0'53,"0"-26,0-1,0 54,-27-80,27 53</inkml:trace>
  <inkml:trace contextRef="#ctx0" brushRef="#br0" timeOffset="30314.7339">30506 15346,'0'52,"0"-25,0-1,53 27,-53-26,27-27,-1 0,-26 53,27-53,-27 26,53-26</inkml:trace>
  <inkml:trace contextRef="#ctx0" brushRef="#br0" timeOffset="30425.7403">30798 15716</inkml:trace>
  <inkml:trace contextRef="#ctx0" brushRef="#br0" timeOffset="30576.7489">30903 15742,'27'0,"26"0,0 0</inkml:trace>
  <inkml:trace contextRef="#ctx0" brushRef="#br0" timeOffset="30858.765">31274 15822,'26'0,"27"0,-26 0</inkml:trace>
  <inkml:trace contextRef="#ctx0" brushRef="#br0" timeOffset="31124.7802">31591 15769,'0'-27,"27"27,26 0,-53 0,26 0</inkml:trace>
  <inkml:trace contextRef="#ctx0" brushRef="#br0" timeOffset="31364.794">31882 15663,'0'-26,"27"26,-27-27</inkml:trace>
  <inkml:trace contextRef="#ctx0" brushRef="#br0" timeOffset="31609.808">32015 15504,'0'-53</inkml:trace>
  <inkml:trace contextRef="#ctx0" brushRef="#br0" timeOffset="31856.8221">32015 15398,'0'-52,"0"25</inkml:trace>
  <inkml:trace contextRef="#ctx0" brushRef="#br0" timeOffset="32059.8337">32015 15240,'0'-27</inkml:trace>
  <inkml:trace contextRef="#ctx0" brushRef="#br0" timeOffset="32322.8488">32015 15107,'0'-26,"0"-1,0 27</inkml:trace>
  <inkml:trace contextRef="#ctx0" brushRef="#br0" timeOffset="33064.8912">32200 14684,'0'-26,"0"26,-27 0,27 0,0 53,0-1,0 1,0-26,0-1,0 1,0 26</inkml:trace>
  <inkml:trace contextRef="#ctx0" brushRef="#br0" timeOffset="34685.9839">31406 14261,'0'-53,"0"26,0 1,0-27,0 53,-53 0,53 53,0 0,-26-53,26 53,0 0,0-27,-27 27,27-27,0-26,0 27,0 26,0-53</inkml:trace>
  <inkml:trace contextRef="#ctx0" brushRef="#br0" timeOffset="36229.0722">31459 14181,'-26'0,"-1"0,-26 0,53 0,0 27,0 52,0-52,0-1,0 27,0 0,0-27,-26 27</inkml:trace>
  <inkml:trace contextRef="#ctx0" brushRef="#br0" timeOffset="37947.1705">31300 15769,'0'0,"0"26,0 1,0-1,0 1,0 26,0-27,0 1,0 25,0-52,0 53,0 0,0 0,-26-53,26 53,0 0,0-27,0 1,0 26,-53-53,53 26</inkml:trace>
  <inkml:trace contextRef="#ctx0" brushRef="#br0" timeOffset="39252.2449">31089 15240,'-27'0,"1"0,26 26,-53-26,53 27,-27-1,27 27,0-27,0 1,0-27,0 53,53-53,-26 0,-1 0,27 0,-53-27,0 1,0-1,0-25,0 25,0 1,0-27</inkml:trace>
  <inkml:trace contextRef="#ctx0" brushRef="#br0" timeOffset="40310.3056">32755 15081,'0'0,"27"0,-27 53,26-27,-26 27,0 0,0 0,-53-26,1 52,-1-53</inkml:trace>
  <inkml:trace contextRef="#ctx0" brushRef="#br0" timeOffset="40661.3255">33285 15266,'0'0,"0"0,-53 0,53 27,-53-27,53 53,-53-53,53 26,-27-26,27 53,-53-53</inkml:trace>
  <inkml:trace contextRef="#ctx0" brushRef="#br0" timeOffset="40901.3394">33073 15319,'0'-26,"26"26,-26 0,27 0,-27 26,53-26,0 53,-27-53,27 26,-26-26,-1 53</inkml:trace>
  <inkml:trace contextRef="#ctx0" brushRef="#br0" timeOffset="41788.3902">32703 14975,'0'27,"26"-27,0 26,27 27,-26-27,26-26</inkml:trace>
  <inkml:trace contextRef="#ctx0" brushRef="#br0" timeOffset="43265.4747">31353 14102,'-26'26,"-1"1,1 26,-27-27,53 1</inkml:trace>
  <inkml:trace contextRef="#ctx0" brushRef="#br0" timeOffset="43489.4875">31353 14155,'27'0,"-1"0,-26 0,53 53,0-53</inkml:trace>
  <inkml:trace contextRef="#ctx0" brushRef="#br0" timeOffset="44479.5441">30824 14049,'0'27,"0"25,0-25,53-27,-27 0,-26 26,27-26,26 0,-53 0,26 0,-26-26,0 26,0 26,0 1,0 26,0-27,0 1,0-27,0 79,-53-79,53 26,-26-26,-1 0,-26 0</inkml:trace>
  <inkml:trace contextRef="#ctx0" brushRef="#br0" timeOffset="54981.1447">17304 14684,'0'-53,"0"80,0 26,0-1,0 1,0 0,0 0,0-26,0-1,0 27,0-27,0 1,0 26,-27-53</inkml:trace>
</inkml:ink>
</file>

<file path=ppt/ink/ink1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6:52:03.335"/>
    </inkml:context>
    <inkml:brush xml:id="br0">
      <inkml:brushProperty name="width" value="0.05292" units="cm"/>
      <inkml:brushProperty name="height" value="0.05292" units="cm"/>
      <inkml:brushProperty name="color" value="#FF0000"/>
    </inkml:brush>
  </inkml:definitions>
  <inkml:trace contextRef="#ctx0" brushRef="#br0">16933 3466,'0'-27,"0"-26,0 27,-53 26,27 0,26-27,-53 27,27 0,-27 0,26 0,27 27,0 26,0 0,0 0,-53 26,53 0,0 1,0-1,0 1,-26-28,26-25,0 26,0-27,0 27,0 0,0 0</inkml:trace>
  <inkml:trace contextRef="#ctx0" brushRef="#br0" timeOffset="277.0159">16431 3757,'0'-53,"53"53,-1 0,1 0,0 0,0 0,27 0,-1 0,0-27</inkml:trace>
  <inkml:trace contextRef="#ctx0" brushRef="#br0" timeOffset="697.0399">17410 3413,'-27'0,"1"0,26 0,-80 53,80 0,-53 52,53-25,-53-27,53 26,0 1,0-28,0 1,53-26,-26-27</inkml:trace>
  <inkml:trace contextRef="#ctx0" brushRef="#br0" timeOffset="1139.0652">17463 3572,'26'0,"27"0,-27 0,1 0,-27 26,0 0,0 1,0-1,0 54,0-27,-80-27,80 27,0-26,0-1,0 27,27-53,-1 0,1 0,26 0,-27 0,-26-27</inkml:trace>
  <inkml:trace contextRef="#ctx0" brushRef="#br0" timeOffset="1379.0789">17410 3757,'26'0,"1"0,25 0,54 0,-26-53,-1 53,-26-27</inkml:trace>
  <inkml:trace contextRef="#ctx0" brushRef="#br0" timeOffset="1588.0909">18018 3545,'0'27,"0"25,0 1,0-26,0 26,0 0,0 26,0 0,0-26,-26 0,26-26,-53-27</inkml:trace>
  <inkml:trace contextRef="#ctx0" brushRef="#br0" timeOffset="1897.1085">18336 3730,'53'0,"-27"0,-26-26,79 26,-52 0,26 0,-53 0,0 26</inkml:trace>
  <inkml:trace contextRef="#ctx0" brushRef="#br0" timeOffset="2046.1171">18389 3995,'26'0,"0"0,1 0,26 0,-27 0,1 0,26 0</inkml:trace>
  <inkml:trace contextRef="#ctx0" brushRef="#br0" timeOffset="2593.1483">19897 2989,'0'27,"-27"26,27 0,0 0,-26 26,26-26,-53 26,53-26,-27 0</inkml:trace>
  <inkml:trace contextRef="#ctx0" brushRef="#br0" timeOffset="2908.1663">19288 3677,'27'0,"26"0,-27 0,53 0,54-26,52 26,0-53,-53 53,1 0,-28-53,1 53,0 0,-53 0,-26 0</inkml:trace>
  <inkml:trace contextRef="#ctx0" brushRef="#br0" timeOffset="3343.1912">19394 3968,'0'27,"0"26,0 26,0-26,0 0,-26 26,26-52</inkml:trace>
  <inkml:trace contextRef="#ctx0" brushRef="#br0" timeOffset="3560.2037">19579 4259,'53'0,"0"-52,0 52,0 0,26-27,-52 27</inkml:trace>
  <inkml:trace contextRef="#ctx0" brushRef="#br0" timeOffset="3906.2234">20029 4021,'79'-26,"-52"26,26 0,0 0,-53 53,0-27,0 54,0-54,0 1,-53 25,53-25,0-1,-53-26,53 80,26-80,54 26,-27-26,-1 0,-25 0,26 0</inkml:trace>
  <inkml:trace contextRef="#ctx0" brushRef="#br0" timeOffset="4130.2362">20135 4180,'26'0,"27"27,0-27,0 0,0 0</inkml:trace>
  <inkml:trace contextRef="#ctx0" brushRef="#br0" timeOffset="4656.2663">20796 3836,'0'-26,"27"26,52-53,-52 53,25 0,1 0,-26 0,-27 26</inkml:trace>
  <inkml:trace contextRef="#ctx0" brushRef="#br0" timeOffset="4791.2741">20955 4048,'79'0,"-26"0,0 0,0 0,0-27</inkml:trace>
  <inkml:trace contextRef="#ctx0" brushRef="#br0" timeOffset="5526.3161">21722 3492,'0'-53,"0"106,0 0,-26 26,26-26,0 0,-27 0,27 27,0-54,0 1</inkml:trace>
  <inkml:trace contextRef="#ctx0" brushRef="#br0" timeOffset="5810.3324">22040 3836,'26'0,"1"0,26 0,26-26</inkml:trace>
  <inkml:trace contextRef="#ctx0" brushRef="#br0" timeOffset="6156.3521">22357 3572,'53'0,"0"0,0 0,-53 26,27-26,-27 53,0 0,0 0,0 0,0 0,0 0,26-53,0 26,1-26,26 0,-27 0,1 0</inkml:trace>
  <inkml:trace contextRef="#ctx0" brushRef="#br0" timeOffset="6381.365">22331 3836,'0'0,"53"0,0 0,0 0,26 0,0-53,1 53</inkml:trace>
  <inkml:trace contextRef="#ctx0" brushRef="#br0" timeOffset="6606.3776">22966 3572,'53'0,"-53"26,26-26,-26 53,0 0,0-27,0 27,-26 27,-27 25,-27-25,28-1,-28-79</inkml:trace>
  <inkml:trace contextRef="#ctx0" brushRef="#br0" timeOffset="7212.4125">21431 3519,'0'53,"0"-53,0 79,-26-26,26-27,0 27,0 0,0 27,0 25,79-52,-26 0</inkml:trace>
  <inkml:trace contextRef="#ctx0" brushRef="#br0" timeOffset="7859.4496">22807 3254,'0'0,"27"0,-1 0,27 0,-27 0,1 0,26 0</inkml:trace>
  <inkml:trace contextRef="#ctx0" brushRef="#br0" timeOffset="8060.4611">23178 3069,'0'0,"0"53,0 0,-27 0,27 0,0-1,0-25</inkml:trace>
  <inkml:trace contextRef="#ctx0" brushRef="#br0" timeOffset="8473.4847">23257 3730,'53'-26,"0"26,-27 0,1 0,26 0,-53 26</inkml:trace>
  <inkml:trace contextRef="#ctx0" brushRef="#br0" timeOffset="8617.4929">23336 3995,'80'0,"-27"-27,-27 27,-26-52</inkml:trace>
  <inkml:trace contextRef="#ctx0" brushRef="#br0" timeOffset="9156.5237">23971 3492,'27'0,"-27"53,0 0,0 26,0 1,0-1,0-26,0 26,0-52</inkml:trace>
  <inkml:trace contextRef="#ctx0" brushRef="#br0" timeOffset="9426.5392">24236 3889,'53'0,"-53"-26,53 26,26 0,-26-27,-27 27,1 0,26 0,-27 0,1-53</inkml:trace>
  <inkml:trace contextRef="#ctx0" brushRef="#br0" timeOffset="9659.5525">24500 3677,'0'27,"0"26,0-27,0 1,-26 52,26-52,0 25,0 1,-53-53</inkml:trace>
  <inkml:trace contextRef="#ctx0" brushRef="#br0" timeOffset="10100.5777">24924 3519,'26'0,"27"0,0 0,-26 26,-27 1,0-1,0 53,-27-26,27-26,-53 26,53-27,-53 27,53 0,0-27,27 27,52-53,-26 53,0-53,-27 0,-26 0</inkml:trace>
  <inkml:trace contextRef="#ctx0" brushRef="#br0" timeOffset="10326.5907">24871 3757,'53'0,"-27"0,27 0,0 0,0 0,0 0,-27 0</inkml:trace>
  <inkml:trace contextRef="#ctx0" brushRef="#br0" timeOffset="10670.6103">25479 3757,'27'0,"26"0,-27 0,27 0,27 0,-1 0,-26-27,-27 27,27 0</inkml:trace>
  <inkml:trace contextRef="#ctx0" brushRef="#br0" timeOffset="10880.6224">25638 3624,'0'0,"0"80,0-54,0 27,0 0,0 0,27 0</inkml:trace>
  <inkml:trace contextRef="#ctx0" brushRef="#br0" timeOffset="11330.6481">26035 3492,'53'0,"26"0,-79 0,27 0,-27 80,0-54,0 27,-27 0,-26 0,27 26,26-52,-53-1,53 53,0-52,26-27,27 0,0 0,0 0,-26 0</inkml:trace>
  <inkml:trace contextRef="#ctx0" brushRef="#br0" timeOffset="11584.6626">25982 3651,'53'0,"-53"0,53 0,0 0,0 0,53-27</inkml:trace>
  <inkml:trace contextRef="#ctx0" brushRef="#br0" timeOffset="11937.6828">26564 3281,'0'0,"0"52,0 28,0-27,0-53,0 26,27-26,-1 53,27-53,-27 0</inkml:trace>
  <inkml:trace contextRef="#ctx0" brushRef="#br0" timeOffset="12470.7133">26644 3916,'52'0,"-25"-53,26 53,-27 0,27 0,0-27,0 27,-26 0</inkml:trace>
  <inkml:trace contextRef="#ctx0" brushRef="#br0" timeOffset="12663.7243">26829 3783,'0'27,"0"26,0-27,0 27,0 0</inkml:trace>
  <inkml:trace contextRef="#ctx0" brushRef="#br0" timeOffset="12867.736">27040 3889,'27'0,"26"0</inkml:trace>
  <inkml:trace contextRef="#ctx0" brushRef="#br0" timeOffset="13061.7471">27252 3889,'0'53</inkml:trace>
  <inkml:trace contextRef="#ctx0" brushRef="#br0" timeOffset="13287.76">27411 3889,'53'0,"26"0,-52 0</inkml:trace>
  <inkml:trace contextRef="#ctx0" brushRef="#br0" timeOffset="13443.769">27623 3889,'52'0,"-25"0</inkml:trace>
  <inkml:trace contextRef="#ctx0" brushRef="#br0" timeOffset="13729.7853">27861 3889</inkml:trace>
  <inkml:trace contextRef="#ctx0" brushRef="#br0" timeOffset="15669.8963">27887 3704,'53'0,"-53"-53,53 53,0 0,0 0,-53 26</inkml:trace>
  <inkml:trace contextRef="#ctx0" brushRef="#br0" timeOffset="15829.9054">27993 3863,'79'0,"-52"0,26 0,0 0,-27 0,1 0</inkml:trace>
  <inkml:trace contextRef="#ctx0" brushRef="#br0" timeOffset="16520.945">28760 3572,'0'-27,"-26"27,-1 0,-52 0,26 27,0-27,-26 52,26-52,26 80,-26-54,53 1,53-27,27 0,-27 0,26 0,-26 0,0 0,0 53,-53-27,-53 54,26-54,-52 27,26-27,27 27,-27-53,53 53,-27-53,27 27,0-27,53 26,-26-26,26 0,26 0,-26 0,0 0,0 0,0 0,0 0,-27 0,0 0</inkml:trace>
  <inkml:trace contextRef="#ctx0" brushRef="#br0" timeOffset="17081.9771">29131 3704,'53'-27,"26"27,-53 0,27 0,-26 0,-27 0,53 27,-53 26,0-27,-27 27,27 0,-53-26,53-1,-53 27,53-27,0 27,0 0,27-26,26-27,0 0,26 0,-52 0</inkml:trace>
  <inkml:trace contextRef="#ctx0" brushRef="#br0" timeOffset="17322.9908">29184 3968,'52'0,"1"0,27 0,-1 0,1 0,-1-52,-26 52</inkml:trace>
  <inkml:trace contextRef="#ctx0" brushRef="#br0" timeOffset="17930.0256">29263 3069,'26'0,"-26"53,0 0,0 0,0 26,0-26,0-27,0 1,0 26,0-27</inkml:trace>
  <inkml:trace contextRef="#ctx0" brushRef="#br0" timeOffset="18283.0458">29580 3201,'-26'0,"-27"0,27 27,-54-1,54-26,26 27,0 25,0-52,0 53,53-53,-53 27,26-27,1 0,26 53,-1-53,1 0</inkml:trace>
  <inkml:trace contextRef="#ctx0" brushRef="#br0" timeOffset="18951.084">31194 3413,'0'26,"-53"27,1-26,25-1,-26 53,27-26,26 0,-80 27,80-1,0 0,0 1,27-1,26-26,53 26,-27 1,53-80</inkml:trace>
  <inkml:trace contextRef="#ctx0" brushRef="#br0" timeOffset="19595.1208">32015 3492,'26'0,"27"0,0 27,-27-27,-26 53,53-53,-53 52,0 28,0-54,-53 1,27 26,-27-27,27 27,26-26,0 25,0 1,52-53,28 0,-1 0,1 0,-28 0,1-53</inkml:trace>
  <inkml:trace contextRef="#ctx0" brushRef="#br0" timeOffset="19804.1328">31962 3730,'79'0,"-26"0,26 0,-26 0,53 0,-53 0,0 0,-27 27</inkml:trace>
  <inkml:trace contextRef="#ctx0" brushRef="#br0" timeOffset="20211.156">31750 3386,'0'27,"0"-1,0 27,26 27,-26-1,0-26,0 0,0 0,0 0,0 26,0-53,0 1,0 26</inkml:trace>
  <inkml:trace contextRef="#ctx0" brushRef="#br0" timeOffset="20592.1778">32597 3413,'0'26,"0"27,0 0,0 0,0 0,0 0,0 26,0-26,0-26,0 26,0-27</inkml:trace>
  <inkml:trace contextRef="#ctx0" brushRef="#br0" timeOffset="20967.1989">32888 3598,'-53'0,"26"53,1-27,-27 27,27-53,26 53,0-26,0-1,0-26,52 53,28-53,-54 0,1 0,26 0,0 0</inkml:trace>
  <inkml:trace contextRef="#ctx0" brushRef="#br0" timeOffset="21260.216">33338 3572,'0'26,"0"27,0 26,0-26,0 0,-53-26,53 26,0-27</inkml:trace>
  <inkml:trace contextRef="#ctx0" brushRef="#br0" timeOffset="21511.2304">33576 3492,'0'53,"0"-26,0-1,0 27,0 0,0 0,-53 0,53 0,-53 0,26-27,-26 53,27-26,-27-26</inkml:trace>
  <inkml:trace contextRef="#ctx0" brushRef="#br0" timeOffset="26186.4978">17383 4709,'27'-53,"-27"27,0 79,0 26,0 1,0 25,0-25,-53-1,53-52</inkml:trace>
  <inkml:trace contextRef="#ctx0" brushRef="#br0" timeOffset="26720.5283">16828 5371,'79'0,"-26"0,-27 0,27 0,27 0,-1 0,80 0,-1 0,81 0,-54 0,26 0,1 0,-27 0,-26-53,-53 53,-27 0,-26-27,-53 27,-26 53,-1-53</inkml:trace>
  <inkml:trace contextRef="#ctx0" brushRef="#br0" timeOffset="27243.5583">17119 5662,'0'26,"0"1,-27 26,27 26,0 0,0 1,0-27,0 0,0-27,0 27</inkml:trace>
  <inkml:trace contextRef="#ctx0" brushRef="#br0" timeOffset="27454.5703">17383 6112,'53'0,"0"-27,-27 27,27 0,-26 0</inkml:trace>
  <inkml:trace contextRef="#ctx0" brushRef="#br0" timeOffset="28023.6029">17754 5794,'0'-53,"0"53,52 0,28 0,-1 53,-79-26,0 25,0 1,0 27,-26-27,26 0,-53-1,53-25,0 26,0-53,53 53,-27-53,27 0,0 0,0 0,0 0</inkml:trace>
  <inkml:trace contextRef="#ctx0" brushRef="#br0" timeOffset="28272.6171">17806 6059,'53'0,"0"0,27 0,-1 0,53-80,-26 27</inkml:trace>
  <inkml:trace contextRef="#ctx0" brushRef="#br0" timeOffset="28504.6304">18468 5821,'0'0,"0"0,0 52,0 1,53 0,-53 0,0 27,-53 25,0-25,0-1,-26 27,26-53,0-53</inkml:trace>
  <inkml:trace contextRef="#ctx0" brushRef="#br0" timeOffset="29142.6669">16854 5794,'0'-26,"-26"52,26 1,-53 52,53 53,0 0,0-26,0 27,0-54,0 0,0-26,79 0,0-53</inkml:trace>
  <inkml:trace contextRef="#ctx0" brushRef="#br0" timeOffset="30056.7191">18653 5688,'27'0,"-1"0,27 0,-53 0,26 0,-26 53,0 27,-26-80,26 52,-53-25,106 26,0-53,0 0,0 0,0 0,0 0,-1-53</inkml:trace>
  <inkml:trace contextRef="#ctx0" brushRef="#br0" timeOffset="30633.7522">19526 5503,'0'-26,"53"-27,0 53,0 0,-53 26</inkml:trace>
  <inkml:trace contextRef="#ctx0" brushRef="#br0" timeOffset="30776.7603">19632 5768,'53'0,"-27"0,1 0,26 0,-53 0</inkml:trace>
  <inkml:trace contextRef="#ctx0" brushRef="#br0" timeOffset="33325.9062">20346 5265,'0'-53,"0"79,0 1,0-1,0 1,0 26,0-27,0 27,-26 0,26-27,0 1</inkml:trace>
  <inkml:trace contextRef="#ctx0" brushRef="#br0" timeOffset="33566.9199">20690 5529,'27'0,"26"0,0 0,0 0,0-52,-27 52,27 0,-27 0</inkml:trace>
  <inkml:trace contextRef="#ctx0" brushRef="#br0" timeOffset="33813.9341">20823 5344,'0'27,"0"26,0-27,0 1,0 25,0-25,0-1,0 27</inkml:trace>
  <inkml:trace contextRef="#ctx0" brushRef="#br0" timeOffset="34406.968">21511 5238,'-53'27,"26"-27,1 0,-27 26,26-26,-25 0,52 0,0-26,0 26,52 0,1 0,-26 0,-1 0,27 0,-53 53,27-27,-27 1,0 26,0 0,-27-1,-26 1,53-26,-53-27,53 26,-26-26,26 0,0-53,0-26,79 79,-52 0,-1 0,27 0,0 53,0 0,0-53</inkml:trace>
  <inkml:trace contextRef="#ctx0" brushRef="#br0" timeOffset="34789.9899">21828 5212,'0'0,"53"53,-53 0,53-53,-53 53,0 0,0 0,-53-1,0 1,53 27,-26-80,26 26,0-26,26 0,54 0,25-26,-25 26,-1-27,-26 27,0-79</inkml:trace>
  <inkml:trace contextRef="#ctx0" brushRef="#br0" timeOffset="35075.0062">21802 5503,'0'0,"53"0,0 0,-1 0,1 0,0 0,0 0,0 0,0 0</inkml:trace>
  <inkml:trace contextRef="#ctx0" brushRef="#br0" timeOffset="35742.0443">22437 5556,'26'0,"1"0,26 0,-1 0,28 0,-1 0,-26 0,-26-53,25 53</inkml:trace>
  <inkml:trace contextRef="#ctx0" brushRef="#br0" timeOffset="35967.0572">22622 5397,'0'27,"0"26,0-27,0 0,0 1,53 26,-53-27,0 27</inkml:trace>
  <inkml:trace contextRef="#ctx0" brushRef="#br0" timeOffset="36403.0822">23125 5265,'0'-27,"26"27,27 0,-27 0,-26 0,0 80,0-54,0 1,-52 26,-1 0,53-1,0 1,53-53,-27 27,0-27,27 0,-53 53,0 0,-105 0,52-53,0 53,0-53</inkml:trace>
  <inkml:trace contextRef="#ctx0" brushRef="#br0" timeOffset="36844.1072">23574 5318,'0'0,"53"0,-26 0,-27 26,53 1,-53 26,0-27,0 1,0 52,-27-53,27 1,-26-27,26 79,0-52,0-27,26 26,54-26,-27 0,-27 0,0 0,-26 0</inkml:trace>
  <inkml:trace contextRef="#ctx0" brushRef="#br0" timeOffset="37040.1186">23521 5477,'53'0,"27"0,-27 0,0 0,0 0,26 0,-53-53</inkml:trace>
  <inkml:trace contextRef="#ctx0" brushRef="#br0" timeOffset="37452.1422">23707 4894,'0'-26,"53"26,0 0,-53 53,0 0,0-27,-27 1,27 26,-53-27,53 1,27 26,26-53,-1 0,1 0,27 0,-1 0,-26 0,0 0</inkml:trace>
  <inkml:trace contextRef="#ctx0" brushRef="#br0" timeOffset="38074.1775">24130 5609,'0'0,"53"26,26-26,-26 0,0 0,0 0,-26 0</inkml:trace>
  <inkml:trace contextRef="#ctx0" brushRef="#br0" timeOffset="38300.1902">24395 5503,'0'0,"0"106,0-80,0 1,0-1,0 27,0 0</inkml:trace>
  <inkml:trace contextRef="#ctx0" brushRef="#br0" timeOffset="38486.2008">24580 5715,'26'0,"27"0</inkml:trace>
  <inkml:trace contextRef="#ctx0" brushRef="#br0" timeOffset="38666.2115">24712 5688,'53'0,"-27"0</inkml:trace>
  <inkml:trace contextRef="#ctx0" brushRef="#br0" timeOffset="38846.2212">24950 5688,'53'0</inkml:trace>
  <inkml:trace contextRef="#ctx0" brushRef="#br0" timeOffset="39004.2308">25056 5688,'53'0,"-27"0</inkml:trace>
  <inkml:trace contextRef="#ctx0" brushRef="#br0" timeOffset="39147.2388">25268 5688,'53'0,"-27"0</inkml:trace>
  <inkml:trace contextRef="#ctx0" brushRef="#br0" timeOffset="40062.2908">25982 5450,'27'0,"-1"0,27 0,26 0,-26 0,0 0</inkml:trace>
  <inkml:trace contextRef="#ctx0" brushRef="#br0" timeOffset="40226.3008">26088 5768,'26'0,"27"0,27 0,-27 0,0 0,-1 0,1 0</inkml:trace>
  <inkml:trace contextRef="#ctx0" brushRef="#br0" timeOffset="41260.36">27543 5159,'0'-26,"-53"26,-26 0,52 0,1 0,-27 0,27 53,-27-27,53 27,-27-53,27 53,0 0,27-53,26 0,26 53,-26-53,26 0,-26 0,0 0,0 0,-53 53,-106-27,27 27,-54 26,1 1,26-1,1-26,52 0,0-27,53 27,26-53,54 0,25 0,1 0,0 0,0 0,26-26,-52 26,-28 0,-25 0,26 0,-27 0</inkml:trace>
  <inkml:trace contextRef="#ctx0" brushRef="#br0" timeOffset="42228.4153">28125 5291,'0'53,"0"0,0 0,0 0,0 26,0-26,0 0,0 0,0 0,0-26,0-1,27 27,26-53</inkml:trace>
  <inkml:trace contextRef="#ctx0" brushRef="#br0" timeOffset="42596.4364">28363 5450,'0'27,"-79"25,53-52,26 27,-53-27,53 26,-53 27,53 0,0-26,0-1,26-26,27 0,0 0,26 0,-26 0,0 0,0 0,-26 0</inkml:trace>
  <inkml:trace contextRef="#ctx0" brushRef="#br0" timeOffset="43195.4707">28893 5318,'0'-27,"26"27,53 0,-52 0,26 0,0 53,-27-26,-26-1,53 27,-53-26,0 25,-53 28,27-54,-1 27,27-26,-53-27,53 53,0-27,53-26,27 53,-28-53,1 0,-26 0,26 0</inkml:trace>
  <inkml:trace contextRef="#ctx0" brushRef="#br0" timeOffset="43406.4827">28972 5582,'53'0,"0"0,0 0,0 0,-1 0,28 0,-27 0,0 0,-27 0</inkml:trace>
  <inkml:trace contextRef="#ctx0" brushRef="#br0" timeOffset="44103.5225">28787 4736,'0'0,"-27"53,27 0,0-1,0 28,0-27,0 26,0-26,0-26</inkml:trace>
  <inkml:trace contextRef="#ctx0" brushRef="#br0" timeOffset="44456.5428">28972 4842,'-27'0,"-25"26,-1 0,53 54,-53-80,53 26,0 1,26-27,-26 53,27-53,52 0,-26 0,0 0,26 0</inkml:trace>
  <inkml:trace contextRef="#ctx0" brushRef="#br0" timeOffset="44737.5589">29210 5053,'0'0,"26"0,54 0,-27-26,-27 26</inkml:trace>
  <inkml:trace contextRef="#ctx0" brushRef="#br0" timeOffset="44966.572">29660 4736,'0'0,"0"53,0 0,0 26,-53 27,53-27,-27 1</inkml:trace>
  <inkml:trace contextRef="#ctx0" brushRef="#br0" timeOffset="45994.6308">30983 5027,'0'53,"-106"26,79 0,-25 54,-1-1,0 27,53-53,-53-1,53 28,0-54,26 0,1-26,52-53,0 0</inkml:trace>
  <inkml:trace contextRef="#ctx0" brushRef="#br0" timeOffset="46917.6835">31591 5265,'0'-27,"27"27,-1 0,54 0,-54 0,27 53,0 27,-53-54,0 27,0-26,0-1,-27 27,27-27,-26 27,26-26,0-1,0 27,0-26,53-27,0 53,0-53,0 0,0 0,-1 0</inkml:trace>
  <inkml:trace contextRef="#ctx0" brushRef="#br0" timeOffset="47141.6962">31697 5582,'53'0,"0"0,0 0,-27 0,27 27,-26-27,-1 0</inkml:trace>
  <inkml:trace contextRef="#ctx0" brushRef="#br0" timeOffset="47592.7215">31406 5291,'0'0,"0"80,0-27,0 0,0-1,0 1,0 27,0-1,0-26,27 0,-27-27,52-26</inkml:trace>
  <inkml:trace contextRef="#ctx0" brushRef="#br0" timeOffset="48055.7486">32200 5318,'0'53,"0"-27,0 1,0 26,0-1,0 1,0 0,0 0,0 27,53-27,-53-27,0 27,26-53</inkml:trace>
  <inkml:trace contextRef="#ctx0" brushRef="#br0" timeOffset="48678.7843">32941 5371,'-27'0,"-52"26,52-26,-26 53,1-53,-1 53,26-53,27 53,-26-53,26 26,0-26,0 27,53-27,-27 0,27 79,-27-79,27 0,-26 27,-1-27,27 0,-26 0,-27 26,26-26,27 0,-27 0</inkml:trace>
  <inkml:trace contextRef="#ctx0" brushRef="#br0" timeOffset="49152.8114">33311 5318,'27'-27,"-27"1,0 79,0 0,0 0,0 0,-27-1,27 28,0-27,0 0,0 0,0 0,0-27</inkml:trace>
  <inkml:trace contextRef="#ctx0" brushRef="#br0" timeOffset="49593.8366">33576 5212,'0'26,"0"1,0 26,0 0,0 26,0-26,0 0,0 0,0 26,0-26,0 27,0-28,-53 1,0 0,26-26,-26-27,27 53,-27 0</inkml:trace>
  <inkml:trace contextRef="#ctx0" brushRef="#br0" timeOffset="52557.0061">20399 5212,'0'-53,"0"27,0 52,0 1,0 52,-53-26,53 0,0-27,-26 54,26-54,0 27,0-27,0 27,-53-53,53 53,0-26,0 26,0-27,-26-26</inkml:trace>
  <inkml:trace contextRef="#ctx0" brushRef="#br0" timeOffset="54334.1078">20188 4180,'-27'0,"1"0,26 53</inkml:trace>
  <inkml:trace contextRef="#ctx0" brushRef="#br0" timeOffset="58114.324">24500 5635,'0'-53,"-26"53,52 27,1-27,-1 0,27 26,-26-26</inkml:trace>
</inkml:ink>
</file>

<file path=ppt/ink/ink1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21:56.043"/>
    </inkml:context>
    <inkml:brush xml:id="br0">
      <inkml:brushProperty name="width" value="0.05292" units="cm"/>
      <inkml:brushProperty name="height" value="0.05292" units="cm"/>
      <inkml:brushProperty name="color" value="#FF0000"/>
    </inkml:brush>
  </inkml:definitions>
  <inkml:trace contextRef="#ctx0" brushRef="#br0">15558 449,'0'-26,"0"-27,-27 53,1 0,-1 27,27-1,-53-26,53 79,0-26,0 27,-26-27,26 0,0-1,0 1,0 27,0-27,-53 0,53-27,0 27,0-27,0 1,0 52,0-26,0-26</inkml:trace>
  <inkml:trace contextRef="#ctx0" brushRef="#br0" timeOffset="322.0184">15187 926,'27'0,"25"0,-25 0,26 0,0 0,-27 0,1 0,26-27,-27 27,1-26</inkml:trace>
  <inkml:trace contextRef="#ctx0" brushRef="#br0" timeOffset="2258.1291">16034 397,'-27'0,"27"0,-26 52,26 1,0 27,0-27,0 0,0-27,0 27,0-27,0 27,0-26,0 26,53-53,-53 53,26-27</inkml:trace>
  <inkml:trace contextRef="#ctx0" brushRef="#br0" timeOffset="2866.1639">16378 423,'0'-26,"53"26,-27-27,27 27,0 0,-53 27,0 25,0-25,0-1,-27 27,27-26,-26 52,26-26,0-26,0-27,26 52,27-52,0 0,-26 0,26 0</inkml:trace>
  <inkml:trace contextRef="#ctx0" brushRef="#br0" timeOffset="3167.1811">16325 714,'26'0,"1"0,-1 0,27 0,26-53,-26 53,-26 0,26 0,-27 0,27 0</inkml:trace>
  <inkml:trace contextRef="#ctx0" brushRef="#br0" timeOffset="3428.1961">16907 317,'26'53,"-26"0,53 26,-53-26,0 0,53 0,-53 0,0 0,0-27,0 1,-26 26,-1 0</inkml:trace>
  <inkml:trace contextRef="#ctx0" brushRef="#br0" timeOffset="3697.2114">17224 741,'27'0,"26"-27,0 27,-27 0</inkml:trace>
  <inkml:trace contextRef="#ctx0" brushRef="#br0" timeOffset="3831.2191">17383 952,'27'0,"26"0,-27 0</inkml:trace>
  <inkml:trace contextRef="#ctx0" brushRef="#br0" timeOffset="4702.2689">18415 423,'0'-53,"0"27,-26 26,-27 53,53 26,-53-26,53 0,-80 26,80-26,0 0,-26 0,26 0,0 26,0-26,0-26,0 25</inkml:trace>
  <inkml:trace contextRef="#ctx0" brushRef="#br0" timeOffset="4957.2832">18045 767,'53'-26,"-1"26,-25 0,26 0,-27 0,1 0,26 0,-27 0</inkml:trace>
  <inkml:trace contextRef="#ctx0" brushRef="#br0" timeOffset="5266.3012">18653 317,'-26'0,"26"27,-53 52,53 0,-80 1,80-1,0 1,-26-28,26 28,0-54,0 1,53 26,-27-53,1 0,26 0</inkml:trace>
  <inkml:trace contextRef="#ctx0" brushRef="#br0" timeOffset="5691.3255">18812 476,'26'-27,"1"27,-27-26,53 26,-27 0,-26 26,0 27,0-26,0 26,0-27,0 1,0 26,0-27,0 27,0 0,27-53,26 53,-27-53,0 0,27 0</inkml:trace>
  <inkml:trace contextRef="#ctx0" brushRef="#br0" timeOffset="5958.3408">18812 714,'0'-53,"53"53,26 0,-26 0,-26 0,-1 0,53-26</inkml:trace>
  <inkml:trace contextRef="#ctx0" brushRef="#br0" timeOffset="6195.3543">19368 635,'0'53,"0"26,0-26,0-27,26-26,0 0,-26 0,53 0,-53-26,0-53,-53 79,27-27,0 27</inkml:trace>
  <inkml:trace contextRef="#ctx0" brushRef="#br0" timeOffset="6494.3714">19844 370,'0'27,"0"25,53 1,-53 0,0 0,0 0,0 0,-53 26,53 1,-53-1,53-26</inkml:trace>
  <inkml:trace contextRef="#ctx0" brushRef="#br0" timeOffset="7274.416">20108 846,'27'-53,"-1"53,27 0,-26 0,26-26,-27 26,27 0,-27 0,27 0</inkml:trace>
  <inkml:trace contextRef="#ctx0" brushRef="#br0" timeOffset="7514.4298">20294 635,'0'0,"0"26,0 27,-27-26,27-1,0 27,0-27,0 27,0 0</inkml:trace>
  <inkml:trace contextRef="#ctx0" brushRef="#br0" timeOffset="8457.4837">21034 397,'0'-53,"27"53,-1 0,1 0,52 0,-79 26,27-26,-27 53,0-27,0 1,0 52,-80-26,54 0,-27 27,53-54,-27 0,27 54,0-54,53-26,-26 0,26 0,26 0,-26 0</inkml:trace>
  <inkml:trace contextRef="#ctx0" brushRef="#br0" timeOffset="8743.5001">21008 714,'0'-53,"53"53,0 0,-27-26,1 26,52 0,-52 0,-1 0,53 53</inkml:trace>
  <inkml:trace contextRef="#ctx0" brushRef="#br0" timeOffset="8978.5135">21564 688,'26'0,"53"-53,-52 53,-1 0,-26-27</inkml:trace>
  <inkml:trace contextRef="#ctx0" brushRef="#br0" timeOffset="9374.5362">21987 344,'26'0,"27"0,-53 0,0 53,0-1,0 1,0-26,0-1,0 27,0-26,0-1,0 27,0-26,0-1,0-26,27 0,26 0</inkml:trace>
  <inkml:trace contextRef="#ctx0" brushRef="#br0" timeOffset="9690.5542">21960 635,'0'-53,"0"53,53 0,-26 0,26 0,0 0,0 0,-1 0,1 0,0-27</inkml:trace>
  <inkml:trace contextRef="#ctx0" brushRef="#br0" timeOffset="9929.5677">22437 555,'0'27,"0"52,0-52,0 26,26-53,-26 26,27-26,-1 0,-26-26,0-27,0 53,0-27,-26 27,-1 0</inkml:trace>
  <inkml:trace contextRef="#ctx0" brushRef="#br0" timeOffset="10634.6082">22860 397,'0'0,"0"52,0 1,0 0,0 0,0 27,0-27,0-1,0 1,0 0,-53 53,-26-27,52-26</inkml:trace>
  <inkml:trace contextRef="#ctx0" brushRef="#br0" timeOffset="11438.6542">20981 423,'-52'0,"-1"53,26 0,-26 26,53-26,-26 27,26-1,0 0,0 1,79-27,-26-27,26-26</inkml:trace>
  <inkml:trace contextRef="#ctx0" brushRef="#br0" timeOffset="12711.727">23416 529,'0'-27,"0"27,-53 0,0 27,53 26,-53-27,53 27,-53 0,53 26,0-26,0 0,0 0,0 0,0-26,26 25,-26 28</inkml:trace>
  <inkml:trace contextRef="#ctx0" brushRef="#br0" timeOffset="12960.7413">23151 793,'0'-26,"27"26,25 0,-25 0,26 0,-27 0,1 0</inkml:trace>
  <inkml:trace contextRef="#ctx0" brushRef="#br0" timeOffset="13303.7609">23627 238,'0'26,"0"-26,0 53,-26-53,26 53,-53 0</inkml:trace>
  <inkml:trace contextRef="#ctx0" brushRef="#br0" timeOffset="13680.7825">23865 502,'-26'0,"0"106,26-79,-80 26,80 0,-26 26,26 0,0-26,0 0,0 0,0 0,26-27</inkml:trace>
  <inkml:trace contextRef="#ctx0" brushRef="#br0" timeOffset="14257.8155">24024 555,'0'-26,"53"26,-26 0,-1 0,0 0,27 0,-26 0,-27 0,0 53,0 0,-53-27,26 27,-25-26,52 25,-27-25,27-1,0 54,0-27,53-53,-27 0,1 0,26 0</inkml:trace>
  <inkml:trace contextRef="#ctx0" brushRef="#br0" timeOffset="14582.8341">23971 793,'0'-52,"-26"52,79 0,0 0,26 0,-53 0,1 0,-1 0,27 0,-26 0</inkml:trace>
  <inkml:trace contextRef="#ctx0" brushRef="#br0" timeOffset="14999.8577">24448 926,'0'53,"0"-27,26-26,53 0,-79 0,0-79,-26 79,26-53,-53 53,53-27</inkml:trace>
  <inkml:trace contextRef="#ctx0" brushRef="#br0" timeOffset="15277.8738">24686 476,'0'53,"0"-27,0 1,0-1,0 54,0-27,0-1,0 1,0-26,0 26,0-27,0 27,0-26,-53-27</inkml:trace>
  <inkml:trace contextRef="#ctx0" brushRef="#br0" timeOffset="16267.9304">24897 899,'27'0,"-1"0,54 0,-54 0,1 0,25 0,-25-53,-1 53,27 0</inkml:trace>
  <inkml:trace contextRef="#ctx0" brushRef="#br0" timeOffset="16513.9445">25056 714,'-26'0,"26"27,0 25,0-25,0-1,0 54,0-27,0 0,0-27</inkml:trace>
  <inkml:trace contextRef="#ctx0" brushRef="#br0" timeOffset="17858.0214">25718 344,'0'-27,"0"27,79 0,-26 0,-27 0,-26 0,0 53,0 0,0-27,0 1,0 26,-53-27,53 27,0 0,27-26,26-27,-27 0,1 0</inkml:trace>
  <inkml:trace contextRef="#ctx0" brushRef="#br0" timeOffset="18142.0376">25691 529,'0'0,"79"0,-26 0,27 0,-27 0,0 0,-1 0</inkml:trace>
  <inkml:trace contextRef="#ctx0" brushRef="#br0" timeOffset="18390.0518">26167 555,'27'0,"26"0,0 0,-27 0,1 0</inkml:trace>
  <inkml:trace contextRef="#ctx0" brushRef="#br0" timeOffset="18974.0852">26511 370,'0'-26,"27"26,26 0,0 0,-53 0,26 0,-26 26,0 27,0-53,0 79,-26-79,26 53,0-26,0 26,26-53,27 0,0 0,0 26,0-26</inkml:trace>
  <inkml:trace contextRef="#ctx0" brushRef="#br0" timeOffset="19268.102">26485 555,'0'0,"79"-53,-52 53,-1 0,27 0,-27 0,1 0,26 0,-27 0,27 0</inkml:trace>
  <inkml:trace contextRef="#ctx0" brushRef="#br0" timeOffset="19522.1164">27093 502,'-26'27,"26"26,0-27,0 1,26-27,27 0,-26-27,-27-52,0 26,-53 53,53-53,-80 53</inkml:trace>
  <inkml:trace contextRef="#ctx0" brushRef="#br0" timeOffset="20984.2002">25532 344,'0'26,"0"1,-26-1,26 27,0-27,0 1,0 26,0 0,0 0,0 0,53-1,0-25,0-27,0 0</inkml:trace>
  <inkml:trace contextRef="#ctx0" brushRef="#br0" timeOffset="21913.2533">27384 291,'0'26,"0"27,0-26,0 25,0-25,0 26,0-27,0 1,0 26,0-27,0 1</inkml:trace>
  <inkml:trace contextRef="#ctx0" brushRef="#br0" timeOffset="22462.2847">27517 106,'0'-27,"79"27,-26 0,-53 27,26-27,-26 52,0 1,0-53,0 27,-26-27,26 53,26-27,1-26,-1 0,54 0,-54 0</inkml:trace>
  <inkml:trace contextRef="#ctx0" brushRef="#br0" timeOffset="23159.3246">27384 291,'0'0,"0"53,0-27,0 53,0-52,0 26,0-27,0 1,0 26,0-27,-53 1,53 26,-52-53,52 26,-53-26,53 26,-53 27</inkml:trace>
  <inkml:trace contextRef="#ctx0" brushRef="#br0" timeOffset="24262.3877">25823 1084,'53'0,"0"-52,27 52,25 0,1 0,53 0,0 0,-1 0,-25 0,-54 0,1 0,-28 0,1 0,-26 0,26 0,-27 0,1 0,26 0,-27 0,0-27,54 27,-107 0,1 0,-1 0</inkml:trace>
  <inkml:trace contextRef="#ctx0" brushRef="#br0" timeOffset="24902.4243">26300 1243,'26'0,"27"27,-53-1,0 1,0-1,0 27,0-27,-26-26,26 27,0 26,26-53,0 0,1 0,52 0,-26 0,0-27</inkml:trace>
  <inkml:trace contextRef="#ctx0" brushRef="#br0" timeOffset="25115.4365">26802 1217,'-26'0,"26"53,0-27,0 27,0-26,0 25,0 1,0 53</inkml:trace>
  <inkml:trace contextRef="#ctx0" brushRef="#br0" timeOffset="25289.4464">26696 1746,'0'0,"27"0,26 0</inkml:trace>
  <inkml:trace contextRef="#ctx0" brushRef="#br0" timeOffset="26571.5191">28099 529,'0'-27,"0"27,-80 0,54 0,-27 27,27-1,26 1,-80 52,80-26,-26 0,26 0,0 0,0-27,0 1,0 26,0-27,53 27,-53-27,0 1,0-1,0 27</inkml:trace>
  <inkml:trace contextRef="#ctx0" brushRef="#br0" timeOffset="26842.5353">27781 873,'0'0,"0"-53,27 53,52 0,-52 0,-1 0,27 0,26 0,-52 0</inkml:trace>
  <inkml:trace contextRef="#ctx0" brushRef="#br0" timeOffset="27335.5635">28310 106,'-26'0,"26"0,-53 26,53 27,0-27,-26-26,26 27</inkml:trace>
  <inkml:trace contextRef="#ctx0" brushRef="#br0" timeOffset="27584.5777">28496 158,'0'0,"0"27,-53-27,53 26,-27 27</inkml:trace>
  <inkml:trace contextRef="#ctx0" brushRef="#br0" timeOffset="28026.603">28628 476,'0'0,"-27"0,-25 0,25 53,-26 0,53 0,-53 0,53 26,-53-26,53 0,0 0,-26 26,26-52,0-1,0 0,26-26,1 53</inkml:trace>
  <inkml:trace contextRef="#ctx0" brushRef="#br0" timeOffset="28686.6408">28707 529,'0'0,"80"0,-27 0,-27 0,27 0,-53 0,0 53,0 0,0-27,-26 27,-27-26,26-1,-26 27,53-27,-26-26,26 80,0-27,0-53,53 53,-27-53,1 0,26 0,-27 0,0 0</inkml:trace>
  <inkml:trace contextRef="#ctx0" brushRef="#br0" timeOffset="29033.6606">28628 846,'26'0,"27"0,-26 0,26 0,-27 0,27 0,0 0,0 0</inkml:trace>
  <inkml:trace contextRef="#ctx0" brushRef="#br0" timeOffset="29340.6782">29157 793,'0'27,"0"-27,0 53,0 0,0 0,0-53,53 0,0 0,-53 0,0-53,0 0,-27 53,1 0,26-27</inkml:trace>
  <inkml:trace contextRef="#ctx0" brushRef="#br0" timeOffset="29661.6965">29316 529,'53'26,"-53"27,0 0,26 27,-26-28,0 1,53-26,-53 26,0-27,0 1,0 26,0-53,0 52,-79-52,79 53</inkml:trace>
  <inkml:trace contextRef="#ctx0" brushRef="#br0" timeOffset="30125.7231">29554 899,'0'-26,"0"26,53 0,-27 0,1 0,52 0,1 0,-28 0</inkml:trace>
  <inkml:trace contextRef="#ctx0" brushRef="#br0" timeOffset="30426.7403">29739 714,'-26'0,"26"27,0-1,0 0,0 27,-27-26,27-1,0 27,0-26,0-1,0 27</inkml:trace>
  <inkml:trace contextRef="#ctx0" brushRef="#br0" timeOffset="30711.7566">30083 820,'0'26</inkml:trace>
  <inkml:trace contextRef="#ctx0" brushRef="#br0" timeOffset="30900.7674">30189 926,'26'0,"-26"-27,0 54</inkml:trace>
  <inkml:trace contextRef="#ctx0" brushRef="#br0" timeOffset="31101.7789">30401 899,'26'0</inkml:trace>
  <inkml:trace contextRef="#ctx0" brushRef="#br0" timeOffset="31295.79">30586 899,'26'0</inkml:trace>
  <inkml:trace contextRef="#ctx0" brushRef="#br0" timeOffset="31475.8003">30824 873,'0'-53</inkml:trace>
  <inkml:trace contextRef="#ctx0" brushRef="#br0" timeOffset="31671.8114">31036 820,'0'-27,"26"27</inkml:trace>
  <inkml:trace contextRef="#ctx0" brushRef="#br0" timeOffset="31843.8213">31221 793,'26'0,"27"0</inkml:trace>
  <inkml:trace contextRef="#ctx0" brushRef="#br0" timeOffset="32039.8324">31433 793</inkml:trace>
  <inkml:trace contextRef="#ctx0" brushRef="#br0" timeOffset="33035.8895">27623 899,'0'-53,"52"53,-25 0,26 0,0 0,-27 0,1 0</inkml:trace>
  <inkml:trace contextRef="#ctx0" brushRef="#br0" timeOffset="35280.0179">21828 344,'0'0,"53"0,-26 0,-1 0,27 0,-53 53</inkml:trace>
  <inkml:trace contextRef="#ctx0" brushRef="#br0" timeOffset="36182.0695">22119 767,'53'0,"0"0,0 0,-27 0,-26 26</inkml:trace>
  <inkml:trace contextRef="#ctx0" brushRef="#br0" timeOffset="43015.4603">27464 15293,'26'0,"27"0,-26 0,26 0,-1 0,1 0,0 0,0-27,0 27,53 0,26-53,-26 53,-27 0,1 0,26-53,-53 53,-1 0,1 0,0 0,0 0,-26 0,-1 0,27 0,-26 0,-1 0,27 0,0 0,-27 0,1 0,-27 27,0-1</inkml:trace>
  <inkml:trace contextRef="#ctx0" brushRef="#br0" timeOffset="52139.9822">13838 1799,'0'-27,"53"-26,-27 53,1 0,25 0,-25 0,-1 53,-26-26,0 26,0 0,0 26,0-52,0-1,0 27,0-27,-26-26,26 27,0-27,53 0,-27 0,27 0,-26 0,-1 0</inkml:trace>
  <inkml:trace contextRef="#ctx0" brushRef="#br0" timeOffset="52455.0002">13785 2037,'0'-26,"26"26,27 0,-26 0,-1 0,27-53,0 53,0 0,0-27,0 27</inkml:trace>
  <inkml:trace contextRef="#ctx0" brushRef="#br0" timeOffset="52912.0263">14314 2037,'0'26,"0"27,0 0,26-26,54-27,-27 0,-53 0,0-53,0 0,0 53,0-27,-53 27</inkml:trace>
  <inkml:trace contextRef="#ctx0" brushRef="#br0" timeOffset="53369.0525">14658 1958,'26'0,"1"0,26 0,-27 0</inkml:trace>
  <inkml:trace contextRef="#ctx0" brushRef="#br0" timeOffset="53571.064">14658 2222,'26'0,"-26"0,53 0,-26 0</inkml:trace>
  <inkml:trace contextRef="#ctx0" brushRef="#br0" timeOffset="54037.0906">15134 1958,'-26'0,"26"26,0 27,0-27,26-26,1 0,-1 0,27 0,-53-26,0-27,-26 53,26-26,-27 26</inkml:trace>
  <inkml:trace contextRef="#ctx0" brushRef="#br0" timeOffset="54226.1015">15425 2063,'53'0,"-26"0,26 53,-53 0,0 0,-27 27,1-54</inkml:trace>
  <inkml:trace contextRef="#ctx0" brushRef="#br0" timeOffset="55311.1635">16960 1719,'0'-26,"0"0,0-27,0 53,0-27,-27 27,-26 0,53 53,0 0,0 0,-26 26,26 1,0-1,0 0,0 1,0-1,0-26,-53 0</inkml:trace>
  <inkml:trace contextRef="#ctx0" brushRef="#br0" timeOffset="55530.1761">16695 1984,'53'0,"-26"0,-1 0,27 0,0 0,0 0,26-26,1 26</inkml:trace>
  <inkml:trace contextRef="#ctx0" brushRef="#br0" timeOffset="55831.1932">17489 1667,'-26'52,"-27"1,53 0,-53 53,53-53,0 26,0-26,0 0,0 0,0-53,53 27,-27-27</inkml:trace>
  <inkml:trace contextRef="#ctx0" brushRef="#br0" timeOffset="56250.2173">17648 1799,'0'-53,"26"26,27 27,-26 0,-1 0,27 0,-27 0,1 0,-27 80,0-27,0-27,-27 1,27 26,-26-53,26 53,0-27,0-26,53 53,0-53,0 0,0 0</inkml:trace>
  <inkml:trace contextRef="#ctx0" brushRef="#br0" timeOffset="56490.2309">17648 1984,'0'0,"53"0,-27-26,27 26,-27 0,27 0,0 0,0 0,0 0</inkml:trace>
  <inkml:trace contextRef="#ctx0" brushRef="#br0" timeOffset="56719.2441">18124 1799,'0'26,"0"1,53 26,-53 0,0 0,0-1,0 1,-27 27,27-27,-52 0,52-27</inkml:trace>
  <inkml:trace contextRef="#ctx0" brushRef="#br0" timeOffset="56999.26">18415 1958,'26'0,"-26"-53,80 53,-54 0,1 0,-27 53</inkml:trace>
  <inkml:trace contextRef="#ctx0" brushRef="#br0" timeOffset="57141.2683">18547 2143,'27'0,"-1"0</inkml:trace>
  <inkml:trace contextRef="#ctx0" brushRef="#br0" timeOffset="57892.3112">19368 1640,'0'-26,"0"-27,-27 26,-26 1,27 26,-27 0,53 53,-53-27,53 27,-53 26,53-26,0 0,0 0,0 0,0 27,0-54,0 0,0 1,0 26</inkml:trace>
  <inkml:trace contextRef="#ctx0" brushRef="#br0" timeOffset="58118.3242">19024 1878,'26'-53,"27"53,26 0,1 0,-1 0,0 0,1-26</inkml:trace>
  <inkml:trace contextRef="#ctx0" brushRef="#br0" timeOffset="58418.3413">19870 1481,'-53'0,"53"27,-53 26,27-27,26 27,-79 0,79-27,-53 27,53-26,-27 26,27-27,0 1,0 26,27-53,26 0</inkml:trace>
  <inkml:trace contextRef="#ctx0" brushRef="#br0" timeOffset="58749.3602">20003 1746,'0'0,"0"26,0 1,0 26,26 0,0-53,27 0,-26 0,-1 0,-26 0,0-53,0 26,-26-26,-1 53,-26 0</inkml:trace>
  <inkml:trace contextRef="#ctx0" brushRef="#br0" timeOffset="59025.376">20241 1667,'0'-53,"53"53,26 26,-79 1,53 25,-53-25,0-1,0 1,0 26,0-27,0 1,-27 26,-26 0</inkml:trace>
  <inkml:trace contextRef="#ctx0" brushRef="#br0" timeOffset="59626.4104">20743 1878,'-26'0,"26"0,53 0,26 0,-26 0,26 0,1 0,-27 0,-27 0</inkml:trace>
  <inkml:trace contextRef="#ctx0" brushRef="#br0" timeOffset="59865.4241">20955 1746,'-53'53,"53"-27,0 27,0 0,0-26,0-1</inkml:trace>
  <inkml:trace contextRef="#ctx0" brushRef="#br0" timeOffset="60707.4722">21352 1640,'0'-26,"0"-1,0 27,79 0,-26 0,-26 0,-27 0,53 0,-53 27,0 52,0-26,0-27,0 1,0 26,0 0,0 0,0-27,26-26,27 0,0 53,0-53</inkml:trace>
  <inkml:trace contextRef="#ctx0" brushRef="#br0" timeOffset="60982.488">21511 1799,'0'-27,"-53"27,106 0,26 0,0 0,1 0,-27 0</inkml:trace>
  <inkml:trace contextRef="#ctx0" brushRef="#br0" timeOffset="61515.5185">22251 1587,'0'-26,"-26"26,26-27,-26 27,-54 0,80 27,-26-1,26 27,-53 0,53 0,0 0,0 26,0-26,0-26,26 26,-26-27,53 53,-53-26</inkml:trace>
  <inkml:trace contextRef="#ctx0" brushRef="#br0" timeOffset="61740.5313">22013 1958,'27'0,"-1"0,1-53,26 53,-27 0,1 0,25 0,-25-27</inkml:trace>
  <inkml:trace contextRef="#ctx0" brushRef="#br0" timeOffset="61988.5455">22543 1402,'-53'26,"53"1,-27 26,27-27</inkml:trace>
  <inkml:trace contextRef="#ctx0" brushRef="#br0" timeOffset="62317.5643">22648 1667,'0'26,"-26"0,26 27,-27 0,27 0,-52 0,52 0,0-26,0-1</inkml:trace>
  <inkml:trace contextRef="#ctx0" brushRef="#br0" timeOffset="62999.6033">22913 1825,'0'27,"-53"26,53-27,-26 1,26 52,26-53,0-26,27 0,-26 0,-27 0,53 0,-53-52,0-28,0 27,-27 0,1 53,-27 0,53 27</inkml:trace>
  <inkml:trace contextRef="#ctx0" brushRef="#br0" timeOffset="63239.6171">23151 1667,'0'0,"53"0,-53 26,26-26,-26 79,0-52,27-1,-27 27,0-26,0-1,0 27,-27-26,27 25,-79 28</inkml:trace>
  <inkml:trace contextRef="#ctx0" brushRef="#br0" timeOffset="63907.6553">23416 1958,'0'-53,"0"53,79 0,-26 0,0 0,0 0,26-27,-26 27,-26 0,-1 0</inkml:trace>
  <inkml:trace contextRef="#ctx0" brushRef="#br0" timeOffset="64185.6712">23627 1799,'-26'26,"26"27,0-26,0 26,0 0,0-1</inkml:trace>
  <inkml:trace contextRef="#ctx0" brushRef="#br0" timeOffset="65211.7292">24130 1508,'-53'0,"80"0,-1 0,27 0,0 0,-27 0,1 0,-27 0,26 0,-26 26,0 27,0 0,-53 0,53 0,0 26,27-52,-1-27,1 0,26 0</inkml:trace>
  <inkml:trace contextRef="#ctx0" brushRef="#br0" timeOffset="65505.7467">24104 1693,'-27'0,"80"0,0 0,0 0,26 0,1 0</inkml:trace>
  <inkml:trace contextRef="#ctx0" brushRef="#br0" timeOffset="65811.7641">24500 1481,'53'0,"-26"0,-27 27,0 26,0-53,0 53,-27-53,27 26,0 27,0-53,27 0,26 0,0 0,-27 0,1 0,25 0</inkml:trace>
  <inkml:trace contextRef="#ctx0" brushRef="#br0" timeOffset="66687.8143">24024 2037,'53'0,"26"0,-26 0,27 0,-1 0,27-53,-53 53,-27 0,1 0,26 0,-53 0</inkml:trace>
  <inkml:trace contextRef="#ctx0" brushRef="#br0" timeOffset="67184.8424">24130 2169,'26'0,"1"0,-27 0,0 53,0-26,53-1,-27-26,27 0,-26 0,-1 0</inkml:trace>
  <inkml:trace contextRef="#ctx0" brushRef="#br0" timeOffset="67379.8539">24474 2169,'0'0,"0"53,0-26,0 26,0-1,-26 28,26-54</inkml:trace>
  <inkml:trace contextRef="#ctx0" brushRef="#br0" timeOffset="67529.8624">24474 2460,'26'0</inkml:trace>
  <inkml:trace contextRef="#ctx0" brushRef="#br0" timeOffset="68384.9114">25188 1905,'0'-27,"0"-26,0 27,-26 26,-27 0,27 0,-27 26,26 27,27 0,-79 0,79 0,0 0,0 26,0-52,0-1,0 27,0-26</inkml:trace>
  <inkml:trace contextRef="#ctx0" brushRef="#br0" timeOffset="68631.9255">24897 2143,'27'0,"26"-27,-27 27,1 0,26 0,26 0,27 0,-27 0,-26-53</inkml:trace>
  <inkml:trace contextRef="#ctx0" brushRef="#br0" timeOffset="69120.9534">25506 1667,'0'0,"0"52,-53 1</inkml:trace>
  <inkml:trace contextRef="#ctx0" brushRef="#br0" timeOffset="69328.9654">25638 1693,'0'0,"-53"26,53 1</inkml:trace>
  <inkml:trace contextRef="#ctx0" brushRef="#br0" timeOffset="69763.9901">25929 1693,'-53'0,"27"0,26 53,-27-27,27 1,-53 52,53-26,-26 0,26 26,0 1,0-1,0-26,0 0</inkml:trace>
  <inkml:trace contextRef="#ctx0" brushRef="#br0" timeOffset="70093.0091">26167 2143,'0'26,"0"27,27 0,26-53,-27 0,1 0,26 0,-27 0,-26-53,0 0,-26 53,26-53,-53 53,0 0</inkml:trace>
  <inkml:trace contextRef="#ctx0" brushRef="#br0" timeOffset="70372.025">26405 1905,'27'0,"-27"0,0 26,53 27,-53 0,0-27,0 27,0-26,0-1,0 27,0 27,-27-54</inkml:trace>
  <inkml:trace contextRef="#ctx0" brushRef="#br0" timeOffset="70981.0599">26723 2090,'53'0,"-27"0,27 0,0 0,27 0,-1 0,0 0,-52 0,-27-27</inkml:trace>
  <inkml:trace contextRef="#ctx0" brushRef="#br0" timeOffset="71243.0748">27014 1984,'-53'0,"53"-26,0 26,0 53,-26-53,26 79,0 0,26-26,1 0,25-53</inkml:trace>
  <inkml:trace contextRef="#ctx0" brushRef="#br0" timeOffset="71503.0897">27464 2090,'26'0,"1"0,-27 0</inkml:trace>
  <inkml:trace contextRef="#ctx0" brushRef="#br0" timeOffset="71686.1002">27649 2090,'53'0,"-27"0</inkml:trace>
  <inkml:trace contextRef="#ctx0" brushRef="#br0" timeOffset="71879.1112">28046 2011,'26'0</inkml:trace>
  <inkml:trace contextRef="#ctx0" brushRef="#br0" timeOffset="72067.122">28416 1984,'53'0</inkml:trace>
  <inkml:trace contextRef="#ctx0" brushRef="#br0" timeOffset="72270.1336">28681 2011,'26'0,"1"0,52 0</inkml:trace>
  <inkml:trace contextRef="#ctx0" brushRef="#br0" timeOffset="72494.1464">29078 2011,'26'0,"27"0,0 0,0 0</inkml:trace>
  <inkml:trace contextRef="#ctx0" brushRef="#br0" timeOffset="72690.1576">29475 2011,'53'0,"-53"-27,26 27,27 0</inkml:trace>
  <inkml:trace contextRef="#ctx0" brushRef="#br0" timeOffset="72869.1679">29713 1984,'0'0,"53"0,-53 0</inkml:trace>
  <inkml:trace contextRef="#ctx0" brushRef="#br0" timeOffset="73739.2174">26247 2169,'0'-26,"0"26,-53 0,53 26</inkml:trace>
</inkml:ink>
</file>

<file path=ppt/ink/ink1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23:31.86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15954 4101,'0'0,"-53"0,1 0,25 0,27 53,0-27,0 27,-53 26,53-26,0 0,-26 0,26 0,0 0,0-27,0 1,0 52,0-26,0-26,0-27</inkml:trace>
  <inkml:trace contextRef="#ctx0" brushRef="#br0" timeOffset="256.0146">15558 4551,'0'-27,"52"27,1 0,27 0,-54 0,1 0,26 0,-27 0</inkml:trace>
  <inkml:trace contextRef="#ctx0" brushRef="#br0" timeOffset="586.0335">16245 4074,'0'0,"-52"0,52 27,-27 26,27-27,0 27,0 0,0 0,0 53,0-27,0-26,27 0,-27 0,52 0,1-27</inkml:trace>
  <inkml:trace contextRef="#ctx0" brushRef="#br0" timeOffset="1020.0583">16695 4233,'0'-53,"0"53,53 0,-26 0,-1 0,-26 27,53-27,-53 26,0 27,0 0,0-27,0 1,0 26,-53-27,53 1,0 52,0-26,27-53,25 0,1 0,0 0,0 0</inkml:trace>
  <inkml:trace contextRef="#ctx0" brushRef="#br0" timeOffset="1269.0725">16589 4445,'0'26,"53"-26,0 0,27 0,-1-26,-26 26,26-27,-26 27,-26-53</inkml:trace>
  <inkml:trace contextRef="#ctx0" brushRef="#br0" timeOffset="1484.0846">17198 4259,'53'0,"-53"53,0-26,0 26,0 26,0 1,0-1,-27 27,27-53,-26-27</inkml:trace>
  <inkml:trace contextRef="#ctx0" brushRef="#br0" timeOffset="1719.0983">17674 4445,'27'0,"26"-53,-1 53,28-27,-27 27,0 0,-27 0,-26 27,0 26,-26 0</inkml:trace>
  <inkml:trace contextRef="#ctx0" brushRef="#br0" timeOffset="1844.1054">17806 4709,'80'0,"-1"0,-26-53,0 53,26 0,-52 0</inkml:trace>
  <inkml:trace contextRef="#ctx0" brushRef="#br0" timeOffset="2648.1514">19182 4048,'-26'0,"-27"0,26 0,1 0,-27 0,53 53,0 0,27-53,-1 53,27-53,26 52,-52 1,26 0,-53 27,0-27,-53-27,26-26,1 53,-27-53</inkml:trace>
  <inkml:trace contextRef="#ctx0" brushRef="#br0" timeOffset="2925.1673">19420 4207,'0'0,"0"26,0 0,0 27,0 0,0 0,0 0,0 0,0-26,53-27,-53 26</inkml:trace>
  <inkml:trace contextRef="#ctx0" brushRef="#br0" timeOffset="3091.1767">19553 4074,'26'-53,"-26"106,0 0</inkml:trace>
  <inkml:trace contextRef="#ctx0" brushRef="#br0" timeOffset="3389.1938">19764 4603,'53'-26,"27"-27,-80 0,53 27,-53-27,26 53,27 0,0 26,-27 27,-26 0,53-53</inkml:trace>
  <inkml:trace contextRef="#ctx0" brushRef="#br0" timeOffset="3819.2184">20479 3995,'0'-27,"26"27,1 0,26 0,-27 53,27 0,-53 0,0-26,0 26,0-1,-53 1,53 0,-26-26,26-1,0 54,26-80,27 0,26 0,1 0,-1 0,0 0,-26-27</inkml:trace>
  <inkml:trace contextRef="#ctx0" brushRef="#br0" timeOffset="4072.2329">20479 4233,'-53'0,"53"26,79-26,-26 0,27 0,25 0,1 0,53 0,-53-26,0 26</inkml:trace>
  <inkml:trace contextRef="#ctx0" brushRef="#br0" timeOffset="4261.2436">21722 4286,'27'26,"-27"27,0 0,0-26,0 26,-53 0,-27-1,1-52</inkml:trace>
  <inkml:trace contextRef="#ctx0" brushRef="#br0" timeOffset="5271.3015">19738 4524,'0'-53,"0"80,0-1,26-26,-26 79,0-52</inkml:trace>
  <inkml:trace contextRef="#ctx0" brushRef="#br0" timeOffset="6218.3556">21749 4259,'0'0,"0"0,-27 0</inkml:trace>
  <inkml:trace contextRef="#ctx0" brushRef="#br0" timeOffset="7215.4126">22437 3783,'53'-26,"0"-27,-27 53,0 0,27 0,0 0,-53 53,0-27,27 1,-27 52,0-26,0 0,0-27,0 27,0-26,0-1,0 27,79 0,-52-53,-1 0,53 0,-26 0,0 0,-26-26,26-27</inkml:trace>
  <inkml:trace contextRef="#ctx0" brushRef="#br0" timeOffset="7481.4279">22384 4048,'0'0,"26"0,27 0,0 0,26 0,27 0,53 0,-27 0</inkml:trace>
  <inkml:trace contextRef="#ctx0" brushRef="#br0" timeOffset="7717.4414">23760 3995,'-27'53,"-26"-53,27 53,-27-53,53 53,-27-53,27 53,27-27,26-26,-27 0,1 0,-27 0,0-53,0 27,0-1,0 27,-27-53,-52 53</inkml:trace>
  <inkml:trace contextRef="#ctx0" brushRef="#br0" timeOffset="8004.4576">24395 3968,'53'0,"-1"0,-25 0,-1 0,27 0,0 0,-53 53,0-26,0-1</inkml:trace>
  <inkml:trace contextRef="#ctx0" brushRef="#br0" timeOffset="8129.4649">24553 4259,'27'0,"-1"0,54-26,-27 26,-27 0,0 0</inkml:trace>
  <inkml:trace contextRef="#ctx0" brushRef="#br0" timeOffset="8781.5022">25770 3572,'0'52,"0"1,0 27,27-54,-1 80,-26-79,53-1</inkml:trace>
  <inkml:trace contextRef="#ctx0" brushRef="#br0" timeOffset="9013.5155">26088 3651,'0'26,"0"27,0-26,0-1,26-26,-26 53,27 27</inkml:trace>
  <inkml:trace contextRef="#ctx0" brushRef="#br0" timeOffset="9339.5341">26167 3307,'-53'0,"0"26,1-26,-1 0,26 0,1 0,-1 0,-26 0,27 0,-27 27,27-27,-27 53,0-27,53 27,0-26</inkml:trace>
  <inkml:trace contextRef="#ctx0" brushRef="#br0" timeOffset="9681.5537">26670 3360,'0'0,"0"26,-26 27,26 27,-80-1,27 0,27 27,-27-53,53 0,-27 26,27-52</inkml:trace>
  <inkml:trace contextRef="#ctx0" brushRef="#br0" timeOffset="10087.5767">26802 3704,'0'53,"0"-27,0 1,0 26,0 0,27-53,-1 0,54-53,-80 26,26 1,-26-27,53 53,-53 53,0-27,-26 1,26 26,0-27,0 27,-53 26,53 1</inkml:trace>
  <inkml:trace contextRef="#ctx0" brushRef="#br0" timeOffset="13011.7442">15796 5318,'0'-27,"0"1,0-27,0 53,-53 0,-27 0,27 0,53 26,-52-26,52 106,-27-79,27 26,0 0,0 26,0-26,0 26,0-26,0 0,0 0,0 26,0-26,0 0,-53-26</inkml:trace>
  <inkml:trace contextRef="#ctx0" brushRef="#br0" timeOffset="13269.7588">15399 5688,'0'-26,"26"26,54 0,-27 0,-1 0,28 0,-1 0,-26 0</inkml:trace>
  <inkml:trace contextRef="#ctx0" brushRef="#br0" timeOffset="13598.7778">16272 5318,'0'0,"-53"0,53 0,-53 79,53-26,-53 0,53 26,0 1,-26-27,26 0,0 0,0-1,0-25,79 26,-26-53</inkml:trace>
  <inkml:trace contextRef="#ctx0" brushRef="#br0" timeOffset="14010.8013">16801 5397,'0'27,"0"26,53 26,-53-26,0-27,0 1,26-27</inkml:trace>
  <inkml:trace contextRef="#ctx0" brushRef="#br0" timeOffset="14251.815">16986 5424,'0'26,"0"1,0 25,0-25,53 26,-26-53</inkml:trace>
  <inkml:trace contextRef="#ctx0" brushRef="#br0" timeOffset="14594.8347">17066 5186,'-27'0,"27"52,-79-25,52 26,-26 0,27-53,0 0,-1 0,-26 0,27-27,-27 27,0 0,26 0,27 53,0 0,0 0,53-53</inkml:trace>
  <inkml:trace contextRef="#ctx0" brushRef="#br0" timeOffset="14887.8515">17436 5212,'-26'0,"26"53,-27-27,27 1,-53 26,53-27,0 27,0-26,-26-1,26 27,0 26,0-52,-53-1</inkml:trace>
  <inkml:trace contextRef="#ctx0" brushRef="#br0" timeOffset="15269.8733">17463 5477,'0'26,"0"0,26 54,-26-54,53-26,-27 0,1-26,-27-27,0 26,0 27,53 80,-53-1,0-52,0-1,0 27</inkml:trace>
  <inkml:trace contextRef="#ctx0" brushRef="#br0" timeOffset="15532.8884">17965 5265,'0'0,"0"79,0-52,0 26,53-27,-53 1,0 25,0-25,0-1,0 27,-26 0,-27 0,0 27,0-80</inkml:trace>
  <inkml:trace contextRef="#ctx0" brushRef="#br0" timeOffset="15817.9047">18177 5503,'53'0,"-27"0,27 0,-26 0,26 0,-53 26</inkml:trace>
  <inkml:trace contextRef="#ctx0" brushRef="#br0" timeOffset="15952.9124">18256 5768,'27'0,"26"0,-27 0,27 0,-27 0</inkml:trace>
  <inkml:trace contextRef="#ctx0" brushRef="#br0" timeOffset="16868.9648">19209 5265,'0'-53,"0"0,-27 53,-26 0,-52 27,52-27,26 52,-26-52,53 27,0 26,27-53,26 53,-27-53,27 53,0-27,-53 27,0 26,0-79,-53 80,27-80,26 26,-27-26</inkml:trace>
  <inkml:trace contextRef="#ctx0" brushRef="#br0" timeOffset="17188.9831">19394 5318,'0'53,"0"0,0-27,0 1,0 25,0-25,0 26,26-53,1 0</inkml:trace>
  <inkml:trace contextRef="#ctx0" brushRef="#br0" timeOffset="17369.9935">19500 5186,'26'0,"-26"0,0 79,0 0,0 1,0-1</inkml:trace>
  <inkml:trace contextRef="#ctx0" brushRef="#br0" timeOffset="17641.0089">19606 5635,'0'-26,"26"-1,-26-26,27 53,25-52,-25 52,-27-27,53 27,-27 0,-26 27,0 25,0-25,0-1</inkml:trace>
  <inkml:trace contextRef="#ctx0" brushRef="#br0" timeOffset="18785.0744">20029 5318,'0'0,"0"53,0 26,0-26,0-27,0-26,0 53,53-53</inkml:trace>
  <inkml:trace contextRef="#ctx0" brushRef="#br0" timeOffset="19013.0874">20320 5291,'0'-26,"0"26,0 26,0 27,0-26,0-1,0 27,0 0,26-53</inkml:trace>
  <inkml:trace contextRef="#ctx0" brushRef="#br0" timeOffset="19365.1076">20479 5027,'-53'26,"0"27,26-53,27 53,-79-53,53 0,-1 0,1 0,-27 0,26-26,-26 26,53-27,-52 27,25 0,1 0,26 0,-53 53,53 0,26-27,1-26</inkml:trace>
  <inkml:trace contextRef="#ctx0" brushRef="#br0" timeOffset="19769.13">20717 5053,'0'-53,"-27"106,27 0,-26 0,26 0,-79 26,79-26,-27 0,27 0,0 0,0-27,0 1</inkml:trace>
  <inkml:trace contextRef="#ctx0" brushRef="#br0" timeOffset="20167.1534">20770 5265,'0'26,"0"54,0-54,0 1,0 26,0-1,26-52,1 0,26 0,-27-52,-26 25,53 1,-53-27,0 79,0 1,0-1,0 27,0-27,0 1,0 26,-26 0,26-27</inkml:trace>
  <inkml:trace contextRef="#ctx0" brushRef="#br0" timeOffset="20752.1869">21325 5318,'0'-27,"0"27,53 0,-26 0,-1 0,27 0,-53 53</inkml:trace>
  <inkml:trace contextRef="#ctx0" brushRef="#br0" timeOffset="20901.1954">21352 5503,'0'0,"26"0,27 0,0 0,0 0</inkml:trace>
  <inkml:trace contextRef="#ctx0" brushRef="#br0" timeOffset="21599.2354">22357 4630,'0'-27,"-26"27,26 27,0 26,0-27,0 54,0 25,0-25,0-1,0-26</inkml:trace>
  <inkml:trace contextRef="#ctx0" brushRef="#br0" timeOffset="21907.253">22066 5186,'0'0,"53"0,-26 0,52 0,0 0,54 0,-1 0,27 0,-53 0,-27 0,0 0,1 0,-1 0,-26 26</inkml:trace>
  <inkml:trace contextRef="#ctx0" brushRef="#br0" timeOffset="22379.28">22807 5477,'-53'-27,"27"27,-27 0,26 0,-26 0,1-26,25 26,1 0,26-53,-53 53,26 0,27 53,0-27,0 1,0-1,0 53,0-26,27 0,-27 0,0 0</inkml:trace>
  <inkml:trace contextRef="#ctx0" brushRef="#br0" timeOffset="22656.2958">22781 5688,'53'0,"-27"0,-26 27,0-1,0 27,-53-53,27 0,79 0,-1 0,28 0,26 0,-27 0,0 0</inkml:trace>
  <inkml:trace contextRef="#ctx0" brushRef="#br0" timeOffset="23609.3501">23601 5186,'0'52,"0"1,0-26,0-1,-53 27</inkml:trace>
  <inkml:trace contextRef="#ctx0" brushRef="#br0" timeOffset="24605.4073">24368 5027,'0'-53,"0"26,0 1,0-27,-26 53,26-26,-27 26,-26 0,0 0,53 0,-79 52,79-25,-26 52,26-26,0 0,0-26,0 26,0-27,0 0,0 1,0 26,0-27,0 1,0 26</inkml:trace>
  <inkml:trace contextRef="#ctx0" brushRef="#br0" timeOffset="24870.4225">24024 5159,'0'-26,"0"-27,80 53,-54 0,0 0,27 26,27-26,-54 0</inkml:trace>
  <inkml:trace contextRef="#ctx0" brushRef="#br0" timeOffset="25386.452">24633 4577,'0'-26,"0"26,0 52,0-25,-53 26,53 0,-80 26,80-52</inkml:trace>
  <inkml:trace contextRef="#ctx0" brushRef="#br0" timeOffset="25754.473">24844 4894,'-26'0,"-1"53,27-26,-52 26,52 0,-80 0,80 52,0-25,0-1,0-26,53-53,26 27</inkml:trace>
  <inkml:trace contextRef="#ctx0" brushRef="#br0" timeOffset="26555.5188">25188 4868,'0'-53,"-26"53,26 27,0 25,0-25,-53 26,53 0,26-27,1-26,26 53</inkml:trace>
  <inkml:trace contextRef="#ctx0" brushRef="#br0" timeOffset="26781.5318">25400 4815,'0'27,"0"-1,0 0,0 54,0-54</inkml:trace>
  <inkml:trace contextRef="#ctx0" brushRef="#br0" timeOffset="27163.5536">25506 4603,'0'-52,"0"78,-80 27,54-53,26 53,-26-53,-27 0,0 0,26 0,1 0,26-27,-80 27,54 0,0 0,26 27,-53-27,53 79,0-52,53 26</inkml:trace>
  <inkml:trace contextRef="#ctx0" brushRef="#br0" timeOffset="27532.5747">25718 4815,'26'0,"-52"27,26-1,-53 27,0 0,53 26,-53-26,53 0,-53 0,53 0</inkml:trace>
  <inkml:trace contextRef="#ctx0" brushRef="#br0" timeOffset="27929.5974">25744 5000,'0'27,"0"-1,0 1,26-27,-26 79,27-52,26-27,-53 0,26 0,-26-80,0 54,27 26,-27-27,0 27,0 53,0 27,0-54,0 0,0 1</inkml:trace>
  <inkml:trace contextRef="#ctx0" brushRef="#br0" timeOffset="28200.6128">26061 4762,'0'53,"0"0,53 26,-53-52,0-1,0 1,0 26,0 0,0 0,0-27,-53 53,27-52,0-27</inkml:trace>
  <inkml:trace contextRef="#ctx0" brushRef="#br0" timeOffset="28633.6377">26326 5053,'79'0,"-26"0,-26 0,26 0</inkml:trace>
  <inkml:trace contextRef="#ctx0" brushRef="#br0" timeOffset="28763.6451">26458 5212,'0'0,"53"0,-26 0,52 0,-52 0</inkml:trace>
  <inkml:trace contextRef="#ctx0" brushRef="#br0" timeOffset="29662.6966">27226 4736,'0'-27,"0"-26,0 27,-27 26,27-27,-26 27,-27 0,26 0,-26 0,1 0,-1 0,53 53,-53-53,53 53,-27-26,27 26,-53-27,53 1,0 25,0-25,0-1,0 27,0-26,0-1,27 27,-1-53,54 53,-1-53,0 0,1 0</inkml:trace>
  <inkml:trace contextRef="#ctx0" brushRef="#br0" timeOffset="30185.7265">27331 4947,'-52'0,"-1"0,26 0,-26 80,53-54,27 1,26-27,0 0,-53-27,0-26,0 27,0 26,-53 0,53 0,26 26,27-26,26 0,1 0,-27 0,26-26,-52-1,-27-26,0 27,0 0,0-27,0 53,-53 0,53 79,0-53,0 1,26 26,-26-27,27 1,-27 26,-53-27,26 27,-26-53</inkml:trace>
  <inkml:trace contextRef="#ctx0" brushRef="#br0" timeOffset="30935.7694">27940 4709,'-26'0,"26"27,0 26,0-27,0 53,0-79,0 53,52-53</inkml:trace>
  <inkml:trace contextRef="#ctx0" brushRef="#br0" timeOffset="31154.7819">28046 4762,'0'27,"0"26,0-1,53-52,-53 27,53-27</inkml:trace>
  <inkml:trace contextRef="#ctx0" brushRef="#br0" timeOffset="31491.8012">28231 4524,'-26'0,"-27"0,26 0,-26 0,0 0,27 0,-1 0,-25 0,25 0,-26 0,53 0,0 53,0-27,0 1,0-1</inkml:trace>
  <inkml:trace contextRef="#ctx0" brushRef="#br0" timeOffset="31964.8282">28496 4471,'0'-26,"-53"79,53 0,-53 26,53-26,0 0,-27 0,27 0,0-1,-53-25,53-1,0 27</inkml:trace>
  <inkml:trace contextRef="#ctx0" brushRef="#br0" timeOffset="32375.8517">28601 4815,'0'27,"-26"-27,26 52,0 1,0 0,26-53,27 0,0 0,-53-26,27 26,-27-80,53 80,-53-52,0 78,0 53,-27-26,27-26,0-1,0 27,0-26</inkml:trace>
  <inkml:trace contextRef="#ctx0" brushRef="#br0" timeOffset="32662.8682">29051 4842,'0'-53,"53"53,0 0,-53 26,0 1</inkml:trace>
  <inkml:trace contextRef="#ctx0" brushRef="#br0" timeOffset="32796.8758">29051 5000,'27'0,"26"0,-27 0,1 0,25 0,-25 0</inkml:trace>
  <inkml:trace contextRef="#ctx0" brushRef="#br0" timeOffset="33532.9179">29951 4101,'0'-27,"0"80,-53 0,53 0,0 0,0 26,0 54,0-107</inkml:trace>
  <inkml:trace contextRef="#ctx0" brushRef="#br0" timeOffset="33814.9341">29607 4630,'0'-53,"26"53,1 0,52 0,1-26,25 26,1 0,27 0,-28 0,1 0,-26 0,-28 0,1 0,-26 0</inkml:trace>
  <inkml:trace contextRef="#ctx0" brushRef="#br0" timeOffset="34264.9598">30401 4709,'-27'0,"27"-26,-79 26,26 0,0 0,0 0,-26 0,26 0,26 0,1 0,-27 0,53 26,0 1,0 26,0 26,0-53,0 27,0 0,0 0,0-26</inkml:trace>
  <inkml:trace contextRef="#ctx0" brushRef="#br0" timeOffset="34612.9796">30321 4947,'0'27,"0"-27,0 53,-53-53,53 26,-26-26,26 27,0 26,0-53,53 0,0 0,26 0,0 0,1-27,-1 27</inkml:trace>
  <inkml:trace contextRef="#ctx0" brushRef="#br0" timeOffset="35383.023">30374 4947,'0'-26,"-26"26,26-27,-53 27,26 0,1 0,-27 0,27 0</inkml:trace>
  <inkml:trace contextRef="#ctx0" brushRef="#br0" timeOffset="37424.1405">16325 6403,'0'-53,"0"26,-27 27,27-53,-26 27,-1 26,-25 0,25 26,27 27,-106 27,106-27,-53 26,0 27,53-53,0 0,0-1,0 1,0 27,0-54,0 27,0-26,0 26,0-27</inkml:trace>
  <inkml:trace contextRef="#ctx0" brushRef="#br0" timeOffset="37694.1559">15796 6720,'26'0,"1"-26,52 26,-53 0,1 0,26 0,26 0,1 0,-28-53</inkml:trace>
  <inkml:trace contextRef="#ctx0" brushRef="#br0" timeOffset="38257.1881">16589 6138,'-26'0,"26"0,-53 79,53-52,-26-1,26 27,0-26</inkml:trace>
  <inkml:trace contextRef="#ctx0" brushRef="#br0" timeOffset="38517.2028">16722 6191,'0'-27,"-27"27,27 27,-26 26,26-27,0 27,-53 27</inkml:trace>
  <inkml:trace contextRef="#ctx0" brushRef="#br0" timeOffset="40552.3194">16986 6244,'0'0,"0"53,0-27,-79 27,79 27,-27-28,27 1,-52 0,52 27,0-54,0 1,26 25,0-52,27 53,27-53,26 0,-27 0</inkml:trace>
  <inkml:trace contextRef="#ctx0" brushRef="#br0" timeOffset="41676.3837">17383 6350,'0'-27,"-53"27,53-53,53 53,-26 0,-1 0,27 0,-27 0,1 27,26-1,-53 54,0-54,0 1,-53 25,26-25,1 26,26-27,-79 1,79 52,0-52,26-27,1 0,-1 0,27 0,26 0,-52 0,-1 0</inkml:trace>
  <inkml:trace contextRef="#ctx0" brushRef="#br0" timeOffset="41976.4009">17304 6535,'0'0,"53"0,0 0,0 26,-27-26,27 0,0 0,0 0,-27 0</inkml:trace>
  <inkml:trace contextRef="#ctx0" brushRef="#br0" timeOffset="42417.426">17886 6217,'26'53,"-26"27,53-54,-53 1,0 26,27-27,-27 0,0 27,0-26,0-1,-27 27,27-26,-53-27,53 53,-26-53,26 52</inkml:trace>
  <inkml:trace contextRef="#ctx0" brushRef="#br0" timeOffset="42861.4515">18177 6482,'26'0,"27"0,0 0,-26 0,-27 0</inkml:trace>
  <inkml:trace contextRef="#ctx0" brushRef="#br0" timeOffset="43017.4603">18203 6720,'0'0,"53"0,0 0,-26 0,-1 0,27 0</inkml:trace>
  <inkml:trace contextRef="#ctx0" brushRef="#br0" timeOffset="45396.5965">18838 6588,'27'0,"-1"0,1 0,26 0,26 0,-26 0,-27 0,1 0</inkml:trace>
  <inkml:trace contextRef="#ctx0" brushRef="#br0" timeOffset="46243.6449">19553 6164,'0'-52,"-27"52,1 0,-27 0,53 26,-53-26,53 26,0 1,0 26,0 26,26-79,-26 53,53-53,-53 53,27-53,-27 53,0 0,0 26,-27-79,27 27,-53-27,53 26</inkml:trace>
  <inkml:trace contextRef="#ctx0" brushRef="#br0" timeOffset="46574.6632">19738 6429,'0'-53,"0"80,0 26,0-27,0 0,0 27,0-26,0-1,0 27,0-26</inkml:trace>
  <inkml:trace contextRef="#ctx0" brushRef="#br0" timeOffset="46745.6735">19817 6270,'27'0</inkml:trace>
  <inkml:trace contextRef="#ctx0" brushRef="#br0" timeOffset="47107.6942">19923 6535,'27'0,"-1"53,-26-27,0 1,53 26,-53-27,26-26,1 0,26 0,-27 0,27-26,-53-1,27 27,-27 0,26 0,-26 27,27-27,-27 53,79-53</inkml:trace>
  <inkml:trace contextRef="#ctx0" brushRef="#br0" timeOffset="47705.7285">20479 6244,'0'-53,"0"53,26 0,27 0,0 26,-26 1,-27 26,0 0,0-27,0 27,0-26,0 52,0-53,0 54,26-80,27 26,26-26,-26 0,27 0,-54 0</inkml:trace>
  <inkml:trace contextRef="#ctx0" brushRef="#br0" timeOffset="47988.7446">20479 6508,'0'-26,"0"26,53 0,-27 0,1 0,26 0,-27 0,0 0,27 0,-26 0</inkml:trace>
  <inkml:trace contextRef="#ctx0" brushRef="#br0" timeOffset="48170.7552">21114 6561,'0'53,"0"0,0 0,0-53,0 53,-27-53</inkml:trace>
  <inkml:trace contextRef="#ctx0" brushRef="#br0" timeOffset="49316.8206">21669 6244,'0'-53,"0"26,0 1,-26 26,-1 0,27 26,-52 27,52 0,-53 0,53 27,0-27,0-1,0 1,0 0,26 0,-26-26,27 26,-27-1</inkml:trace>
  <inkml:trace contextRef="#ctx0" brushRef="#br0" timeOffset="49557.8345">21431 6482,'53'0,"0"0,-26 0,-1 0,27 0,-27 0,1 0</inkml:trace>
  <inkml:trace contextRef="#ctx0" brushRef="#br0" timeOffset="49968.858">21908 5979,'0'0,"0"0,0 53,0-26,-53-27,53 53</inkml:trace>
  <inkml:trace contextRef="#ctx0" brushRef="#br0" timeOffset="50210.8718">22066 6032,'0'0,"0"0,0 53,0-26,-53-27,53 26</inkml:trace>
  <inkml:trace contextRef="#ctx0" brushRef="#br0" timeOffset="50600.8942">22304 6191,'0'-53,"0"106,-79-27,53 54,26-27,-53-27,53 27,-53 26,53-52,0-1,0 27,26-26,1 26,52-53,0 0</inkml:trace>
  <inkml:trace contextRef="#ctx0" brushRef="#br0" timeOffset="52392.9966">22622 6217,'0'27,"0"-1,0 27,53 0,-27 0,54 0</inkml:trace>
  <inkml:trace contextRef="#ctx0" brushRef="#br0" timeOffset="52633.0104">22886 6217,'0'27,"0"26,53 0,-53 0</inkml:trace>
  <inkml:trace contextRef="#ctx0" brushRef="#br0" timeOffset="53039.0335">22939 6059,'0'-27,"-26"27,26 0,-53 0,53 53,-53-53,0 0,0 0,0 0,0 0,53-26,-26 26,0 0,-27 0,0 26,53 27,0 26,0-26</inkml:trace>
  <inkml:trace contextRef="#ctx0" brushRef="#br0" timeOffset="53367.0524">23151 6244,'0'0,"0"79,0-52,0 26,0 0,0-1,-53 28,53-54</inkml:trace>
  <inkml:trace contextRef="#ctx0" brushRef="#br0" timeOffset="53759.0748">23283 6376,'0'0,"0"53,0 0,27-27,26-26,-53 0,26 0,-26-79,0 53,0 26,27 26,-27 53,0-26,0-26</inkml:trace>
  <inkml:trace contextRef="#ctx0" brushRef="#br0" timeOffset="54005.0889">23548 6164,'0'-26,"0"52,26 27,-26 27,0-54,0 1,0 26,53-27,-53 27,0 0,0-27,-53 1,27 26</inkml:trace>
  <inkml:trace contextRef="#ctx0" brushRef="#br0" timeOffset="54358.1091">23865 6323,'27'0,"26"0,0 0,-53 53</inkml:trace>
  <inkml:trace contextRef="#ctx0" brushRef="#br0" timeOffset="54499.1171">23918 6508,'0'0,"53"0,-26 0,-1 0,27 0,-26 0,-1 0</inkml:trace>
  <inkml:trace contextRef="#ctx0" brushRef="#br0" timeOffset="56104.2089">24421 6323,'27'0,"52"0,-53 0,27 0,0 0,27 0,-54 0,0 0</inkml:trace>
  <inkml:trace contextRef="#ctx0" brushRef="#br0" timeOffset="56821.2499">25083 5979,'0'-53,"0"53,-53 0,26 0,27 27,0-1,0 1,0 26,27 0,26 26,-53-26,52-27,-52 1,53-27,-53 53,-53-27,27-26,0 0</inkml:trace>
  <inkml:trace contextRef="#ctx0" brushRef="#br0" timeOffset="57065.2632">25400 6032,'0'53,"0"-26,0 25,0-25,0-1,0 27,0 0,26-53</inkml:trace>
  <inkml:trace contextRef="#ctx0" brushRef="#br0" timeOffset="57253.2747">25506 5953,'26'0,"-26"-27,27 27,-27 53</inkml:trace>
  <inkml:trace contextRef="#ctx0" brushRef="#br0" timeOffset="57554.2912">25559 6297,'53'0,"-53"26,26-26,1 0,26 0,26-26,-53-27,1 53,-27 26,53 54,-53-54</inkml:trace>
  <inkml:trace contextRef="#ctx0" brushRef="#br0" timeOffset="58270.3328">26194 5873,'0'53,"0"-26,0-27,0 53,53 0,-53 0,26-53,-26 26,53-26</inkml:trace>
  <inkml:trace contextRef="#ctx0" brushRef="#br0" timeOffset="58484.3451">26432 5900,'0'0,"0"53,0-27,26-26,-26 27,27-27</inkml:trace>
  <inkml:trace contextRef="#ctx0" brushRef="#br0" timeOffset="58819.3642">26511 5688,'-26'0,"-1"53,-52-26,53-27,-1 0,-52 0,26 0,53 0,-53 0,53-27,-27 27,-26 0,27 0,26 0,0 27,0-1,0 27</inkml:trace>
  <inkml:trace contextRef="#ctx0" brushRef="#br0" timeOffset="59165.384">26855 5794,'0'27,"0"-1,-26 27,26 0,-27 26,27-26,-53 0,53 0,0 26</inkml:trace>
  <inkml:trace contextRef="#ctx0" brushRef="#br0" timeOffset="59547.4059">26961 6006,'0'0,"0"53,0-27,0 27,0-27,27-26,-1 0,27 0,-27-52,-26-1,27 53,-27-27,0 27,0 53,0-26,0-1,0 27,0 26,0-26,0-26</inkml:trace>
  <inkml:trace contextRef="#ctx0" brushRef="#br0" timeOffset="59834.4223">27384 6006,'53'0,"-26"0,-1 0,27 0,-26 0,-27 53</inkml:trace>
  <inkml:trace contextRef="#ctx0" brushRef="#br0" timeOffset="59959.4293">27411 6217,'0'0,"53"0,-27 0,1 27,26-27</inkml:trace>
  <inkml:trace contextRef="#ctx0" brushRef="#br0" timeOffset="60620.4672">28072 5900,'-53'0,"53"-27,27 27,-1 0,27 0,0 0,27 0,-54 0</inkml:trace>
  <inkml:trace contextRef="#ctx0" brushRef="#br0" timeOffset="60936.4853">28496 5556,'26'0,"-26"53,0-27,0 27,53 0,-53 27,26-28,-26 1,53 0,-26-53</inkml:trace>
  <inkml:trace contextRef="#ctx0" brushRef="#br0" timeOffset="61228.502">28840 5662,'0'53,"0"0,0 26,0-26,0 0,0 0,0-27,0 54,0-54,53-26</inkml:trace>
  <inkml:trace contextRef="#ctx0" brushRef="#br0" timeOffset="61707.5293">29660 5715,'0'-27,"0"27,-53 0,0 0,-26 0,26 0,26 0,-26 0,0 0,27 0,-1 0,-25 0,25 0,1 27,26 26,0-27,-53 27,53 26,0-26,0-26,0-1,0 27,0-26,0-1,0 27</inkml:trace>
  <inkml:trace contextRef="#ctx0" brushRef="#br0" timeOffset="62059.5496">29395 5900,'27'0,"-1"0,27 0,-53 26,27-26,-27 27,0-1,-27 27,1-26,26 26,0-27,53 27,-1-53,28 0,-27 0,-27 0</inkml:trace>
  <inkml:trace contextRef="#ctx0" brushRef="#br0" timeOffset="68670.9277">14102 7514,'0'-53,"0"26,0 1,0-27,0 53,-26 0,26 53,-53-53,53 53,-27-27,27 1,0 52,0-26,0 0,0 26,0 1,0-1,0 1,0-28,0 28,0-54,-26 1</inkml:trace>
  <inkml:trace contextRef="#ctx0" brushRef="#br0" timeOffset="68933.942">13838 7831,'26'0,"54"-26,-54 26,53 0,-26 0,0 0,0 0,0-53</inkml:trace>
  <inkml:trace contextRef="#ctx0" brushRef="#br0" timeOffset="69293.9626">14526 7434,'0'27,"0"26,0 26,-53 1,53 25,0-25,0-1,-53 1,53-28,0 1,0 0,0-26,0-1</inkml:trace>
  <inkml:trace contextRef="#ctx0" brushRef="#br0" timeOffset="69832.9941">14790 7620,'0'-27,"27"27,26 0,26 0,-79 0,26 0,-26 80,0-54,0 1,0 25,-26 1,-27 0,0 0,53 0,-26-53,26 53,0-27,0-26,53 53,-27-53,27 0,-27 0,1 0,-1 0</inkml:trace>
  <inkml:trace contextRef="#ctx0" brushRef="#br0" timeOffset="70082.0084">14764 7858,'0'-27,"53"27,0 0,26 0,0 0</inkml:trace>
  <inkml:trace contextRef="#ctx0" brushRef="#br0" timeOffset="70321.0221">15187 7646,'0'27,"27"-27,-27 26,52 80,-52-80,0 27,0 27,-26-27,26 26,-53 0,53-26,-53 27</inkml:trace>
  <inkml:trace contextRef="#ctx0" brushRef="#br0" timeOffset="70606.0384">15399 7964,'26'-27,"27"27,27 0,-28 27,-52 26</inkml:trace>
  <inkml:trace contextRef="#ctx0" brushRef="#br0" timeOffset="70750.0459">15531 8255,'53'0,"-27"0,27 0,-26 0,-1 0</inkml:trace>
  <inkml:trace contextRef="#ctx0" brushRef="#br0" timeOffset="71875.111">16775 7540,'0'-26,"0"-27,0 26,-27 27,1 0,-27 53,53 27,-53-27,53 26,-80 0,80 1,0-1,-26 53,26-52,0-27,0 0,0 0,0-53,0 26</inkml:trace>
  <inkml:trace contextRef="#ctx0" brushRef="#br0" timeOffset="72121.125">16457 7911,'0'0,"0"-27,53 27,0-26,0 26,0 0,0 0,0 0,-27 0,1 0,25 0</inkml:trace>
  <inkml:trace contextRef="#ctx0" brushRef="#br0" timeOffset="72467.1448">17224 7487,'0'0,"0"-53,-26 53,26 27,-53-1,53 27,-26 27,26-1,-53 27,53-27,0-26,-53 0,53 26,0-26,0 0,0 0,0-26,79-27,0 0</inkml:trace>
  <inkml:trace contextRef="#ctx0" brushRef="#br0" timeOffset="73216.1877">17754 7434,'0'27,"0"-1,0 1,0-1,0 27,0-26,0-1,0 54,26-80,0 0</inkml:trace>
  <inkml:trace contextRef="#ctx0" brushRef="#br0" timeOffset="73463.2018">17912 7461,'0'0,"0"53,0 26,53 1</inkml:trace>
  <inkml:trace contextRef="#ctx0" brushRef="#br0" timeOffset="73843.2234">18098 7249,'-27'0,"1"27,-27 52,26-52,1-27,-27 0,26 0,1 0,-27 0,0 0,27 0,-1 0,-26 0,53 52,0-25,0-1,27-26</inkml:trace>
  <inkml:trace contextRef="#ctx0" brushRef="#br0" timeOffset="74199.2432">18336 7355,'0'-26,"0"52,0 1,0-1,-53 27,53 0,-27 0,27 0,-53-27,53 54,-53-28,53-25,0-1</inkml:trace>
  <inkml:trace contextRef="#ctx0" brushRef="#br0" timeOffset="74632.2687">18415 7567,'0'0,"0"53,0-27,0 27,26 0,27-53,-26 0,-27-26,0-80,26 79,-26 1,0 52,0 1,0 26,0-27,0 1,0 25,0-25,0-1,0 27,0-53</inkml:trace>
  <inkml:trace contextRef="#ctx0" brushRef="#br0" timeOffset="74874.2824">18680 7461,'0'0,"53"26,-53 27,0-26,26-1,-26 27,0 0,0 0,0-27,-26 27,26-26,-27-27</inkml:trace>
  <inkml:trace contextRef="#ctx0" brushRef="#br0" timeOffset="75885.3403">19050 7752,'0'-26,"-26"26,52 0,53 0,-26 0,27 0,-1-53,27 53,-27 0,-26-27,-26 27</inkml:trace>
  <inkml:trace contextRef="#ctx0" brushRef="#br0" timeOffset="76151.3556">19368 7514,'-27'0,"27"26,0 27,0-26,0 26,0 0,-53 26,53-26,0 26,0-26</inkml:trace>
  <inkml:trace contextRef="#ctx0" brushRef="#br0" timeOffset="77213.4157">20267 7461,'0'-27,"0"1,0 26,79 0,-52 0,-1 0,27 0,-26 0,-1 0,-26 53,0-27,0 1,0-1,-26 27,26 0,0 0,26 26,1-79,26 0,0 0,-1 0,1 0</inkml:trace>
  <inkml:trace contextRef="#ctx0" brushRef="#br0" timeOffset="77504.4323">20267 7593,'27'0,"25"0,1-26,27 26,-1 0,1 0,-28 0,1 0</inkml:trace>
  <inkml:trace contextRef="#ctx0" brushRef="#br0" timeOffset="77780.4481">21034 7646,'53'0,"-26"0,26 0,-27 0,27 0,-26 0,-1 0,27 0</inkml:trace>
  <inkml:trace contextRef="#ctx0" brushRef="#br0" timeOffset="78481.4887">21749 7302,'0'-26,"0"26,0 53,0-27,53 27,-27 26,27-52,0-27</inkml:trace>
  <inkml:trace contextRef="#ctx0" brushRef="#br0" timeOffset="78727.5027">22013 7355,'0'-26,"0"52,0 1,0 52,53-79,-53 53,27-27</inkml:trace>
  <inkml:trace contextRef="#ctx0" brushRef="#br0" timeOffset="79164.5279">22172 7038,'0'0,"-53"26,53 1,-53-27,53 52,-26-52,26 27,-53-27,0 0,0 0,53 0,-53 0,0 0,53-27,-53 27,27 0,-1 0,27 0,-53 0,53 27,-26 26,26-27,0 27,53-53</inkml:trace>
  <inkml:trace contextRef="#ctx0" brushRef="#br0" timeOffset="79627.5544">22357 7196,'0'-26,"0"-1,0 27,0 27,0-1,-26 27,26 0,-53 0,53 0,-27 26,27-26,0-26,-52 26,52-27,0 1</inkml:trace>
  <inkml:trace contextRef="#ctx0" brushRef="#br0" timeOffset="80079.5802">22410 7355,'53'0,"-53"27,0-1,0 0,0 27,0 0,0-26,27-27,-1 0,27 0,-53-53,26 26,-26 1,53 26,-53-53,0 106,0 0,0 0,0 0,0 0,0 26</inkml:trace>
  <inkml:trace contextRef="#ctx0" brushRef="#br0" timeOffset="80317.5937">22913 7302,'0'27,"0"26,0-1,0 28,0-27,0 0,0 0,0 0,-27 26,1-26,-27 0,-26 0</inkml:trace>
  <inkml:trace contextRef="#ctx0" brushRef="#br0" timeOffset="81097.6385">20108 7302,'0'-53,"0"53,0 27,-105 26,78 26,27-26,-79 26,79 1,0-1,0 0,106 27,-1 0,-25-53,26 0</inkml:trace>
  <inkml:trace contextRef="#ctx0" brushRef="#br0" timeOffset="91043.2073">25506 7461,'26'0,"-26"-27,53 27,-26 0,26 0,-27 0,1 0,-1 0,53 0,-52 0</inkml:trace>
  <inkml:trace contextRef="#ctx0" brushRef="#br0" timeOffset="91336.2241">25744 7329,'-53'0,"53"26,0 27,0 26,0 1,0 26,27-27,-27-53</inkml:trace>
  <inkml:trace contextRef="#ctx0" brushRef="#br0" timeOffset="92416.2859">26379 6932,'0'-27,"0"-26,53 53,-27 0,27 0,-26 0,-1 0,-26 27,53-27,-53 53,0-27,0 1,0 26,-26 0,26-27,-53 27,53-27,0 27,0 0,0 0,53-53,-27 27,27-27,-27 0</inkml:trace>
  <inkml:trace contextRef="#ctx0" brushRef="#br0" timeOffset="92730.3038">26353 7143,'52'0,"1"0,27 0,-1 0,0 0,-26 0</inkml:trace>
  <inkml:trace contextRef="#ctx0" brushRef="#br0" timeOffset="93008.3197">26908 7223,'53'0,"-26"0,25 0,1 0,0 0</inkml:trace>
  <inkml:trace contextRef="#ctx0" brushRef="#br0" timeOffset="93323.3377">27305 7011,'0'-53,"0"106,53-26,-53-1,0 27,26-27,-26 1,53 26,-26 0</inkml:trace>
  <inkml:trace contextRef="#ctx0" brushRef="#br0" timeOffset="93577.3523">27570 7038,'0'0,"0"53,0-1,53 1,-53 0,26-53</inkml:trace>
  <inkml:trace contextRef="#ctx0" brushRef="#br0" timeOffset="94065.3802">27649 6667,'-26'0,"26"53,-80-26,80-1,-79 27,52-53,-26 53,0-53,1 0,-1 0,0-27,26 27,-26 27,53 26,0-27,0 54,0-27</inkml:trace>
  <inkml:trace contextRef="#ctx0" brushRef="#br0" timeOffset="94410.3999">27781 6905,'0'27,"0"26,0 0,0 0,0-1,0 28,0-1,0-26,0 0,0-27</inkml:trace>
  <inkml:trace contextRef="#ctx0" brushRef="#br0" timeOffset="94845.4247">27966 7143,'0'27,"0"26,0-27,0 27,0-26,0-1,27-26,-1 0,-26 0,80-26,-80-27,26 26,-26-26,0 53,0 53,0-26,0 26,0-27,0 1,0 25,0-25</inkml:trace>
  <inkml:trace contextRef="#ctx0" brushRef="#br0" timeOffset="95138.4414">28363 6879,'0'26,"0"1,0-1,0 1,0 52,0-26,0 0,0 0,0 0,0-27,0 1,-26 26,26-27,-53 0,0 27,0-26,27-27</inkml:trace>
  <inkml:trace contextRef="#ctx0" brushRef="#br0" timeOffset="95708.4742">28549 6561,'0'27,"0"-27,0 79,0-26,0 0,0-27,-53-26,53 53,26-53,1 27,52-27,0 0,-26 0,0 0</inkml:trace>
  <inkml:trace contextRef="#ctx0" brushRef="#br0" timeOffset="97296.565">28575 6561,'0'-26,"-26"26,26-27,-27 27,-26 0,-26 27,52-27,-26 53</inkml:trace>
  <inkml:trace contextRef="#ctx0" brushRef="#br0" timeOffset="98264.6204">26167 6852,'0'-26,"0"26,0 79,0-26,0 27,-26-1,26 27,0 53,0-54,0 1,26 0,1-53,26 0</inkml:trace>
  <inkml:trace contextRef="#ctx0" brushRef="#br0" timeOffset="128648.3582">23495 7276,'0'-53,"0"53,0-27,-53-26,0 53,27 0,-27 0,26 0,27 53,0 27,0-54,0 1,0 26,0-27,0 0,-26 27,26-26,0-1,0 27,0-26,0-1,0 27,0-53,0 27</inkml:trace>
  <inkml:trace contextRef="#ctx0" brushRef="#br0" timeOffset="128956.3758">23204 7461,'26'0,"1"0,-1 0,27 0,27 0,-27 0,-1-53,-25 53</inkml:trace>
  <inkml:trace contextRef="#ctx0" brushRef="#br0" timeOffset="129586.4119">23707 6905,'0'0,"0"0,0 27,0 79,0-53,-53-27</inkml:trace>
  <inkml:trace contextRef="#ctx0" brushRef="#br0" timeOffset="130066.4393">23918 7117,'0'0,"0"26,-79 1,79 26,-53-27,53 1,-26 52,26-52,0 25,0 1,0 27,0-27,0-27,26 27,1-26,25-27,-25 52,-1-52</inkml:trace>
  <inkml:trace contextRef="#ctx0" brushRef="#br0" timeOffset="130634.4718">24209 7064,'0'27,"0"25,0 1,27-53,-27 53,53-53,-53 27,26-27,1 53</inkml:trace>
  <inkml:trace contextRef="#ctx0" brushRef="#br0" timeOffset="130883.4861">24395 7117,'0'0,"0"53,0 0,26-53,-26 53,0-27,53-26,-53 53</inkml:trace>
  <inkml:trace contextRef="#ctx0" brushRef="#br0" timeOffset="131264.5079">24527 6773,'0'0,"-53"26,27-26,-27 80,26-80,27 26,-53-26,27 0,-27 0,26 0,1 0,-27 0,27 0,26 27,0 26,0-27,0 1,0 26</inkml:trace>
  <inkml:trace contextRef="#ctx0" brushRef="#br0" timeOffset="131866.5423">24130 7461,'26'0,"54"0,-1 0,1 0,25 0,-25-53,-1 53,-26 0,-26 0,-1 0,-26 26,0 1</inkml:trace>
  <inkml:trace contextRef="#ctx0" brushRef="#br0" timeOffset="132428.5743">24395 7540,'0'27,"0"26,0 0,-53-27,53 27,0 0,26-53,27 0,-26 0,-1 0,27 0,-27 0,-26-53,0 27,0-1,0 27,0 27,0 25,0-25,0 26,0-27,0 54,0-54</inkml:trace>
  <inkml:trace contextRef="#ctx0" brushRef="#br0" timeOffset="132988.6065">24977 7143,'0'-52,"0"78,0 27,0 0,0 0,53 26,-53 0,0 1,26-27,-26 0,0 0,0 26,-53-26,27 0,-27-53</inkml:trace>
  <inkml:trace contextRef="#ctx0" brushRef="#br0" timeOffset="134842.7125">26696 7911,'27'0,"26"0,0 0,53-53,79 53,53-53,-26 53,52-79,-52 79,-27-80,-53 80,-79 0,-26 0,-27 27,0-1,0 27</inkml:trace>
  <inkml:trace contextRef="#ctx0" brushRef="#br0" timeOffset="135391.7439">27120 8175,'0'-53,"0"53,26 0,27 0,0 0,-26 0,-1 0,-26 53,0 27,0-54,0 1,0 52,0-53,26-26,1 0,52 0,-26 0,0 0,-26-26,26 0</inkml:trace>
  <inkml:trace contextRef="#ctx0" brushRef="#br0" timeOffset="135579.7547">27702 8043,'0'26,"0"1,0-1,-27 54,27-27,0 26,-52 0,52 27,-27 0</inkml:trace>
  <inkml:trace contextRef="#ctx0" brushRef="#br0" timeOffset="135750.7645">27728 8837,'0'26</inkml:trace>
  <inkml:trace contextRef="#ctx0" brushRef="#br0" timeOffset="136778.8233">29184 7170,'0'-53,"0"0,0 27,0 26,-27 0,-26 0,27 0,26 0,-27 53,27-27,0 27,0 0,0 26,-53-26,53 0,0 0,0 0,0 0,0 0,0-27,0 27,0 0</inkml:trace>
  <inkml:trace contextRef="#ctx0" brushRef="#br0" timeOffset="137033.8378">28866 7540,'0'-26,"27"26,52-53,-53 53,54 0,-54 0,27-27,0 27,-27 0,1 0</inkml:trace>
  <inkml:trace contextRef="#ctx0" brushRef="#br0" timeOffset="137564.8682">29210 6508,'0'0,"-53"53,53 0,0 0</inkml:trace>
  <inkml:trace contextRef="#ctx0" brushRef="#br0" timeOffset="137797.8809">29369 6588,'0'-27,"0"27,0 27,-27-1,27 27,0 27,-53-54</inkml:trace>
  <inkml:trace contextRef="#ctx0" brushRef="#br0" timeOffset="138492.9209">29686 6932,'-26'0,"-27"79,53-26,-79 26,79 1,-53 26,53-27,-80 0,80 1,0-27,0 0,0 26,0-53,0 1,27-27,-1 53,27-53,26 0</inkml:trace>
  <inkml:trace contextRef="#ctx0" brushRef="#br0" timeOffset="139026.9511">29871 6958,'0'-26,"0"26,0 26,53 54,-53-54,27 27,-27-27,53-26,-53 27,53-27</inkml:trace>
  <inkml:trace contextRef="#ctx0" brushRef="#br0" timeOffset="139252.9643">30110 6985,'-27'0,"27"0,0 26,53-26,-53 80,27-28</inkml:trace>
  <inkml:trace contextRef="#ctx0" brushRef="#br0" timeOffset="139590.9839">30242 6350,'0'26,"0"27,0 0,-53-53,27 0,-27 0,0 0,26 0,1 0,-54 0,27 0,27 53,26 0,0 26,0-26</inkml:trace>
  <inkml:trace contextRef="#ctx0" brushRef="#br0" timeOffset="140312.0253">29766 7355,'26'0,"27"0,0 0,26-26,1 26,-1 0,-26 0,26 0,-52 0,-1 0,27 0,-26 0,-1 0</inkml:trace>
  <inkml:trace contextRef="#ctx0" brushRef="#br0" timeOffset="140903.0589">29924 7408,'0'26,"0"54,0-27,-26-53,26 26,0 1,0-27,0 53,79-53,-26 0,0 0,-26 0,-1 0,27-27,-53-26,0 0,-26 0,26 80,0-1,0 27,0 0,0 27,0-28,0-25,0-1</inkml:trace>
  <inkml:trace contextRef="#ctx0" brushRef="#br0" timeOffset="141428.0889">30612 6932,'0'53,"27"0,-27 0,53-1,-53 28,53-27,-53 0,0 0,0-1,0 1,-53 0,0 0,-27 27,27-54,27 27,-27-53</inkml:trace>
  <inkml:trace contextRef="#ctx0" brushRef="#br0" timeOffset="142005.1222">30956 7329,'53'0,"0"0,-26 0,-1 0,53 0,-52 0,-1 0,27 0</inkml:trace>
  <inkml:trace contextRef="#ctx0" brushRef="#br0" timeOffset="142314.1399">31141 7170,'0'26,"0"27,0-26,0-1,0 27,0 0,0-27,0 1,53-27</inkml:trace>
  <inkml:trace contextRef="#ctx0" brushRef="#br0" timeOffset="142575.1548">31380 7329,'53'0,"-1"0</inkml:trace>
  <inkml:trace contextRef="#ctx0" brushRef="#br0" timeOffset="142763.1655">31618 7329,'53'0</inkml:trace>
  <inkml:trace contextRef="#ctx0" brushRef="#br0" timeOffset="142943.1758">31724 7329,'52'-27,"-52"27</inkml:trace>
  <inkml:trace contextRef="#ctx0" brushRef="#br0" timeOffset="143131.1863">31935 7302,'27'0</inkml:trace>
  <inkml:trace contextRef="#ctx0" brushRef="#br0" timeOffset="143302.1963">32147 7302,'26'0</inkml:trace>
  <inkml:trace contextRef="#ctx0" brushRef="#br0" timeOffset="143505.208">32306 7302,'0'-26,"26"26</inkml:trace>
  <inkml:trace contextRef="#ctx0" brushRef="#br0" timeOffset="143685.2183">32623 7223,'0'-27,"27"27</inkml:trace>
  <inkml:trace contextRef="#ctx0" brushRef="#br0" timeOffset="145658.3309">15319 9445,'0'0,"53"0,27 0,-54 0,-26 27</inkml:trace>
  <inkml:trace contextRef="#ctx0" brushRef="#br0" timeOffset="145822.3405">15319 9816,'53'0,"-26"0,-1 0,27 0,0 0</inkml:trace>
  <inkml:trace contextRef="#ctx0" brushRef="#br0" timeOffset="146766.3939">16775 8678,'0'-53,"0"0,0 0,0 106,0 0,26 0,-26-27,53 27,-53 0,26 0,-26 0</inkml:trace>
  <inkml:trace contextRef="#ctx0" brushRef="#br0" timeOffset="147127.4152">16484 9101,'0'-53,"52"53,-25 0,-1-26,54 26,-1 0,1 0,-1 0,0 0,1 0,-27 0,-1 0,1 0,-26 0,-1-53,27 53,0 0</inkml:trace>
  <inkml:trace contextRef="#ctx0" brushRef="#br0" timeOffset="147682.4469">17251 9128,'-27'0,"-52"0,53 0,-27 0,0 0,26 0,-26 0,0 0,27 0,0 0,-27 0,0 0,53 26,-27 27,27 0,0 0,-53 26,53-52,0 26,0-27,0 1,0 26,0-27,53 1,-53 25,0-25,27-1,-27 27,0-26</inkml:trace>
  <inkml:trace contextRef="#ctx0" brushRef="#br0" timeOffset="148073.4693">17013 9472,'0'-53,"53"53,0 0,-1 0,-52 26,27-26,-27 53,0-26,0 26,0-27,0 1,0 25,26-25,27-27,27 0,-1 0,-52 0</inkml:trace>
  <inkml:trace contextRef="#ctx0" brushRef="#br0" timeOffset="149602.5563">17727 9313,'0'-26,"27"26,25-53,1 53,0 0,27-27,-27 27,-27 0,27 0</inkml:trace>
  <inkml:trace contextRef="#ctx0" brushRef="#br0" timeOffset="149843.5705">17992 9075,'0'0,"0"26,0 27,0 0,0 27,0-1,0 0,0 1,0-1</inkml:trace>
  <inkml:trace contextRef="#ctx0" brushRef="#br0" timeOffset="150953.634">18574 8890,'26'-53,"27"53,-26 0,-1 0,53 0,-79 53,27-53,-27 26,0 1,0 26,0-27,0 0,0 27,-53-26,53-1,0 27,0-26,0 26,53-53,0 52,26-52,27 0,-53 0,0 0,-53-26</inkml:trace>
  <inkml:trace contextRef="#ctx0" brushRef="#br0" timeOffset="151282.6528">18785 9075,'80'-53,"-1"53,1 0,-28 0,1 0,0 0</inkml:trace>
  <inkml:trace contextRef="#ctx0" brushRef="#br0" timeOffset="151906.6885">18600 9128,'-26'0,"26"-27,0 27,26 0,27 0,27 27,-28-27,1 0</inkml:trace>
  <inkml:trace contextRef="#ctx0" brushRef="#br0" timeOffset="152595.7279">19341 9181,'27'0,"-27"-53,26 53,27 0,-53-27,79 27,-52 0,-1 0,27 0,-26 0</inkml:trace>
  <inkml:trace contextRef="#ctx0" brushRef="#br0" timeOffset="152916.7463">19817 8890,'0'-27,"0"54,53 26,-26 52,26-25,0-27</inkml:trace>
  <inkml:trace contextRef="#ctx0" brushRef="#br0" timeOffset="153142.7592">20082 9022,'0'26,"26"-26,-26 27,80 26,-54-53</inkml:trace>
  <inkml:trace contextRef="#ctx0" brushRef="#br0" timeOffset="153502.7798">20267 8678,'-53'26,"0"27,27-53,-1 0,-26 0,27 0,0 0,-54 0,80-26,-53 26,27-27,-27 27,53 0,0 53,-27-26,27-1</inkml:trace>
  <inkml:trace contextRef="#ctx0" brushRef="#br0" timeOffset="154271.8233">19844 9392,'26'0,"27"0,27 0,25-26,1 26,0-53,-27 53,1 0,-27 0,-27 0,27 0,-53 0,-26 0</inkml:trace>
  <inkml:trace contextRef="#ctx0" brushRef="#br0" timeOffset="154716.8492">20188 9498,'0'27,"0"-1,0 27,0-26,0-1,0 27,53 0,-27-53,1 26,25-26,-52 0,27 0,-27-53,0 27,0-27,0 0,0 53,0 53,26-27,-26 27,0-26,0-1,53 27,-53-26,0-1,27 27</inkml:trace>
  <inkml:trace contextRef="#ctx0" brushRef="#br0" timeOffset="154987.864">20929 8704,'0'53,"0"-26,0 26,0 0,0 0,0 26,52-26,-52 0,0 0,0 26,0 0,-26 1,-53-1,26-26</inkml:trace>
  <inkml:trace contextRef="#ctx0" brushRef="#br0" timeOffset="155835.9133">18336 8810,'0'27,"0"26,0 26,0 0,0 1,0-1,0 1,0-1,0 27,0 0,105-1,-25 1,79-26,26-80,0 0</inkml:trace>
  <inkml:trace contextRef="#ctx0" brushRef="#br0" timeOffset="157500.0084">21669 8546,'0'-27,"-26"27,26 27,0-1,0 27,0 0,0 26,0-26,0-26</inkml:trace>
  <inkml:trace contextRef="#ctx0" brushRef="#br0" timeOffset="157806.0259">21458 9075,'53'0,"-27"-27,53 27,1-26,-1 26,27-53,0 53,0-79,-27 79,-26-27,26 27,-52 0,-1 0,-26 27</inkml:trace>
  <inkml:trace contextRef="#ctx0" brushRef="#br0" timeOffset="158236.0503">22146 9154,'-27'0,"-26"0,-26 0,0 0,26 0,0 0,26 0,-26 53,27-53,-1 0,27 27,0-1,0 27,0-27,0 1,0 26,0-27,0 27,0 0,0 0,0 26,0-52,0-1,27-26</inkml:trace>
  <inkml:trace contextRef="#ctx0" brushRef="#br0" timeOffset="158753.0801">21987 9366,'53'0,"0"0,0 0,-53 26,0 1,0 52,-27-52,27-1,0 27,27-53,26 0,-27 0,0 0,1 0,26 0</inkml:trace>
  <inkml:trace contextRef="#ctx0" brushRef="#br0" timeOffset="162824.313">22781 9234,'53'0,"-53"53,26-53,0 0,1 0,52 0,-26 0,-26-27,26 27,0 0</inkml:trace>
  <inkml:trace contextRef="#ctx0" brushRef="#br0" timeOffset="163139.3309">22992 9128,'0'0,"-53"0,53 79,0-26,0-26,0-1,0 27,0-27,0 1,0 26,27 26,-27-52</inkml:trace>
  <inkml:trace contextRef="#ctx0" brushRef="#br0" timeOffset="164676.4189">23733 8757,'0'-26,"0"-27,27 53,-1 0,27 0,0 0,-27 26,-26 1,0-1,0 54,0-54,-26 27,-1 0,27 0,-52-27,52 27,0-26,-27-1,27 27,27 0,25-53,1 0,0 0,-26 0,26 0</inkml:trace>
  <inkml:trace contextRef="#ctx0" brushRef="#br0" timeOffset="165023.4388">23627 8969,'27'0,"26"0,0 0,26 0,27 0,-27 0,1 0,-54 0</inkml:trace>
  <inkml:trace contextRef="#ctx0" brushRef="#br0" timeOffset="165338.4563">24262 9022,'27'0,"26"0,0 0,26 0,-26 0,-53 26,26-26</inkml:trace>
  <inkml:trace contextRef="#ctx0" brushRef="#br0" timeOffset="165637.4739">24633 8916,'26'0,"-26"27,53-27,-53 79,27-79,-27 53,52-53,-52 26</inkml:trace>
  <inkml:trace contextRef="#ctx0" brushRef="#br0" timeOffset="165892.4883">24924 8890,'0'0,"0"79,0-79,0 53,53-27,-53 27,26-53</inkml:trace>
  <inkml:trace contextRef="#ctx0" brushRef="#br0" timeOffset="166267.5099">25030 8572,'-53'53,"0"-26,26-27,-26 0,27 52,-1-52,-25 0,25 0,-26 0,27 0,-27 0,26 53,27-26,0-1,-53 27,53-26,0 26</inkml:trace>
  <inkml:trace contextRef="#ctx0" brushRef="#br0" timeOffset="166747.5374">25426 8625,'-26'0,"26"-53,0 80,-26-1,26 27,-53 0,53 26,-27-26,27 0,-79 0,79 26,-53-26,53-26,-27 26,27-27,0 1</inkml:trace>
  <inkml:trace contextRef="#ctx0" brushRef="#br0" timeOffset="167212.5639">25400 8969,'0'27,"0"-1,0 27,0-27,0 27,0 0,26-53,27 0,-26 0,-27-53,53 27,-53-1,0-26,0 27,0 26,0 53,0 26,0-26,0 27,0-54</inkml:trace>
  <inkml:trace contextRef="#ctx0" brushRef="#br0" timeOffset="167506.5808">25850 8704,'0'27,"0"26,0 0,-27 26,27-26,0 0,0 0,0 0,0 0,0-27,0 1,0 26,-26-27,-27 27,0 0,0-27,0-26</inkml:trace>
  <inkml:trace contextRef="#ctx0" brushRef="#br0" timeOffset="168149.6176">25982 8308,'0'26,"0"-26,0 27,0-1,0 27,0-27,0 1,27-27,-27 53,79-53,-53 0,27 0,0 0,-53-27</inkml:trace>
  <inkml:trace contextRef="#ctx0" brushRef="#br0" timeOffset="169426.6906">26009 8361,'0'-27,"-27"27,27-53,-26 53,26-26,0-1,-27 27,1 0,-54 27,80-1,-79-26</inkml:trace>
  <inkml:trace contextRef="#ctx0" brushRef="#br0" timeOffset="170347.7433">23495 8784,'0'-27,"0"27,0 53,0-26,0 26,-26 26,26-26,0 0,0 0,-27 0,27 26,0-26,0 0,0 0,27 0,25-27,1-26,53 53,-26-53</inkml:trace>
  <inkml:trace contextRef="#ctx0" brushRef="#br0" timeOffset="171119.7874">23654 9816,'53'0,"0"0,26-27,0 27,27 0,53-53,26 53,0 0,1-79,-54 79,0 0,-52 0,-1 0,0 0,-26 0,0 0,0 0,0-26,-27 26,1 0,26 0,-27-27,1 27,26 0,-53 27,-27-27</inkml:trace>
  <inkml:trace contextRef="#ctx0" brushRef="#br0" timeOffset="171734.8223">24289 10027,'53'0,"-27"0,1 0,26 0,-27 0,27 27,-27 26,-26 0,0-27,0 27,0-26,-53-1,27 53,26-52,0-27,26 0,27 0,27 0,-27 0,-27 0</inkml:trace>
  <inkml:trace contextRef="#ctx0" brushRef="#br0" timeOffset="174014.9529">26326 8969,'0'0,"-53"0,53 106,-26-27,26 27,-53 0,53 0,0 0,0-27,26 27,-26-27,80-52,-27 26,-1-53,1 0,27 0,-27 0</inkml:trace>
  <inkml:trace contextRef="#ctx0" brushRef="#br0" timeOffset="174486.9799">26591 9313,'0'0,"26"-26,27 26,26-53,-52 53,26 0,-27 0,1 0,-27-27</inkml:trace>
  <inkml:trace contextRef="#ctx0" brushRef="#br0" timeOffset="174900.0037">27146 8757,'0'-26,"0"26,0 53,0-27,0 27,0 27,0-1,0 0,0 1,0-27</inkml:trace>
  <inkml:trace contextRef="#ctx0" brushRef="#br0" timeOffset="175207.0212">27014 9339,'0'0,"53"-26,0 26,0-26,53 26,26-53,-53 53,1 0,-27-53,-1 53,1 0,-53 0,0 53</inkml:trace>
  <inkml:trace contextRef="#ctx0" brushRef="#br0" timeOffset="175640.046">27570 9366,'-27'0,"1"0,-27 0,26 0,1 0,-27 0,26 0,1 0,-27 0,53 53,0-27,0 1,0 26,0 26,0-52,0-1,0 0,0 27,0-26,0-1</inkml:trace>
  <inkml:trace contextRef="#ctx0" brushRef="#br0" timeOffset="175950.0637">27570 9551,'53'27,"-53"-1,0 1,0 25,0-25,26-27,0 26,54-26,-27 0,26 0,-26-53,0 27</inkml:trace>
  <inkml:trace contextRef="#ctx0" brushRef="#br0" timeOffset="176226.0795">28152 8916,'0'0,"0"27,26 26,-26-27,0 27,53 0,-53-27,0 1,0 26,0-27,-26 27,-27 53,26-27,-52 27,52-53</inkml:trace>
  <inkml:trace contextRef="#ctx0" brushRef="#br0" timeOffset="176766.1104">28575 9260,'0'0,"53"0,26 0,1 0,52 0,-53-26,-26 26,-26 0</inkml:trace>
  <inkml:trace contextRef="#ctx0" brushRef="#br0" timeOffset="176999.1237">28787 9181,'0'-53,"0"79,0 1,0-1,0 27,-53-26,53-1,0 27,0 0,0-53,0 53,53-53</inkml:trace>
  <inkml:trace contextRef="#ctx0" brushRef="#br0" timeOffset="177239.1374">29342 9207,'27'0,"-27"0,26 0</inkml:trace>
  <inkml:trace contextRef="#ctx0" brushRef="#br0" timeOffset="177419.1477">29528 9260,'52'0,"-52"0</inkml:trace>
  <inkml:trace contextRef="#ctx0" brushRef="#br0" timeOffset="177606.1583">29845 9207,'53'0,"-27"27</inkml:trace>
  <inkml:trace contextRef="#ctx0" brushRef="#br0" timeOffset="177786.1687">30110 9207,'26'0,"27"0</inkml:trace>
  <inkml:trace contextRef="#ctx0" brushRef="#br0" timeOffset="177950.1781">30427 9181,'0'-27,"27"27</inkml:trace>
  <inkml:trace contextRef="#ctx0" brushRef="#br0" timeOffset="178130.1883">30665 9128,'27'0</inkml:trace>
  <inkml:trace contextRef="#ctx0" brushRef="#br0" timeOffset="178348.2009">31009 9075,'27'0</inkml:trace>
  <inkml:trace contextRef="#ctx0" brushRef="#br0" timeOffset="178546.2122">31062 9075,'53'0,"-27"0,1 0</inkml:trace>
  <inkml:trace contextRef="#ctx0" brushRef="#br0" timeOffset="178754.2241">31247 9022,'0'-26</inkml:trace>
  <inkml:trace contextRef="#ctx0" brushRef="#br1" timeOffset="197238.2813">13441 4286,'0'26,"0"27,0-26,0-1,0 54,26-54,-26 1,0 25,53-52</inkml:trace>
  <inkml:trace contextRef="#ctx0" brushRef="#br1" timeOffset="197552.2993">13758 4233,'0'0,"27"0,-27 53,0 0,26-27,-26 1,0 26,0-27,0 1,0 26,0-27,0 0,0 27,-26-26,-1-27</inkml:trace>
  <inkml:trace contextRef="#ctx0" brushRef="#br1" timeOffset="198054.3279">13441 4154,'0'0,"-53"0,53 0,26 0</inkml:trace>
  <inkml:trace contextRef="#ctx0" brushRef="#br1" timeOffset="199397.4048">13838 10715,'-27'0,"27"0,0 27,0 26,0-27,0 27,53 0</inkml:trace>
  <inkml:trace contextRef="#ctx0" brushRef="#br1" timeOffset="199682.4209">14049 10662,'0'27,"0"26,0-27,0 27,0-26,0-1,0 27</inkml:trace>
  <inkml:trace contextRef="#ctx0" brushRef="#br1" timeOffset="200095.4448">13679 10530,'0'0,"0"0,0 27,53-27,-53 52,26-52</inkml:trace>
  <inkml:trace contextRef="#ctx0" brushRef="#br1" timeOffset="200372.4606">13917 10504,'27'0,"-1"26,27 1</inkml:trace>
  <inkml:trace contextRef="#ctx0" brushRef="#br1" timeOffset="200597.4735">14235 10477,'53'27,"-53"-1,52 27,-52-27,53 1,-53 26,0-27,0 1,0 52,0-26,-26 0,-1 0,-25 26,-1-26</inkml:trace>
  <inkml:trace contextRef="#ctx0" brushRef="#br1" timeOffset="201033.4983">13573 10557,'0'0,"0"52,0 28,0-27,0-27,0 27,0 27,0-28,53 1,-53-26,27 26,52-53</inkml:trace>
  <inkml:trace contextRef="#ctx0" brushRef="#br1" timeOffset="203500.6395">15055 10504,'0'0,"0"26,0 27,0 0,0 0,-27-27,27 27,0-26,0-1,0 27,0-106,0-26,0 26,0 0,0 26,0-25,27 52,-27-53,26 53,1 0,26 79,-53-53,26 1,-26 26,53-53,-53 53,26-27,1-26,26 0,-53-26,0-1,26-26,-26 27,53-27,-26 0,26 53,26 0,-53 0,-26 27,27-27,-27 79,0-53,0 1,0 26,0-27,0 27,0 0,0 0</inkml:trace>
  <inkml:trace contextRef="#ctx0" brushRef="#br1" timeOffset="204271.6836">16087 10557,'0'-27,"0"1,-53 26,53 0,-53 53,53 26,-80 0,80-26,0-26,0 26,0-27,53-26,-26 0,26-26,0-54,-53 1,0 52,0 1,26 26,-26 26,27-26,-27 53,0 0,53 0,-53 0,0-26</inkml:trace>
  <inkml:trace contextRef="#ctx0" brushRef="#br1" timeOffset="204687.7074">16722 10504,'0'-53,"-53"53,26 0,-26 0,53 26,-53 27,1-26,25 52,-26-53,53 27,-53-26,53-1,0 27,0 0,0 0,53-53,-26 53,-1-53,53 0,-26 0,0 0,-26-27</inkml:trace>
  <inkml:trace contextRef="#ctx0" brushRef="#br1" timeOffset="205060.7288">16801 10715,'0'27,"0"-1,0 27,0-26,0-1,27-26,-1 0,0 0,27-26,-53-54,27 27,-27 80,53-1,-27 27,54-53,-54 0,0 0,27-26,-26 26,-27-53</inkml:trace>
  <inkml:trace contextRef="#ctx0" brushRef="#br1" timeOffset="206007.7829">17198 10848,'53'0,"-27"0,1 0,52 0,-26-80,0 27,26-26,-52 0,26-1,-53 1,53 26,-53 0,0 27,-27-54,1 80,-27 0,53 27,-80-1,80 27,-26 26,26-26,0 0,0 27,0-54,0 27,0-27,0 27,0-26,53-27,-53 53,53-53,0 0,0 0</inkml:trace>
  <inkml:trace contextRef="#ctx0" brushRef="#br1" timeOffset="206517.8121">18124 10504,'0'-27,"-26"27,-27 0,26-26,-26 26,0 0,53 53,-53-53,53 79,-26-53,26 1,0 52,0-52,26-27,27 0,-26 0,-1 0,27 0,-26-53,-27 26,26 27,27 0,-53 0,53 0,-27 53,27-53</inkml:trace>
  <inkml:trace contextRef="#ctx0" brushRef="#br1" timeOffset="206786.8273">18336 10715,'53'0,"-27"0,-26 27,26 26,-26-27,0-26,0-53,53 27,-53-27,53 26,-26 27,26-79</inkml:trace>
  <inkml:trace contextRef="#ctx0" brushRef="#br1" timeOffset="207017.8407">18759 10530,'53'27,"-53"25,0-25,0 26,0-27,0 27,0 0,26 0</inkml:trace>
  <inkml:trace contextRef="#ctx0" brushRef="#br1" timeOffset="207181.8499">18918 10266,'0'-27,"0"54</inkml:trace>
  <inkml:trace contextRef="#ctx0" brushRef="#br1" timeOffset="208621.9324">19526 10636,'-26'0,"26"-53,-53 53,53-26,-27 26,27-27,-26 27,-27 0,53-53,-26 53,-1 0,27 53,-53-26,53 25,-79-25,52 26,27-27,-53-26,53 53,0-26,80-27,-27 0,0 0,0 0,0 0,26 0,-53-80,27 54,-79 79,26 0,0-27,0 1,0 26,0-27,0-26,53 0,26 0,-79-26,27 26,-27-80,26 80,27 27,0-1,-27-26,-26 53,53-53,-53-26,27 26,-27-53,0 26,26 27,27 0,0 0,-27 27,54 26,-54-53,-26 26</inkml:trace>
  <inkml:trace contextRef="#ctx0" brushRef="#br1" timeOffset="209786.9989">20849 10424,'0'-26,"-26"-1,-1 27,1-53,-27 53,26 0,1 0,-27 27,27-27,26 53,-27-53,27 53,0 0,0-27,0 27,0-27,53 27,-26-26,-1 26,53-27,-52 27,-27-26,53-1,-53 53,-53-52,26-27,1 0,-27 0,27 0,-1 0,27 0,-53-53,0 0,53 27,0 26,0-53</inkml:trace>
  <inkml:trace contextRef="#ctx0" brushRef="#br1" timeOffset="210828.0586">20955 10636,'0'26,"0"1,53-27,-27 0,27 0,0 0,27-53,-27 0,-53 27,26-1,-26-52,0 79,-53 0,27 0,-27 0,26 26,-26 1,27 52,26 0,0-26,0 0,0-26,0 26,53-53,-27 26,1-26,26 0,-27 0,1 0,25 0,-52-26,53 26,-53-53,27 0,26 53,-27 0,-26 26,27 1,-27-1,0 27,0-26,0 25,0-52,0-26,0-53,53 26,-53 0,26 0,27 0,-27 53,27 0,-53 26</inkml:trace>
  <inkml:trace contextRef="#ctx0" brushRef="#br1" timeOffset="211083.0732">21960 10609,'0'27,"0"26,0 0,-52-27,52 1,0 52,0-52,0-1,26 27</inkml:trace>
  <inkml:trace contextRef="#ctx0" brushRef="#br1" timeOffset="211262.0833">21960 10504,'0'-53,"0"26,0 27</inkml:trace>
  <inkml:trace contextRef="#ctx0" brushRef="#br1" timeOffset="211699.1084">22172 10874,'27'0,"25"0,1-53,-26 0,-27 27,0-27,0 53,-53 0,53 53,-53-27,53 1,0 26,0-27,0 27,0-53,0 53,53-53,0 53,0-53,-27 0,1 0</inkml:trace>
  <inkml:trace contextRef="#ctx0" brushRef="#br1" timeOffset="212066.1293">22754 10715,'0'-26,"0"-27,0 53,-53 0,27 0,-1 26,-26-26,53 53,-26-53,26 53,0 0,0-26,53-27,0 53,0-53,-27 52,27-52,-53 27,0-1,-53 54,0-54,0 27,27-26</inkml:trace>
  <inkml:trace contextRef="#ctx0" brushRef="#br1" timeOffset="213168.1925">23363 10662,'0'-26,"0"26,-53 26,53 27,-53-26,53 26,26-53,27 0,-26 0,-1 0,27 0,-26-53,-27 26,0 1,0-1,0-26,-27 53,-26 0,0 53,53-26,0-1,53 27,0-53,26 0,27 0,0 0,0-53,-27 0,-26 27,0-27,-53 27,0-27,0 0,0 53,-79 0,79 26,0 27,0 26,0 54,0 26,53-1,-53-52,0-27,53 1,-53-1,0-26,0-26,0-27</inkml:trace>
  <inkml:trace contextRef="#ctx0" brushRef="#br1" timeOffset="213378.2045">23892 11086,'0'-27,"26"27,27 0,-26 0,26 0,-27 0,1 0,25 0,-25 0,-1 0</inkml:trace>
  <inkml:trace contextRef="#ctx0" brushRef="#br1" timeOffset="214377.2616">25347 10424,'0'-26,"0"-1,-26 27,26-53,-27 53,27-26,-53 26,27 0,-1 0,-52 26,79 1,-53-1,53 27,-53 0,53 0,-79 26,79-26,0 0,0-26,0 26,0-27,79 27,1-53,-1 0,0 0,27 0</inkml:trace>
  <inkml:trace contextRef="#ctx0" brushRef="#br1" timeOffset="214884.2906">25585 10583,'0'-26,"-26"26,-27 0,26 0,-26 0,27 52,26-25,0-1,0 27,0-53,53 27,0-27,-27 0,27 0,-53 0,27 0,-27-80,0 27,0 53,-53 0,-27 0,54 27,26 26,0-53,53 53,26-53,1 0,-27 0,-1-27,1-26,-53 27,27-1,-27-25,0 25,0 27,-53 0,53 27,0 25,0 1,53-26,-27 26,27-27,-26-26,-27 53,26-53,-26 53,-26-53,-27 27,26-27</inkml:trace>
  <inkml:trace contextRef="#ctx0" brushRef="#br1" timeOffset="215424.3213">26326 10398,'0'-53,"0"53,27 0,25 0,28 26,-27-26,-27 0,27 27,-53 26,0 0,0 0,-79-1,26-25,26 26,-26-27,53 1,0 52,27-52,26-27,26 0,27 0,-27 0,-26 0</inkml:trace>
  <inkml:trace contextRef="#ctx0" brushRef="#br1" timeOffset="215667.3354">26247 10636,'53'0,"26"0,27 0,26-27,-26 27,26 0,-26 0,-53 0</inkml:trace>
  <inkml:trace contextRef="#ctx0" brushRef="#br1" timeOffset="216071.3583">27331 10609,'0'0,"0"0</inkml:trace>
  <inkml:trace contextRef="#ctx0" brushRef="#br1" timeOffset="219370.5472">27358 10636,'53'-27,"0"27,-27 0,1 0,26 0,-53 0</inkml:trace>
  <inkml:trace contextRef="#ctx0" brushRef="#br1" timeOffset="219550.5575">27358 10848,'79'0,"-52"-27,26 27,0 0,52 0</inkml:trace>
  <inkml:trace contextRef="#ctx0" brushRef="#br1" timeOffset="220098.5889">28390 10186,'-27'-53,"27"27,-26-27,-53 26,52 27,1 0,26 27,-80 26,80 0,-26 0,26 26,0 0,-53 1,53-1,0 27,0-53,0 0,26-27,-26 27,27-26,-27-1</inkml:trace>
  <inkml:trace contextRef="#ctx0" brushRef="#br1" timeOffset="220315.6013">28019 10662,'0'-53,"0"53,27-26,52 26,-26 0,27 0,-1 0,27-53,-27 53,0 0</inkml:trace>
  <inkml:trace contextRef="#ctx0" brushRef="#br1" timeOffset="220616.6185">29104 10080,'-26'0,"-1"0,-26 53,27 0,-27 0,27 0,26 0,-80 26,80-26,0 0,0 0,0 26,53-52,0-27,26 53,1-53</inkml:trace>
  <inkml:trace contextRef="#ctx0" brushRef="#br1" timeOffset="221012.6412">29316 10186,'0'-26,"53"26,0-53,-27 53,54 0,-54 0,0 26,27 54,-53-54,0 1,-26 25,-1-25,1 26,-27-27,27 27,26 0,0-26,0-27,26 0,27 0,26 0,1 0,-27 0,-27 0</inkml:trace>
  <inkml:trace contextRef="#ctx0" brushRef="#br1" timeOffset="221275.6562">29475 10318,'-27'0,"54"0,26 0,-1 0,1 0,27 0,-1 0,0 0,1 0,-27 0</inkml:trace>
  <inkml:trace contextRef="#ctx0" brushRef="#br1" timeOffset="221471.6674">30215 10080,'-52'0,"25"27,27 26,0 0,0 0,0-1,0 28,0-27,-53 26,27 0,-80 27,-26-26,-1-1,54-79</inkml:trace>
  <inkml:trace contextRef="#ctx0" brushRef="#br1" timeOffset="222311.7155">27861 10609,'0'-26,"26"26,-26 0,53 26</inkml:trace>
  <inkml:trace contextRef="#ctx0" brushRef="#br1" timeOffset="224807.8582">15372 11536,'0'-27,"0"-26,0 53,-26-26,-27 26,0 0,27 0,26 26,-53 27,53 26,-27 1,27 26,-53 26,53-53,0 1,0-27,0 0,0-1,0 1,0-26</inkml:trace>
  <inkml:trace contextRef="#ctx0" brushRef="#br1" timeOffset="225040.8716">14923 11985,'0'-26,"52"-27,1 53,0 0,0-53,0 53,0 0,26 0,-26 0,0 0,-26 0</inkml:trace>
  <inkml:trace contextRef="#ctx0" brushRef="#br1" timeOffset="225370.8903">15796 11509,'-27'0,"27"0,-26 53,26-27,-53 1,53 26,0 26,0 1,0-1,0-26,0-27,0 27,26-53,-26 27,53-27</inkml:trace>
  <inkml:trace contextRef="#ctx0" brushRef="#br1" timeOffset="225752.9123">16034 11536,'26'0,"-26"-27,53 27,0 27,0 25,-53-25,0 26,0-27,-26 27,-27 0,53 0,0 0,0-53,53 0,-1 0,1 0,0 0</inkml:trace>
  <inkml:trace contextRef="#ctx0" brushRef="#br1" timeOffset="226009.927">16060 11694,'0'0,"80"0,-54 0,27 0,26 0,-26 0,-26 0</inkml:trace>
  <inkml:trace contextRef="#ctx0" brushRef="#br1" timeOffset="226224.9393">16457 11483,'0'53,"0"-27,0 0,0 27,0-26,53-1,-53 54,0-27,0-1,-26 1,-1 27,-52-54,26 27,26-53</inkml:trace>
  <inkml:trace contextRef="#ctx0" brushRef="#br1" timeOffset="226547.9578">16722 11800,'26'0,"-26"-26,53 26,0 0,-27 0,27 0,-53 0,0 26</inkml:trace>
  <inkml:trace contextRef="#ctx0" brushRef="#br1" timeOffset="226681.9654">16828 12038,'52'0,"-25"0,-1 0,27 0,-26 0</inkml:trace>
  <inkml:trace contextRef="#ctx0" brushRef="#br1" timeOffset="227703.0238">17806 11456,'0'-53,"0"53,0-26,-52 26,25 0,1 0,-27 26,53 27,-53 0,53-26,-53 25,53 1,0 0,-27 0,27 27,0-28,0-25,0-1,0-26,0 80,27-80</inkml:trace>
  <inkml:trace contextRef="#ctx0" brushRef="#br1" timeOffset="227963.0387">17383 11694,'53'0,"0"-26,26 26,1 0,52-53,-26 53,-27 0,1-53</inkml:trace>
  <inkml:trace contextRef="#ctx0" brushRef="#br1" timeOffset="228297.0578">18283 11350,'0'0,"-53"0,26 27,27 26,-79-27,26 27,27-26,26 25,-80 1,80 0,0 0,0 0,0-26,0-1,27-26,-1 53,1-53</inkml:trace>
  <inkml:trace contextRef="#ctx0" brushRef="#br1" timeOffset="228768.0847">18362 11588,'0'0,"0"27,0 52,0-26,0-26,0 26,0-1,0-52,27 0,25 0,-25 0,26-26,-53 0,0-1,0-26,0 0,0 27,0-27,-53 53,0-27,0 27,53 0,-53 53,80-26</inkml:trace>
  <inkml:trace contextRef="#ctx0" brushRef="#br1" timeOffset="229030.0997">18785 11456,'0'53,"0"-26,27 25,-27 1,0 0,0 0,0 0,0 0,0 26,0-26,-27 0,-25 27,25-54</inkml:trace>
  <inkml:trace contextRef="#ctx0" brushRef="#br1" timeOffset="229750.1409">18944 11853,'27'0,"26"0,-27 0,27 0,0-26,-27 26,27 0,-26 0,-1 0</inkml:trace>
  <inkml:trace contextRef="#ctx0" brushRef="#br1" timeOffset="230023.1565">19182 11694,'0'-26,"0"-1,-53 27,53 53,0 0,0-26,0 26,0-1,0 28,0-27,0 0,0-27</inkml:trace>
  <inkml:trace contextRef="#ctx0" brushRef="#br1" timeOffset="230891.2062">19711 11588,'0'-26,"0"26,53 0,-26 0,26 0,0 0,0 0,0 0,-27 0,-26 0,0 26,0 27,0-26,0-1,-26 27,-27-26,53 26,-53-27,53 0,0 54,26-54,54-26,-28 0,1 0,0 0,-26 0</inkml:trace>
  <inkml:trace contextRef="#ctx0" brushRef="#br1" timeOffset="231183.2229">19738 11747,'0'-26,"53"26,0 0,26 0,27 0,26 0,-26 0,-27 0</inkml:trace>
  <inkml:trace contextRef="#ctx0" brushRef="#br1" timeOffset="232203.2812">20849 11588,'0'-52,"-26"-28,-1 80,27-26,-26 26,-27 0,53 26,-53-26,53 80,-53-1,53-26,-53 0,53 0,-53 52,53-52,0 0,0 0,0 0,0 0,0-26,53-27,-53 26</inkml:trace>
  <inkml:trace contextRef="#ctx0" brushRef="#br1" timeOffset="232429.2941">20426 11932,'53'-53,"-27"53,27 0,-26 0,52 0,-26 0,26 0,-26-26</inkml:trace>
  <inkml:trace contextRef="#ctx0" brushRef="#br1" timeOffset="232721.3108">21114 11297,'0'-26,"0"26,0 0,-27 0,27 79,0 1,0-54,0 1</inkml:trace>
  <inkml:trace contextRef="#ctx0" brushRef="#br1" timeOffset="233051.3293">21405 11483,'-27'0,"-26"26,53 27,-79 53,79-53,-53 0,53 26,-26 0,26-26,0 0,0 0,0-26</inkml:trace>
  <inkml:trace contextRef="#ctx0" brushRef="#br1" timeOffset="233361.3475">21643 11879,'0'-26,"0"52,0 1,0 79,0-80,26 1,1-27,26 53,-27-53,27 0,-53-27,0 1,0-1,-26-26,26 0,-53 27,0-27,26 53,27-26,-53 26,27 0</inkml:trace>
  <inkml:trace contextRef="#ctx0" brushRef="#br1" timeOffset="233612.3618">21934 11536,'53'26,"-53"27,53 26,-53 27,0-27,0 1,0-27,0 0,-53 0,53 0,-53-27,53 27,-26-53</inkml:trace>
  <inkml:trace contextRef="#ctx0" brushRef="#br1" timeOffset="234444.4093">22251 12038,'27'0,"26"0,53 0,0-53,-1 53,1-26,-53 26,-26 0</inkml:trace>
  <inkml:trace contextRef="#ctx0" brushRef="#br1" timeOffset="234677.4227">22569 11800,'0'27,"0"25,0-25,0-1,0 27,0-26,0-1,0 54,0-27,53-53</inkml:trace>
  <inkml:trace contextRef="#ctx0" brushRef="#br1" timeOffset="235703.4813">23072 11536,'0'-27,"0"27,53 0,26 0,-26 0,0 0,-53 0,0 27,0 25,-27 1,1 0,26 0,0 27,0-80,53 26,0-26,0 0,0 0,-1 0</inkml:trace>
  <inkml:trace contextRef="#ctx0" brushRef="#br1" timeOffset="235982.4974">22992 11721,'27'0,"-1"0,27 0,27 0,-28 0,1 0,0 0,-26 0</inkml:trace>
  <inkml:trace contextRef="#ctx0" brushRef="#br1" timeOffset="236296.5153">23495 11483,'26'0,"1"0,-27 0,0 26,0 1,0 25,0-25,79-27,1 0,-54 0,1 0</inkml:trace>
  <inkml:trace contextRef="#ctx0" brushRef="#br1" timeOffset="236717.5394">23257 12012,'53'0,"-27"0,27 0,0 0,26 0,1 53,-27-53,0 0,0 0,0 0,26 0,-53 0,1 0,-1 0</inkml:trace>
  <inkml:trace contextRef="#ctx0" brushRef="#br1" timeOffset="237130.563">23310 12276,'0'27,"26"-27,-26 53,0-27,0 1,53 26,-26-53,26 0,26 0,-26 0,-27-27,27 27</inkml:trace>
  <inkml:trace contextRef="#ctx0" brushRef="#br1" timeOffset="237339.575">23760 12303,'0'0,"0"79,0-52,0 52,0-26,0 0</inkml:trace>
  <inkml:trace contextRef="#ctx0" brushRef="#br1" timeOffset="237482.5832">23760 12726,'0'0,"0"-26,26 26</inkml:trace>
  <inkml:trace contextRef="#ctx0" brushRef="#br1" timeOffset="238599.6471">24580 11641,'0'-26,"0"-27,-53 27,0 26,27 0,-1 0,27 0,-79 52,79-25,-27-1,27 54,-53-27,53 0,0-1,0 1,0 27,0-27,0 0,27-27,-27 27,26-53,-26 53,53-27</inkml:trace>
  <inkml:trace contextRef="#ctx0" brushRef="#br1" timeOffset="238876.6629">24156 11985,'0'-53,"27"53,-1-26,1 26,26 0,0 0,-27 0,27 0,0 0,0 0</inkml:trace>
  <inkml:trace contextRef="#ctx0" brushRef="#br1" timeOffset="239235.6834">24844 11430,'0'0,"0"0,-53 53,53-27,-26-26,26 27</inkml:trace>
  <inkml:trace contextRef="#ctx0" brushRef="#br1" timeOffset="239461.6964">25003 11456,'0'27,"0"26,-53-27</inkml:trace>
  <inkml:trace contextRef="#ctx0" brushRef="#br1" timeOffset="239836.7178">25294 11483,'-26'0,"26"53,-53 26,53 0,-53 1,53-1,-27 27,27-27,-52 1,52-27,0-27,0 27,26-53,0 0</inkml:trace>
  <inkml:trace contextRef="#ctx0" brushRef="#br1" timeOffset="240151.7358">25612 11879,'0'-52,"0"78,0 27,0 0,26-27,1-26,26 0,-53-26,-27-1,27-26,-26 27,-27-27</inkml:trace>
  <inkml:trace contextRef="#ctx0" brushRef="#br1" timeOffset="240413.7508">25956 11509,'0'27,"26"25,-26-25,0 52,0-26,0 27,0-28,0 28,0-27,-26 0,26-27,-53 27,26 0</inkml:trace>
  <inkml:trace contextRef="#ctx0" brushRef="#br1" timeOffset="241155.7933">26273 11853,'-26'0,"-27"0,53 0,53 0,26 0,-26 0,0-53,0 53,26 0,-52 0,-1 0</inkml:trace>
  <inkml:trace contextRef="#ctx0" brushRef="#br1" timeOffset="241450.8101">26432 11694,'0'27,"0"26,0-27,-27 27,27 0,0 26,0-26,0-26</inkml:trace>
  <inkml:trace contextRef="#ctx0" brushRef="#br1" timeOffset="242791.8869">26882 11271,'0'-53,"26"27,1 26,52 0,-26 0,0 0,0 0,0 0,-53 0,26 0,-26 52,0 1,-26-26,-1 26,-26-27,27 1,-1 26,-26 0,53-1,27 28,26-80,0 0,0 26,0-26,26 0,-53 0</inkml:trace>
  <inkml:trace contextRef="#ctx0" brushRef="#br1" timeOffset="243046.9013">27040 11456,'53'0,"0"0,0 0,0 0,26 0,-26 0,-26 0</inkml:trace>
  <inkml:trace contextRef="#ctx0" brushRef="#br1" timeOffset="243415.9225">27570 11192,'53'-53,"-27"53,-26 26,0 27,0 0,0-53,0 26,0-26,26 53,27-53,-26 0,-1 0,-26 27,0-27,-53 53,-26-27,26 27,0-53</inkml:trace>
  <inkml:trace contextRef="#ctx0" brushRef="#br1" timeOffset="243941.9526">26908 11827,'53'0,"0"0,0 0,26 0,27 0,53 0,0-53,-27 53,27 0,-27 0,0 0,-79 0,-26 0,-27 0,0 0,-53 53</inkml:trace>
  <inkml:trace contextRef="#ctx0" brushRef="#br1" timeOffset="244403.9791">27226 11985,'79'0,"-53"0,1 0,-27 0,-27 80,-25-80,52 53,-53-53,53 26,26-26,27 0,-27 27,27-27,-26 52,-27 1,0-53,0 27,-53-27,0 53,0-27</inkml:trace>
  <inkml:trace contextRef="#ctx0" brushRef="#br1" timeOffset="244613.9911">27649 12038,'26'0,"-26"27,0-1,0 1,0 52,0-26,0 0,-26 0</inkml:trace>
  <inkml:trace contextRef="#ctx0" brushRef="#br1" timeOffset="244772.0001">27623 12514,'0'0</inkml:trace>
  <inkml:trace contextRef="#ctx0" brushRef="#br1" timeOffset="245934.0666">28787 11377,'0'-53,"-27"53,27-27,-26 27,-54-53,54 53,-1 0,-25 0,25 53,-52 27,79-54,-27 27,27 0,0 0,-53 0,53 26,0-52,0-1,0 1,0 26,27-27,-27 27,0-27,0 1</inkml:trace>
  <inkml:trace contextRef="#ctx0" brushRef="#br1" timeOffset="246204.082">28258 11721,'26'-27,"27"27,0 0,53-53,-53 53,-1 0,1 0,0 0,-26 0,-1 0</inkml:trace>
  <inkml:trace contextRef="#ctx0" brushRef="#br1" timeOffset="246812.1168">29051 11086,'0'26,"-26"-26,26 53,-27 0,27 0</inkml:trace>
  <inkml:trace contextRef="#ctx0" brushRef="#br1" timeOffset="247060.131">29157 11192,'0'-53,"0"79,-53 27,53 0</inkml:trace>
  <inkml:trace contextRef="#ctx0" brushRef="#br1" timeOffset="247276.1433">29316 11165,'0'0,"0"53,-27-27,27 27,-26-53,26 53</inkml:trace>
  <inkml:trace contextRef="#ctx0" brushRef="#br1" timeOffset="247592.1614">29607 11324,'0'0,"-53"26,-26 54,79-54,-53 54,53-1,-80-26,54 0,26 26,-53-26,53-27,0 1</inkml:trace>
  <inkml:trace contextRef="#ctx0" brushRef="#br1" timeOffset="247952.182">29739 11641,'0'0,"0"53,27 0,-1-26,27-27,0 0,-53-53,0 26,0 1,0-27,0 26,-79 27,79-52,-27 52,27 0,0 26</inkml:trace>
  <inkml:trace contextRef="#ctx0" brushRef="#br1" timeOffset="248245.1988">30321 11324,'0'26,"0"27,0 0,0 27,0-1,-26 0,26 1,-80-1,80-26,-79 0,53 0,-27 0,26-53</inkml:trace>
  <inkml:trace contextRef="#ctx0" brushRef="#br1" timeOffset="248634.221">30454 11694,'52'0,"1"0,-26 0,26 0,0 0,26 0,-52 0</inkml:trace>
  <inkml:trace contextRef="#ctx0" brushRef="#br1" timeOffset="248874.2347">30665 11562,'0'0,"0"53,0-27,0 27,0-26,0-1,0 27,0-26,0-1</inkml:trace>
  <inkml:trace contextRef="#ctx0" brushRef="#br1" timeOffset="249098.2476">31009 11747,'53'0,"-26"0</inkml:trace>
  <inkml:trace contextRef="#ctx0" brushRef="#br1" timeOffset="249278.2579">31194 11747,'0'-53,"27"53,-27 27</inkml:trace>
  <inkml:trace contextRef="#ctx0" brushRef="#br1" timeOffset="249475.2691">31565 11694</inkml:trace>
  <inkml:trace contextRef="#ctx0" brushRef="#br1" timeOffset="249676.2806">31724 11668,'26'0,"27"0</inkml:trace>
  <inkml:trace contextRef="#ctx0" brushRef="#br1" timeOffset="249864.2914">32015 11668,'26'0</inkml:trace>
  <inkml:trace contextRef="#ctx0" brushRef="#br1" timeOffset="250022.3004">32306 11668,'26'0,"-26"-27,0 27,0 0</inkml:trace>
  <inkml:trace contextRef="#ctx0" brushRef="#br1" timeOffset="253799.5165">14102 12647,'0'-27,"0"-26,0 53,0-26,-26 26,26-27,-53 27,26 0,27 27,-26-27,26 79,-79-52,52 26,27 0,-79 0,79 26,-27-26,27 0,0-27,0 54,0-54,0 0,0 27,0-26,0-27,0 53</inkml:trace>
  <inkml:trace contextRef="#ctx0" brushRef="#br1" timeOffset="254078.5324">13653 13017,'79'0,"-53"0,27 0,0 0,27 0,-28 0,1 0,27 0,-27 0</inkml:trace>
  <inkml:trace contextRef="#ctx0" brushRef="#br1" timeOffset="254484.5556">14446 12700,'-26'0,"26"26,-27-26,27 53,-53 0,1 26,52-52,-53 26,53-27,0 1,0 26,-27-27,27 0,0-26,0 53,80-53</inkml:trace>
  <inkml:trace contextRef="#ctx0" brushRef="#br1" timeOffset="254881.5783">14658 12911,'0'53,"0"-26,0-1,0 27,0-26,53 25,0-52,0 0,0-26,-53-53,0 52,0-26,-53 53,53-26,-27 26,1 0,-54 0,27 0,53 0,-52 0,52 53,26-53,0-27</inkml:trace>
  <inkml:trace contextRef="#ctx0" brushRef="#br1" timeOffset="255135.5929">15028 12753,'53'26,"0"53,-53-52,0-1,0 27,0-26,0-1,0 27,0-26,-53 25,27-25,26-1,-53-26</inkml:trace>
  <inkml:trace contextRef="#ctx0" brushRef="#br1" timeOffset="255397.6079">15319 12964,'27'0,"52"0,-52 0,26 0,-53 0</inkml:trace>
  <inkml:trace contextRef="#ctx0" brushRef="#br1" timeOffset="255547.6164">15372 13202,'53'0,"0"0,-26 0</inkml:trace>
  <inkml:trace contextRef="#ctx0" brushRef="#br1" timeOffset="255825.6323">15822 12726,'0'80,"0"-54,0 0,0 1,0 26,0-27,0 1,0 26,0-27,0 1,0 25</inkml:trace>
  <inkml:trace contextRef="#ctx0" brushRef="#br1" timeOffset="256020.6435">16166 13123,'27'0,"25"0,-52 0,0 53,-79 26,53-79,-27 53</inkml:trace>
  <inkml:trace contextRef="#ctx0" brushRef="#br1" timeOffset="256987.6988">16907 12779,'26'0,"-26"-26,0-27,0 26,0 27,0-53,-26 53,-27 0,53 27,-26-27,26 53,0-27,-27 27,27 26,0-26,0 0,0 0,0 0,0 26,0-26,0-26,0-1</inkml:trace>
  <inkml:trace contextRef="#ctx0" brushRef="#br1" timeOffset="257190.7104">16695 13044,'0'0,"53"0,0-27,-26 27,-1 0,27 0,-27 0,27 0</inkml:trace>
  <inkml:trace contextRef="#ctx0" brushRef="#br1" timeOffset="257483.7272">17251 12409,'-27'0,"1"0,26 0,-53 0,53 79,-26-26,26-27,0 1,0 26</inkml:trace>
  <inkml:trace contextRef="#ctx0" brushRef="#br1" timeOffset="257784.7444">17489 12620,'-26'27,"-27"-1,26 27,-26-26,53 26,-26 26,26-26,0 0,0-27,0 27,26-53</inkml:trace>
  <inkml:trace contextRef="#ctx0" brushRef="#br1" timeOffset="258204.7684">17648 12673,'0'-26,"0"-27,26 53,54 0,-80 26,26-26,-26 80,0-1,0-52,0-1,0 27,0-27,0 27,0 0,0-26,53-27,-27 0,27 26,0-26,-26 0</inkml:trace>
  <inkml:trace contextRef="#ctx0" brushRef="#br1" timeOffset="258453.7827">17701 12885,'-27'0,"27"0,27 0,26 0,26 0,-26 0,0 0,-27 0</inkml:trace>
  <inkml:trace contextRef="#ctx0" brushRef="#br1" timeOffset="258654.7942">18045 12753,'0'0,"26"53,-26-27,0 27,53 0,-53 26,0-26,-26 0,26-27,-53 27,53-26,-27-27,27 53</inkml:trace>
  <inkml:trace contextRef="#ctx0" brushRef="#br1" timeOffset="258923.8093">18362 13044,'27'0,"52"0,-53 0,1 0,26 0,-53 0</inkml:trace>
  <inkml:trace contextRef="#ctx0" brushRef="#br1" timeOffset="259074.8182">18468 13202,'26'0,"27"0,-53 0,53 0,-26 0</inkml:trace>
  <inkml:trace contextRef="#ctx0" brushRef="#br1" timeOffset="259929.8671">18838 13097,'53'0,"-26"0,26 0,0 0,-1 0,1 0,-26 0</inkml:trace>
  <inkml:trace contextRef="#ctx0" brushRef="#br1" timeOffset="260377.8927">19447 12753,'0'-53,"-27"53,1 0,-27 0,27 0,26 26,0 27,0-26,0-1,0 27,0 0,0-27,26-26,-26 80,53-80,-53 53,26-53,-26 26,0 0,-52 27,-1-53</inkml:trace>
  <inkml:trace contextRef="#ctx0" brushRef="#br1" timeOffset="260647.9082">19659 12911,'0'0,"0"53,0 27,0-27,0-1,0-25</inkml:trace>
  <inkml:trace contextRef="#ctx0" brushRef="#br1" timeOffset="260818.9179">19738 12726,'53'0,"-53"53</inkml:trace>
  <inkml:trace contextRef="#ctx0" brushRef="#br1" timeOffset="261141.9364">19817 13176,'27'0,"-1"0,27 0,-26 0,-27 0,26 0,-26-53,53 53,-53-26,26 26,-26 0,27 0,-27 52,0 28</inkml:trace>
  <inkml:trace contextRef="#ctx0" brushRef="#br1" timeOffset="261577.9613">20267 12726,'27'0,"-1"0,27 0,-27 0,-26 0,27 80,-27-54,0 0,0 27,0-26,0-1,0 1,0 52,0-52,0-1,79-26,-52 0,-1 0,27 0,-26 0</inkml:trace>
  <inkml:trace contextRef="#ctx0" brushRef="#br1" timeOffset="261848.9769">20241 12885,'-27'0,"27"0,27 0,26 0,26 0,-26 0,-27 0,27 53,-26-53</inkml:trace>
  <inkml:trace contextRef="#ctx0" brushRef="#br1" timeOffset="262020.9867">20796 13097,'0'52,"0"28,0-80,0 53,-53-53</inkml:trace>
  <inkml:trace contextRef="#ctx0" brushRef="#br1" timeOffset="262920.0381">21458 12779,'0'-26,"0"26,-27 0,-26 0,27 0,-1 26,-25-26,25 79,27-26,-79-26,79 26,0 26,0-26,0 0,0 0,0-27,53 27,-53-26,26-27,-26 53</inkml:trace>
  <inkml:trace contextRef="#ctx0" brushRef="#br1" timeOffset="263153.0514">21061 13149,'26'-26,"1"26,26 0,26 0,-26 0,0-53,0 53,0 0,26 0</inkml:trace>
  <inkml:trace contextRef="#ctx0" brushRef="#br1" timeOffset="263476.0699">21802 12620,'-27'0,"-26"53,53-26,-26-1,26 27,-53-26</inkml:trace>
  <inkml:trace contextRef="#ctx0" brushRef="#br1" timeOffset="263785.0876">21908 12832,'-27'0,"1"0,-27 53,26-27,-26 1,27 26,26 0,-80 0,80-1,-26-25,26 26,0-27</inkml:trace>
  <inkml:trace contextRef="#ctx0" brushRef="#br1" timeOffset="264076.1042">22040 13149,'0'0,"0"27,0 26,53 0,26-53,-79 26,27-26,-27 0,0-26,0-27,0 26,-27-26,27 27,-53 26,53-26,-53 26,0 0,53 0</inkml:trace>
  <inkml:trace contextRef="#ctx0" brushRef="#br1" timeOffset="264338.1192">22357 12858,'0'27,"53"-1,-53 54,0-1,0 0,0-26,0 0,0 0,0 0,-26 0,-27 0,0-53,26 53,1-53</inkml:trace>
  <inkml:trace contextRef="#ctx0" brushRef="#br1" timeOffset="264652.1372">22543 13176,'0'-27,"52"27,-25 0,26 0,26 27</inkml:trace>
  <inkml:trace contextRef="#ctx0" brushRef="#br1" timeOffset="264818.1466">22622 13308,'26'0,"1"0,-1 0,27 0,27 0,-28 0</inkml:trace>
  <inkml:trace contextRef="#ctx0" brushRef="#br1" timeOffset="265156.1656">23257 13097,'0'0,"0"52,0-25,0 26,0-27,26-26,1 0,-1 0,-26 0,0-26,0-27,0 26,0 1,-26-27</inkml:trace>
  <inkml:trace contextRef="#ctx0" brushRef="#br1" timeOffset="265350.1766">23548 13149,'26'0,"27"0,-53 27,27 52,-27-52,0-1,0 27,-53-26,0 26,0-53</inkml:trace>
  <inkml:trace contextRef="#ctx0" brushRef="#br1" timeOffset="267231.2847">24527 12938,'0'-53,"0"26,0 27,-53 0,27 0,-1 0,27 27,-53 26,53 26,-26-52,26 26,0-1,0 1,0 0,0 0,0 0,0 27,0-54,0 0,0 27,0 0</inkml:trace>
  <inkml:trace contextRef="#ctx0" brushRef="#br1" timeOffset="267473.2985">24262 13308,'0'-53,"27"53,26-26,-27 26,27 0,26 0,-52 0,26 0,-27 0</inkml:trace>
  <inkml:trace contextRef="#ctx0" brushRef="#br1" timeOffset="268027.3302">24739 12594,'-53'0,"53"0,-27 0,27 26,-53 27,53 0</inkml:trace>
  <inkml:trace contextRef="#ctx0" brushRef="#br1" timeOffset="268252.3431">24818 12673,'0'0,"0"27,-53-27,53 26</inkml:trace>
  <inkml:trace contextRef="#ctx0" brushRef="#br1" timeOffset="268696.3685">25083 12806,'0'0,"-53"52,26 1,27-26,-53 52,53-26,0 0,0 0,0 0,0 26,0-26,27 0,-1-53</inkml:trace>
  <inkml:trace contextRef="#ctx0" brushRef="#br1" timeOffset="269207.3976">25294 12938,'0'-27,"27"27,-1 0,53 0,-52 0,-27 53,0-26,0-1,0 27,-53-26,53 25,-53-52,53 53,0 0,0-26,53-27,-27 0,1 53,26-53</inkml:trace>
  <inkml:trace contextRef="#ctx0" brushRef="#br1" timeOffset="269468.4127">25215 13176,'-53'0,"106"0,-27 0,1-53,26 53,0 0,-1 0,1 0,0 0,0 0</inkml:trace>
  <inkml:trace contextRef="#ctx0" brushRef="#br1" timeOffset="269717.4269">25665 12911,'53'0,"-53"53,0-26,0 26,0 0,0 26,0-26,0 0,0 0,-27 0,27 0,0-27,-26-26</inkml:trace>
  <inkml:trace contextRef="#ctx0" brushRef="#br1" timeOffset="270023.4444">26035 13202,'26'0,"27"0,27 0,-54 0,-26 27</inkml:trace>
  <inkml:trace contextRef="#ctx0" brushRef="#br1" timeOffset="270184.4536">26061 13388,'27'0,"26"0,0 0,0 0</inkml:trace>
  <inkml:trace contextRef="#ctx0" brushRef="#br1" timeOffset="271043.5026">26591 13229,'26'0,"27"0,0 0,-27 0,1 0,26 0,-27 0,1 0</inkml:trace>
  <inkml:trace contextRef="#ctx0" brushRef="#br1" timeOffset="271508.5294">27252 12806,'0'-27,"-26"27,-27 0,26 0,-26 27,27-27,-27 79,27-79,-1 53,-52 0,79 0,-27-53,27 79,0-53,0 1,0 26,0-27,0 1,53 26,0-53,0 26,26-26,-26 0</inkml:trace>
  <inkml:trace contextRef="#ctx0" brushRef="#br1" timeOffset="272077.5616">27331 13176,'-52'0,"25"0,27 0,0 26,27 27,25-53,-25 0,-27 0,0-53,0 27,0-27,0 0,0 53,0-26,-53 26,0 0,53 26,0 27,0-27,27 1,25-27,1 53,27-53,-27 0,0 0,-27-27,-26-52,0 26,0 27,0 26,-26 0,26 0,0 53,0-27,0 0,0 27,53-26,-53 26,52-53,-52 53,0-27,-52 27,-1-53</inkml:trace>
  <inkml:trace contextRef="#ctx0" brushRef="#br1" timeOffset="272557.5894">27887 12911,'53'0,"-53"0,53 0,-53 53,26-26,-26 26,0 0,0-27,0 27,0 0,0-53,0 26,-26-26,26 27,0 26,26-53,1 0,26 0,0 0,-27 0</inkml:trace>
  <inkml:trace contextRef="#ctx0" brushRef="#br1" timeOffset="272806.6036">27966 13070,'0'0,"27"27,26-27,53 0,-27 52,-26-52</inkml:trace>
  <inkml:trace contextRef="#ctx0" brushRef="#br1" timeOffset="272981.6136">28496 13282,'26'0,"-26"26,0 54,0-54,-26-26,26 27</inkml:trace>
  <inkml:trace contextRef="#ctx0" brushRef="#br1" timeOffset="274131.6794">29051 12779,'0'-53,"-26"0,-27 53,-26 0,52 27,27-1,-53 1,53 26,0-1,0 1,0 0,0 27,0-27,0-1,0-25,0 26,27-27,-27 1,0 26,0 26</inkml:trace>
  <inkml:trace contextRef="#ctx0" brushRef="#br1" timeOffset="274395.6945">28787 12964,'0'0,"53"-53,-27 53,1 0,25 0,1 0,0 0,-26 0,26 0</inkml:trace>
  <inkml:trace contextRef="#ctx0" brushRef="#br1" timeOffset="274911.724">29263 12409,'0'0,"-53"0,53 53,0-1,-26-52,26 53</inkml:trace>
  <inkml:trace contextRef="#ctx0" brushRef="#br1" timeOffset="275129.7365">29342 12488,'0'0,"0"0,-26 0,26 53</inkml:trace>
  <inkml:trace contextRef="#ctx0" brushRef="#br1" timeOffset="275571.7618">29580 12673,'-26'0,"-27"0,27 0,-27 27,26-1,27 1,-53 26,53-27,-53 53,53-52,0 26,0 0,0 0,0-1,0-25,0-1,27 27</inkml:trace>
  <inkml:trace contextRef="#ctx0" brushRef="#br1" timeOffset="275887.7798">29713 12964,'0'-53,"-27"106,27-26,0-1,0 27,0 0,27-53,-27 26,26-26,-26 0,0-52,0-1,0 26,-53-26,27 53</inkml:trace>
  <inkml:trace contextRef="#ctx0" brushRef="#br1" timeOffset="276141.7944">30163 12779,'0'27,"0"-1,0 0,0 54,0-27,0 0,0 0,-53-1,26-25,-26 26,0-27,0 27,0-53</inkml:trace>
  <inkml:trace contextRef="#ctx0" brushRef="#br1" timeOffset="276441.8115">30374 12964,'0'-26,"27"26,26 0,-1 0,1 0,27 0,-54 0,-26 53</inkml:trace>
  <inkml:trace contextRef="#ctx0" brushRef="#br1" timeOffset="276599.8206">30348 13255,'53'0,"0"0,-1 0,-25 0,-1 0,27 0,-26 0</inkml:trace>
  <inkml:trace contextRef="#ctx0" brushRef="#br1" timeOffset="277140.8515">31036 12991,'26'0,"27"0,0 0,0 53,26-53,1 0,25 0,1 0</inkml:trace>
  <inkml:trace contextRef="#ctx0" brushRef="#br1" timeOffset="277379.8652">31909 12832,'26'0,"-26"53,0-27,0 1,0 26,-26 26,26 0,0-26,0 0,0 0</inkml:trace>
  <inkml:trace contextRef="#ctx0" brushRef="#br1" timeOffset="279171.9677">29633 12964,'0'-53,"0"53,-26 0,26 27,-53-1,53 27,0-26,0-1,26 27,54-53,-80 26,53-26,0 0,-27 0,-26 0,0-52,0 25,0 1,0-27,-26 53,-27 0</inkml:trace>
  <inkml:trace contextRef="#ctx0" brushRef="#br1" timeOffset="281280.0883">15187 13652,'0'-26,"0"-1,0-26,-26 53,-1 0,-26 0,53 53,-53-53,53 53,-53-26,53-1,-26 27,26-27,0 27,-53-26,53 26,0 0,0-27,0 1,0-1,0 27,0 0</inkml:trace>
  <inkml:trace contextRef="#ctx0" brushRef="#br1" timeOffset="281535.1026">14790 13864,'0'-27,"27"27,26 0,26 0,0 0,1 0,-27 0,-27-53</inkml:trace>
  <inkml:trace contextRef="#ctx0" brushRef="#br1" timeOffset="282097.135">15399 13467,'0'26,"-53"1,53 26,0-27,0 27</inkml:trace>
  <inkml:trace contextRef="#ctx0" brushRef="#br1" timeOffset="282314.1467">15478 13546,'0'0,"0"27,0 26</inkml:trace>
  <inkml:trace contextRef="#ctx0" brushRef="#br1" timeOffset="282523.1594">15690 13493,'0'0,"0"80,-27-54,27 1,-26 26,26-27</inkml:trace>
  <inkml:trace contextRef="#ctx0" brushRef="#br1" timeOffset="282944.1834">15954 13626,'0'0,"0"53,0-27,-79 1,79 25,-53 1,53 0,0 0,0 0,0 0,0 0,0 0,79-53,1 26,-1-26</inkml:trace>
  <inkml:trace contextRef="#ctx0" brushRef="#br1" timeOffset="284077.2476">16351 13758,'27'0,"-1"0,1 0,26 0,-27 0,0 0,-26 0,0 26,0 54,0-80,0 53,-52-53,52 53,-27-53,27 26,0 27,0-26,27-27,25 0,-25 0,-1 0,27 26,-26-26</inkml:trace>
  <inkml:trace contextRef="#ctx0" brushRef="#br1" timeOffset="284353.264">16298 13917,'0'-53,"27"53,-1 0,27 0,-26 0,-1 0,27 0,-27 0,1 26,26-26</inkml:trace>
  <inkml:trace contextRef="#ctx0" brushRef="#br1" timeOffset="284588.2775">16854 13758,'0'26,"53"27,-53 0,26-53,-26 53,0 0,-26 53,-1-80,-25 27,25-26</inkml:trace>
  <inkml:trace contextRef="#ctx0" brushRef="#br1" timeOffset="285457.3272">17251 13996,'26'0,"-26"-53,27 53,-1 0,27 0,0 0,-26 0,25 0,-52 27</inkml:trace>
  <inkml:trace contextRef="#ctx0" brushRef="#br1" timeOffset="285620.3365">17330 14234,'53'0,"0"0,-26-26,-1 26,27 0,-27 0</inkml:trace>
  <inkml:trace contextRef="#ctx0" brushRef="#br1" timeOffset="287871.4653">17992 13784,'0'-26,"0"0,0 26,-80-53,54 53,-1 0,-26 0,27 0,26 79,-53-79,53 53,0 0,0 0,0-53,0 53,53-53,-53 79,53-79,-53 27,0-1,0 0,-27-26,-25 53</inkml:trace>
  <inkml:trace contextRef="#ctx0" brushRef="#br1" timeOffset="288179.4829">18177 13837,'0'53,"0"-26,0-1,0 1,0 26,0-27,0 1,0 25</inkml:trace>
  <inkml:trace contextRef="#ctx0" brushRef="#br1" timeOffset="288367.4936">18256 13758,'0'-53,"27"53,-27 27</inkml:trace>
  <inkml:trace contextRef="#ctx0" brushRef="#br1" timeOffset="288697.5125">18415 14076,'26'0,"1"0,26 0,26 0,-79-27,27-26,-27 27,26 26,-26-27,0 27,53 27,-53 26,27-53,-27 53,26-53</inkml:trace>
  <inkml:trace contextRef="#ctx0" brushRef="#br1" timeOffset="289319.5476">19024 13679,'26'0,"27"0,-27 26,27-26,-53 27,27-27,-27 26,0 27,0 26,-27-79,27 53,-79-26,52 52,27-26,0-27,0-26,27 0,52 0,-26 0,-26 0,-1 0</inkml:trace>
  <inkml:trace contextRef="#ctx0" brushRef="#br1" timeOffset="289582.5631">18971 13943,'-27'-26,"54"26,-1 0,27 0,0 0,0 0,0 0,-27 0</inkml:trace>
  <inkml:trace contextRef="#ctx0" brushRef="#br1" timeOffset="289784.5747">19473 14023,'27'0,"-27"26,0 27,0-27,0 1,-27-27,27 53,-53-53</inkml:trace>
  <inkml:trace contextRef="#ctx0" brushRef="#br1" timeOffset="290751.63">20161 13705,'0'-26,"0"-27,0 53,-26 0,-54 0,54 53,26-27,-53 1,53 25,-53 1,53 0,0 0,0 27,0-54,0 1,0-1,0 27,0-27,0 1,0 26</inkml:trace>
  <inkml:trace contextRef="#ctx0" brushRef="#br1" timeOffset="290993.6436">19711 14023,'0'-27,"53"27,-26 0,26 0,0 0,26 0,27 0,0 0,-53 0</inkml:trace>
  <inkml:trace contextRef="#ctx0" brushRef="#br1" timeOffset="291561.6763">20373 13573,'-27'0,"-25"26,52 1,-27-1,27 27,0-26</inkml:trace>
  <inkml:trace contextRef="#ctx0" brushRef="#br1" timeOffset="291787.6893">20426 13626,'0'0,"-53"53,53-27</inkml:trace>
  <inkml:trace contextRef="#ctx0" brushRef="#br1" timeOffset="292004.7016">20638 13573,'0'26,"0"27,-27-53,27 53,-53-53,53 53,-26-53,26 53</inkml:trace>
  <inkml:trace contextRef="#ctx0" brushRef="#br1" timeOffset="292342.721">20902 13705,'0'-26,"-26"26,-27 0,26 0,-26 53,27-1,-1-25,-25 26,52-27,-27 27,27 0,0-26,0 26,27-1,-1-52,0 0</inkml:trace>
  <inkml:trace contextRef="#ctx0" brushRef="#br1" timeOffset="292740.7438">21087 13890,'-26'0,"-1"27,-26-27,53 53,-52-53,52 53,0-27,0-26,52 0,1 53,-26-53,26 0,-53-26,53 26,-53-80,0 54,0-1,0 1,-27 26,27-80,-26 80,-1 0,1 0,26 27</inkml:trace>
  <inkml:trace contextRef="#ctx0" brushRef="#br1" timeOffset="293024.76">21378 13784,'27'0,"26"53,-53-26,26-27,-26 53,0 0,0-27,0 1,-26 52,-27-26,0 0,-26 26,52-79</inkml:trace>
  <inkml:trace contextRef="#ctx0" brushRef="#br1" timeOffset="293429.7832">21669 14023,'27'0,"26"-27,-27 27,27 0,-26 0,-27 0,26 0</inkml:trace>
  <inkml:trace contextRef="#ctx0" brushRef="#br1" timeOffset="293588.7923">21696 14208,'79'0,"-52"0,26 0,0 0</inkml:trace>
  <inkml:trace contextRef="#ctx0" brushRef="#br1" timeOffset="294807.8616">22304 13970,'-26'0,"-27"0,53 26,-26-26,26 80,0-54,-53 27,53-27,0 1,26 26,27-53,0 0,0 0,-27 0,27 0,-53-27,27 1,-27-1,0-26,0 27,0 0,0-54,-53 80,26 0,1 0,26 27</inkml:trace>
  <inkml:trace contextRef="#ctx0" brushRef="#br1" timeOffset="295019.8741">22781 14261,'0'26,"0"27,0 0,-27 0,27-27,-53-26</inkml:trace>
  <inkml:trace contextRef="#ctx0" brushRef="#br1" timeOffset="296146.9386">23892 14023,'0'-53,"0"26,-27 27,1 0,26 0,-53 53,53-26,-79 26,79-1,-27 28,27-1,0-26,0 26,0 1,0-27,0 26,0-52,0-1,0 27,0 0</inkml:trace>
  <inkml:trace contextRef="#ctx0" brushRef="#br1" timeOffset="296373.9516">23601 14472,'79'0,"-26"0,0 0,26 0,-26 0</inkml:trace>
  <inkml:trace contextRef="#ctx0" brushRef="#br1" timeOffset="296999.9874">23521 13626,'0'26,"53"54,-53-28,0-25,27-1,-27 27,79-53,-79 53,53-53</inkml:trace>
  <inkml:trace contextRef="#ctx0" brushRef="#br1" timeOffset="297311.0052">23760 13758,'26'0,"-26"26,53-26,-53 27,26-27,1 0,-27 0,0-53,0 0,53 53,-53-53,26 53,-26-26</inkml:trace>
  <inkml:trace contextRef="#ctx0" brushRef="#br1" timeOffset="297506.0163">24077 13626,'0'53,"0"-27,0 27,0 0,-53 26,0-26,-26-53</inkml:trace>
  <inkml:trace contextRef="#ctx0" brushRef="#br1" timeOffset="297870.0371">23178 13599,'0'27,"0"-1,0 54,0-28,0 1,0 0,79 0,-53-26,27-27</inkml:trace>
  <inkml:trace contextRef="#ctx0" brushRef="#br1" timeOffset="299365.1226">24474 13837,'-53'27,"53"52,-26-52,26 26,0 0,-53-27,53 27,0-27,0 1,0 26,0-27,0 1,26 26,1-53</inkml:trace>
  <inkml:trace contextRef="#ctx0" brushRef="#br1" timeOffset="299978.1576">24765 13890,'0'-26,"26"26,27 0,-26 0,26 26,-53 54,0-54,0 1,0 26,0-27,-27 0,-52 54,79-54,0 27,79-53,1 53,-27-53,0 0,-1 0</inkml:trace>
  <inkml:trace contextRef="#ctx0" brushRef="#br1" timeOffset="300255.1736">24765 14128,'0'0,"79"0,1 0,-54 0,27 27,0-27,26 0,-52 0</inkml:trace>
  <inkml:trace contextRef="#ctx0" brushRef="#br1" timeOffset="300810.2053">25321 13864,'53'0,"-53"26,26 54,-26-1,0-26,0 0,0-27,0 27,0-26,-26 26,-27-53,26 53,1-53,-27 52,26 1</inkml:trace>
  <inkml:trace contextRef="#ctx0" brushRef="#br1" timeOffset="301059.2196">25665 14076,'53'0,"-27"0,27 26,-53 0</inkml:trace>
  <inkml:trace contextRef="#ctx0" brushRef="#br1" timeOffset="301227.2292">25665 14314,'53'0,"-1"0,-25 0,-1 0,1 0</inkml:trace>
  <inkml:trace contextRef="#ctx0" brushRef="#br1" timeOffset="302378.295">26379 13811,'0'-27,"-26"1,-1 26,-26 0,-26 0,52 53,27-27,-53 1,53 26,-79-27,79 27,-26-53,26 53,0-26,0 25,52 54,1-79,27-27,26 79,-27-79</inkml:trace>
  <inkml:trace contextRef="#ctx0" brushRef="#br1" timeOffset="302918.3259">26458 14181,'-26'0,"26"27,0-27,53 26,-27-26,-26-26,0-1,0-26,-26 1,-27 52,0 0,53 0,79 79,1-79,-1 0,0 0,1 0,-27 0,0 0,0-27,-53 1,0 0,-27-27,-52 53,79 26,0 1,0-1,53 53,-53-26,53-26,-53 26,0-27,0 1,0 25,-27-52,1 0,-27 53,26-53</inkml:trace>
  <inkml:trace contextRef="#ctx0" brushRef="#br1" timeOffset="303457.3566">27146 13890,'0'-53,"80"53,-54 53,1-53,25 27,-25 26,-27-27,0 27,0 0,-27-53,-25 53,25-53,27 53,-53-53,53 53,0 0,0-27,53-26,0 27,0-27,-27 0,27 0,-53 52,27-52</inkml:trace>
  <inkml:trace contextRef="#ctx0" brushRef="#br1" timeOffset="303714.3714">27093 14155,'-26'0,"26"-27,0 27,53 0,26 0,27 0,0 0,-27 53,-26-53</inkml:trace>
  <inkml:trace contextRef="#ctx0" brushRef="#br1" timeOffset="303885.3812">27702 14261,'26'0,"-26"26,0 1,0 78,0-78,0-1,-26 27</inkml:trace>
  <inkml:trace contextRef="#ctx0" brushRef="#br1" timeOffset="305189.4558">28681 14049,'0'-26,"0"26,-27 0,27-53,-26 53,-27 0,27 53,26-27,-53 1,53 25,0 1,-27 0,27 0,0 27,0-28,0-25,0-1,0 27,0-26,0 26,0 0</inkml:trace>
  <inkml:trace contextRef="#ctx0" brushRef="#br1" timeOffset="305414.4686">28390 14367,'0'0,"79"0,1 0,-28 0,28 0,-1 0,-26 0</inkml:trace>
  <inkml:trace contextRef="#ctx0" brushRef="#br1" timeOffset="306291.5186">28363 13573,'-26'0,"26"0,0 26,0 54,53-27,-53-27,0 27,26-53,-26 53,0-27</inkml:trace>
  <inkml:trace contextRef="#ctx0" brushRef="#br1" timeOffset="306645.5391">28496 13732,'0'0,"26"0,-26 52,27-52,-27 27,52-27,-25 0,-27 0,26 0,-26-53,0-26,0 52,80 27</inkml:trace>
  <inkml:trace contextRef="#ctx0" brushRef="#br1" timeOffset="306854.551">28866 13652,'0'27,"0"26,0-27,0 0,0 27,0-26,-26 26,26-27,-133 27,80 0,0-53</inkml:trace>
  <inkml:trace contextRef="#ctx0" brushRef="#br1" timeOffset="307320.5776">28231 13573,'0'26,"0"1,-79-1,79 27,-53-26,53 25,-27-25,27-1,0 27,0 0,27-53,52 53,-26-53,0 0</inkml:trace>
  <inkml:trace contextRef="#ctx0" brushRef="#br1" timeOffset="307656.5969">28469 13573,'0'-27,"27"27,-27 0,26 53</inkml:trace>
  <inkml:trace contextRef="#ctx0" brushRef="#br1" timeOffset="308670.6546">29157 13784,'0'-26,"-26"26,-27 26,53 27,-53-26,53 26,-53 26,53-52,-53 26,53-27,0 27,0-27,0 1,26-27,1 106,-1-106,27 0</inkml:trace>
  <inkml:trace contextRef="#ctx0" brushRef="#br1" timeOffset="309053.6766">29316 14049,'0'0,"0"27,-53-27,53 79,0-26,53-27,-27-26,1 0,-1 0,54 0,-80-79,0 0,-27-1,1 80,-27 0,53 27,-53-27,53 26</inkml:trace>
  <inkml:trace contextRef="#ctx0" brushRef="#br1" timeOffset="309441.699">29766 13811,'26'0,"-26"53,53-27,-53 1,26 26,-26-27,0 1,0 26,0-27,0 0,0 27,-26-53,0 53,-27-26,26 26</inkml:trace>
  <inkml:trace contextRef="#ctx0" brushRef="#br1" timeOffset="309719.7149">30057 14102,'53'0,"0"0,-1 0,-52 26</inkml:trace>
  <inkml:trace contextRef="#ctx0" brushRef="#br1" timeOffset="309891.7247">30057 14314,'26'0,"27"0,0 0,0 0</inkml:trace>
  <inkml:trace contextRef="#ctx0" brushRef="#br1" timeOffset="310252.7454">30824 13864,'0'53,"0"0,0 0,0 0,0-1,0-25,0-1,0 27,0-26,0 26</inkml:trace>
  <inkml:trace contextRef="#ctx0" brushRef="#br1" timeOffset="315285.0332">14499 14816,'0'-26,"0"26,0-27,0-25,-53 52,53-27,-26 27,-1 0,27-26,0 52,-53 1,53 25,0 28,-26-1,26-26,-53 0,53 26,-53-26,53 0,-53 0,53 0,0-26,53 25</inkml:trace>
  <inkml:trace contextRef="#ctx0" brushRef="#br1" timeOffset="315564.0492">14049 15134,'27'0,"52"0,-26 0,27 0,-28 0,1 0,0 0,0 0,0 0</inkml:trace>
  <inkml:trace contextRef="#ctx0" brushRef="#br1" timeOffset="315967.0722">14764 14763,'0'-26,"-27"26,27 53,0 0,-26 0,26 0,-53 0,53 52,-53-52,53 0,-53 0,53 0,0 0,53-27,0-26,0 0</inkml:trace>
  <inkml:trace contextRef="#ctx0" brushRef="#br1" timeOffset="316434.0989">14896 14896,'27'0,"52"0,-53 0,1 0,26 26,0 1,-53 52,0-26,0-53,0 53,-80-53,80 53,-26-53,26 26,0 27,0-53,79 0,-26 0,0 0,0 0,-27 0</inkml:trace>
  <inkml:trace contextRef="#ctx0" brushRef="#br1" timeOffset="316684.1132">14949 15081,'0'0,"0"26,79-26,-26 0,0 0,27 0,-28 0,-25 0</inkml:trace>
  <inkml:trace contextRef="#ctx0" brushRef="#br1" timeOffset="316943.1276">15425 14922,'27'27,"-27"-1,53 1,-53 25,26-25,-26 26,0 0,0 26,0-26,-53-26,27 25,-27-25,26 26</inkml:trace>
  <inkml:trace contextRef="#ctx0" brushRef="#br1" timeOffset="317185.1412">15690 15213,'26'0,"27"0,0 0,-26 0,-27 27,0 26,-53-53</inkml:trace>
  <inkml:trace contextRef="#ctx0" brushRef="#br1" timeOffset="317359.1516">15796 15478,'79'0,"-26"0,-27 0,1 0</inkml:trace>
  <inkml:trace contextRef="#ctx0" brushRef="#br1" timeOffset="318383.2104">16457 14975,'0'-26,"0"26,0 26,0 1,0 52,0-26,0 0,0 0,0 0,0 26,0-53,0 1,0 26,0-27</inkml:trace>
  <inkml:trace contextRef="#ctx0" brushRef="#br1" timeOffset="327217.7157">16880 15293,'27'0,"26"0,0 0,0 0,0 0,-1 0,1 0,0 0,-26 0,26 0,0 0,-53 26,-53-26</inkml:trace>
  <inkml:trace contextRef="#ctx0" brushRef="#br1" timeOffset="329878.8676">17701 14737,'0'-53,"26"53,53 0,-26 0,-26 0,-1 0,27 27,-53-1,0 27,-26 0,26-27,-53-26,53 53,-27-53,27 80,0-54,0 0,27-26,-1 53,27-53,0 0,-26 0,26 0,-27 0</inkml:trace>
  <inkml:trace contextRef="#ctx0" brushRef="#br1" timeOffset="330179.8852">17648 14922,'0'0,"26"0,1 0,52-26,-26 26,0 0,-27 0,27 0,-26 0</inkml:trace>
  <inkml:trace contextRef="#ctx0" brushRef="#br1" timeOffset="330592.9086">18203 14605,'53'0,"-53"26,0 1,0-1,27-26,-27 53,0-27,0 1,26-27,27 0,0 0,0 0,0-27</inkml:trace>
  <inkml:trace contextRef="#ctx0" brushRef="#br1" timeOffset="331306.9496">17727 15319,'0'0,"27"0,52 0,0 0,27 0,0 0,0 0,0 0,-1 0,-78 0,-1 0,-26 0,0 27,-26-27</inkml:trace>
  <inkml:trace contextRef="#ctx0" brushRef="#br1" timeOffset="331792.9774">17886 15531,'0'0,"79"0,-52 0,-27 0,0 53,-27 0,1-27,26 0,0-26,79 0,-79 53,53-53,-26 0</inkml:trace>
  <inkml:trace contextRef="#ctx0" brushRef="#br1" timeOffset="332032.9912">18256 15557,'0'0,"0"27,0 52,0-53,0 1,0 26,-26-53</inkml:trace>
  <inkml:trace contextRef="#ctx0" brushRef="#br1" timeOffset="332207.0011">18256 15954,'27'0</inkml:trace>
  <inkml:trace contextRef="#ctx0" brushRef="#br1" timeOffset="335388.1831">18971 15187,'53'0,"26"0,-26 0,26 0,1 0,-27 0,-27 0,27 0,-27 0,-52-53</inkml:trace>
  <inkml:trace contextRef="#ctx0" brushRef="#br1" timeOffset="335639.1974">19262 14975,'-27'0,"27"-26,0 79,0-27,0 0,0 27,0-26,0-1,0 27,0-26,0-1,0 27,0-26</inkml:trace>
  <inkml:trace contextRef="#ctx0" brushRef="#br1" timeOffset="336703.2583">19950 14578,'26'0,"1"0,25 0,1 0,0 0,-26 0,-1 53,-26-26,0 26,-53-1,27-25,-1 26,-26 0,53-27,0 27,53-53,-26 0,-1 0,27 27,-26-27</inkml:trace>
  <inkml:trace contextRef="#ctx0" brushRef="#br1" timeOffset="336997.2751">19897 14763,'26'0,"1"0,52 0,-26 27,0-27,0 0,0 0,-27 0,27 0</inkml:trace>
  <inkml:trace contextRef="#ctx0" brushRef="#br1" timeOffset="337454.3012">20399 14578,'0'53,"0"-26,0-1,0 27,0 0,0-27,27-26,26 0,26 0,-79-53,27 1,-27 25,0-26,0 80,0-1,0 27,0 0,0-27,0 27,-53 27,53-27,-27-53</inkml:trace>
  <inkml:trace contextRef="#ctx0" brushRef="#br1" timeOffset="338047.3352">19950 15081,'0'0,"53"0,26 0,53 26,27-26,0 0,-1 0,1 0,-53 0,-53 27,-27-27,-26 53</inkml:trace>
  <inkml:trace contextRef="#ctx0" brushRef="#br1" timeOffset="339149.3982">20003 15319,'0'27,"0"-1,-27 27,27-27,0 1,0 26,0 0,0-27,27-26,25 0,-25 0,-1 0,27-26,-26-54,-27 54,0-1,0 27,0 53,0 27,0-54,0 1,0-1,0 27,0-27,0 1</inkml:trace>
  <inkml:trace contextRef="#ctx0" brushRef="#br1" timeOffset="339413.4133">20479 15398,'0'-52,"0"78,0 0,0 1,0 26,0-27,0 27,0 0,-53 26,53-26,0 0,-27-53</inkml:trace>
  <inkml:trace contextRef="#ctx0" brushRef="#br1" timeOffset="339591.4235">20452 16007,'27'0,"-27"0,53 0</inkml:trace>
  <inkml:trace contextRef="#ctx0" brushRef="#br1" timeOffset="342279.5772">21352 15213,'0'0,"53"0,-27 0,1 0,26 0,26 0,-26 0,0 0,-27 0,27 0,0 0,-53 0</inkml:trace>
  <inkml:trace contextRef="#ctx0" brushRef="#br1" timeOffset="343299.6356">22119 14684,'0'0,"27"0,-1 0,1 0,25 0,-25 0,-1 27,27-1,-53 0,0 27,0 0,-53-26,0 52,53-52,-52-27,52 52,0 1,26 27,27-80,0 0,0 26,-27-26,27 0</inkml:trace>
  <inkml:trace contextRef="#ctx0" brushRef="#br1" timeOffset="343591.6516">22013 14975,'0'0,"53"0,-26 0,26 0,-27 0,1 0,25 0,-25 0,-1 0,27 0,27 0</inkml:trace>
  <inkml:trace contextRef="#ctx0" brushRef="#br1" timeOffset="344117.6824">22728 14658,'-27'26,"1"27,-27 26,26 1,27-27,-52 0,52-27,0 0,26 27,0-53,1 0,26 0,0 0,-27-26,-26-27,0 27,0-1,-26-26,-1 53,-26 0,0 0,27 0,-27 53</inkml:trace>
  <inkml:trace contextRef="#ctx0" brushRef="#br1" timeOffset="344731.7175">22066 15372,'-53'0,"80"0,79 0,-1 0,1 0,0 0,53 0,-53 0,0 0,-27 0,-26 0,0 0,-27 53</inkml:trace>
  <inkml:trace contextRef="#ctx0" brushRef="#br1" timeOffset="345338.7522">22410 15504,'0'0,"-53"53,0 0,-26 26,53 1,26-27,-53 0,53 0,0-27,53-26,-27 0,53 0,-26 0,-26 0,-27 0,53-53,-53 0,0 27,-53 26,26 0,1 0,-27 0,26 0,-25 0,52 0,0 26</inkml:trace>
  <inkml:trace contextRef="#ctx0" brushRef="#br1" timeOffset="345595.7669">22648 15584,'0'0,"0"53,0-27,-53 27,53 26,0-26,-26 0,26 0,0 0,0 0</inkml:trace>
  <inkml:trace contextRef="#ctx0" brushRef="#br1" timeOffset="345767.7767">22595 16166,'27'0</inkml:trace>
  <inkml:trace contextRef="#ctx0" brushRef="#br1" timeOffset="347228.8603">23283 15425,'0'-27,"53"27,-26 0,-1 0,27 0,-26 0,-1 0</inkml:trace>
  <inkml:trace contextRef="#ctx0" brushRef="#br1" timeOffset="347498.8756">23416 15319,'0'-53,"-27"80,27 26,0-27,0 27,0-27,0 27</inkml:trace>
  <inkml:trace contextRef="#ctx0" brushRef="#br1" timeOffset="347760.8907">23521 15504,'53'0</inkml:trace>
  <inkml:trace contextRef="#ctx0" brushRef="#br1" timeOffset="347970.9027">23707 15504,'26'0,"27"0</inkml:trace>
  <inkml:trace contextRef="#ctx0" brushRef="#br1" timeOffset="348204.9161">23839 15504,'53'0</inkml:trace>
  <inkml:trace contextRef="#ctx0" brushRef="#br1" timeOffset="348398.9272">24024 15504,'0'53</inkml:trace>
  <inkml:trace contextRef="#ctx0" brushRef="#br1" timeOffset="348565.9368">24130 15557,'26'0</inkml:trace>
  <inkml:trace contextRef="#ctx0" brushRef="#br1" timeOffset="349089.9668">24791 15531,'0'-53,"27"53,26 0,-27 0,1 0,26 0,-53 26,26-26,-26 27</inkml:trace>
  <inkml:trace contextRef="#ctx0" brushRef="#br1" timeOffset="349264.9768">24791 15795,'80'0,"-54"0,27 0,-26 0,-1 0</inkml:trace>
  <inkml:trace contextRef="#ctx0" brushRef="#br1" timeOffset="351077.0804">26644 15240,'0'-27,"-27"27,1 0,-27 27,-27-27,-25 26,25-26,1 80,26-80,0 52,26-25,27 26,27-53,52 0,27 53,-26-53,-1 0,0 26,-26-26,0 53,-79-26,-27 25,26-52,-52 27,26-27,0 53,27-53,-27 26,53 1,26-27,54 0,25 53,81-53,-1 0,26 53,1-53,26 0,-26 0,-80 0,27 0,-53 0,-53 0,0 0,-53 53,0-1</inkml:trace>
  <inkml:trace contextRef="#ctx0" brushRef="#br1" timeOffset="352043.1357">25903 16192,'0'27,"0"-1,0 27,0 0,0 0,0-27,0 1,0 26,0-80,0-26,26 27,-26-27,0 0,27 27,-27-1,53 27,-27 0,0 0,-26 53,53-53,-53 53,0 0,0 0,-26-53,26 53,0-27</inkml:trace>
  <inkml:trace contextRef="#ctx0" brushRef="#br1" timeOffset="353543.2215">25956 16192,'0'-53,"0"27,-27 26,1 0,-27 0,26 0,27 26,0 27</inkml:trace>
  <inkml:trace contextRef="#ctx0" brushRef="#br1" timeOffset="354205.2593">26353 16351,'52'0,"-25"0,-1 0,1 0,26 0,-27 0,27 53</inkml:trace>
  <inkml:trace contextRef="#ctx0" brushRef="#br1" timeOffset="354389.2699">26405 16589,'27'0,"-1"0,27 0,-26 0,-1 0,54 0,-54 0</inkml:trace>
  <inkml:trace contextRef="#ctx0" brushRef="#br1" timeOffset="354692.2872">27067 16510,'0'26,"0"1,0 26,0-27,0 0,0 54,53-80,-27 26,27-26,-26 0,-27-53,0 0,0 1,0-28,0 54,0 26,0-27,-80 27,54 0,-1 0,-52 0</inkml:trace>
  <inkml:trace contextRef="#ctx0" brushRef="#br1" timeOffset="356221.3746">26749 14763,'0'0,"0"53,-53-26,27-27,26 53,-26-53,-27 0,26 0,27-27,-26 27,26-53,0 0,0 27,0 26,79 0,-52 0,25 0,-25 0,26 0,-27 0,1 53,52 26,-52-79,-27 27,26-27,27-27,-53-26,0-26,0 79,0-26,-53 26,27 0,-1 0,27 0,-79 0</inkml:trace>
  <inkml:trace contextRef="#ctx0" brushRef="#br1" timeOffset="359108.5398">28945 15187,'27'0,"-1"0,27 0,0 0,-26 0,52 0</inkml:trace>
  <inkml:trace contextRef="#ctx0" brushRef="#br1" timeOffset="359311.5514">29210 15187,'-26'53,"-27"26,53-26,-53-53,53 53,0 0,53-27,-27-26</inkml:trace>
  <inkml:trace contextRef="#ctx0" brushRef="#br1" timeOffset="359520.5634">29025 15504,'53'0,"-27"0,27 0</inkml:trace>
  <inkml:trace contextRef="#ctx0" brushRef="#br1" timeOffset="361423.6716">28840 15187,'-27'0,"54"0,52 0,0 0,27 0,0 0,26-53,-52 53,-27 0,-27 0,-26 26,-26-26,26 53,-80-53,80 27,-106-27,80 53,-53 26,26-53,26 27,-26-26,27-27,26 53,-27-53,27 53,0-27,27-26,-1 0,27 53,0-53,0 0,0 0,-27 0,27 0,-26 0,-1 0,27 0,27 0,-28 0,1 0,0 0,0 0,-26 0,-80 0</inkml:trace>
  <inkml:trace contextRef="#ctx0" brushRef="#br1" timeOffset="361856.697">28972 15372,'-27'0,"27"0,27 0,26 0,0 0,0 0,0 0,26 0,0 0,-26 0,0 26,-26-26</inkml:trace>
  <inkml:trace contextRef="#ctx0" brushRef="#br1" timeOffset="363137.7702">29025 14605,'26'0,"54"0,-27 0,-27 0,0 26,27-26,-53 27,0-1,-26-26,-1 79,1-79,-27 53,27-53,26 53,-53-53,53 53,26-26,1-27,26 0,-27 0,0 0,1 0,26 0,-27 0,1 0,-27 0</inkml:trace>
  <inkml:trace contextRef="#ctx0" brushRef="#br1" timeOffset="363500.791">29501 14843,'53'0,"-53"26,53-26,-53 27,0 26,0-27,26-26,-26-26,27-27,-27 26,53-26,-27 0,27 53,-26 0,-27 27,26-27,-26 26,0 1,0-1,0 27</inkml:trace>
  <inkml:trace contextRef="#ctx0" brushRef="#br1" timeOffset="364630.8556">28787 15954,'26'0,"27"0,26 0,54 0,78 0,54 0,-53 0,26 0,26 0,-52-53,-27 53,-52 0,-54 0,-53 0,-26 0,0 0</inkml:trace>
  <inkml:trace contextRef="#ctx0" brushRef="#br1" timeOffset="367090.9964">29210 16219,'-53'0,"80"0,25 0,1 0,-26 0,26 0,-53 0,0 26,0 53,0-26,-53-26,53-1,-27-26,27 80,0-54,0 1,27-27,-1 0,27 53,-26-53,26 0,0 0,-27-53</inkml:trace>
  <inkml:trace contextRef="#ctx0" brushRef="#br1" timeOffset="367421.0152">29713 16510,'0'26,"0"27,0-26,0 25,-27 1,27 0,27-53,-27-26,53-27,-53 0,53 0,-53 27,52-27,-52 26,53 27,-53 0,0 53,27-26,-27 26,79-1,-26 1</inkml:trace>
  <inkml:trace contextRef="#ctx0" brushRef="#br1" timeOffset="367646.0281">30348 16430,'26'0,"1"0,-27 53,0-26,0 26,0 0,-53 52,26-25,-52 26,26-54,-26 1,26-53</inkml:trace>
  <inkml:trace contextRef="#ctx0" brushRef="#br1" timeOffset="368202.0599">28945 16219,'-52'0,"52"53,-53-27,53 27,0 26,-53-26,53 0,0 27,26-1,1 0,52-26,-26 0,0-53</inkml:trace>
  <inkml:trace contextRef="#ctx0" brushRef="#br1" timeOffset="368913.1006">30639 16245,'0'-26,"0"26,0 79,0-53,0 27,0 0,0 0,0 0,0 27,0-28,-27 1</inkml:trace>
  <inkml:trace contextRef="#ctx0" brushRef="#br1" timeOffset="369093.1106">30533 16933,'26'0</inkml:trace>
  <inkml:trace contextRef="#ctx0" brushRef="#br1" timeOffset="370598.197">31168 15398,'0'-26,"0"26,0 26,-79 1,79 26,-53 0,53 0,-27 0,27 26,0-26,0-27,0 1,0 52,0-52,0-27,0 26</inkml:trace>
  <inkml:trace contextRef="#ctx0" brushRef="#br1" timeOffset="370942.2166">31221 15637,'0'0,"53"0,0 0,0 0,0 0,-27 0</inkml:trace>
  <inkml:trace contextRef="#ctx0" brushRef="#br1" timeOffset="371189.2308">31565 15451,'0'27,"0"-1,0 1,0 26,0 0,0-1,0-25,0 26,0-27</inkml:trace>
  <inkml:trace contextRef="#ctx0" brushRef="#br1" timeOffset="371432.2447">31856 15372,'53'53,"-53"-27,0 1,26 26,-26 0,0 0,0 26,0-26,0 0,-53-27,0 27,27-53,26 27</inkml:trace>
  <inkml:trace contextRef="#ctx0" brushRef="#br1" timeOffset="372615.3123">31724 14816,'0'0,"0"53,0-26,0-1,0 27,26-26,-26-1,0 27,26-53,27 0,-53-27,0-25,27 25,-27-26,53 0,-53 27,26 26,-26-27,27 27,26 0,-53 27,26-27,-26 53,0-27,0 27,0-26</inkml:trace>
  <inkml:trace contextRef="#ctx0" brushRef="#br1" timeOffset="373139.3416">32544 15716,'53'0,"-27"0,-26 26,53-26</inkml:trace>
  <inkml:trace contextRef="#ctx0" brushRef="#br1" timeOffset="374017.3925">32041 15028,'27'-53,"-27"80,0 25,0-25,0-1</inkml:trace>
  <inkml:trace contextRef="#ctx0" brushRef="#br1" timeOffset="374737.4337">31724 14896,'0'-27,"-27"27,1 0</inkml:trace>
</inkml:ink>
</file>

<file path=ppt/ink/ink1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6:57:49.696"/>
    </inkml:context>
    <inkml:brush xml:id="br0">
      <inkml:brushProperty name="width" value="0.05292" units="cm"/>
      <inkml:brushProperty name="height" value="0.05292" units="cm"/>
      <inkml:brushProperty name="color" value="#FF0000"/>
    </inkml:brush>
  </inkml:definitions>
  <inkml:trace contextRef="#ctx0" brushRef="#br0">503 8546,'-27'0,"27"26,27 27,-27 0,0-27,0 1,26 26,-26-27,0 1,0 26,53 0,-53-27,27-26,-1 0,-26 0,53 0,-53-26,26 26,1-53,26 53,-53-27,26 27,-26-53,53 53,0-26,-26 26,-1-27,27 27,-53-53,53 53,0-26,0 26,-53-53,79 53,-26-26,-27 26,-26-27,53 27,-53-53,80 53,-80-53,53 53,-53-53,53 53,-53-26,26 26,27-79,-27 52,27 27,-53-26,53 26,-26 0,-27-53,0 79,0 27</inkml:trace>
  <inkml:trace contextRef="#ctx0" brushRef="#br0" timeOffset="1898.1086">370 9895,'0'0,"0"53,0 0,53-27,-53 1,0 26,0-27,27 1,-27 26,0 0,26-53,-26 26,0 27,53-53,-53-27,27 27,-27-26,26 26,-26-26,53 26,-53-53,26 53,-26-53,53 53,0-53,-26 0,26 26,0 27,0-53,-1 53,28-79,-27 53,0-27,26 26,-26-26,0 27,26-27,-26 0,0 27,0 26,0-53,-27 53,1 0,26 0,-80 0</inkml:trace>
</inkml:ink>
</file>

<file path=ppt/ink/ink1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7:00:05.938"/>
    </inkml:context>
    <inkml:brush xml:id="br0">
      <inkml:brushProperty name="width" value="0.05292" units="cm"/>
      <inkml:brushProperty name="height" value="0.05292" units="cm"/>
      <inkml:brushProperty name="color" value="#FF0000"/>
    </inkml:brush>
  </inkml:definitions>
  <inkml:trace contextRef="#ctx0" brushRef="#br0">7091 317,'0'-53,"0"27,-53 26,26 0,1 0,-27 0,53 26,-26 1,26 26,-53 0,53 26,0 0,0-26,0 27,0-27,0-1,0 1,0 0,0 0,0-26,0-1,0 27,-27-53</inkml:trace>
  <inkml:trace contextRef="#ctx0" brushRef="#br0" timeOffset="276.0158">6720 688,'27'0,"52"0,-26 0,0-53,26 53,27-53,-26 53,-27-27</inkml:trace>
  <inkml:trace contextRef="#ctx0" brushRef="#br0" timeOffset="682.039">7620 291,'-26'0,"26"0,0 53,-27 0,27-1,0 28,-53-1,53-26,0 0,0 0,0-27,0 27,27-26,26-27</inkml:trace>
  <inkml:trace contextRef="#ctx0" brushRef="#br0" timeOffset="1126.0637">7752 423,'0'0,"53"0,-26 0,-1 0,27 0,-53 26,0 1,0 26,-26 0,-1 26,-26-52,53-1,-26 27,26 0,0-27,0-26,26 0,27 0,-26 0,-1 0</inkml:trace>
  <inkml:trace contextRef="#ctx0" brushRef="#br0" timeOffset="1397.0799">7699 661,'0'0,"53"0,27 0,-1-26,0-27</inkml:trace>
  <inkml:trace contextRef="#ctx0" brushRef="#br0" timeOffset="1637.0936">8202 449,'0'27,"27"-27,-27 53,0-27,0 27,0 0,0 0,-27 0,1 0,-27 0,53-27,-53-26</inkml:trace>
  <inkml:trace contextRef="#ctx0" brushRef="#br0" timeOffset="1926.1102">8281 714,'27'0,"26"-53,-27 53,1 0,26 0,-53 27</inkml:trace>
  <inkml:trace contextRef="#ctx0" brushRef="#br0" timeOffset="2049.1172">8414 846,'26'0,"1"0</inkml:trace>
  <inkml:trace contextRef="#ctx0" brushRef="#br0" timeOffset="2537.1451">8969 767,'27'0,"52"0,-52 0,26 0,-27-26,27-27,-53 0,0 0,0 53,-26 0,-1 0,-26 0,27 0,-27 53,26-27,27 1,0 26,0-27,0 0,27 54,26-80,0 0,0 0,-1 0,1 0,0-53</inkml:trace>
  <inkml:trace contextRef="#ctx0" brushRef="#br0" timeOffset="2992.1712">9313 79,'27'0,"-27"27,53-27,-53 52,0-25,0-1,0 27,0-26,0 26,0-27,0 27,79-27,-52-26,-1 0</inkml:trace>
  <inkml:trace contextRef="#ctx0" brushRef="#br0" timeOffset="3243.1855">9287 317,'53'0,"-27"0,27 0,-26 0,26 0</inkml:trace>
  <inkml:trace contextRef="#ctx0" brushRef="#br0" timeOffset="3412.1952">9843 899,'0'53,"-27"0,1 0</inkml:trace>
  <inkml:trace contextRef="#ctx0" brushRef="#br0" timeOffset="4291.2455">10821 423,'0'-53,"-26"53,26-26,-26 26,-27 0,0 0,26 53,27-27,-79 53,79 1,-27-1,27 1,0-1,0-26,0 0,0 0,0-27,0-26,0 53</inkml:trace>
  <inkml:trace contextRef="#ctx0" brushRef="#br0" timeOffset="4509.2576">10425 767,'26'0,"27"0,0 0,0 0,-27 0,27 0,0 0,-26-26</inkml:trace>
  <inkml:trace contextRef="#ctx0" brushRef="#br0" timeOffset="4787.2732">11113 370,'0'0,"-53"27,53 25,0-25,-27-1,27 54,0-27,0 0,0 0,0-27,0 27,0-27</inkml:trace>
  <inkml:trace contextRef="#ctx0" brushRef="#br0" timeOffset="5075.2903">11298 714,'0'27,"0"-27,0 52,0-25,0 52,0-79,53 0,26 0,-79-26,0-27,0 26,0 1,-26-27,-1 53,-26 0,53 0,-26 0</inkml:trace>
  <inkml:trace contextRef="#ctx0" brushRef="#br0" timeOffset="5351.3061">11721 264,'0'27,"0"-1,0 27,0 26,0-26,0 53,0-26,0-1,0 0,-53 1,53-27,-53 26,0-53,27-26</inkml:trace>
  <inkml:trace contextRef="#ctx0" brushRef="#br0" timeOffset="5558.3179">12065 635,'79'0,"-26"-53,-26 53,26-53,-27 53</inkml:trace>
  <inkml:trace contextRef="#ctx0" brushRef="#br0" timeOffset="5722.3273">12065 820,'53'0,"-27"0,1 0,26 0,-53 0,53 0</inkml:trace>
  <inkml:trace contextRef="#ctx0" brushRef="#br0" timeOffset="5948.3402">12568 397,'0'0,"0"52,0 28,0-1,0 1,-27-1,27 0,0-26,0 0,0 0,27-53</inkml:trace>
  <inkml:trace contextRef="#ctx0" brushRef="#br0" timeOffset="6124.3503">13018 979,'26'0,"-26"53,-26-1,-1-52,1 53</inkml:trace>
  <inkml:trace contextRef="#ctx0" brushRef="#br0" timeOffset="7058.4036">14340 555,'0'-53,"0"27,0-1,-26 27,-27 0,0 0,27 53,-27 0,26 0,27 27,-79-1,79 0,0 1,0-1,0-26,0 26,0-52,0-1,0 27</inkml:trace>
  <inkml:trace contextRef="#ctx0" brushRef="#br0" timeOffset="7261.4153">13891 979,'53'-53,"26"53,-53 0,1 0,26 0,-27 0,1 0,26 0</inkml:trace>
  <inkml:trace contextRef="#ctx0" brushRef="#br0" timeOffset="8169.4673">14208 79,'0'27,"0"52,0-26,0-27,0 27,0-26,0-1,0-26,53-53,-53 27,0-1,0-26,27 27,-1 26,-26 0,53 0,-53 53,0 0,0-27,26-26,-26 27,27-27</inkml:trace>
  <inkml:trace contextRef="#ctx0" brushRef="#br0" timeOffset="8386.4797">14552 185,'0'26,"0"1,0 26,0 0,0-27,-53-26,27 53,-27-53</inkml:trace>
  <inkml:trace contextRef="#ctx0" brushRef="#br0" timeOffset="8690.497">13996 53,'0'26,"0"1,0 52,0-53,0 27,27-26,26 26,-27-53</inkml:trace>
  <inkml:trace contextRef="#ctx0" brushRef="#br0" timeOffset="9720.5554">14764 476,'-27'0,"-52"26,52 54,27-1,-79 1,79-1,0 0,0-26,0 27,0-54,27 27,52-53,-53 0</inkml:trace>
  <inkml:trace contextRef="#ctx0" brushRef="#br0" timeOffset="10208.5839">15055 555,'0'0,"79"27,-52-27,-27 53,0 0,0 0,0-1,-27 1,1 0,-27 0,26-26,27 26,0-1,0-52,53 0,0 0,0 0,-26 0</inkml:trace>
  <inkml:trace contextRef="#ctx0" brushRef="#br0" timeOffset="10448.5975">14975 820,'27'0,"52"0,1 0,-1-53,0 53,27-53,-53 53</inkml:trace>
  <inkml:trace contextRef="#ctx0" brushRef="#br0" timeOffset="10666.6101">15558 582,'0'0,"0"26,0 54,0-27,26 26,-26 0,0 1,-26-1,26 0,-53-26,53-26,-27-27,27 53</inkml:trace>
  <inkml:trace contextRef="#ctx0" brushRef="#br0" timeOffset="10868.6217">15796 1005,'53'0,"-1"-53,1 53,-26 0,26-26,-27 26,1 0</inkml:trace>
  <inkml:trace contextRef="#ctx0" brushRef="#br0" timeOffset="11018.6302">15875 1164,'0'0,"79"0,-52 0,-1 0,27 0,-26 0,-27-53</inkml:trace>
  <inkml:trace contextRef="#ctx0" brushRef="#br0" timeOffset="11437.6542">16563 1032,'53'0,"-27"-27,54-26,-54 27,27-27,-26-27,-27 28,52 25,-52-26,-26 27,-53 26,52 0,-52 53,26 0,0-1,26 1,-25 53,52-53,0-26,0-1,79 27,-26-53,0 0,0 0,-27 0</inkml:trace>
  <inkml:trace contextRef="#ctx0" brushRef="#br0" timeOffset="11933.6826">16960 158,'53'0,"-27"0,-26 0,27 0,-27 53,0 0,0-26,0-1,0 27,0-26,0-1,0 53,0-52,53-27,-1 0,-25 0,26 0,-53-27</inkml:trace>
  <inkml:trace contextRef="#ctx0" brushRef="#br0" timeOffset="12136.6942">16986 370,'27'0,"-1"0,1 0,26 0,-1 0,1 0,0 0</inkml:trace>
  <inkml:trace contextRef="#ctx0" brushRef="#br0" timeOffset="12286.7028">17621 979,'0'53,"-53"-53,53 26</inkml:trace>
  <inkml:trace contextRef="#ctx0" brushRef="#br0" timeOffset="13243.7575">18997 661,'0'-26,"27"26,-27-53,0 26,0 1,0 26,0 0,-53 0,53 79,-53-26,53 0,-53 0,53 26,0 1,0-1,0 0,0-26,0 0,0-26,26 26,-26-27</inkml:trace>
  <inkml:trace contextRef="#ctx0" brushRef="#br0" timeOffset="13448.7692">18865 952,'26'0,"1"0,26 0,0 0,26-26,-26 26,26-53,-52 26</inkml:trace>
  <inkml:trace contextRef="#ctx0" brushRef="#br0" timeOffset="14088.8057">18785 26,'0'53,"0"-26,0 25,0-25,0-1,0 27,0-26,0-27,0 0,27 0,-27-53,0 0,53 26,-53 27,26 0,-26 53,0 0,27-53,-27 53,53-53</inkml:trace>
  <inkml:trace contextRef="#ctx0" brushRef="#br0" timeOffset="14272.8164">19288 106,'-26'0,"26"26,0 0,-27 27,27-26,-53 26,53-27,-26 1,-54 26,28-53</inkml:trace>
  <inkml:trace contextRef="#ctx0" brushRef="#br0" timeOffset="15720.8992">18600 26,'0'27,"0"26,-53 26,53-53,0 1,0 26,0-27,0 1</inkml:trace>
  <inkml:trace contextRef="#ctx0" brushRef="#br0" timeOffset="16262.9302">19632 529,'-26'0,"26"0,-27 0,27 79,-53-79,53 53,-79-26,52 26,27-1,-79 28,79-27,-53 0,53 0,0-1,0-25,27-27,52 53,0-53,27 0,0 0,-27-27</inkml:trace>
  <inkml:trace contextRef="#ctx0" brushRef="#br0" timeOffset="16537.9459">19976 793,'-53'0,"53"53,-79-26,79 26,0 0,26-27,1-26,-1 0,27 0,-26 0,-27-53,0 0,0 27,0-27,-53 53,26-53,1 53</inkml:trace>
  <inkml:trace contextRef="#ctx0" brushRef="#br0" timeOffset="16881.9656">20214 714,'0'79,"0"-26,27 0,-27 27,0-27,0 26,-27-26,1-27,-1 27,-26-26,27-27</inkml:trace>
  <inkml:trace contextRef="#ctx0" brushRef="#br0" timeOffset="17108.9786">20399 979,'106'-27,"-53"27,27 0,-28-53,1 53,-26 0,-27 27,0 26</inkml:trace>
  <inkml:trace contextRef="#ctx0" brushRef="#br0" timeOffset="17241.9862">20585 1190,'0'0,"26"0,27 0,-27 0,27-26,-26 26,-1 0,27-27</inkml:trace>
  <inkml:trace contextRef="#ctx0" brushRef="#br0" timeOffset="17520.0021">21193 529,'0'26,"0"1,0 26,0 0,0 26,-53 0,53 1,0-27,0-27,0 27,0-27,0 27</inkml:trace>
  <inkml:trace contextRef="#ctx0" brushRef="#br0" timeOffset="17744.0148">21484 1137,'53'0,"-53"53,0-26,0-1,-53 27,0-26,-26-27</inkml:trace>
  <inkml:trace contextRef="#ctx0" brushRef="#br0" timeOffset="20454.1698">22437 1084,'0'0,"53"0,-27 0,-26-52,53 52,-53-53,53 0,-53 0,-53 0,-26 53,52 0,-26 53,0-27,27 27,26 0,0 0,0-27,0 27,0 0,26-53,27 0,-26 27,26-27,26 0</inkml:trace>
  <inkml:trace contextRef="#ctx0" brushRef="#br0" timeOffset="21053.2042">22437 238,'26'0,"1"0,26 26,-53 1,52-27,-52 53,-26 26,26-26,-26-53,26 79,-53-79,53 53,0-26,26-27,27 0,0 0,-27 0,27 0</inkml:trace>
  <inkml:trace contextRef="#ctx0" brushRef="#br0" timeOffset="21270.2166">22357 476,'80'0,"-27"0,0 0,26 26</inkml:trace>
  <inkml:trace contextRef="#ctx0" brushRef="#br0" timeOffset="21795.2466">22913 1005,'0'0,"0"-26,53 26,0 0,-27 0,1 0,-1 0,27 0,-53 26,-26-26</inkml:trace>
  <inkml:trace contextRef="#ctx0" brushRef="#br0" timeOffset="21952.2556">22860 1270,'0'0,"53"0,-27 0,1 0,26 0,-27 0,-26 0</inkml:trace>
  <inkml:trace contextRef="#ctx0" brushRef="#br0" timeOffset="22312.2762">23469 714,'0'0,"0"27,0 25,0 28,0-27,0 0,-53 0,53 26,0-53,0 1,0-1</inkml:trace>
  <inkml:trace contextRef="#ctx0" brushRef="#br0" timeOffset="22784.3031">23786 952,'27'0,"25"0,54 0,-26 0,-27 0,-1 0,-25 0,-27 0</inkml:trace>
  <inkml:trace contextRef="#ctx0" brushRef="#br0" timeOffset="23002.3157">23945 820,'0'0,"0"79,0-52,0 26,0 0,0-1,0 1,0-26,0 26</inkml:trace>
  <inkml:trace contextRef="#ctx0" brushRef="#br0" timeOffset="23580.3487">24527 635,'26'0,"27"0,-26 53,-27-27,0 1,0 25,-53-25,53 26,-80-27,80 1,-52 26,52 0,0-1,52-52,1 0,27 0,-1 0,-26 0,0 0</inkml:trace>
  <inkml:trace contextRef="#ctx0" brushRef="#br0" timeOffset="23829.363">24395 846,'0'-53,"0"53,79 0,-53 27,1-27,26 0,-27 0,1 0</inkml:trace>
  <inkml:trace contextRef="#ctx0" brushRef="#br0" timeOffset="24390.3951">24924 979,'53'0,"26"-27,-26 27,26 0,-26 0,0 0,-26 0</inkml:trace>
  <inkml:trace contextRef="#ctx0" brushRef="#br0" timeOffset="24614.4079">25083 846,'0'27,"0"-1,0 1,0 26,0-27,0 1,0 25,0-25</inkml:trace>
  <inkml:trace contextRef="#ctx0" brushRef="#br0" timeOffset="25304.4473">25532 370,'0'-26,"0"-1,0 27,53 0,0 0,-26 0,26 27,-53 26,0-1,0-25,0-1,-53 27,26-26,27 26,-26-53,26 53,0-27,53-26,0 0,26 0,0 0,-26 0,0 0,0 0</inkml:trace>
  <inkml:trace contextRef="#ctx0" brushRef="#br0" timeOffset="25552.4615">25612 476,'53'0,"-53"26,26-26,27 0,-27 0,54 0</inkml:trace>
  <inkml:trace contextRef="#ctx0" brushRef="#br0" timeOffset="25850.4786">26114 291,'27'0,"-27"0,0 53,0-27,-27-26,27 53,-53-53,53 26,0 27,53-53,0 0,0 0,27 0,-27 0,-1 0,-25 0</inkml:trace>
  <inkml:trace contextRef="#ctx0" brushRef="#br0" timeOffset="26438.5121">25479 952,'106'0,"-26"0,25 0,54-26,26 26,1 0,-81-53,-25 53,-1 0,-52 0,-27 0</inkml:trace>
  <inkml:trace contextRef="#ctx0" brushRef="#br0" timeOffset="26782.5318">25903 1032,'0'0,"53"0,-53 26,26-26,-26 26,0 54,0-27,-53-27,53 27,27-53,26 0,-1 0,1 0,0 0</inkml:trace>
  <inkml:trace contextRef="#ctx0" brushRef="#br0" timeOffset="26954.5417">26114 1084,'0'53,"0"0,0 0,0 0,-26-26</inkml:trace>
  <inkml:trace contextRef="#ctx0" brushRef="#br0" timeOffset="27112.5508">26088 1508,'0'0,"26"0</inkml:trace>
  <inkml:trace contextRef="#ctx0" brushRef="#br0" timeOffset="27921.597">26670 873,'53'0,"-27"0,27 0,0 26,27-26,-54 0</inkml:trace>
  <inkml:trace contextRef="#ctx0" brushRef="#br0" timeOffset="28150.6101">26776 793,'0'53,"0"-26,-27-1,27 27,0-26,0-1</inkml:trace>
  <inkml:trace contextRef="#ctx0" brushRef="#br0" timeOffset="28350.6216">26882 979,'26'0,"-26"0</inkml:trace>
  <inkml:trace contextRef="#ctx0" brushRef="#br0" timeOffset="28529.6318">26988 979,'0'26,"0"27</inkml:trace>
  <inkml:trace contextRef="#ctx0" brushRef="#br0" timeOffset="28740.6439">27120 1032,'0'26,"53"-26</inkml:trace>
  <inkml:trace contextRef="#ctx0" brushRef="#br0" timeOffset="29346.6785">27358 793,'0'0,"26"0,27 0,0 0,-26 0,26 0,-53 27</inkml:trace>
  <inkml:trace contextRef="#ctx0" brushRef="#br0" timeOffset="29503.6875">27331 1058,'27'0,"26"0,-27 0,27 0,27 0,-27 0</inkml:trace>
  <inkml:trace contextRef="#ctx0" brushRef="#br0" timeOffset="30613.751">28760 502,'0'0,"-79"0,-1 0,1 53,-27-53,0 80,54-54,-1-26,0 53,53-26,79 25,0-52,27 0,0 0,-27 0,-52 0,-27 27,53-27,-53 26,-27-26,1 80,-27-80,-26 53,-1-53,27 53,27-53,-27 79,0-26,53 0,27 26,25 1,1-80,0 26,53-26,0 0,26 0,-26 0,0 0,0 0,-27 0,0 0,-52 0</inkml:trace>
  <inkml:trace contextRef="#ctx0" brushRef="#br0" timeOffset="31565.8055">29766 582,'0'-53,"0"53,53 0,-27-27,27 27,-27 0,1 0,-27 0,0 53,0 0,0-26,-53 26,0-27,27 1,-27 25,53-25,-27 26,27-27,0 27,27-53,26 80,26-80,0 0,27 0,-53 0,-26 0,-1 0</inkml:trace>
  <inkml:trace contextRef="#ctx0" brushRef="#br0" timeOffset="31792.8185">29739 741,'0'0,"80"0,-28 0,28 0,-1 0,1 0,25 0,-52 0</inkml:trace>
  <inkml:trace contextRef="#ctx0" brushRef="#br0" timeOffset="32482.8579">30136 238,'0'26,"0"1,0 26,0-27,0 1,0 52,0-53,0-26,0 0,53 0,-53-79,26 53,1-27,26 26,-27 54,-26 26,0-27,0 0,0 1,0 26,0 0,53-53</inkml:trace>
  <inkml:trace contextRef="#ctx0" brushRef="#br0" timeOffset="33253.902">29554 1137,'0'53,"0"-53,132 27,-79-27,27 53,25-53,81 0,-1 0,-26 0,-27 0,0 0,-52 0,-28 0,-25 0,-27 26,0 27</inkml:trace>
  <inkml:trace contextRef="#ctx0" brushRef="#br0" timeOffset="34003.9449">29792 1534,'-26'0,"26"0,0 53,0 0,0 26,0-52,0-1,0-26,26 0,-26-53,27 53,-27-52,52 52,-52-53,53 53,-26 0,-1 0,-26 26,0 27,0-27,0 27,27-53,-27 53</inkml:trace>
  <inkml:trace contextRef="#ctx0" brushRef="#br0" timeOffset="34386.9668">30321 1481,'0'53,"0"-53,0 53,0-26,0-1,-53 27,53-27,0 27,0-26,0-1,0 27,-26-53</inkml:trace>
  <inkml:trace contextRef="#ctx0" brushRef="#br0" timeOffset="34611.9796">30268 2063,'27'0</inkml:trace>
  <inkml:trace contextRef="#ctx0" brushRef="#br0" timeOffset="35226.0148">31406 1270,'0'53</inkml:trace>
  <inkml:trace contextRef="#ctx0" brushRef="#br0" timeOffset="40230.301">397 10557,'0'26,"0"53,26-52,-26-1,53-26,-53 53,27-53,-1 0,27 0,-53-26,53 26,-53-53,53 26,0-26,-27 27,1-27,26 27,-27-27,27 26,0-26,0 27,-27-27,27 0,27 0,-27-26,-1 26,28 0,-54 53,27-53,-26 53,-1 0</inkml:trace>
</inkml:ink>
</file>

<file path=ppt/ink/ink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05:19.806"/>
    </inkml:context>
    <inkml:brush xml:id="br0">
      <inkml:brushProperty name="width" value="0.05292" units="cm"/>
      <inkml:brushProperty name="height" value="0.05292" units="cm"/>
      <inkml:brushProperty name="color" value="#FF0000"/>
    </inkml:brush>
  </inkml:definitions>
  <inkml:trace contextRef="#ctx0" brushRef="#br0">10425 10874,'0'0,"26"0,-26 79,0-26,0 27,53 52,-53-26,0 53,0-27,53 27,-53-1,0-25,53-1,-53 0,53 27,-53 0,53-27,-53-26,79 26,-26-26,-53-27,79 27,-79-26,0-27,27-27,-27 27,0-27,0 27,0-26,0-107</inkml:trace>
  <inkml:trace contextRef="#ctx0" brushRef="#br0" timeOffset="772.0441">8996 12647,'26'0,"27"0,0 0,0 0,26 0,1 0,26 0,52-80,28 80,-1-105,26 52,-25 0,-1 0,27 0,52-26,27 26,-26 0,-54 53,28-80,-54 80,-53 0,0 0,-26 0,0 0,-27 0,-26 0,27 0,-54 0,1 0,26 0,-1 0,-52 0,0 27,-26-27</inkml:trace>
  <inkml:trace contextRef="#ctx0" brushRef="#br0" timeOffset="1530.0875">11695 12012,'0'-27</inkml:trace>
  <inkml:trace contextRef="#ctx0" brushRef="#br0" timeOffset="1726.0987">11509 11747,'0'-53,"-26"53,-27 0</inkml:trace>
  <inkml:trace contextRef="#ctx0" brushRef="#br0" timeOffset="1966.1121">11086 11536,'0'-53,"-26"53,-1 0,-26 0</inkml:trace>
  <inkml:trace contextRef="#ctx0" brushRef="#br0" timeOffset="2176.1243">10583 11403,'-26'0,"26"-26,-27 26,-25-53,-1 53,0 0,0 26,53 1,-27-27</inkml:trace>
  <inkml:trace contextRef="#ctx0" brushRef="#br0" timeOffset="2408.1377">10028 11536,'0'0,"-27"26,27 27,0 0,-53-53</inkml:trace>
  <inkml:trace contextRef="#ctx0" brushRef="#br0" timeOffset="2648.1514">9684 12144,'0'27,"0"25,0 1</inkml:trace>
  <inkml:trace contextRef="#ctx0" brushRef="#br0" timeOffset="2867.1639">9922 12779,'0'53,"26"-53,-26 53,53-27,-53 27,27-53,-27 53</inkml:trace>
  <inkml:trace contextRef="#ctx0" brushRef="#br0" timeOffset="3071.1756">10319 13255,'53'0,"-53"-26,0-27,26 79,27 27,-26-53,-1 0</inkml:trace>
  <inkml:trace contextRef="#ctx0" brushRef="#br0" timeOffset="3368.1926">11298 13255,'0'-53,"26"53,27 0,-53-26,79-27,-79 27,53-27</inkml:trace>
  <inkml:trace contextRef="#ctx0" brushRef="#br0" timeOffset="3562.2037">11536 12885</inkml:trace>
  <inkml:trace contextRef="#ctx0" brushRef="#br0" timeOffset="3781.2163">11589 12647,'26'-27,"-26"-26,53 53</inkml:trace>
  <inkml:trace contextRef="#ctx0" brushRef="#br0" timeOffset="3968.2269">11721 12303,'0'-27,"0"27</inkml:trace>
  <inkml:trace contextRef="#ctx0" brushRef="#br0" timeOffset="4080.2334">11748 12171</inkml:trace>
  <inkml:trace contextRef="#ctx0" brushRef="#br0" timeOffset="4222.2415">11721 12171,'0'-53,"-26"53</inkml:trace>
  <inkml:trace contextRef="#ctx0" brushRef="#br0" timeOffset="4380.2505">11695 12038</inkml:trace>
  <inkml:trace contextRef="#ctx0" brushRef="#br0" timeOffset="4606.2634">11642 11932,'0'-79,"0"26,-27 53</inkml:trace>
  <inkml:trace contextRef="#ctx0" brushRef="#br0" timeOffset="5369.3071">10239 11456,'-26'0,"-1"0,27 53,-52-53,52 27,-27-27,27 26</inkml:trace>
  <inkml:trace contextRef="#ctx0" brushRef="#br0" timeOffset="5550.3174">10001 11774,'-53'0,"27"0,26 53,-27-27,27 0</inkml:trace>
  <inkml:trace contextRef="#ctx0" brushRef="#br0" timeOffset="5692.3256">9843 12091,'0'27,"0"26</inkml:trace>
  <inkml:trace contextRef="#ctx0" brushRef="#br0" timeOffset="7597.4345">15319 10901,'27'0,"-27"52,53 28,-53-27,0 26,26 0,-26 80,53 26,-53 1,53-28,-53-25,53 25,-53 1,0-53,53-27,-53-26,0 27,0-54,0 27</inkml:trace>
  <inkml:trace contextRef="#ctx0" brushRef="#br0" timeOffset="8228.4705">14923 12144,'52'0,"1"0,27 0,26 0,52-53,28 53,-1-53,0 53,0-53,0 53,-26 0,26-53,27 53,-53 0,-27 0,27 0,-53 0,-27-26,0 26,1 0,-27 0,-27 0,1 0,52 0,-79 0,-53 26</inkml:trace>
  <inkml:trace contextRef="#ctx0" brushRef="#br0" timeOffset="11287.6456">15584 12038,'0'-26,"0"-1,26 27,-26-53,0 27,0-1,0 1,0-53,53-1,-26 27,-27 27,53 26,-53-53,26 53,-26-26,27 26,-27-27,26 27,-26-53,79 53,-79-26,53 26,-53-27,53 27,-53-53,27 53,26-26,-27 26,27-53,-26 53,-1 0,27 0,-53-27,26 27,1 0,-1 0,27 0,-26 0,-1 0,-26-26,53 26,-27 0,1 0,26 0,0 0,-27 0,-26 53,53-53,27 26,-54-26,-26 27,26 26,-26-27,0 27,53 27,-53-28,0 1,0 0,0 0,0 0,0 0,0-27,0 27,0-26,0-1,0 27,0 0,-53-53,53 27,-26 26,26-1,-53-52,53 53,-26 0,26 0,-27-53,27 27,-53-27,53 26,-26-26,26 53,-53-53,53 26,-53-26,26 27,1-27,-27 0,53 53,-53-53,27 0,-1 0,-26 0,53 26,-26-26,-1 0,-25 0,25 0,1 0,26 0,-53 0,26 0,27-53,-26 53,-27 0,26-26,1 26,26-27,-53 27,53-52,-26 52,-1 0,-26 0,53-27,0 1,-26 26,-1-53,27 26,0-26,-53 53,53-26,0-1,0 1,-26 26,26-53,0 27,0-1,-27-26,27 27</inkml:trace>
  <inkml:trace contextRef="#ctx0" brushRef="#br0" timeOffset="12885.737">20055 9816,'0'53,"27"26,-27-26,0 26,53 54,-53 105,53-27,-53 1,106 26,-54-53,1 1,0-28,0 1,-53-53,53 26,-53-52,53 25,-53 1,0-53,0-26,53-27,-53 26</inkml:trace>
  <inkml:trace contextRef="#ctx0" brushRef="#br0" timeOffset="13401.7665">19579 11668,'80'0,"-28"0,28 0,26 0,26 0,0 0,53 0,80-53,-27 53,53-53,0 53,-26-79,-1 79,1-106,-53 106,-1-53,27 53,-79-53,-53 53,0 0,-27 0,-26 0,0 26,-26-26,25 27,1-27,0 0,0 0,0-53</inkml:trace>
  <inkml:trace contextRef="#ctx0" brushRef="#br0" timeOffset="14588.8344">21749 9895,'0'53,"0"0,0 0,0 26,0 1,26-27,-26-27,0 27,53 0,-53-27,27 27,-27 27,53-28,-53 1,0 27,26-1,-26 1,0 52,53 0,-53 0,0-52,53-1,-53 1,26-1,-26 0,53-26,-53-26,27 26,-27-27,53 0,-53 27,26-26,-26-1,0 27,53-26,-53-1,0 27,26-26,-26 25,0 1,53-53,-53 27,0-1,0 27,0-26,27-27,-27-27</inkml:trace>
  <inkml:trace contextRef="#ctx0" brushRef="#br0" timeOffset="16345.9349">22569 9763,'-26'0,"-54"0,27 53,-26 26,-27 27,27-27,26 1,0-27,53-27,-27 27,27-27</inkml:trace>
  <inkml:trace contextRef="#ctx0" brushRef="#br0" timeOffset="16622.9508">23283 10080,'-53'27,"1"26,-1-27,53 27,-53-53,53 53,-53-27,0 27,26-26</inkml:trace>
  <inkml:trace contextRef="#ctx0" brushRef="#br0" timeOffset="16883.9657">23442 10345,'-79'53,"26"-53,-27 79,-52-26,0 26,-27 1,0 26,27 0,53-1,-27-52,53 27,0-54,53 1</inkml:trace>
  <inkml:trace contextRef="#ctx0" brushRef="#br0" timeOffset="17117.9791">23151 11033,'-26'53,"-54"0,27-27,0 27,0-27,1 27,-1-26,26 26,-26-27,27 27</inkml:trace>
  <inkml:trace contextRef="#ctx0" brushRef="#br0" timeOffset="17333.9914">22939 11641,'-53'27,"27"-27,-27 79,53-52</inkml:trace>
  <inkml:trace contextRef="#ctx0" brushRef="#br0" timeOffset="17514.0017">23230 11747,'-52'0,"25"0,-26 80,-26-80,26 52,26 1,-26-26,27-27</inkml:trace>
  <inkml:trace contextRef="#ctx0" brushRef="#br0" timeOffset="17852.0211">22728 9869,'0'0,"-53"79,53-26,-80-27,28 27,25-26,-26 26,27-53</inkml:trace>
  <inkml:trace contextRef="#ctx0" brushRef="#br0" timeOffset="18062.0331">22622 10345,'-79'0,"-1"53,27 26,-26 1,26-1,0-26,53-27,-53 27</inkml:trace>
  <inkml:trace contextRef="#ctx0" brushRef="#br0" timeOffset="18280.0455">22648 10715,'-53'27,"27"-27,26 53,-79-53,79 79,-53-79,53 53,-53-53,53 53,0-27,0 1,26-27</inkml:trace>
  <inkml:trace contextRef="#ctx0" brushRef="#br0" timeOffset="18504.0584">22728 10848,'-53'79,"0"0,26 1,-25-27,25-27,-26 27,27-27</inkml:trace>
  <inkml:trace contextRef="#ctx0" brushRef="#br0" timeOffset="18744.0721">22886 11271,'0'0,"0"53,0-27,-26 27,0 53,-27-53,26 0,27-27,-53-26,53 80,-53-80,53 26,-26-26,26 27</inkml:trace>
  <inkml:trace contextRef="#ctx0" brushRef="#br0" timeOffset="19066.0904">22939 12012,'-53'0,"53"53,0-27,-26 1,26 26,0-27,-26-26</inkml:trace>
  <inkml:trace contextRef="#ctx0" brushRef="#br0" timeOffset="19285.103">23125 12118,'-27'0,"27"0,-26 53,26-1,-106 54,53-53,-26-26,52 26,1-53</inkml:trace>
  <inkml:trace contextRef="#ctx0" brushRef="#br0" timeOffset="19622.1223">23019 10530,'0'27,"-53"52,53-26,-53 0,0-27,27 54,-27-27,53-27,-53-26</inkml:trace>
  <inkml:trace contextRef="#ctx0" brushRef="#br0" timeOffset="19853.1354">23151 10795,'27'0,"-27"79,0-52,0 25,0-25,0-1,0 27,-80-26,27-27</inkml:trace>
  <inkml:trace contextRef="#ctx0" brushRef="#br0" timeOffset="20059.1473">23125 11006,'0'27,"-53"26,0 0,26 0,-26 26,27-26,-27-27,27-26</inkml:trace>
  <inkml:trace contextRef="#ctx0" brushRef="#br0" timeOffset="20206.1557">22807 11350,'0'27,"0"-27,0 53,-26-53</inkml:trace>
  <inkml:trace contextRef="#ctx0" brushRef="#br0" timeOffset="20476.1711">22225 10583,'0'26,"0"27,0-26,0 26,0-27</inkml:trace>
  <inkml:trace contextRef="#ctx0" brushRef="#br0" timeOffset="20658.1816">22331 10927,'-27'26,"27"1,0 26,0-27,0 1</inkml:trace>
  <inkml:trace contextRef="#ctx0" brushRef="#br0" timeOffset="20904.1956">22278 11483,'0'53,"0"-27,0 27</inkml:trace>
  <inkml:trace contextRef="#ctx0" brushRef="#br0" timeOffset="20963.1989">22278 11641,'53'0,"-53"53</inkml:trace>
  <inkml:trace contextRef="#ctx0" brushRef="#br0" timeOffset="21211.2131">22569 11827,'0'26,"0"0,0 1,0 26,0 0,0-53</inkml:trace>
  <inkml:trace contextRef="#ctx0" brushRef="#br0" timeOffset="21782.2459">22251 10504,'0'53,"0"26,0-26,0 0,-52 0,52 0</inkml:trace>
  <inkml:trace contextRef="#ctx0" brushRef="#br0" timeOffset="21932.2544">22199 10980,'0'26,"26"1</inkml:trace>
  <inkml:trace contextRef="#ctx0" brushRef="#br0" timeOffset="24735.4148">26855 9234,'0'26,"0"53,0 1,0-27,0 26,0 1,0 52,0 53,80 0,-80 0,79 54,-26-28,0 27,0-52,0-1,0-26,-1-27,1-26,-53-27,27 0,-27-52,-27-27,-26 26</inkml:trace>
  <inkml:trace contextRef="#ctx0" brushRef="#br0" timeOffset="25823.477">25294 11086,'27'-27,"26"27,-1 0,-25 0,26 0,-27 0,1 0,26 0,26 0,53 0,-26 0,0 0,0 0,53-53,26 53,-26 0,26-53,0 53,0 0,-53-52,27 52,26 0,1-53,-28 53,1-53,-27 53,27 0,-53-53,0 53,0 0,-27 0,0 0,1 0,-1 0,1 0,-1 0,0 0,1 0,-1 0,-26 0,26 0,-52 0,-1-27,27 27,0 0,-53 0,-26 27</inkml:trace>
  <inkml:trace contextRef="#ctx0" brushRef="#br0" timeOffset="26836.5349">26088 11403,'-27'0,"27"53,-79 0,53 0,-27 0,26 0,-26-27,27 27,-27-26,53 26,-53 26,53-26,-26-53</inkml:trace>
  <inkml:trace contextRef="#ctx0" brushRef="#br0" timeOffset="27089.5494">26458 11350,'-26'27,"-1"26,1-27,-27 54,27-28,26 1,-80 27,80-54</inkml:trace>
  <inkml:trace contextRef="#ctx0" brushRef="#br0" timeOffset="27331.5633">27093 11403,'0'0,"-79"27,26-1,27 27,-27-26,26 25,1-25,26-1,-53-26,53 80</inkml:trace>
  <inkml:trace contextRef="#ctx0" brushRef="#br0" timeOffset="27549.5757">27675 11271,'0'0,"-105"26,78 1,-26 26,27 0,-27 0,26 0,27-1,-53-25</inkml:trace>
  <inkml:trace contextRef="#ctx0" brushRef="#br0" timeOffset="27760.5878">28337 11086,'0'0,"-27"0,-25 26,-1 27,0 26,0-26,0 0,0 27,53-54,-53-26</inkml:trace>
  <inkml:trace contextRef="#ctx0" brushRef="#br0" timeOffset="27991.601">28522 11244,'-53'53,"27"-26,-27 26,26-27,-26 27,27 0</inkml:trace>
  <inkml:trace contextRef="#ctx0" brushRef="#br0" timeOffset="28210.6134">28972 11192,'-27'0,"1"105,-27-78,27 26,-27-27,26 27,-52 0,79-26</inkml:trace>
  <inkml:trace contextRef="#ctx0" brushRef="#br0" timeOffset="28420.6255">29633 11192,'0'26,"-53"-26,1 79,-54-26,26 27,1-54,0 27,52-26,-26 25,53-25,-53-27</inkml:trace>
  <inkml:trace contextRef="#ctx0" brushRef="#br0" timeOffset="28622.6371">29369 11562,'-27'53,"1"-53,-27 53,26-53,-25 106,25-106,1 53,-27-53,26 52</inkml:trace>
  <inkml:trace contextRef="#ctx0" brushRef="#br0" timeOffset="28794.6469">28919 11879,'0'53,"-26"-53,26 27</inkml:trace>
  <inkml:trace contextRef="#ctx0" brushRef="#br0" timeOffset="29072.6628">29263 10953,'0'0,"-53"53,0-26,27 26,-27 26,-27 0,27 1,-26-27,26 0</inkml:trace>
  <inkml:trace contextRef="#ctx0" brushRef="#br0" timeOffset="29260.6736">28840 11271,'0'53,"-53"-27,26 27,-52 53,26-53,-26 0,52 0</inkml:trace>
  <inkml:trace contextRef="#ctx0" brushRef="#br0" timeOffset="29455.6847">28363 11641,'-53'53,"1"0,25 0,-26-53,27 27</inkml:trace>
  <inkml:trace contextRef="#ctx0" brushRef="#br0" timeOffset="29655.6962">28046 11641,'-53'106,"26"-53,-25-26,-1 25,0-25,0 26,26-53,1 26</inkml:trace>
  <inkml:trace contextRef="#ctx0" brushRef="#br0" timeOffset="29852.7075">27543 11774,'0'0,"-53"0,-26 79,26-79,0 53</inkml:trace>
  <inkml:trace contextRef="#ctx0" brushRef="#br0" timeOffset="30105.7219">27199 11509,'0'-26,"-26"-27,-1 53,-26 0,27 0,-27 26,0 1,-53 52,27-53,26 27,26-26,-25 26</inkml:trace>
  <inkml:trace contextRef="#ctx0" brushRef="#br0" timeOffset="30371.7371">26696 11297,'0'0,"-52"0,52 53,-53-53,53 27,-80-27,27 26,27-26,-27 53,27-53,-27 27,0-27,26 53,1-53</inkml:trace>
  <inkml:trace contextRef="#ctx0" brushRef="#br0" timeOffset="30601.7503">26353 11350,'-27'0,"1"0,-54 0,54 0,-1 53,-26-26,0 26,1-27,25 27,-26-27,27-26,26 27</inkml:trace>
  <inkml:trace contextRef="#ctx0" brushRef="#br0" timeOffset="30812.7624">25850 11456,'-27'27,"-26"52,53-26,-52-27,25 54,-26-27,27-53</inkml:trace>
  <inkml:trace contextRef="#ctx0" brushRef="#br0" timeOffset="31028.7747">25691 11562,'-26'0,"26"0,-53 53,-27 0,27 0,53 26,-79 0,79 1,0-54</inkml:trace>
  <inkml:trace contextRef="#ctx0" brushRef="#br0" timeOffset="31283.7893">27279 11165,'0'-26,"-27"26,1 53,-27-1,-27 28,27-27,1 0,-28 26,54-26,-27-53</inkml:trace>
  <inkml:trace contextRef="#ctx0" brushRef="#br0" timeOffset="31487.801">26908 11641,'-26'0,"-27"0,0 80,-53-1,0 27,-26 26,0-26,26 0</inkml:trace>
  <inkml:trace contextRef="#ctx0" brushRef="#br0" timeOffset="31704.8134">26353 11959,'26'0,"-26"53,-79 0,-1 26,-26 0,27-26,-27 0,53-53,0 53,0-53,-26 0</inkml:trace>
  <inkml:trace contextRef="#ctx0" brushRef="#br0" timeOffset="31875.8232">26009 11774,'-53'0,"-27"26,27 27,-26 26</inkml:trace>
  <inkml:trace contextRef="#ctx0" brushRef="#br0" timeOffset="35228.0149">12488 13441,'0'26,"0"27,0-27,0 27,0 0,0-26,0-1,27 27,-27-27,53-26,-53 27,53-27,26 0,-79 0,53-53,-53 27,26-1,-26-26,0 27,53 26,-26 26,-1-26,27 27,-26-27,-1 0,-26 26,53-26,-53 0,-26 0,26-53,-27 0,27 27,-26-1,26-26,0 1,0 78</inkml:trace>
  <inkml:trace contextRef="#ctx0" brushRef="#br0" timeOffset="35626.0375">13203 13546,'0'0,"53"0,26 0,-53 0</inkml:trace>
  <inkml:trace contextRef="#ctx0" brushRef="#br0" timeOffset="35776.0463">13309 13837,'26'0,"27"0,-27 0</inkml:trace>
  <inkml:trace contextRef="#ctx0" brushRef="#br0" timeOffset="36765.1028">14261 13176,'0'-53,"0"0,-53 0,0 53,27 27,26 26,-80-1,80 1,-26 27,26-1,0 1,0-28,0 1,0 0,0 27,0-27,0-27,79 27,-79-27,53 27</inkml:trace>
  <inkml:trace contextRef="#ctx0" brushRef="#br0" timeOffset="37037.1184">13838 13652,'0'0,"53"-53,-27 53,53-53,-26 53,27 0,-27-53,-27 53</inkml:trace>
  <inkml:trace contextRef="#ctx0" brushRef="#br0" timeOffset="37396.1389">14473 13176,'0'26,"0"27,0 27,0-1,0 0,0 1,0-1,0 1,0-54,0 27,0-53,0 26,53-26</inkml:trace>
  <inkml:trace contextRef="#ctx0" brushRef="#br0" timeOffset="38064.1769">14843 13229,'27'0,"-1"0,1 0,25 0,-25 0,26 0,-53 0,0 26,0 27,0 0,0 0,-27 0,-26 26,53-52,-26-1,26 27,0-26,26 26,27-53,27 0,-27 0,0 0</inkml:trace>
  <inkml:trace contextRef="#ctx0" brushRef="#br0" timeOffset="38342.1928">14817 13546,'26'0,"1"0,26 0,26-53,0 53,1-52,-27 52</inkml:trace>
  <inkml:trace contextRef="#ctx0" brushRef="#br0" timeOffset="38642.2102">15399 13097,'-27'0,"54"26,-27 27,53 0,-53 26,53 27,-53-27,0 1,0-1,0-26,-27 0,-26 0</inkml:trace>
  <inkml:trace contextRef="#ctx0" brushRef="#br0" timeOffset="39795.276">15954 13520,'27'0,"26"0,-27 0,27 0,53-27,-27 27,-26-52,0 52,27-27,-28 27,-25 0,-1 0,27 0,-26 0,-1 0</inkml:trace>
  <inkml:trace contextRef="#ctx0" brushRef="#br0" timeOffset="40035.2898">16589 13335,'27'0,"-1"26,27-26,-53 27,27-1,-27 53,0-52,-27 26,27 0</inkml:trace>
  <inkml:trace contextRef="#ctx0" brushRef="#br0" timeOffset="42615.4373">17198 12938,'0'0,"0"53,0 0,26 26,-26-26,0-27,0 27,0 0,0-26,0-1</inkml:trace>
  <inkml:trace contextRef="#ctx0" brushRef="#br0" timeOffset="43245.4735">17224 12858,'53'-52,"-53"25,27 27,-1 0,27 0,-26 27,-27 25,0 1,0 0,0 0,-27 0,27-26,0-1,-53-26,53 79,27-52,-1-27,27 0,-26 0,-1 53,27-53,-53 26,0 27,-27-26,1 26,-27-53,27 26,-27-26,0 0,53 0,-27 0,27-26,0-27</inkml:trace>
  <inkml:trace contextRef="#ctx0" brushRef="#br0" timeOffset="43644.4963">17621 12991,'53'0,"-53"0,0 79,0-26,0 0,0 0,0-27,0 27,27-53,-27 53,26-53</inkml:trace>
  <inkml:trace contextRef="#ctx0" brushRef="#br0" timeOffset="43854.5083">17780 12779,'0'0,"0"27,0-27</inkml:trace>
  <inkml:trace contextRef="#ctx0" brushRef="#br0" timeOffset="44513.546">17939 13202,'-27'53,"27"-106,0 0,80-26,-80-27,79-26,-79 53,0-1,0 27,0 0,-26 27,-1 26,-26 0,27 26,26 1,0 52,0-52,0 26,0 0,26 26,-26 0,0 1,53-27,-53-1,0 1,53 0,-53-26,27-27</inkml:trace>
  <inkml:trace contextRef="#ctx0" brushRef="#br0" timeOffset="44814.5629">18336 12911,'0'53,"0"0,0 0,0 0,0 0,0 0,53-27,-53 1,26-27</inkml:trace>
  <inkml:trace contextRef="#ctx0" brushRef="#br0" timeOffset="44994.5735">18389 12700,'0'0</inkml:trace>
  <inkml:trace contextRef="#ctx0" brushRef="#br0" timeOffset="45676.6125">18574 13176,'26'26,"1"27,26-53,-53-26,26-54,27 80,-27 0,1 0,79 27,-80-27,1 0,-27-27,53-25,-53 25,52 1,-52-27,0 26,0 1,0 26,-52 0,25 0,27 26,0 27,0 0,0 0,0 0,0-27,0 27,53-53,-53 53,53-53,-27 0</inkml:trace>
  <inkml:trace contextRef="#ctx0" brushRef="#br0" timeOffset="46471.658">19420 13017,'0'-26,"-52"26,52-27,-27 27,27-26,-26 26,-27-53,26 53,27 26,-53 27,27 0,26 0,0 0,0 0,0-53,53 0,26 0,-79-27,27 27,-27-26,0 0,26 26,53 0,-26 0,-53 52,53-52,-26 0</inkml:trace>
  <inkml:trace contextRef="#ctx0" brushRef="#br0" timeOffset="46725.6725">19606 13123,'0'-26,"53"26,-27 26,27-26,-27 53,1-27,-27 27,0-79,0-1,0 1,53-53,-27 52,54-26</inkml:trace>
  <inkml:trace contextRef="#ctx0" brushRef="#br0" timeOffset="48143.7535">20320 12858,'26'0,"1"27,-27 26,79 0,-79 0,53 0,-53-27,0 27,27-53,-27 53,53-80,-53 1,0-1,0 1,26-27,27 53,-53 27,53-27,-53 52,26-25,-26-27,53-79,-53 52,0 1,27-27,26 26,-27 27,27 0,0 53,-27 0,27 0,-53 0</inkml:trace>
  <inkml:trace contextRef="#ctx0" brushRef="#br0" timeOffset="48765.7892">21431 12964,'0'-53,"-26"27,-54 26,28 0,25 0,-52 26,79 1,-27-27,27 53,0 0,27-53,26 0,-27 0,1-27,25 27,-52-53,27 53,-1 0,27 27,-26 26,26-53,-27 0</inkml:trace>
  <inkml:trace contextRef="#ctx0" brushRef="#br0" timeOffset="49169.8123">21564 12620,'-27'0,"27"27,0 26,0-27,0 27,0 0,79 53,-79-27,53 27,-53-27,27 27,-27-53,53-26,-53-1,26-26,-26 0,0-26</inkml:trace>
  <inkml:trace contextRef="#ctx0" brushRef="#br0" timeOffset="49627.8385">21696 12806,'0'0,"53"0,-27 0,1 0,26 0,-53 0,0 52,0 1,0-26,-53-1,0 27,0-26,26 26,1-27,26-52</inkml:trace>
  <inkml:trace contextRef="#ctx0" brushRef="#br0" timeOffset="50333.8789">21960 12567,'-26'0,"26"-26,0 52,53 54,-53-1,53 27,-53-27,79-26,-79 0,27 27,-27-28,0-25,26-27,27 0,-53 0,0-53,0 27,0-27,0 0,0 0,-26-27,26 54,0 0,0-27,0 26,26 27,0 0,27 0,-26 0,-27 0,0 80,0-54,0 0,-27 27,1-26,-53 52,52-26,-26-26</inkml:trace>
  <inkml:trace contextRef="#ctx0" brushRef="#br0" timeOffset="50677.8986">22410 12832,'27'26,"-27"1,0 26,0-27,53 27,-53-26,0-1,26 27,-26-27,27-26</inkml:trace>
  <inkml:trace contextRef="#ctx0" brushRef="#br0" timeOffset="50867.9095">22595 12594,'0'26</inkml:trace>
  <inkml:trace contextRef="#ctx0" brushRef="#br0" timeOffset="51203.9286">22701 13149,'0'-52,"53"52,-26 0,-1 0,-26-27,79 1,-79-27,27 26,-27-26,26 53,27 0,-26 27,26-27,26 0,-52 0,25 0</inkml:trace>
  <inkml:trace contextRef="#ctx0" brushRef="#br0" timeOffset="51863.9664">23336 12753,'0'-53,"0"26,0 27,-79 0,26 0,0 27,0 26,53-27,0 27,0 0,0-27,53-26,0 0,-53 0,79 0,-79-26,27 26,-27-53,26 53,-26-26,53 26,-53 52,27-25,-27 26,0 26,0 27,0 0,0 0,0 0,0-27,0 0,0-52,-53-27,53 26,-27-26,-26 0,53 0,-53 0,53-53,-52 53,52-53,0 0,26 1,27-1,0 53,-27-53,1 53,-27-80</inkml:trace>
  <inkml:trace contextRef="#ctx0" brushRef="#br0" timeOffset="53880.0817">6218 14605,'0'-27,"26"1,27 26,0-53,-27 53,1 0,26 0,0 53,-53 0,0 0,0 26,0 0,0 1,0-1,0-26,0 26,0-52,53 26,0-53,-27 0,27 0,0 0,0 0,26 0,-52-53</inkml:trace>
  <inkml:trace contextRef="#ctx0" brushRef="#br0" timeOffset="54173.0985">6191 14949,'27'0,"-1"0,27 0,26 0,-26-80,27 80,-27-26,26 26,-26 0</inkml:trace>
  <inkml:trace contextRef="#ctx0" brushRef="#br0" timeOffset="54698.1285">6641 15689,'0'0,"0"0,53 0,53-79,-80 79,1-26,52 26,-79-53</inkml:trace>
  <inkml:trace contextRef="#ctx0" brushRef="#br0" timeOffset="55478.173">7223 15213,'-26'0,"-27"0,26 0,1 0,-27 0,53 0,0 53,0-26,53-27,0 0,0-27,-27 27,-26-26,53 26,-26 0,-27 0,26 53,-26-27,53 27,-53-27,26 27,-26 0,0 0,0-26,53 26,-53-27,27-52,-27-1,0 1,0-27,0 26,53 1,-53-27,26 26,-26-25,53 52,-53-53,26-27</inkml:trace>
  <inkml:trace contextRef="#ctx0" brushRef="#br0" timeOffset="59095.38">8334 15240,'-26'0,"26"53,0-27,0 1,0 25,0-25,0 26,0-27</inkml:trace>
  <inkml:trace contextRef="#ctx0" brushRef="#br0" timeOffset="61267.5043">8969 14684,'0'0,"27"106,-27-27,79 27,-79 0,80 26,-80-52,26-1,-26 0,0-52,53-1,-53 27,0-106,0 27,0-27,-26 0,26-26,0-27,0-27,0 54,26 26,-26 0,53 0,0 27,0 26,-53 0,0 26,26 54,-26-1,0 0,-26 1,-27 26,0-27,26-26,-25 0,52 26,-27-79</inkml:trace>
  <inkml:trace contextRef="#ctx0" brushRef="#br0" timeOffset="61595.5229">9499 15240,'26'0,"-26"26,53 27,-27 0,27-53,0 0,-26-53,-27-26,0 52,0 1,53 26,-53 26,26 27,27 0,0-53,0 0</inkml:trace>
  <inkml:trace contextRef="#ctx0" brushRef="#br0" timeOffset="61867.5386">10213 14631,'0'0,"0"0,0 80,0 25,53 28,-53-54,26 27,-26 0,80-53,-80-27,26 27,-26 0</inkml:trace>
  <inkml:trace contextRef="#ctx0" brushRef="#br0" timeOffset="62077.5506">10160 15054,'0'-26,"0"26,0-26,79 26,1 0,-27 0,0 0,0 0,-1 0</inkml:trace>
  <inkml:trace contextRef="#ctx0" brushRef="#br0" timeOffset="63187.6141">11086 14949,'0'79,"0"-53,0 1,0-1,0 27,0-26,0-1,53 54</inkml:trace>
  <inkml:trace contextRef="#ctx0" brushRef="#br0" timeOffset="63369.6245">11271 14552,'0'26,"0"27</inkml:trace>
  <inkml:trace contextRef="#ctx0" brushRef="#br0" timeOffset="63653.6408">11562 15293,'27'-27,"26"27,-27 0,1 0,-27-26,53 26,-53-27,26 27,0 0,27 0,-26 0,-1 0</inkml:trace>
  <inkml:trace contextRef="#ctx0" brushRef="#br0" timeOffset="64677.6992">12594 14869,'0'53,"0"-26,0-1,0 27,0-27,0 1,0 26,27-53,-27 26,53-26,-27 0,27 0,-53-53,0 27,0-27,53 79,-27-26,1 0,26 0,-27 0,1 0,26 0,-53 0,0-79,-53 26,53 27,-53-27,53 26,-27 1,27 26,0 0</inkml:trace>
  <inkml:trace contextRef="#ctx0" brushRef="#br0" timeOffset="64941.7144">13123 14922,'27'0,"-27"0,53 0,-53-53,53 53,0 0,-27 0,-26 53,0-26</inkml:trace>
  <inkml:trace contextRef="#ctx0" brushRef="#br0" timeOffset="65093.7228">13282 15187,'53'0,"-53"0,53 0,0 0</inkml:trace>
  <inkml:trace contextRef="#ctx0" brushRef="#br0" timeOffset="65549.7491">14102 14499,'0'-53,"-26"26,-1 27,-26 0,53-26,-79 26,53 0,26 0,0 53,0 0,26 53,-26 0,27-27,-27 0,0 1,52-1,-52-26,0-27,0 1</inkml:trace>
  <inkml:trace contextRef="#ctx0" brushRef="#br0" timeOffset="65767.7617">13811 14843,'53'0,"-53"-27,53 27,0-53,0 53,26-26,-26 26,0 0,0-53</inkml:trace>
  <inkml:trace contextRef="#ctx0" brushRef="#br0" timeOffset="66076.7794">14579 14393,'0'-26,"-27"26,1 0,26 0,-27 52,27 1,0 0,0 27,0 26,0-1,0-25,0-27,53 0,-26 26,-27-53,79-26,-26 0</inkml:trace>
  <inkml:trace contextRef="#ctx0" brushRef="#br0" timeOffset="66441.8002">14896 14472,'0'-53,"27"53,-27-26,52 26,28 0,-54 0,1 0,-27 26,53 27,-53-26,0-1,0 27,-27 0,27 0,-26 0,26-27,0 1,26 52,1-79,26 0,-1 0,1 0,0 0</inkml:trace>
  <inkml:trace contextRef="#ctx0" brushRef="#br0" timeOffset="66689.8144">15002 14684,'0'0,"53"0,0 0,26 0,27-53,-27 27,-52-27</inkml:trace>
  <inkml:trace contextRef="#ctx0" brushRef="#br0" timeOffset="66869.8247">15505 14367,'0'52,"26"-25,-26 52,0-26,0 53,0 26,-26 80,-54-106</inkml:trace>
  <inkml:trace contextRef="#ctx0" brushRef="#br0" timeOffset="68047.8921">11430 15081,'0'0,"0"79,26-26,-26 0,27 0,-27 0,53-27,-53 27,26-53,-26 0,0-26,0-27,0 0,53 0,-53 27,27-27,26 53,-27 0,53 0,-26 53,0 0,-53-27,0 1,27 25,-27-25,53-27</inkml:trace>
  <inkml:trace contextRef="#ctx0" brushRef="#br0" timeOffset="68729.9311">15981 14763,'53'0,"-27"0,-26 27,0-1,0 54,0-27</inkml:trace>
  <inkml:trace contextRef="#ctx0" brushRef="#br0" timeOffset="69898.9973">17489 14340,'0'106,"0"-53,0 0,0-27,0 27,0-26,0-1,53-26,0 0,-53-26,53-1,-53-26,53 27,-53-27,0 0,0 26,26 27,-26 53,53-26,-53 26,53-53,-27 26,27-26,-26 0,-1 0,1 0,26 0,-53 0,26 0,-26-53,0 0,0 27,0-1,0-25,0 25,0-26,-53 53,53-53,0 80</inkml:trace>
  <inkml:trace contextRef="#ctx0" brushRef="#br0" timeOffset="70312.0216">17806 15160,'27'0,"26"0,0 0,-27 0,1-53,52 53,-26 0,0-53,0 53,26-52,-26 52,-26-53</inkml:trace>
  <inkml:trace contextRef="#ctx0" brushRef="#br0" timeOffset="71031.0627">18680 14684,'-27'0,"27"-26,-26 26,-27 0,26 0,1 0,26 79,0-53,26-26,1 0,-1 0,27 0,-26 0,-1-26,27 26,-27 79,-26-52,0-1,0 27,53-26,-53-1,0 53,27-79,-27-26,53 0,-53-27,0 26,0 1,26 26,-26-53,27 0,52 53</inkml:trace>
  <inkml:trace contextRef="#ctx0" brushRef="#br0" timeOffset="72345.1379">16378 14658,'0'0,"26"0,27 0,0 0,0 0,26 0,1-53,-1 53,-26 0,26 0,-52 0,-1-27,27 27</inkml:trace>
  <inkml:trace contextRef="#ctx0" brushRef="#br0" timeOffset="72727.1597">16854 14446,'0'26,"0"-26,26 0,54 0,-80 53,26-53,-26 27,27-27,-27 53,0 0,0 26,0-53,-80 27,80 0,-53-26</inkml:trace>
  <inkml:trace contextRef="#ctx0" brushRef="#br0" timeOffset="80805.6218">19526 14578,'53'0,"-53"27,0 79,0-80,-53 0</inkml:trace>
  <inkml:trace contextRef="#ctx0" brushRef="#br0" timeOffset="88695.073">20214 14181,'0'27,"0"-1,0 27,53 27,-53-54,27 0,25 27,-25-53,26 0,-53-26,79-1,-79 1,27-53,-27 52,0 1,0 26,53 26,-53 27,26-26,1-27,-27 52,79-52,-53 0,1 0,26 0,-53-52,53 25,-53-26,0-26,26-1,-26 28,0 25,0-26,0 27,0 52,0 27</inkml:trace>
  <inkml:trace contextRef="#ctx0" brushRef="#br0" timeOffset="89557.1224">20638 14816,'0'-26,"52"26,-25 0,-1 0,1 0,52 0,-52 0,26 0,-27 0</inkml:trace>
  <inkml:trace contextRef="#ctx0" brushRef="#br0" timeOffset="89819.1373">20743 14711,'0'-27,"0"27,0 0,0 53,27-27,-27 27,53 0,-53-26</inkml:trace>
  <inkml:trace contextRef="#ctx0" brushRef="#br0" timeOffset="90494.176">21220 14578,'0'-53,"0"-26,0 79,-80 0,54 0,-27 26,0 27,53 0,0-26,26-27,27 0,-26 0,-1 0,27 0,-53 0,27 0,-27 0,26 26,-26 27,0-26,0-1,53 27,-53-27,0 1,26-27,27 0,-26 0,-27 0,26-27,-26-26,53 53,-53-26,27 26,-27-53,26 53,-26-53,53 53,-53-79</inkml:trace>
  <inkml:trace contextRef="#ctx0" brushRef="#br0" timeOffset="93119.3261">21908 14393,'26'0,"53"0,-52 0,52 0,27 0,26 0,-26 0,0-26,53 26,26-80,0 80,-26-53,-53 53,-27 0,0 0,1 0,-1 0,-26 0,0 0,0 0,0 0,0 0,0 0,-27-26,27 26,-26 0,-27 0</inkml:trace>
  <inkml:trace contextRef="#ctx0" brushRef="#br0" timeOffset="93523.3492">23865 13996,'27'0,"26"27,0 26,-27-1,54 1,-80-26,26-27,-26 53,-26 53,-54-80,27 27</inkml:trace>
  <inkml:trace contextRef="#ctx0" brushRef="#br0" timeOffset="95931.4864">24686 13520,'0'-27,"0"27,53-52,-27 52,27 0,26 0,-26 0,27 0,-27 0,-27 0,27 26,-53 0,0 27,0 27,-53-1,27-26,-27 26,53-52,0 26,0-27,26-26,53 53,-26-53,0 0,27 0,-27 0,-1 0</inkml:trace>
  <inkml:trace contextRef="#ctx0" brushRef="#br0" timeOffset="96239.5046">24739 13784,'0'0,"52"0,1-26,27 26,26-53,26 53,-26 0,-27-26,-26 26</inkml:trace>
  <inkml:trace contextRef="#ctx0" brushRef="#br0" timeOffset="97145.5564">25691 13970,'27'0,"-1"0,27 0,-27 0,1 0,26-27,-27 27,1 0,26 0</inkml:trace>
  <inkml:trace contextRef="#ctx0" brushRef="#br0" timeOffset="97409.5715">25770 13758,'0'53,"0"0,0-27,0 1,0 26,0-27,0 1,53-27,-26 79</inkml:trace>
  <inkml:trace contextRef="#ctx0" brushRef="#br0" timeOffset="98241.6191">26379 13705,'-26'-79,"26"52,-27 27,1 0,-27 0,53 27,-27-27,27 79,0-26,0-27,0-26,80 0,-54 0,-26 0,53 0,-27 0,-26 27,0-1,0 27,53-26,-53-1,0 27,0-26,27-1,26-26,-27 0,-26-26,27-27,26 0,-27 0,-26 26,53 27,-53-53,26 53</inkml:trace>
  <inkml:trace contextRef="#ctx0" brushRef="#br0" timeOffset="100774.764">3863 13732,'0'-53,"0"26,0 27,0-26,-27-27,-25 26,25 27,-26 0,53 27,-79 26,79-27,-27 1,27 26,0-27,0 27,27-53,-1 53,27-53,-26 0,26-27,-27 27,-26-53,53 1,0-1,-53 26,0 27,0 53,0 0,26-53,-26 26,27-26</inkml:trace>
  <inkml:trace contextRef="#ctx0" brushRef="#br0" timeOffset="101047.7796">4075 13599,'53'0,"-53"27,0 52,0-26,0 26,0 1,-53 52,0-26</inkml:trace>
  <inkml:trace contextRef="#ctx0" brushRef="#br0" timeOffset="103175.9013">6959 16510,'0'26,"0"54,0 52,0-53,-53 1,53-28,0 1,0 0,0-26,79-27,-79-27,53-26,-53 27,53-1,-53-25,26 52,-26-27,53 27,0 27,0 25,-53 1,0-26,0 26,-26-53,-1 53,-26-53,0 0,27 26,-1-26,27 0</inkml:trace>
  <inkml:trace contextRef="#ctx0" brushRef="#br0" timeOffset="103384.9126">7435 16721,'53'27,"-27"52,-26-26,0 0,53 26,-53-26,0 27,0-1,-53 0,53 1,-26-1</inkml:trace>
  <inkml:trace contextRef="#ctx0" brushRef="#br0" timeOffset="104750.9914">10504 16298,'-26'0,"-1"26,-26-26,27 0,-1 0,1 0,26-26,0 79,0 0,0 0,0 0,0 0,53 26,-53-53,0 1,26-27,-26 79,0-52,0-1,0 1</inkml:trace>
  <inkml:trace contextRef="#ctx0" brushRef="#br0" timeOffset="104991.0051">10107 16695,'0'-53,"53"53,-53-26,53 26,-27 0,1 0,52 0,-26 0,0 0,-26 0,25 0,-25 0,-1 0</inkml:trace>
  <inkml:trace contextRef="#ctx0" brushRef="#br0" timeOffset="105300.0227">10901 16324,'0'0,"-53"80,26-1,27-52,-52 52,52-26,0 0,0 0,0 0,26 26,27-52,0-27,-27 0</inkml:trace>
  <inkml:trace contextRef="#ctx0" brushRef="#br0" timeOffset="105741.048">11060 16642,'0'53,"53"-53,-53 53,26-53,-26 26,26-26,27 0,0 0,-53-53,0 27,0-27,27 79,-27 27,53-53,-53 27,26-27,1 0,-27 0,0-27,52-52,-52 0,0 26,0 26,0 1,0-27</inkml:trace>
  <inkml:trace contextRef="#ctx0" brushRef="#br0" timeOffset="105943.0596">11589 16324,'0'80,"0"-54,0 27,0 0,0 27,0-1,0 0,0-26,0-26,0 26,0-27,-53-26</inkml:trace>
  <inkml:trace contextRef="#ctx0" brushRef="#br0" timeOffset="106563.095">12012 16616,'27'0,"25"-53,28 53,-54 0,1 0,26 0</inkml:trace>
  <inkml:trace contextRef="#ctx0" brushRef="#br0" timeOffset="106716.1038">12171 16801,'0'0,"53"0,-27 0,27 0,-26 0,-1 0</inkml:trace>
  <inkml:trace contextRef="#ctx0" brushRef="#br0" timeOffset="107758.1634">13176 16668,'27'0,"-27"-26,26 26,27 0,-26 0,25 0,-25 0,-1 0,27 0</inkml:trace>
  <inkml:trace contextRef="#ctx0" brushRef="#br0" timeOffset="109385.2565">13758 16351,'0'-27,"27"27,26 0,0 0,0 80,-53-27,0-27,0 1,0 26,0 0,-27-53,27 26,27-26,-1 0,0 0,1 0,26 0,-27 0</inkml:trace>
  <inkml:trace contextRef="#ctx0" brushRef="#br0" timeOffset="109895.2856">14367 16298,'-27'0,"-25"0,25 0,27 26,0 27,0-26,53-27,0 0,-27 53,27-27,-53 54,0-27,0 26,0 0,0 1,0-27,0-27,0 27,27-106,-27 27,53-27,-53 0,53 0,-53 26,52 27,1-53,-26 53</inkml:trace>
  <inkml:trace contextRef="#ctx0" brushRef="#br0" timeOffset="110316.3097">15266 16192,'0'-26,"0"-27,0 79,0 1,0 26,0-27,0 1,0-1,0 27,0-27,0 1,0 52,53 1,-26-27,-1-53,27 0,-26 0</inkml:trace>
  <inkml:trace contextRef="#ctx0" brushRef="#br0" timeOffset="110705.332">15610 16404,'53'53,"-53"-27,0 27,0-26,0-1,0 1,0-27,53-27,-53-26,53 27,-53-1,0-26,27 53,-27 27,26-27,-26 26,53 1,-27 26,27-53</inkml:trace>
  <inkml:trace contextRef="#ctx0" brushRef="#br0" timeOffset="110991.3483">16351 16007,'0'-26,"0"26,0 52,-53 28,53-27,-26 0,26 26,0-26,0 0,0-27,0 1,0 26,53-27,26 27,-26-53</inkml:trace>
  <inkml:trace contextRef="#ctx0" brushRef="#br0" timeOffset="111921.4015">16748 16007,'0'-26,"0"26,27 0,26 0,-27 0,0 0,27 0,-26 52,-27-25,0-1,0 1,0 26,0-27,0 1,-27 26,-26-1,53 1,0 0,53-53,-26 0,26 0,-27 0</inkml:trace>
  <inkml:trace contextRef="#ctx0" brushRef="#br0" timeOffset="112191.4163">16616 16245,'53'0,"-27"0,54 0,-27 0,26 0,0 0,1 0,-27 0,-1 0,1 0</inkml:trace>
  <inkml:trace contextRef="#ctx0" brushRef="#br0" timeOffset="112377.4276">17383 16351,'53'0,"0"0,26 0,-52 0</inkml:trace>
  <inkml:trace contextRef="#ctx0" brushRef="#br0" timeOffset="112835.4538">18098 15848,'26'0,"80"0,-80 0,1 27,26-27,-53 79,26-79,-26 53,0 0,0 0,-26 26,-1-26,27-26,-26-27,26 52,0 28,53-54,0-26,26 0,0 0,-26 0</inkml:trace>
  <inkml:trace contextRef="#ctx0" brushRef="#br0" timeOffset="113120.4701">18098 16139,'52'0,"1"0,0 0,27 0,-1 0,0 0,-26 0,0 0</inkml:trace>
  <inkml:trace contextRef="#ctx0" brushRef="#br0" timeOffset="113503.4919">18336 16721,'26'0,"-26"-26,27 26,52-53,-26 53,-27 0,27 0,-26 0,-1 0,27 0</inkml:trace>
  <inkml:trace contextRef="#ctx0" brushRef="#br0" timeOffset="114060.5239">18971 16377,'0'-26,"0"26,-53 0,0 0,26 0,-26 53,53-27,-26-26,26 27,0-27,53 0,-27 0,1 0,26 0,-27 0,1 0,26 53,-53 0,0 0,0-1,0-52,0 53,0-53,26-53,27 27,-27 0,54-27,-27 0,0 53,26-53,0 53,-26-53,-26-27</inkml:trace>
  <inkml:trace contextRef="#ctx0" brushRef="#br0" timeOffset="114275.5361">19659 15981,'26'52,"-26"-25,53 26,-53-27,53 27,-53-26,0 26,0-1,0 1,0 0,-53 0,0 53,0-79</inkml:trace>
  <inkml:trace contextRef="#ctx0" brushRef="#br0" timeOffset="115603.6121">20214 16298,'53'0,"0"0,0 0,0-26,26 26,-26 0,27-27,-54 27</inkml:trace>
  <inkml:trace contextRef="#ctx0" brushRef="#br0" timeOffset="115879.6279">20532 16086,'0'53,"0"-26,0-1,0 27,0 26,0-26,0-26</inkml:trace>
  <inkml:trace contextRef="#ctx0" brushRef="#br0" timeOffset="116569.6674">21087 15928,'0'-27,"27"27,-27-53,26 53,27 0,0 0,-53 27,0 26,0 0,0-1,0 1,-26 0,26 0,0-26,53-27,-1 0,1 0,0 0,0 0,0 0</inkml:trace>
  <inkml:trace contextRef="#ctx0" brushRef="#br0" timeOffset="117163.7014">21802 15742,'-27'0,"-26"0,0 27,27-27,26 79,-27-52,27 26,0 0,27-53,-1 0,1 0,26 0,-27 0,1 0,26 0,-53 26,53-26,-53 26,26-26,-26 53,0 0,0-26,0 26,0 0,0-27,0-26,0 53,0-53,79-53,-79 0,53 27,-53-27,53 26,0-26,0 27</inkml:trace>
  <inkml:trace contextRef="#ctx0" brushRef="#br0" timeOffset="118165.7587">22675 15398,'0'-26,"0"26,-53 0,53 79,0 1,0-1,0 0,0 1,0-1,0 1,0-27,26-1,-26-25,0 26,27-53,-27 53,53-53</inkml:trace>
  <inkml:trace contextRef="#ctx0" brushRef="#br0" timeOffset="118534.7798">22992 15954,'0'53,"27"-53,-27 26,53-26,-27 0,1 0,-27 0,0-52,53 25,-53 1,0-27,26 53,27 0,-27 0,-26 26,27-26,-27 53,0-26,0 25,0 1</inkml:trace>
  <inkml:trace contextRef="#ctx0" brushRef="#br0" timeOffset="119193.8175">23786 15372,'-26'0,"26"0,-53 53,0 53,53-27,-27 0,27 1,0-1,0-26,0 53,53-53,-26 0,52-53,-26 26,26-26</inkml:trace>
  <inkml:trace contextRef="#ctx0" brushRef="#br0" timeOffset="120108.8698">24051 15425,'0'-27,"0"27,53 0,26-52,-26 52,0 0,0 26,-27 27,-26-27,0 1,0 26,0-27,0 27,0-26,-53-1,53 27,0-27,0 27,0-53,53 53,0-53,26 0,-26 0,27 0</inkml:trace>
  <inkml:trace contextRef="#ctx0" brushRef="#br0" timeOffset="120385.8857">23945 15610,'26'0,"1"0,52 0,0 0,1-26,-1 26,1 0,-1 0,-26 0,0 0</inkml:trace>
  <inkml:trace contextRef="#ctx0" brushRef="#br0" timeOffset="121090.926">24897 15742,'27'0,"-1"-26,27 26,0 0,26 0,1 0</inkml:trace>
  <inkml:trace contextRef="#ctx0" brushRef="#br0" timeOffset="121494.9491">25400 15240,'0'-27,"53"-26,-27 53,1 0,52 0,-26 0,-26 0,26 27,-53-1,26 1,-26 26,0-27,0 1,0 25,0-25,0 26,0 26,26-26,27-53,0 27,0-27,27 0,-28 0,-25 52</inkml:trace>
  <inkml:trace contextRef="#ctx0" brushRef="#br0" timeOffset="121781.9655">25453 15398,'79'-26,"-26"26,27 0,-1-53,0 53,27 0,26 0,-52 0,-27 0,-27 27</inkml:trace>
  <inkml:trace contextRef="#ctx0" brushRef="#br0" timeOffset="122741.0204">26458 15716,'0'-27,"0"-25,0 25,-26-26,-1 53,-25 0,-1 0,53 53,-27-53,27 27,0-1,0-26,0 53,53-53,0 0,-27 0,27 0,-53 26,53-26,-53 27,0 26,0 0,0-27,0 1,0 26,27-53,-27 52,53-78,-53 0,79-27,-53-27,27 27,-26 0,26 0,-53 27,53 26,-53-26,26 26,-26 0</inkml:trace>
  <inkml:trace contextRef="#ctx0" brushRef="#br0" timeOffset="123047.0379">27120 15160,'0'0,"53"106,-53-26,26-1,-26 27,53 26,-53-53,0-26,0 0,0 27,-53-27,27-27,26 27,-53-53,53 53</inkml:trace>
  <inkml:trace contextRef="#ctx0" brushRef="#br0" timeOffset="123243.0491">27728 15981,'27'0,"-27"26</inkml:trace>
  <inkml:trace contextRef="#ctx0" brushRef="#br0" timeOffset="124743.1349">21855 15795,'0'53,"-53"27,53-54,-27 1,27 52,-79-53</inkml:trace>
  <inkml:trace contextRef="#ctx0" brushRef="#br0" timeOffset="126595.2407">13838 17621,'0'0,"0"26</inkml:trace>
  <inkml:trace contextRef="#ctx0" brushRef="#br0" timeOffset="126755.25">13811 17806,'80'0,"-54"0,1 0,25 0,-25 0,-1 0</inkml:trace>
  <inkml:trace contextRef="#ctx0" brushRef="#br0" timeOffset="127517.2936">15002 17568,'26'-26,"1"26,52 0,-79 0,53 52,-53-25,0-1,0 1,0 26,-26-27,26 27,-27-53,27 53,0-53,53 0,-26 0,25 0,1 0</inkml:trace>
  <inkml:trace contextRef="#ctx0" brushRef="#br0" timeOffset="127975.3197">15716 17462,'0'-26,"-53"26,27 0,-1 0,-52 53,26-27,27 27,26 0,0 0,0-53,26 26,27-26,0 53,-27-53,54 27,-54-27,1 79,-27-26,0 0,0-27,0-26,0 0,0-26,79 26,0-53,-26 53,27-79,-1 52</inkml:trace>
  <inkml:trace contextRef="#ctx0" brushRef="#br0" timeOffset="128539.352">16510 17251,'0'-53,"0"79,26 1,-26 25,0 28,53 26,-53-27,0 0,0 1,53-1,-53 1,27-28,-1-52</inkml:trace>
  <inkml:trace contextRef="#ctx0" brushRef="#br0" timeOffset="128855.3701">16854 17753,'0'27,"0"-1,0 1,0 26,26-53,-26 52,53-52,-53 27,27-27,26-53,-53 27,53-27,-53 26,26-26,27 106,-53-26,26-27,-26 53,53-53,-53 26,53-26,-26 0</inkml:trace>
  <inkml:trace contextRef="#ctx0" brushRef="#br0" timeOffset="129137.3862">17542 17462,'0'-53,"0"106,0 27,0-1,0 0,0 1,0-1,0 27,-53-27,53 1,0-1,0-26</inkml:trace>
  <inkml:trace contextRef="#ctx0" brushRef="#br0" timeOffset="129933.4317">18230 17065,'53'27,"-27"-27,1 53,26-53,-53 53,26-53,-26 79,0-26,-26 0,26 0,-27-53,27 53,0 0,0-53,53 26,-27-26,27 0,-26 0</inkml:trace>
  <inkml:trace contextRef="#ctx0" brushRef="#br0" timeOffset="130179.4457">18045 17383,'53'0,"26"0,-26 0,0 0,-27 0,54 0,-28 0,1 53,0-53</inkml:trace>
  <inkml:trace contextRef="#ctx0" brushRef="#br0" timeOffset="130406.4588">18838 17489,'53'0,"-26"0,26 0,-27 0,53 0,-26 0,0-53</inkml:trace>
  <inkml:trace contextRef="#ctx0" brushRef="#br0" timeOffset="134056.6676">25876 16007,'27'0,"-1"0,1 0,52 0,-53 0,1 0,26 0</inkml:trace>
  <inkml:trace contextRef="#ctx0" brushRef="#br0" timeOffset="134304.6818">26009 15875,'0'0,"0"26,-27 27,27-26,0-1,0 27,-26-53,26 53,0-27,0 27</inkml:trace>
  <inkml:trace contextRef="#ctx0" brushRef="#br0" timeOffset="137492.8639">19685 17039,'26'0,"1"0,-27 53,53-53,-53 26,0 1,0 52,0-26,0 0,0 0,26 0,1-53,79 0,-80 0,1 0,-1 0,27 0</inkml:trace>
  <inkml:trace contextRef="#ctx0" brushRef="#br0" timeOffset="137769.8799">19632 17303,'27'0,"52"0,-26 0,0-52,0 52,26 0,-26 0,-27 0</inkml:trace>
  <inkml:trace contextRef="#ctx0" brushRef="#br0" timeOffset="138834.9409">20690 17118,'-26'-53,"0"53,-1 0,1 0,-27 27,0-27,53 26,0 1,26-27,1 0,-27 26,79-26,-26 53,-27-53,-26 27,0 25,0 28,0-80,27 0,-1 0,-26-27,80 27,-54 0,27-26,0 26</inkml:trace>
  <inkml:trace contextRef="#ctx0" brushRef="#br0" timeOffset="139832.998">18415 17886,'0'0,"26"0,27 0,0 0,27 0,26 0,79 0,79-80,-26 80,27 0,26-53,-53 53,0 0,-79 0,0 0,0 0,-80 0,-26 0,-27 0,-26 0</inkml:trace>
  <inkml:trace contextRef="#ctx0" brushRef="#br0" timeOffset="140801.0533">18653 18203,'0'-53,"27"53,-1-26,27 26,0 0,26 0,-52 0,-27 26,26 1,-26 52,0-26,0 0,-26 0,26 0,-27-27,27 27,0 0,0-53,27 0,-1 0,54 0,-54 0</inkml:trace>
  <inkml:trace contextRef="#ctx0" brushRef="#br0" timeOffset="141077.0691">18627 18415,'0'0,"79"0,-26 0,26 0,1 0,-1 0,-26 0,-27-53</inkml:trace>
  <inkml:trace contextRef="#ctx0" brushRef="#br0" timeOffset="142023.1232">19526 18388,'27'0,"26"0,0-26,-1 26,1 0,27 0,-54 0,1 0</inkml:trace>
  <inkml:trace contextRef="#ctx0" brushRef="#br0" timeOffset="143283.1953">20135 17991,'0'-26,"0"26,26 0,27 26,-26-26,-27 53,26-53,-26 53,0 0,0 0,0-27,0 27,0-26,-26-27,26 53,0 0,0 0,26-53,1 0,25 53,-25-53,-1 0</inkml:trace>
  <inkml:trace contextRef="#ctx0" brushRef="#br0" timeOffset="143545.2103">20161 18229,'0'0,"27"0,52 0,-26 0,26 0,-26 0</inkml:trace>
  <inkml:trace contextRef="#ctx0" brushRef="#br0" timeOffset="143793.2243">20743 18388,'27'0,"-1"0,54 0</inkml:trace>
  <inkml:trace contextRef="#ctx0" brushRef="#br0" timeOffset="144339.2557">21061 18097,'0'-53,"0"53,-53 0,0 0,53 27,0 26,0 26,26-79,27 0,-26 26,26-26,0 53,-53-26,0-1,0 27,0 0,0 0,-27-26,27 25,0-25,0-27,27-53,-27 27,53-27,-53 26,53 1,26-54,-26 54,-27 26,27 0,-26 0</inkml:trace>
  <inkml:trace contextRef="#ctx0" brushRef="#br0" timeOffset="144879.2866">21855 17224,'0'53,"0"0,0-27,0 1,0 26,0 0,26 0,-26-1,53 54,-53-26,26-1,-26 0,0 1,0 26,0-1,0-25,0-1</inkml:trace>
  <inkml:trace contextRef="#ctx0" brushRef="#br0" timeOffset="145772.3377">20743 17224,'0'27</inkml:trace>
  <inkml:trace contextRef="#ctx0" brushRef="#br0" timeOffset="147347.4278">19606 17118,'0'-26,"26"26,27 0,-53 0</inkml:trace>
  <inkml:trace contextRef="#ctx0" brushRef="#br0" timeOffset="148697.505">15849 17542,'0'-53,"-53"53,26 53,27-1,-79-25,79 26,-53 0,53 0,-53 0</inkml:trace>
</inkml:ink>
</file>

<file path=ppt/ink/ink2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5:45:02.1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3360 608,'0'-26,"0"-1,0-26,0 53,0-26,-26 26,26-27,-53 27,53-52,-27 52,27 26,-53-26,1 79,25-52,27 26,-79 0,79 0,-27 0,27 26,0-26,0 0,0 0,0 0,0-1,0-25,0-1,0 27,0 0,0-26,0 26,0-53</inkml:trace>
  <inkml:trace contextRef="#ctx0" brushRef="#br0" timeOffset="263.015">2937 1005,'0'-53,"0"53,79 0,-52 0,26 0,0 0,26 0,27 0,-27 0</inkml:trace>
  <inkml:trace contextRef="#ctx0" brushRef="#br0" timeOffset="923.0528">3731 582,'0'0,"0"0,-53 53,53 26,-27 0,27 1,0-27,0 0,0 0,0-1,0-25,0-1,53 27,0-53,-26 27</inkml:trace>
  <inkml:trace contextRef="#ctx0" brushRef="#br0" timeOffset="1448.0827">4101 688,'0'-27,"27"27,52 0,-53 0,1 0,26 0,-27 27,-26 52,0 0,0-26,-53 0,27 0,26-26,-80 25,80 1,0 0,80 0,-54-53,1 0,26 0,-27 0</inkml:trace>
  <inkml:trace contextRef="#ctx0" brushRef="#br0" timeOffset="1710.0978">4022 1032,'26'0,"27"0,-26 0,25 0,28 0,-27 0,26 0,-52-27,-1 27</inkml:trace>
  <inkml:trace contextRef="#ctx0" brushRef="#br0" timeOffset="1943.1111">4630 741,'0'52,"0"1,27 27,-27-27,0 0,0-1,0 1,0 27,0-27,-27-27,-26 27,27-53,26 27,-27-27</inkml:trace>
  <inkml:trace contextRef="#ctx0" brushRef="#br0" timeOffset="2206.1261">5001 1032,'26'0,"-26"-27,53 27,-27 0,27 0,0 0</inkml:trace>
  <inkml:trace contextRef="#ctx0" brushRef="#br0" timeOffset="2348.1343">5001 1296,'53'0,"-1"0,1 0,0-26,0 26,-26 0</inkml:trace>
  <inkml:trace contextRef="#ctx0" brushRef="#br0" timeOffset="3031.1734">6429 1032,'-26'0,"-27"26,53 0,53-26,-27 0,1 0,26 0,-53-52,26 25,-26 1,0-27,0 26,-79 27,26 0,26 0,1 0,26 53,-53-26,53 26,0-1,27-25,-27 26,79-27,-53-26,27 80,-26-80,-1 0,27 0,-26 0,-1 0</inkml:trace>
  <inkml:trace contextRef="#ctx0" brushRef="#br0" timeOffset="3794.217">6747 264,'0'-26,"26"26,1 0,-1 0,27 0,-26 0,26 0,-53 53,0 0,0-27,0 1,-53 25,26 1,27-26,-79 26,79 0,0-27,0 27,79-53,-26 0,0 0,-27 0</inkml:trace>
  <inkml:trace contextRef="#ctx0" brushRef="#br0" timeOffset="4038.231">6720 502,'27'0,"-1"0,1 0,26 0,26 27,0-27,-26 0</inkml:trace>
  <inkml:trace contextRef="#ctx0" brushRef="#br0" timeOffset="4575.2617">7620 979,'0'-53,"53"53,26-27,1 27,-54 0,1 0,-27 0,53 0,-53 27</inkml:trace>
  <inkml:trace contextRef="#ctx0" brushRef="#br0" timeOffset="4711.2695">7726 1217,'53'0,"0"0,26 0,-26 0,0 0</inkml:trace>
  <inkml:trace contextRef="#ctx0" brushRef="#br0" timeOffset="5962.341">9922 529,'-27'0,"1"0,-53 0,-1 0,1 26,-1 27,1-26,26 26,27-27,26 1,0 25,53-52,26 0,0 0,1 0,-1 0,-52 27,-1-27,-26 53,0 0,-53-27,27 27,-27-26,0-27,26 79,-26-79,27 53,-27 0,53 0,0 26,27-26,25-53,28 53,52-53,0 0,54 0,-1 0,-53 0,0-27,-26 27,-26 0,-1 0,-53 0,-26 0</inkml:trace>
  <inkml:trace contextRef="#ctx0" brushRef="#br0" timeOffset="7921.4531">11589 370,'0'-26,"0"26,53 0,0 0,-27 0,1 0,-1 0,-26 0,53 0,-53 53,0-1,0-25,-27 26,-25-27,25 27,-26 0,27-26,-27 26,53-1,0-25,53 26,26-53,53 0,-26 0,-26 0,-28 0,-25 0,-27 0</inkml:trace>
  <inkml:trace contextRef="#ctx0" brushRef="#br0" timeOffset="8253.472">11668 582,'27'0,"26"0,-1 0,-25 0,26 0,-27 0,27 0</inkml:trace>
  <inkml:trace contextRef="#ctx0" brushRef="#br0" timeOffset="8782.5023">12118 211,'0'27,"0"26,0-27,0 1,26 26,-26-1,27-52,26 0,-53-26,26 26,-26-53,53 0,-26 53,-1 0,-26 0,0 53,0 0,0-27,0 27,0 0</inkml:trace>
  <inkml:trace contextRef="#ctx0" brushRef="#br0" timeOffset="9780.5594">11536 529,'0'0,"26"0,1 0,26 0,-27 0,27 26,26-26,-52 0</inkml:trace>
  <inkml:trace contextRef="#ctx0" brushRef="#br0" timeOffset="10561.6041">11377 1084,'0'-26,"27"26,52-53,0 53,1 0,26 0,26 0,53 0,-26 0,0 27,-54-27,-25 0,-27 0,-27 0,-26 26,53-26,-53 53,-26-53</inkml:trace>
  <inkml:trace contextRef="#ctx0" brushRef="#br0" timeOffset="11122.6362">11509 1296,'0'0,"53"53,-53-26,0-1,27 27,-27-27,0 27,0 0,53-106,-53 27,0-1,26-26,27 1,-26 52,-1 0,-26 0,53 52,-27-25,-26 26</inkml:trace>
  <inkml:trace contextRef="#ctx0" brushRef="#br0" timeOffset="11402.6522">12197 1164,'0'26,"0"1,0 26,0-27,0 27,0 0,0 26,-26 1,-27-27</inkml:trace>
  <inkml:trace contextRef="#ctx0" brushRef="#br0" timeOffset="11580.6624">12091 1852,'53'0</inkml:trace>
  <inkml:trace contextRef="#ctx0" brushRef="#br0" timeOffset="12172.6962">11880 1428,'0'-26,"0"52,0 1,26 26,-26 0,0-27</inkml:trace>
  <inkml:trace contextRef="#ctx0" brushRef="#br0" timeOffset="12851.7351">11483 1270,'-27'0,"27"0,-26 53</inkml:trace>
  <inkml:trace contextRef="#ctx0" brushRef="#br0" timeOffset="13748.7864">12197 1878,'0'0,"0"0</inkml:trace>
  <inkml:trace contextRef="#ctx0" brushRef="#br0" timeOffset="14647.8378">12250 1852,'0'0</inkml:trace>
  <inkml:trace contextRef="#ctx0" brushRef="#br0" timeOffset="17717.0133">13573 899,'0'0,"27"0,-27 53,0 0,-53-26,0-27,0 79,0-79</inkml:trace>
  <inkml:trace contextRef="#ctx0" brushRef="#br0" timeOffset="20355.1642">14870 873,'-27'0,"27"0,53-53,-26 26,25-25,1-28,-26 27,26 0,0-26,-53 26,0 0,0 27,0-27,-27 26,1 27,-27 0,53 0,-27 53,27 0,0 26,0-26,0 0,0 0,0 27,0-27,0-27,0 0,0 27,27 0,26-53,-27 27,27-27</inkml:trace>
  <inkml:trace contextRef="#ctx0" brushRef="#br0" timeOffset="20684.1831">15452 661,'-27'0,"27"27,-26-27,26 79,0-26,0 26,0-52,0 26,79 0,-52-53</inkml:trace>
  <inkml:trace contextRef="#ctx0" brushRef="#br0" timeOffset="20873.1938">15531 635,'0'-27,"53"54,-53 52,0 0</inkml:trace>
  <inkml:trace contextRef="#ctx0" brushRef="#br0" timeOffset="21336.2204">15690 1005,'0'53,"0"-27,53-26,-27 0,1 0,-27-52,53 25,-53 27,26 53,-26 0,53-53,-27 0,-26-27,27-25,-27 25,53 27,-27 0,1 0,26 0,-27 53</inkml:trace>
  <inkml:trace contextRef="#ctx0" brushRef="#br0" timeOffset="21592.235">16510 502,'0'-79,"0"53,0 105,0-26,0 26,0-26,0 27,26-28,-26 1,0 27,0-27,0-27,0 1</inkml:trace>
  <inkml:trace contextRef="#ctx0" brushRef="#br0" timeOffset="21798.2468">16272 741,'0'0,"53"0,0 0,0 0,0 0,-1 0,28 0,-27 0,-27 0</inkml:trace>
  <inkml:trace contextRef="#ctx0" brushRef="#br0" timeOffset="23880.3659">14870 1508,'0'26,"0"27,0 0,0 26,0-26,0 0,0-26,0 26,0-80,0 27,0-79,0 52,26-26,-26 1,0 25,53-26,0 53,-27 0,54 27,-54 26,-26 26,0-26,0-27,0 27,0 0</inkml:trace>
  <inkml:trace contextRef="#ctx0" brushRef="#br0" timeOffset="24292.3894">15399 1772,'26'0,"27"0,0 0,0 0,26 27,-26-27,27 0,-54 0,1 0,25 0</inkml:trace>
  <inkml:trace contextRef="#ctx0" brushRef="#br0" timeOffset="24532.4032">15822 1746,'27'0,"-27"0,26 0,-26 53,53 0,-53 0,0-27,0 27,-27-26,27-1,-26-26</inkml:trace>
  <inkml:trace contextRef="#ctx0" brushRef="#br0" timeOffset="25130.4374">16404 1693,'-26'53,"-27"-27,26 27,-26-26,27-1,26 27,-53-53,53-26,0-54,0 54,0-1,0-26,79 106,-52-26,26 26,-27-27,27 27,0-53,-26 0,25 0,1-26,-53-54,0 54,0-27,-26-26,-1 52,-52-52,26 79,27 26,26 1,0 26</inkml:trace>
  <inkml:trace contextRef="#ctx0" brushRef="#br0" timeOffset="25716.4709">15796 1587,'0'0,"0"53,26-26,-26-1,53-26,-53 53</inkml:trace>
  <inkml:trace contextRef="#ctx0" brushRef="#br0" timeOffset="26764.5308">17833 476,'26'0,"-26"79,0 27,53 26,-53 1,53 25,-53 28,53-28,-53 1,53 0,-53-53,27 0,-27-1,0-52,0 0,52-26,-52 26,0-106</inkml:trace>
  <inkml:trace contextRef="#ctx0" brushRef="#br0" timeOffset="28770.6456">19235 608,'27'0,"26"0,26 0,-26 0,-53 53,0 0,0-26,0 25,-53 1,27 0,-27 0,53-26,-27-1,27 27,0 0,27-53,26 53,-1-53,28 0,-1 0,-26 0,-26 0</inkml:trace>
  <inkml:trace contextRef="#ctx0" brushRef="#br0" timeOffset="29016.6591">19182 820,'80'0,"-27"-53,26 53,0 0,1 0,26 0,-54 0,-25 0</inkml:trace>
  <inkml:trace contextRef="#ctx0" brushRef="#br0" timeOffset="30000.7159">19553 211,'0'53,"0"0,0-26,0-1,0 27,0-27,0 1,26-27,-26-27,80-52,-80 26,0 27,52-1,1-26,-26 53,-1 27,-26 52,53-79,-53 53,0 0,0-27,0 27,-26-26</inkml:trace>
  <inkml:trace contextRef="#ctx0" brushRef="#br0" timeOffset="30313.7338">19923 423,'53'0,"-26"0,25 0,-25 0,26 0,-27 0,-26 0,27 0</inkml:trace>
  <inkml:trace contextRef="#ctx0" brushRef="#br0" timeOffset="30583.7493">20082 370,'0'-26,"0"52,0 1,-27 25,27-25,0-1,0 27,0-26</inkml:trace>
  <inkml:trace contextRef="#ctx0" brushRef="#br0" timeOffset="30838.7639">20399 264,'0'-26,"0"52,0 27,0-26,0 26,-26-1,26 28,-53-1</inkml:trace>
  <inkml:trace contextRef="#ctx0" brushRef="#br0" timeOffset="31642.8098">18865 1296,'0'0,"26"0,27 0,27 0,52 0,53 0,27 0,79 0,0 0,0-53,-53 53,-53 0,-26 0,-80 0,-79 27,-53-1,-52 27,25-53</inkml:trace>
  <inkml:trace contextRef="#ctx0" brushRef="#br0" timeOffset="32841.8784">19315 1640,'79'0,"-79"27,53-27,-53 52,0-25,26 26,-26-27,0 1,0-1,0 54,0-80,0-53,0 0,0 26,0 1,53 26,-53-80,27 54,26 26,-27 0,-26 53,27-53,-27 26,0 27,0 0,0 0,0-26</inkml:trace>
  <inkml:trace contextRef="#ctx0" brushRef="#br0" timeOffset="33545.9187">19791 1905,'53'0,"26"0,-52 0,-1 0,27 0,-27 0</inkml:trace>
  <inkml:trace contextRef="#ctx0" brushRef="#br0" timeOffset="33786.9325">19897 1746,'0'0,"0"53,0 26,0-52,0-1,0 27,0-26,53-27</inkml:trace>
  <inkml:trace contextRef="#ctx0" brushRef="#br0" timeOffset="34035.9467">20135 1693,'0'26,"0"27,0-26,0-1,0 27,0-26,0-1,0 27</inkml:trace>
  <inkml:trace contextRef="#ctx0" brushRef="#br0" timeOffset="34252.9591">20320 1614,'26'53,"-26"-1,0-25,53 26,-53-27,0 1,0-1,-53 54,1-27,-54 26,26-26,1-53</inkml:trace>
  <inkml:trace contextRef="#ctx0" brushRef="#br0" timeOffset="34664.9827">19209 1455,'-27'26,"-26"1,53 26,-26 0,26 26,0 0,0 1,0-27,53 26,0-26,26 0,1-53,-28 53</inkml:trace>
  <inkml:trace contextRef="#ctx0" brushRef="#br0" timeOffset="35377.0228">20664 1614,'0'0,"0"79,0-53,0 1,0 26,0 0,0-27,0 54,-26-27</inkml:trace>
  <inkml:trace contextRef="#ctx0" brushRef="#br0" timeOffset="35542.0329">20638 2196,'26'0,"-26"26</inkml:trace>
  <inkml:trace contextRef="#ctx0" brushRef="#br0" timeOffset="36709.0989">22013 873,'-26'0,"-27"26,27 27,-27 27,53-54,-27 0,27 27,-53-53,53 27</inkml:trace>
  <inkml:trace contextRef="#ctx0" brushRef="#br0" timeOffset="36915.1112">21775 899,'27'0,"-27"0,26 0,27 80,0-27,0-27,0 27,0-27,26-26,-26 0</inkml:trace>
  <inkml:trace contextRef="#ctx0" brushRef="#br0" timeOffset="38196.1847">23230 344,'0'0,"0"53,0-1,0 1,0-26,0 26,0-27,0 1,0-27,0 53,27-80,52-52,-52 26,-27 26,79-26,-52 1,25 52,-52 0,53 0,-53 79,27-26,-27 0,0 26</inkml:trace>
  <inkml:trace contextRef="#ctx0" brushRef="#br0" timeOffset="38534.204">23892 397,'0'-27,"0"-26,0 106,0 0,0-27,0 27,0 0,0 0,0 27,0-27,0-1,-27-52</inkml:trace>
  <inkml:trace contextRef="#ctx0" brushRef="#br0" timeOffset="38706.2138">23865 1032,'27'0</inkml:trace>
  <inkml:trace contextRef="#ctx0" brushRef="#br0" timeOffset="39202.2422">22913 1137,'53'0,"-27"0,27 0,53 0,0 0,53 27,-27-27,27 53,-1-53,-52 53,0-53,0 26,-53-26,-27 0,27 53,0-53</inkml:trace>
  <inkml:trace contextRef="#ctx0" brushRef="#br0" timeOffset="40199.2986">23019 1799,'0'-53,"0"26,53 27,-27 0,1 0,26 0,-1 80,-52-27,0 0,0-27,0 27,-79 0,53 0,26-27,0 1,53-27,-27 53,53-53,-26 0,-26 0,26 0,0 0</inkml:trace>
  <inkml:trace contextRef="#ctx0" brushRef="#br0" timeOffset="40468.3146">22966 1958,'26'0,"1"0,52 0,-26 0,0 0,0 0,-27 0,54 0</inkml:trace>
  <inkml:trace contextRef="#ctx0" brushRef="#br0" timeOffset="40882.3383">23469 1640,'0'53,"0"26,0-26,0-26,26-27,0 0,-26-27,53-26,-26 53,26 0,-53 27,26-27,-26 26,0 1,0 26</inkml:trace>
  <inkml:trace contextRef="#ctx0" brushRef="#br0" timeOffset="41932.3984">24791 502,'-26'0,"26"53,0 27,0 26,0-1,0 28,0 25,0 1,0 0,0 0,26-27,-26-53,0-26,0-26,0 26,0 0,0-27,27-26,-27 0,0-53</inkml:trace>
  <inkml:trace contextRef="#ctx0" brushRef="#br0" timeOffset="45553.6055">5106 3519,'0'0,"53"0,0 0,0 26</inkml:trace>
  <inkml:trace contextRef="#ctx0" brushRef="#br0" timeOffset="45734.6159">5001 3863,'53'0,"-1"0,-25 0,26 0,0 0</inkml:trace>
  <inkml:trace contextRef="#ctx0" brushRef="#br0" timeOffset="46588.6645">6059 3439,'0'27,"0"-27,53-27,-27-26,27 27,-26-27,52-26,-52-1,25 1,-52-27,27 53,-27 27,0-1,0 27,-27 0,1 0,-27 27,53 26,-79 26,79 0,-27 1,27-27,0 0,0-1,0 1,0-26,0-1,0 27,0-26,80-27,-1 53,-26-53</inkml:trace>
  <inkml:trace contextRef="#ctx0" brushRef="#br0" timeOffset="46889.6818">6694 3122,'0'53,"0"-27,-26 1,26 26,-53-27,53 0,0 27,0-26,0-1,0 54,26-80,27 0,-27 0,1 0</inkml:trace>
  <inkml:trace contextRef="#ctx0" brushRef="#br0" timeOffset="47054.6907">6800 2989,'0'-26,"0"26,0 79,0-26</inkml:trace>
  <inkml:trace contextRef="#ctx0" brushRef="#br0" timeOffset="47556.7198">6853 3439,'0'27,"26"-27,27 53,-26-27,-1-26,27 0,-27 0,-26 0,27-26,-27-27,0 26,0 27,53 0,-53 53,26 0,1-53,26 0,-53 0,26 0,-26-79,53 79,0 26,-27-26,-26 27,53-27,27 0,-1 0,-26-80</inkml:trace>
  <inkml:trace contextRef="#ctx0" brushRef="#br0" timeOffset="47803.7342">7885 2910,'0'0,"0"53,26 26,-26-26,0 0,0 0,27 27,-27-28,0 28,0-27,0 0,0 0</inkml:trace>
  <inkml:trace contextRef="#ctx0" brushRef="#br0" timeOffset="47998.7452">7832 3360,'0'-27,"26"27,-26-26,53 26,0 0,-27 0,27 0,0 0,0 0</inkml:trace>
  <inkml:trace contextRef="#ctx0" brushRef="#br0" timeOffset="48965.8007">6138 3916,'0'52,"0"1,53 27,-53-54,0 1,27 26,-27-27,26-26,-26 0,53-79,-53 52,27 1,25-54,-25 80,52 0,-79 27,27 26,-27 26,0-52,0 25</inkml:trace>
  <inkml:trace contextRef="#ctx0" brushRef="#br0" timeOffset="49363.8232">6853 4180,'0'-53,"79"53,-26 0,0 0,26 0,1 27,-1-27,0 0,-52 0,-1 0</inkml:trace>
  <inkml:trace contextRef="#ctx0" brushRef="#br0" timeOffset="49617.838">7355 4101,'27'0,"-27"0,0 53,26-53,-26 53,0-27,0 27,0 26,0-52</inkml:trace>
  <inkml:trace contextRef="#ctx0" brushRef="#br0" timeOffset="50204.8715">7885 4154,'0'26,"0"27,0-27,-53 27,-27 0,54-53,-27 0,53-79,0 52,0 1,26 26,1 0,26 0,26 0,-26 0,0 53,0-53,0 0,-27 0,1 0,-1 0,-26 0,0-79,-26 79,-27-53,26 53,-26 0,27-53,-27 53,53 26,0 1</inkml:trace>
  <inkml:trace contextRef="#ctx0" brushRef="#br0" timeOffset="50847.9083">7355 4048,'0'-53,"0"26,-26 27,26 0,26 0,-26 53,27-53,-27 53,26-26</inkml:trace>
  <inkml:trace contextRef="#ctx0" brushRef="#br1" timeOffset="59910.4267">8705 2963,'0'53,"0"0,0-27,0 1,0 26,0 26,0-26,0 26,0 1,53-27,-53 26,0 0,0-26,0 0,26 0,-26 0,0 0,0 0,0-27,0 27,0 0,0-26,0-1,0 53,0-26,53-26,-53-1,0 27,27-53,-27 27,0-1,0 27,52-26,-52-27,0-53</inkml:trace>
  <inkml:trace contextRef="#ctx0" brushRef="#br1" timeOffset="61506.518">9551 2725,'0'-27,"0"27,53 0,0 0,-26 0,26 0,-27 0,1 0,26 0,-27 0,-26 0,-26 106,-1-79,-26 26,27 0,26-27,-53 27,53 0,0-27,26-26,1 27,-1-27,27 0,-26 0,25 0,-25 0,26 0</inkml:trace>
  <inkml:trace contextRef="#ctx0" brushRef="#br1" timeOffset="61912.5412">9499 2989,'26'0,"53"0,-26 0,0 0,27 0,-1-52,0 52,1 0,-27 0,-27 0,1 0</inkml:trace>
  <inkml:trace contextRef="#ctx0" brushRef="#br1" timeOffset="63030.605">9075 3439,'53'0,"27"0,-54 0,53 0,27 0,79 0,27-79,53 79,-1-53,-26 53,0 0,-52-53,-1 53,-53 0,-26 0,26 0,-52 0,-27 0,-27 0,27 0,-27 0,1 0,-54 53,1-53</inkml:trace>
  <inkml:trace contextRef="#ctx0" brushRef="#br1" timeOffset="64274.6763">9287 3889,'0'-53,"26"106,-26-26,0 25,0 1,0 0,0 0,0-26,0 26,53-53,-53-27,0-26,27 0,-27 27,0-1,53-52,-27 79,27 0,-53 53,26-53,-26 26,53 1,-53 26,0 0,27-27,-27 27</inkml:trace>
  <inkml:trace contextRef="#ctx0" brushRef="#br1" timeOffset="64617.6958">9816 4101,'53'0,"0"-27,0 27,26 0,-52 0,-1-53</inkml:trace>
  <inkml:trace contextRef="#ctx0" brushRef="#br1" timeOffset="64911.7127">9895 3995,'-26'0,"26"-27,0 1,0 52,0 1,0 52,0-26,0-26,53-27,-53 53,53-53</inkml:trace>
  <inkml:trace contextRef="#ctx0" brushRef="#br1" timeOffset="65175.7271">10213 3889,'0'-26,"0"26,53 79,-53-53,0 1,0 52,26-26,-26-26</inkml:trace>
  <inkml:trace contextRef="#ctx0" brushRef="#br1" timeOffset="65398.7406">10398 3863,'0'-53,"53"53,-26 53,-27-27,52 27,-52-27,0 27,0 0,0 0,-79 27,26-28,-53 28,53-80</inkml:trace>
  <inkml:trace contextRef="#ctx0" brushRef="#br1" timeOffset="65825.765">9790 4074,'-53'0,"106"0,26 0,-53 0,1 0</inkml:trace>
  <inkml:trace contextRef="#ctx0" brushRef="#br1" timeOffset="66549.8064">9102 3836,'0'27,"0"26,0-27,0 0,0 27,0-26,0-1,0 27,0-26,53-1,-27 27,27-27,-27-26</inkml:trace>
  <inkml:trace contextRef="#ctx0" brushRef="#br1" timeOffset="67665.8703">10795 3783,'0'27,"0"26,0 0,0-1,0 1,0 0,0-26,26-27,-26 26,27-26,-27-79,53 26,-53 26,0 1,26-27,-26 27,27 26,26 0,-27 53,-26-1,53-52,-53 80,0-54,0 27</inkml:trace>
  <inkml:trace contextRef="#ctx0" brushRef="#br1" timeOffset="67964.8874">11218 3704,'0'0,"53"0,-53 79,0-52,0 52,0-26,0 26,0 1,0-54</inkml:trace>
  <inkml:trace contextRef="#ctx0" brushRef="#br1" timeOffset="68135.8971">11404 4312,'26'0</inkml:trace>
  <inkml:trace contextRef="#ctx0" brushRef="#br1" timeOffset="69665.9847">12303 2989,'-26'53,"-1"0,-26-26,53 26,-26-53,26 26,-53-26</inkml:trace>
  <inkml:trace contextRef="#ctx0" brushRef="#br1" timeOffset="69922.9994">12065 3042,'0'0,"0"-26,26 26,-26 26,53-26,-26 80,-27-54,79-26,-52 53,26-53,26 80,-26-80,0 0</inkml:trace>
  <inkml:trace contextRef="#ctx0" brushRef="#br1" timeOffset="70408.0271">12859 2910,'0'27,"0"-1,0 0,0 27,0-26,26-1,-26 27,53-26,-26-27,-27 0,0-27,0-26,0 27,0-1,0-26,53 1,-27 52,27 0,-27 0,-26 26,53 27,-53 0,0-27,0 1</inkml:trace>
  <inkml:trace contextRef="#ctx0" brushRef="#br1" timeOffset="70648.0407">13309 2831,'0'0,"0"26,52 27,-52-26,0 25,0 1,0 27,0-27</inkml:trace>
  <inkml:trace contextRef="#ctx0" brushRef="#br1" timeOffset="70806.0499">13414 3360,'27'0</inkml:trace>
  <inkml:trace contextRef="#ctx0" brushRef="#br1" timeOffset="71722.1023">13891 2725,'0'-27,"0"27,0 80,26-1,-26 27,0 0,0 0,53 26,-53-26,53 26,-53-26,79 26,-79-26,53 0,-53-27,27-26,-27 0,0-26,53 52,-53-53,0 1,0-27,0-27,-27 27</inkml:trace>
  <inkml:trace contextRef="#ctx0" brushRef="#br1" timeOffset="72208.1301">14790 3360,'27'0,"26"0,-27 0,27 0,26 0,-26 0,-26 0,-27 0</inkml:trace>
  <inkml:trace contextRef="#ctx0" brushRef="#br1" timeOffset="72354.1384">14975 3572,'27'0,"52"0,-26 0,0 0,0 0,-27 0,-26-27</inkml:trace>
  <inkml:trace contextRef="#ctx0" brushRef="#br1" timeOffset="73581.2086">16880 3069,'0'0,"0"0,53-53,-53 26,80-52,-80 53,53-27,-53 0,0-27,0 54,0 0,0-27,0 0,0 53,0-27,-53 27,53 80,0-27,-53-1,53 1,-53 27,53-27,-27 0,27-1,0 1,0-26,0-1,0 54,53-80,-26 26,26-26,26 0,-26 0,-27 0,1 0</inkml:trace>
  <inkml:trace contextRef="#ctx0" brushRef="#br1" timeOffset="73882.2258">17357 2857,'-27'0,"1"80,26-28,0-25,0 26,0 0,0-53,0 53,79-53,-26 0,-26 0</inkml:trace>
  <inkml:trace contextRef="#ctx0" brushRef="#br1" timeOffset="74076.2364">17542 2646,'0'-27,"0"80,26 53,-26-27,0 1</inkml:trace>
  <inkml:trace contextRef="#ctx0" brushRef="#br1" timeOffset="74624.2683">17595 3228,'53'0,"-27"26,-26 27,27-53,26 0,-53-79,26 26,-26 0,0 0,53 0,-53 26,0 27,53 53,-53-26,53 26,-27-53,27 0,-53 0,53-53,-53 26,27 27,-1 0,27 0,-53 0,26 0,-26 27,27-27,-27 53,26-53,-26 53,53-27,-53 1</inkml:trace>
  <inkml:trace contextRef="#ctx0" brushRef="#br1" timeOffset="74902.2842">18627 2698,'0'-52,"0"78,0 0,0 1,0 26,0 26,0-26,0 0,0 0,0 0,26 26,-26-26,0-26,53 26</inkml:trace>
  <inkml:trace contextRef="#ctx0" brushRef="#br1" timeOffset="75120.2959">18468 2963,'0'-26,"0"26,53 0,0 0,26 0,1 0,-1 0,0 0,-26 0</inkml:trace>
  <inkml:trace contextRef="#ctx0" brushRef="#br1" timeOffset="75884.3403">16907 3095,'0'0,"-27"0,-25 27,-28-27,80 26,-26-26,26 27</inkml:trace>
  <inkml:trace contextRef="#ctx0" brushRef="#br1" timeOffset="76768.3909">16589 3492,'0'27,"0"26,0-1,0 1,0 27,0-27,0-27,0 1,0 26,0-53,53-27,0-26,-53 27,27-54,-27 54,0-1,53-26,-27 53,27 0,26 0,-79 27,27 52,-27-52,0-1,0 27,0 0,0-26</inkml:trace>
  <inkml:trace contextRef="#ctx0" brushRef="#br1" timeOffset="77359.4247">17171 3836,'0'0,"80"0,-54 0,54 0,-1 0,0 0,1 0,-1 0,-26 0,26 0,-26 0,27-26,-54 26,1 0,26 0,0 0</inkml:trace>
  <inkml:trace contextRef="#ctx0" brushRef="#br1" timeOffset="77615.4393">18045 3624,'26'27,"-26"-1,27-26,-27 53,0 0,0-26,0 26,-53 26,53-26,-53 0</inkml:trace>
  <inkml:trace contextRef="#ctx0" brushRef="#br1" timeOffset="78305.4788">18547 3836,'0'-26,"-26"26,-27 53,26 0,-25-53,25 52,-26-52,53 0,0-26,0-53,0 26,0 26,27 27,52 27,-79-1,79 27,-52-53,26 53,-27-53,1 0,52 53,-52-53,-27 0,0-79,0 26,-27 26,-26-26,53 27,-53 26,27 0,26 0</inkml:trace>
  <inkml:trace contextRef="#ctx0" brushRef="#br1" timeOffset="80226.5887">20029 2698,'0'0,"0"53,0 27,0-1,0 27,0 0,0 26,53 27,-53 26,53-53,-53 54,0-1,0-79,53-1,-53-52,0-26,0 26,0-106,53 0,-27 0,-26 0</inkml:trace>
  <inkml:trace contextRef="#ctx0" brushRef="#br1" timeOffset="81553.6646">21193 2487,'0'0,"27"0,-1 0,27 0,-27 0,-26 26,53-26,-53 53,0-26,0-1,0 27,0-27,0 1,-53 26,53-27,-26 27,26 0,0-26,26 25,27-52,27 0,-27 0,0 0,-27 0,27 0</inkml:trace>
  <inkml:trace contextRef="#ctx0" brushRef="#br1" timeOffset="81823.68">21114 2751,'26'0,"1"0,-1 0,27 0,26 0,1 0,-1 0,1 0,-28 0,-25 0,26 0</inkml:trace>
  <inkml:trace contextRef="#ctx0" brushRef="#br1" timeOffset="82467.7162">20770 3333,'79'0,"-26"-52,26 52,27 0,53 0,0 0,79 0,-26 0,-27 0,0 0,-53 0,-26 0,-26 0,-54 0,-26 0,-26 52</inkml:trace>
  <inkml:trace contextRef="#ctx0" brushRef="#br1" timeOffset="83105.7534">20929 3677,'26'27,"0"-27,27 79,-53-52,53-1,-53 54,0-54,0 0,0 27,0-26,0-27,0-80,53 54,-53 0,0-27,53 26,-26-26,26 53,-27 0,27 27,0 26,-53-27,0 27,0-27,0 1,0 26</inkml:trace>
  <inkml:trace contextRef="#ctx0" brushRef="#br1" timeOffset="83509.7764">21749 3916,'0'-27,"53"27,-27 0,1 0,26 0,-27 0,0 0,27 0,0 0,-53 0</inkml:trace>
  <inkml:trace contextRef="#ctx0" brushRef="#br1" timeOffset="83795.7921">21908 3810,'0'26,"0"1,0 26,0-27,26 27,-26 0,0-27,0 1</inkml:trace>
  <inkml:trace contextRef="#ctx0" brushRef="#br1" timeOffset="85017.8627">22516 3572,'0'26,"0"27,0 26,0-26,0 0,0 0,0 0,0 0,0-27,53 1,-53 26</inkml:trace>
  <inkml:trace contextRef="#ctx0" brushRef="#br1" timeOffset="85693.9014">21960 3810,'0'26,"0"27,0-26</inkml:trace>
  <inkml:trace contextRef="#ctx0" brushRef="#br1" timeOffset="88740.0756">21828 3757,'0'26,"0"54,53-54</inkml:trace>
  <inkml:trace contextRef="#ctx0" brushRef="#br1" timeOffset="89497.1189">23548 2804,'0'-53,"0"27,0-1,0 107,0-1,0 1,0 25,53 28,-53-54,0 0,0 1,0-1,0-26,0 0,0 0,0 0,0 0,0-27</inkml:trace>
  <inkml:trace contextRef="#ctx0" brushRef="#br1" timeOffset="89879.1407">24209 3175,'53'0,"-53"-27,27 27,52-53,-26 53,0 0,0 0,-27 53</inkml:trace>
  <inkml:trace contextRef="#ctx0" brushRef="#br1" timeOffset="90036.1498">24236 3624,'53'0,"0"0,0 0,0 0,26 0,-26 0,-27 0</inkml:trace>
  <inkml:trace contextRef="#ctx0" brushRef="#br1" timeOffset="90772.1919">26564 2910,'0'-26,"-79"105,-1-26,28 0,52 26,-80 1,80-54,0 1,53 52,0-79,26 0,1 0,-1-27,0 27,-52-52,-27-1,0 26,0-26,0 27,0-54,0 54,-53 26,27-27,-1 27,-26 0,27 0,26 27</inkml:trace>
  <inkml:trace contextRef="#ctx0" brushRef="#br1" timeOffset="94500.4051">4048 5450,'0'53,"0"0,0 0,0 26,0-26,0 0,0-26,0 25,0 1,0-26,0-27,0-53,0 0,0-26,0-1,27-26,-27 1,53-28,-53 54,79 0,-79-27,26 53,-26 26,53 80,-53 53,0 26,0-52,0-1,-26 0,26-26,-27 0,27-26,0-1,-26-26,26 53,0-26,0-1,0-26,0 27,79-27,1 0,-1 0,0 0,27 0,-26 0</inkml:trace>
  <inkml:trace contextRef="#ctx0" brushRef="#br1" timeOffset="94973.4319">5054 5556,'0'-53,"0"53,-80 0,54 0,-27 26,-27 1,80-1,-52 27,52 0,0-26,26-27,27 0,-27 0,1 0,26 0,-27 0,1-27,52 27,-79 27,53-1</inkml:trace>
  <inkml:trace contextRef="#ctx0" brushRef="#br1" timeOffset="95558.4656">5847 5477,'0'0,"0"-53,-26 53,-27-27,26 27,-25 0,-1 0,-27 27,27 26,0-27,-26 27,53 26,26-52,-53 26,53-27,53-26,0 0,-1 0,28 0,-27-26,26-1,-26-26,-27 27,-26-27,53 26,-53-25,0-1,0-27,0 27,0 0,0-26,0 26,0 27,0 26,0 53,0 0,0-1,0 28,27-1,-27 1,106-1,-53 27,-53-53,53-53</inkml:trace>
  <inkml:trace contextRef="#ctx0" brushRef="#br1" timeOffset="95768.4776">6165 5503,'53'26,"-53"27,0 0,0-26,26 26,-26 0,0-27,53 27,-26-53</inkml:trace>
  <inkml:trace contextRef="#ctx0" brushRef="#br1" timeOffset="95926.4864">6350 5106,'0'-26,"0"-27,0 79,0 54</inkml:trace>
  <inkml:trace contextRef="#ctx0" brushRef="#br1" timeOffset="96293.5077">6535 5662,'27'0,"-27"79,0-52,26-1,-26 27,53 0,-26-53,-27 26,52-26,1 0,-26-53,-27 1,0 25,53-26,-53 27,0-1,26 27,27 27,-53-1,0 27,27-26,-27-1,0 27</inkml:trace>
  <inkml:trace contextRef="#ctx0" brushRef="#br1" timeOffset="96689.5303">7329 5424,'0'-53,"-26"53,26 53,-80-53,80 79,-79-79,79 26,0 1,0 26,53-53,0 79,0-79,26 53,-53-53,1 53,-27 0,0-27,-53 54,0-80,0 26,-26-26,52 53</inkml:trace>
  <inkml:trace contextRef="#ctx0" brushRef="#br1" timeOffset="97839.5961">8229 5371,'-53'0,"-27"0,54 53,26 0,-53-1,53-25,0 26,0-53,26 0,1 0,26 0,-27-27,-26-26,53 53,-53-52,0 25,-53-26,27 53,-27 0,53 27,53 52,0-79,26 0,53 0,27-26,-27-27,-52 0,-1 0,-52 0,-27 0,0 0,0 27,0-27,-27 0,-26 53,53-27,-53 27,27 53,26 0,0 27,0 25,0 54,0-27,0 1,0-27,0-1,0-25,0-1,0-26,0 26,0-52,-53-27</inkml:trace>
  <inkml:trace contextRef="#ctx0" brushRef="#br1" timeOffset="98026.6068">8493 5926,'27'0,"26"-26,-1 26,-25-79,52 79,1-27,-1 27,0 0,1-53,-1 53</inkml:trace>
  <inkml:trace contextRef="#ctx0" brushRef="#br1" timeOffset="98724.6467">10398 5291,'-26'-26,"26"-1,-53-25,0 25,26 27,-26 0,27 0,0 0,-27 27,26 25,-26 28,0 26,53-27,-26 0,26-26,0 0,0-26,0-1,0 27,26-53,27 27,53-27,0 0,26 0,-26-53</inkml:trace>
  <inkml:trace contextRef="#ctx0" brushRef="#br1" timeOffset="99307.6801">10927 5424,'0'-27,"-26"27,-27 0,26 0,-25 0,25 27,-26 26,53-27,0 27,0-53,27 0,26 0,-27 0,27 0,-53-27,0 1,26 26,-26 0,53 53,-26-27,26-26,-27 0,-26-26,0-1,0-25,27 52,-27 26,53-26,-53 79,52-79,-52 53,27-53</inkml:trace>
  <inkml:trace contextRef="#ctx0" brushRef="#br1" timeOffset="99607.6972">11271 5450,'0'53,"27"-27,-27 27,53-53,-53 27,26-27,1 0,-27 0,0-27,52-26,-52 1,0-1,0 26,0-26,0 27,27 26</inkml:trace>
  <inkml:trace contextRef="#ctx0" brushRef="#br1" timeOffset="100673.7582">11695 5371,'0'26,"26"54,27-54,26-26,-52 0,-1 0,27 0,-26-53,-27 27,53-27,-53 0,0 26,0 1,-27-27,1 53,-27 0,26 0,27 26,-53 1,53-1,0 27,27 0,52-53,-52 0,-1 0,27 0,-27-26,1 26,26 26,-27 27,-26 0,53 0,-79-53,26 0,0-53,0 27,0-1,0-52,53 52,-27 27,27-53,0 53,26-26,1 26,26-106,-27 80,0 26,-26-80,-53 54,-26 26,-27 0,0 0,0 26,27 27,26 0,0 26,0 27,0-26,0-1,52 27,28-27,-54 27,-26-53,53-27,-53 27,0-53,-106 27,27-27,0 0,-1 0,27 0,27 0,52-80,133 28,26-1,53-27,1 1,-28-1,-52 1,-80 0,-79 52,0-52,0 26,-53 53,-26 0,0 0,-1 26,27 27,53-26,-53-1,53 27,27 27,-1-54,27 27,53-53,0 53,53-53,-27 0,-26 0</inkml:trace>
  <inkml:trace contextRef="#ctx0" brushRef="#br1" timeOffset="101595.8109">14155 5291,'80'27,"-80"-1,26 54,-26-27,0-1,53-25,-53 26,0-27,26-26,-26-53,0 27,53-1,-53-52,0 26,27 27,26 26,0 26,26 54,0-28,-52 28,-27-27</inkml:trace>
  <inkml:trace contextRef="#ctx0" brushRef="#br1" timeOffset="102003.8343">15055 5318,'-27'0,"-52"53,26 26,-26 27,26-53,53 0,-27 26,27-26,0-26,53-27,0 52,27-52,52-26,-26-27,-27 0,-26-26,-53 52,0 1,0-27,0 26,-27 27,-25-26,-1 26,53 0,-27 26,27 27,0-26,0-1,27 27,-27-26,79-27,-26 79,26-79,-26 27,0-27</inkml:trace>
  <inkml:trace contextRef="#ctx0" brushRef="#br1" timeOffset="102555.8659">15928 5371,'0'26,"0"1,0 26,0-27,53-26,-27 53,27-53,27 0,-27 0,-1 0,1-53,0 27,-53-27,0 26,0 1,-26-27,-1 53,-26 0,1 26,52 1,0 26,0 0,26 26,0-26,-26-27,53 27,-53 0,0-26,0-27,-79 53,0-53,26 0,0 0</inkml:trace>
  <inkml:trace contextRef="#ctx0" brushRef="#br1" timeOffset="102727.8757">15875 4974,'0'-53,"0"79</inkml:trace>
  <inkml:trace contextRef="#ctx0" brushRef="#br1" timeOffset="103875.9414">17542 5212,'0'26,"-53"54,53-1,-26 1,26-28,0 1,-53 0,53-26,0 26,0-27,0-26,0-26,0-1,0-52,26-1,-26-25,0-54,79 0,-26 53,0 0,-26 54,-27-1,53 0,0 53,-53-27,26 27,-26 0,26 53,-26-26,0 26,0-1,0 28,0-27,-52 0,52 0,-53 0,53-27,0 0,0 54,0-54,0 1,0-27,0 53,79-53,-53 0,27 0,0 0,27 0,26 0,-27 0</inkml:trace>
  <inkml:trace contextRef="#ctx0" brushRef="#br1" timeOffset="104123.9555">18547 5186,'0'-53,"27"53,-27-27,26 27,27 0,0 0,-53 53,0 0,0-27</inkml:trace>
  <inkml:trace contextRef="#ctx0" brushRef="#br1" timeOffset="104279.9644">18547 5477,'53'0,"-53"0,27 0,-1 0,27 0,26 0</inkml:trace>
  <inkml:trace contextRef="#ctx0" brushRef="#br1" timeOffset="105068.0095">20505 4947,'0'27,"0"-1,-26 27,26-26,-53-1,53 27,-80-26,54-27,26 52,-53-52,27 0,-27 53,26-53,-26 0,27 0,-1 0,1 0,-27 0,53 0,0-79,0 53,27-1,-1-26,27 27,26 26,-26-80,0 80,-26 0,25 0,-25 0,26 27,-27-27,-26 79,53-52,0 26,-26-27,-1-26,27 53,0-53,-27 0,27 0,-26 0,26-53,-53-26,0 52,0-26,0 0,0 0,-27 27,1 26,-27 0,26-53,1 53,-27 0,27 0,26 26,-27-26,-26 27,27-27,26 26</inkml:trace>
  <inkml:trace contextRef="#ctx0" brushRef="#br1" timeOffset="107219.1326">15875 4947,'0'-26,"0"26,53 53</inkml:trace>
  <inkml:trace contextRef="#ctx0" brushRef="#br2" timeOffset="120737.9058">6588 6429,'-26'0,"26"0,0 53,0-27,0 1,0-1,0 27,0 0,0 0,0 0,0 26,0-26,-27-26,27-1,0 27,0-26,27-27,-27 0</inkml:trace>
  <inkml:trace contextRef="#ctx0" brushRef="#br2" timeOffset="121015.9217">6985 6244,'0'0,"0"26,26 54,-26-1,0 0,0 1,0-1,0 1,0-1,0 0,0-26,0 0,0 27</inkml:trace>
  <inkml:trace contextRef="#ctx0" brushRef="#br2" timeOffset="121561.9529">6588 6852,'0'0,"0"0,53 0,0 53,0-53,26 0,27 0,53-53,0 0,-27 1,-26-1,-27 0,-52 26,-27-26,0 0,0 53,-53 0,26 27,27-1,-26 27,26-26,0 26,-53 0,53 26,0-53,0 1,0 26,53-53,0 0,0 0,52 0,-25 0</inkml:trace>
  <inkml:trace contextRef="#ctx0" brushRef="#br2" timeOffset="121869.9706">7964 6879,'0'26,"0"1,26-27,27 0,-53 0,0-80,27 80,-27-26,26 26,1 0,26 0,-53 0,26 0,27 53</inkml:trace>
  <inkml:trace contextRef="#ctx0" brushRef="#br2" timeOffset="122335.9971">8599 6694,'-26'0,"26"0,-53 53,53-27,-53 27,53 0,-27 26,27-52,0-1,27 27,-1-53,54 0,-28-26,1-1,0-26,-53 27,27-27,-27 26,0-26,0 53,-53 0,-27 0,80 0,0 53,0 0,53-53,0 53,0-53,27 53,-28-53</inkml:trace>
  <inkml:trace contextRef="#ctx0" brushRef="#br2" timeOffset="122523.0079">9208 6932,'26'0,"27"0,-53 0,0 53,0-27,-27 27,27-26,-52-27</inkml:trace>
  <inkml:trace contextRef="#ctx0" brushRef="#br2" timeOffset="123467.0619">11298 6667,'26'0,"54"0,-54 0,0 0,27 0,-53-53,53 53,-53-53,0 0,0 1,-26 52,-1 0,1 0,26 52,-53 1,53 0,0 27,0-1,0 0,0 1,0-1,0 1,0-54,0 0,0 27,0-26,0 26</inkml:trace>
  <inkml:trace contextRef="#ctx0" brushRef="#br2" timeOffset="123700.0752">11218 7038,'27'0,"26"-53,0 53,0-27,-1 27,1-53,27 53,-27 0,0 0,-27 0,27 0</inkml:trace>
  <inkml:trace contextRef="#ctx0" brushRef="#br2" timeOffset="123985.0915">12118 6482,'0'0,"-53"26,53 54,-79-1,79 1,-27-1,27 0,0 1,0-1,0-26,0 0,53-27,-26 27,-1-53,27 0</inkml:trace>
  <inkml:trace contextRef="#ctx0" brushRef="#br2" timeOffset="124431.117">12541 6667,'27'-53,"52"53,-26 0,0 27,-53 26,0-27,0 27,0-27,0 27,-27 0,-25 27,25-27,-26-27,53 27,0-27,27-26,26 0,26 0,0 0,-26 0,0-26,0 26,-53-26</inkml:trace>
  <inkml:trace contextRef="#ctx0" brushRef="#br2" timeOffset="124680.1313">12488 6932,'0'-27,"27"27,26 0,-27 0,27 0,0 0,26 0,1-53</inkml:trace>
  <inkml:trace contextRef="#ctx0" brushRef="#br2" timeOffset="124899.1438">13203 6561,'0'53,"0"0,0-26,53 26,-53-1,0 28,0-54,0 1,0 26,0-27,-53 27,0 26</inkml:trace>
  <inkml:trace contextRef="#ctx0" brushRef="#br2" timeOffset="125146.1579">13414 6958,'27'0,"26"-26,-27 26,27 0,-26 0,-1 0,27 0,-27 0,-26 0</inkml:trace>
  <inkml:trace contextRef="#ctx0" brushRef="#br2" timeOffset="125275.1653">13520 7223,'53'0,"0"0,26 0,-52 0,26 0,-27 0,27 0</inkml:trace>
  <inkml:trace contextRef="#ctx0" brushRef="#br2" timeOffset="126063.2104">15028 7117,'27'0,"-1"0,1-26,26 26,0-53,-1 53,28-53,-54 0,-26 26,27 27,-27-53,0 0,-27 53,-52 0,52 0,1 0,-27 0,0 53,27-26,26-1,-53 54,53-27,0 0,26-27,1 27,-1-53,27 53,-26-53,-1 0,27 0,-27 0,27 0,27-80</inkml:trace>
  <inkml:trace contextRef="#ctx0" brushRef="#br2" timeOffset="126632.2424">15716 6164,'53'0,"0"0,0 0,0 27,-27-27,-26 53,53-27,-53 27,0 0,0-26,0-1,-26 27,26 0,0-27,0 27,53-53,0 0,0 0,0 0,26 0,-53 0</inkml:trace>
  <inkml:trace contextRef="#ctx0" brushRef="#br2" timeOffset="126864.2562">15796 6403,'0'26,"79"-26,0 0,27 0,0 0,0 0,26-26</inkml:trace>
  <inkml:trace contextRef="#ctx0" brushRef="#br2" timeOffset="128844.3695">18071 6270,'0'0,"-106"80,80-1,-27 53,53 1,-53-1,53 0,26 27,27 0,27-27,26 0,26-52,0-27,27-53,53 0,-27 0,-27 0</inkml:trace>
  <inkml:trace contextRef="#ctx0" brushRef="#br2" timeOffset="130994.4924">20161 6376,'27'0,"-1"-26,1 26,26 0,26 0,0 0,-26 0,-26 0,26 79,-53-52,0-1,0 27,-53 26,0-26,0 0,0 26,26-52,27 26,0 0,0-27,53-26,0 0,53 0,-26 0,-1 0,-26 0,-27 0</inkml:trace>
  <inkml:trace contextRef="#ctx0" brushRef="#br2" timeOffset="131244.5067">20346 6667,'0'0,"27"27,52-27,1 0,-1 0,0-27,1 27,-1 0,-26 0,0 0</inkml:trace>
  <inkml:trace contextRef="#ctx0" brushRef="#br2" timeOffset="131641.5293">19553 6376,'0'-26,"26"26,27 26,-53 27,53 0,-53 26,53 27,-53-26,0 25,26-25,-26 26,0-1,0-25,53-1,-53-52,53-27</inkml:trace>
  <inkml:trace contextRef="#ctx0" brushRef="#br2" timeOffset="132053.5529">21167 6297,'0'0,"0"26,0 1,0 26,0-27,53 27,-53 26,0 27,0-26,0-1,0-26,0 0,0 0,26 0,-26-27,53-26,-53 27</inkml:trace>
  <inkml:trace contextRef="#ctx0" brushRef="#br2" timeOffset="132474.5771">22384 6376,'0'-53,"-27"80,1-1,-27 27,26 0,-25 0,-1 0,26-27,-26 27,27-26,26-1,0-26,79 53,-26-53,26 53,1-53,-1 0,27 26,-27-26,27 0,-26 0</inkml:trace>
  <inkml:trace contextRef="#ctx0" brushRef="#br2" timeOffset="133523.6371">24315 6350,'0'26,"-26"1,-27 26,26-27,-26 27,27-27,-27 27,27-53,-1 53,-26-53,0 0,27 0,-27 0,53-26,0-27,-26 26,26 1,0-27,0 0,0 53,79 0,-26 0,0 0,0 0,0 27,26-27,-26 79,-27-79,27 53,-26-53,26 53,-27-53,1 0,25 0,1 0,-53-53,0 0,0 0,0 0,-26 0,-27 0,27 53,-27 0,26 0,1 0</inkml:trace>
  <inkml:trace contextRef="#ctx0" brushRef="#br2" timeOffset="134297.6813">25030 5873,'26'0,"-26"80,53-27,-53 0,79 26,-79 0,27 27,-27-26,0-1,0 0,0 1,0-1,-27-26,1 0,-53-27,26 27,0-26,-27 26,54-53,26 53,-27-53,27 26</inkml:trace>
  <inkml:trace contextRef="#ctx0" brushRef="#br2" timeOffset="137673.8743">20214 6720,'0'0,"0"0,53 0,0 0,-27 0,27 0,-26 0,26 0,-27 0,-26 0,-53 0</inkml:trace>
  <inkml:trace contextRef="#ctx0" brushRef="#br2" timeOffset="155002.8656">6615 6323,'-53'0,"53"-26,0 26,0 53,0-27,0 1,0 26,0-27,0 0,0 1,0 26,0-27,0 1,0 26,0-27,0 1,0 25,0-25,0-1,0 27,0-26,0-1,26-26,-26 27,0 26,0-27,0 1,0 25,0-25</inkml:trace>
  <inkml:trace contextRef="#ctx0" brushRef="#br2" timeOffset="161819.2555">1217 741,'0'-53,"0"106,0-1,0 1,0 0,0 0,0 27,0-28,0 1,53-26,-53 26,53-53</inkml:trace>
  <inkml:trace contextRef="#ctx0" brushRef="#br2" timeOffset="162052.2689">1588 846,'52'0,"-52"0,27 27,-27 52,0-26,0 0,0 0,0-27,0 27,0-26,-53 52,27-79,-1 0</inkml:trace>
  <inkml:trace contextRef="#ctx0" brushRef="#br2" timeOffset="162359.2863">1191 449,'0'-26,"26"26,-26-53,0 132,0-52</inkml:trace>
  <inkml:trace contextRef="#ctx0" brushRef="#br2" timeOffset="163601.3573">2275 8387,'0'-53,"0"106,0 0,0 0,0-27,0 27,27 0,-27-26,0-1,0 53,53-79</inkml:trace>
  <inkml:trace contextRef="#ctx0" brushRef="#br2" timeOffset="163831.3706">2461 8361,'26'0,"-26"52,0 1,0 0,0 0,0 0,0 0,0-27,0 27</inkml:trace>
  <inkml:trace contextRef="#ctx0" brushRef="#br2" timeOffset="164169.3892">2223 8149,'0'-27,"26"27,0 0,-26 0,53 0,0 0</inkml:trace>
  <inkml:trace contextRef="#ctx0" brushRef="#br2" timeOffset="164387.4024">2434 8175,'53'0,"-53"27</inkml:trace>
  <inkml:trace contextRef="#ctx0" brushRef="#br2" timeOffset="164650.4175">2672 7964,'53'105,"-53"-52,0 0,53 27,-53-1,0 0,0-26,0 27,0-27,0-27,0 27,-26-53,26 26,-27-26,-26 53</inkml:trace>
  <inkml:trace contextRef="#ctx0" brushRef="#br2" timeOffset="166405.5178">4445 8308,'26'0,"1"0,52 0,-26 0,-53-27,0-26,-26 27,-1 26,1 0,26 0,-53 0,53 53,-79 0,79 0,-27-1,27 28,0-1,0 27,0-27,0-26,0 27,0-1,0-26,0 0,0 0,0 26,0-52,0-1</inkml:trace>
  <inkml:trace contextRef="#ctx0" brushRef="#br2" timeOffset="166659.5324">4128 8784,'52'0,"1"0,-26-27,52 27,1 0,-1-53,0 53,-26 0,-26 0,26 0,-27 0,-26-26</inkml:trace>
  <inkml:trace contextRef="#ctx0" brushRef="#br2" timeOffset="167297.5689">5159 8255,'0'53,"0"0,-53 26,53 0,0 27,0-27,0 1,0-1,0 1,0-27,27-27,-27 0,53-26,-53 53,53-53</inkml:trace>
  <inkml:trace contextRef="#ctx0" brushRef="#br2" timeOffset="167919.6043">5503 8440,'-53'0,"80"0,-1 0,27-53,0 53,27 0,-1 0,-26 0,-27 53,-26-27,0 27,0 0,-53 53,0-27,1-26,-1 27,26-54,27 27,0 0,27-27,26-26,26 0,0 0,-52 0,-1 0</inkml:trace>
  <inkml:trace contextRef="#ctx0" brushRef="#br2" timeOffset="168203.6207">5477 8704,'0'-26,"53"26,-27-26,27 26,0-53,53 53,-53 0,0 0,-27 0,27 26,-53 1,53 25</inkml:trace>
  <inkml:trace contextRef="#ctx0" brushRef="#br2" timeOffset="168481.6366">6138 8466,'27'0,"26"80,-53-54,26 1,-26 26,0-27,53 27,-53-27,0 1,0 26,0 0,-53 0,53-27,-53 27,53-27</inkml:trace>
  <inkml:trace contextRef="#ctx0" brushRef="#br2" timeOffset="168743.6513">6509 8757,'79'0,"-26"-26,0 26,0-53,0 53,-27-26,-26 52,0 0,-26 27</inkml:trace>
  <inkml:trace contextRef="#ctx0" brushRef="#br2" timeOffset="168878.6593">6641 9075,'27'0,"-1"0,53 0,-52 0</inkml:trace>
  <inkml:trace contextRef="#ctx0" brushRef="#br2" timeOffset="170130.7309">7990 8493,'0'-80,"-26"80,26-26,-53 26,0-26,-26 26,52 0,1 0,-27 0,-26 79,79-26,-53 0,53 0,-53 26,53-26,0 0,-27 0,27 0,0 26,0-26,0 0,53 0,0-27,53-26,0 0,0 0,26 0,-53-53,-26 53,0-79,-53 53,0-27,0 0,0 26,-79 27,26 0,0 0,0 53,27-53,26 53,0 0,26-53,27 0,-27 0,1 0,-27-26,79-1,-79-26,0 27,0-1,-26 27,26-53,-53 53,0 27,53-1,79-26,1 0,25 0,1 0,0-26,-26-27,-28 0,-52 26,53 27,-53-26,-26 26,-27 0,27 0,26 26,0 27,0-26,0 26,0-27,79 27,-79-26,53-1,-53 27,0-27,0 54,0-80,-53 53,26-53</inkml:trace>
  <inkml:trace contextRef="#ctx0" brushRef="#br2" timeOffset="170777.7679">9075 8546,'27'0,"-1"0,27 0,-53 26,53 1,-53 26,53-27,-53 0,0 27,0 0,0 0,-27 0,27 27,-52-28,52 1,-53 0,53-26,0 26,0-53,26 0,53 0,1 0,26 0,-53 0,-53-80</inkml:trace>
  <inkml:trace contextRef="#ctx0" brushRef="#br2" timeOffset="171014.7813">8758 8969,'26'0,"1"0,26 0,-27 0,53 0,1 0,-27 0,26 0,-26 0,26 0,-52 0</inkml:trace>
  <inkml:trace contextRef="#ctx0" brushRef="#br2" timeOffset="171368.8013">10451 8837,'-26'0,"52"0,1 0,25 0,28 0,-54 0,1 0,-27 0</inkml:trace>
  <inkml:trace contextRef="#ctx0" brushRef="#br2" timeOffset="171527.8108">10319 9260,'53'0,"26"0,-26 0,26 0,1 0,-27-53,0 53,-1 0,-25 0</inkml:trace>
  <inkml:trace contextRef="#ctx0" brushRef="#br2" timeOffset="172666.876">12594 8308,'-26'0,"-27"0,0 0,-26 26,-1 1,1 25,-1 1,27 27,27-27,26-27,-53-26,53 79,53-52,0-27,26 0,1 0,-1 0,0 0,1 0,-27 0,0 0,-53 26,0 27,-106-26,26 52,-25 1,-28-1,27 0,1-26,52 0,0-53,53 53,0-27,26-26,27 53,0-53,26 0,1 0,26 27,-27-27,27 0,-27 0,1 0,-1 0,0 0,-26 0,27 0,-54-53,1 53,26 0,-53 26</inkml:trace>
  <inkml:trace contextRef="#ctx0" brushRef="#br2" timeOffset="174142.9603">13441 8916,'79'0,"-26"0,0 0,26 0,-26 0,-26 0,-1 0,27 0,-26 0</inkml:trace>
  <inkml:trace contextRef="#ctx0" brushRef="#br2" timeOffset="174428.9768">14049 8625,'0'27,"0"-1,0 0,0 27,0-26,0-1,0 54,53-27,-53 0,0-1,0-25,27-27</inkml:trace>
  <inkml:trace contextRef="#ctx0" brushRef="#br2" timeOffset="174669.9903">14499 8704,'53'0,"-53"53,0-26,0-1,0 27,0 27,0-54,0 1,0 25,-79 1,26 0,0 0,-26-53</inkml:trace>
  <inkml:trace contextRef="#ctx0" brushRef="#br2" timeOffset="175352.0293">13309 8546,'-27'0,"1"26,26 1,-80 52,80-26,-53 0,53 26,0 1,0-1,0-26,80-27,-1 27,0-53,1 53,-1-53,1 0</inkml:trace>
  <inkml:trace contextRef="#ctx0" brushRef="#br2" timeOffset="176723.108">14473 8069,'53'80,"-53"-54,26 1,-26 26,53-27,-53 1,0 26,0-27,0-52,26-27,-26 26,53 1,-53-27,27 26,26 27,-27 0,1 0,-27 27,53-1,-53 27,0-26,0-1,0 27,26-27,-26 1</inkml:trace>
  <inkml:trace contextRef="#ctx0" brushRef="#br2" timeOffset="178149.1893">15796 8308,'0'-27,"26"27,1 0,25 0,1 0,27 27,-27 26,0-27,-53 27,26 0,-26 0,0 0,0 26,-53-26,0 0,27 26,-27-52,53 26,0 0,26-53,27 0,0 0,27 0,-1 0,-26 0,0 0</inkml:trace>
  <inkml:trace contextRef="#ctx0" brushRef="#br2" timeOffset="178382.2029">15743 8704,'53'0,"52"27,-52-27,27 0,26 0,-1 0,1 26,-26-26,-27 0</inkml:trace>
  <inkml:trace contextRef="#ctx0" brushRef="#br2" timeOffset="182221.4223">16060 7699,'0'0,"-53"0,27 0,-1 0,27-53,0 27,0-1,0 27,0-53,27 53,26 0,0 0,-53 27,26-1,-26 1,0 52,0 0,0 1,0-27,-53 0,0 26,27-53,-27 27,26-53,1 27,-53-27,79 0,0-80,0 28,0 25,0 1,26 26,-26-53,27 53,-1 0,-26 26,53-26,-53 53,26-53,-26 53,27-53,-27 26,53-26,26 53,-52-53</inkml:trace>
  <inkml:trace contextRef="#ctx0" brushRef="#br2" timeOffset="182603.4443">16245 7964,'53'0,"-53"26,27-26,-27 79,0-52,0 26,0-27,53-26,-27-26,-26-1,53-52,-53 53,27-1,-27-26,26 53,27 53,-27 0,-26-27,53-26,-53 80,0-27,0-27</inkml:trace>
  <inkml:trace contextRef="#ctx0" brushRef="#br2" timeOffset="183710.5076">15108 9392,'132'0,"-53"0,54 0,78 0,1 0,0 0,26 0,-27 27,1-27,-27 0,-26 0,0 53,-80-53,1 53,-27-53,-1 26,-25-26,-1 0,27 0,-106 53,-26-53</inkml:trace>
  <inkml:trace contextRef="#ctx0" brushRef="#br2" timeOffset="184584.5576">15161 9763,'0'-27,"0"27,26 0,27 0,26 0,1 0,-27 0,-27 0,27 80,-53-54,0 1,-79 52,26-53,0 27,0-26,0-27,53 79,-26-79,26 27,0-1,26-26,27 0,26 0,1 0,-1 0,0 0,-26 0,-26 0</inkml:trace>
  <inkml:trace contextRef="#ctx0" brushRef="#br2" timeOffset="185122.5883">15769 9948,'0'0,"0"26,0 27,0 0,53-26,-53 26,0-27,27-26,-27 80,0-54,0-26,26-26,-26-27,0 0,53 26,-53-52,26 79,1 0,52 26,-52 27,-27 0,0-26,0 52,0-53,0 27</inkml:trace>
  <inkml:trace contextRef="#ctx0" brushRef="#br2" timeOffset="186077.643">16245 9869,'27'0,"26"79,-53-53,53 27,-53 27,0-54,26 1,-26 26,0-27,0 27,-26 0,-27 26,0-52,-26 26,26-53</inkml:trace>
  <inkml:trace contextRef="#ctx0" brushRef="#br2" timeOffset="186773.6828">14923 9736,'-27'27,"1"26,-27-27,26 27,-26-26,53-1,-53 53,53-26,0 0,27 27,79-54,-27-26,27 79,0-79,26 0,-53 0</inkml:trace>
  <inkml:trace contextRef="#ctx0" brushRef="#br2" timeOffset="187642.7325">16695 9736,'53'0,"-53"53,0 0,0-26,0-1,0 27,0-27,0 1,0 26,0-27,0 27,0-26,0 26,27-53</inkml:trace>
  <inkml:trace contextRef="#ctx0" brushRef="#br2" timeOffset="187868.7455">16669 10451,'53'0,"-27"0,1 0,-1 0</inkml:trace>
  <inkml:trace contextRef="#ctx0" brushRef="#br2" timeOffset="192380.0035">18733 9472,'0'0,"0"26,26-26,-26 53,0-26,0-1,-26 27,-27 0,-27 0,27-53</inkml:trace>
  <inkml:trace contextRef="#ctx0" brushRef="#br2" timeOffset="193258.0537">19817 9339,'53'-52,"0"-28,0 27,26-26,-26 0,27-27,-1 26,-26-52,-27 26,-26 0,0 53,0 1,0-1,0 0,0 26,-26 27,26-26,-53 26,53 53,0 26,-26 27,26 26,0-26,-80 53,80-53,-79 26,79-53,-53-26,53-26,0 26,0-27,53 27,0-53,0 0,26 0,0 0,1 0,-27-27,0 27,-53-79,53 53,-53-27</inkml:trace>
  <inkml:trace contextRef="#ctx0" brushRef="#br2" timeOffset="193534.0693">20585 8996,'0'-27,"0"-26,0 106,0 0,0 0,-53 0,53 0,0 0,-27 26,27-53,0 1,0-27,0 53,80-53,-54 0,27-27,-27 27,27-79</inkml:trace>
  <inkml:trace contextRef="#ctx0" brushRef="#br2" timeOffset="193692.0785">20717 8837,'0'-53,"53"53,26 26,-26 54,-53 52,0-53</inkml:trace>
  <inkml:trace contextRef="#ctx0" brushRef="#br2" timeOffset="194277.112">20902 9472,'27'0,"-27"-80,52 27,1 1,-26-1,-27 0,53 53,-53-27,53 27,-53 0,26 80,-26-54,53-26,-26 0,-1 0,-26-26,53-27,-53 26,79 27,-79 0,27 0,-27 27,26-27,-26 53,53-53,0 0,-53-27,53 27,-53-26,53-1,-53-26,53 27,-53-1,26 27,-26 27,27-27,26 26,0-26,-27 0,27 0,-27 0,1-53,26 27,0-53,-53-54</inkml:trace>
  <inkml:trace contextRef="#ctx0" brushRef="#br2" timeOffset="194471.1231">22225 8440,'0'-27,"-26"27,-1 27,27 52,-53 54,53-1,-53 27,53-1,0-52,0-26,0-28,0 1,27 0,-27-26,53-27,-27 0</inkml:trace>
  <inkml:trace contextRef="#ctx0" brushRef="#br2" timeOffset="194659.1339">21934 9234,'53'0,"-27"0,27 0,0 0,0-53,0 53,-27 0,1 0,-1 0</inkml:trace>
  <inkml:trace contextRef="#ctx0" brushRef="#br2" timeOffset="195633.1893">19764 9922,'0'0,"0"52,0 1,0 27,0-1,0 1,0-28,0-25,0-1,0 27,80-53,-80-26,53-27,-53 0,79-26,-26 26,0-27,-27 1,-26 26,53 53,-53-26,53 26,-53 52,0-25,27 26,-27 0,0 0,0-27,0 27,0-26</inkml:trace>
  <inkml:trace contextRef="#ctx0" brushRef="#br2" timeOffset="196241.2243">20532 10186,'53'0,"-27"0,27 0,-27 0,54 0,-27 0,26 0,0 0,1 0,-1 0,-52 0,26 0</inkml:trace>
  <inkml:trace contextRef="#ctx0" brushRef="#br2" timeOffset="196459.2368">21034 10054,'27'0,"-27"26,0 1,53-1,-53 27,0-26,0-1,0 27,0-27,-27 1,27 26,-26 0</inkml:trace>
  <inkml:trace contextRef="#ctx0" brushRef="#br2" timeOffset="197141.2758">21855 10107,'0'-27,"-27"27,-26 53,27-26,-27 26,0-27,26 27,-25-27,25-26,27 53,0-53,0-26,0-1,0-25,0 25,53-26,-27 27,27 26,-53 0,53 0,-53 79,53-79,0 79,-26-79,-1 27,27-27,-27 0,1 0,26-27,-53-25,0 25,0 1,0-27,-53 0,26 26,-25-26,25 53,27-26,-53 26,53 0,0 26</inkml:trace>
  <inkml:trace contextRef="#ctx0" brushRef="#br2" timeOffset="198056.3282">23310 8361,'0'52,"0"28,0 52,0 27,53 0,-53 26,53 26,-53-25,53-28,-53 1,52-27,-52 1,0-54,0 1,53-28,-53-25,0 52,0-52,27-27,-27 26,0 27,0-26,26-27</inkml:trace>
  <inkml:trace contextRef="#ctx0" brushRef="#br2" timeOffset="201003.4967">24712 8652,'53'0,"-27"-53,27 53,-26 0,52 0,1 0,-27 26,-1-26,-25 79,-27-26,0 27,0-1,0-26,-53 0,27 0,-27-27,53 27,0 0,53-53,-1 0,1 0,27 0,-27 0,-27 0,-26-53</inkml:trace>
  <inkml:trace contextRef="#ctx0" brushRef="#br2" timeOffset="201206.5083">24844 8943,'106'0,"-26"0,-1 0,0-27,1 27,-1 0,0 0,1 0</inkml:trace>
  <inkml:trace contextRef="#ctx0" brushRef="#br2" timeOffset="202344.5734">24421 7646,'-26'0,"-27"0,-27-26,54-54,26 27,0 27,26 26,1 0,26 0,-27 79,27-26,-53 27,27-27,-27-1,0 28,0-27,-53 0,26 0,1-53,-27 26,0-26,53 0,-27 0,27-79,0 26,0 0,0 26,0 27,0-53,53 53,-26 0,26 0,-53 27,53-27,-53 79,26-79,-26 80,53-27</inkml:trace>
  <inkml:trace contextRef="#ctx0" brushRef="#br2" timeOffset="202675.5924">24765 7382,'0'0,"0"0,-53 0,53 105,0-78,0 26,0 26,0 1,0-1,27 0,-27-26,52 0,1 0,-26-53</inkml:trace>
  <inkml:trace contextRef="#ctx0" brushRef="#br2" timeOffset="203105.617">25003 7699,'0'53,"0"0,-79 26,79-26,0 0,0-26,0 25,0 1,26-53,27 0,0-79,-53 53,79-27,-79 0,27-27,-27 54,0-1,53 27,-53 0,26 0,-26 53,27-53,-27 53,53 27,-53-54,0 1</inkml:trace>
  <inkml:trace contextRef="#ctx0" brushRef="#br2" timeOffset="203566.6433">25506 7831,'26'0,"54"0,-54 0,1 0,26-26,-27 26,0 0</inkml:trace>
  <inkml:trace contextRef="#ctx0" brushRef="#br2" timeOffset="203793.6563">25612 7646,'0'-26,"0"26,0 53,0 26,0-26,0 0,0 0,0-27,0 27,26-53</inkml:trace>
  <inkml:trace contextRef="#ctx0" brushRef="#br2" timeOffset="204016.6691">25982 7620,'0'0,"0"53,0-27,27 1,-27 25,0-25,0-1,52 54</inkml:trace>
  <inkml:trace contextRef="#ctx0" brushRef="#br2" timeOffset="204235.6813">26405 7382,'-26'0,"26"26,26 27,-26 26,0 1,0-27,0 0,0-1,-79 28,26-27,-53 26,53-79</inkml:trace>
  <inkml:trace contextRef="#ctx0" brushRef="#br2" timeOffset="205157.7343">24209 9657,'53'0,"0"0,53 0,26-53,1 53,105 0,0-53,0 53,0 0,27 0,-27 0,-26 0,26 0,-106 0,27 0,-1 27,-52-27,-26 0,-27 0,-27 0,27-27,-80 27,-52 0</inkml:trace>
  <inkml:trace contextRef="#ctx0" brushRef="#br2" timeOffset="205997.7824">24342 10160,'0'-53,"26"53,1 0,-1 0,27 0,0 79,-53-52,0-1,0 27,0-27,-27 1,27 26,-52 0,52-27,52-26,1 0,27 0,-1 0,0 0,-26-79</inkml:trace>
  <inkml:trace contextRef="#ctx0" brushRef="#br2" timeOffset="206343.8022">24897 10424,'0'53,"0"-26,0 26,0-53,0 26,27-26,-27 0,53 0,-53-79,0-1,26 27,-26 27,53-27,-26 53,-1 0,-26 26,26-26,-26 53,53-26,-53 26,0-27,0 1,0 26</inkml:trace>
  <inkml:trace contextRef="#ctx0" brushRef="#br2" timeOffset="207774.8833">25347 10398,'0'0,"79"0,-52 0,52 0,27 0,-53 0,-26 0,-1 0</inkml:trace>
  <inkml:trace contextRef="#ctx0" brushRef="#br2" timeOffset="208014.8978">25559 10239,'0'27,"0"-1,0 0,0 27,0-26,0-1,0 27,0-53,0 53</inkml:trace>
  <inkml:trace contextRef="#ctx0" brushRef="#br2" timeOffset="208456.9229">25850 10080,'53'0,"26"0,-52 53,25-26,-52 26,0 0,-52-27,25 27,-26-27,53 1,-53-27,53 79,0-52,0-27,80 0,-54 0,1 0,25 0,1-27</inkml:trace>
  <inkml:trace contextRef="#ctx0" brushRef="#br2" timeOffset="208718.938">26141 10080,'53'0,"-53"27,0 52,26-26,-26 0,0 0,0 0,0 26,0-52,0-1,0 1,0 52</inkml:trace>
  <inkml:trace contextRef="#ctx0" brushRef="#br2" timeOffset="209079.9587">26485 9948,'26'-26,"-26"78,0 1,0 0,0 0,0 27,0-27,0-1,0 1,0 0,0 0</inkml:trace>
  <inkml:trace contextRef="#ctx0" brushRef="#br2" timeOffset="209258.9689">26538 10689,'26'0,"1"0</inkml:trace>
  <inkml:trace contextRef="#ctx0" brushRef="#br2" timeOffset="210219.0238">26114 10107,'0'-27,"27"27,-27 27,53-27,-53 53,53 0,-53-27,53 1,-53 25,0 1,0 0,0 0,-27 27,27-28,-79-25,52 26,1-27</inkml:trace>
  <inkml:trace contextRef="#ctx0" brushRef="#br2" timeOffset="210986.0677">24156 9922,'-26'26,"26"53,-26 1,26-1,0 1,0-1,0 0,0 1,0-1,0-26,0 26,52-52,28-27,-1 53,27-53</inkml:trace>
  <inkml:trace contextRef="#ctx0" brushRef="#br2" timeOffset="211976.1243">28046 8784,'-27'0,"27"26,-53 27,53-26,-52 26,52-27,-80 27,80-27,-26-26,26 27</inkml:trace>
  <inkml:trace contextRef="#ctx0" brushRef="#br2" timeOffset="212186.1363">27808 8784,'26'0,"27"0,0 106,26-106,1 53,-1-53,1 79,-1-79,0 0</inkml:trace>
  <inkml:trace contextRef="#ctx0" brushRef="#br2" timeOffset="212995.1826">29104 7673,'0'0,"53"-53,0 53,-27 0,-26 26,27-26,-27 53,0-26,0 25,0 1,0 27,-53-27,53-27,-26-26,26 79,0-52,52-27,1 0,27 0,-27-27,0 27,26-105,-53 105</inkml:trace>
  <inkml:trace contextRef="#ctx0" brushRef="#br2" timeOffset="213304.2003">29607 7884,'-27'0,"27"27,-26-27,26 79,0-52,0 25,0-25,26-27,27 0,-26 0,-27-27,53-25,-53 25,0 1,0-27,26 53,-26-27,53 27,-53 27,53-27,-53 26,26 27,-26-26,27-27</inkml:trace>
  <inkml:trace contextRef="#ctx0" brushRef="#br2" timeOffset="213534.2135">30030 7778,'0'27,"0"52,0-26,27 0,-27-26,0 25,0-25,0-1,-27 27,1-26,-27-27,-27 53</inkml:trace>
  <inkml:trace contextRef="#ctx0" brushRef="#br2" timeOffset="213895.2341">28813 7514,'0'0,"0"53,0 0,0 26,0 27,0 0,0-27,0-26,0 0,27 0,26 0,26-53,27 26</inkml:trace>
  <inkml:trace contextRef="#ctx0" brushRef="#br2" timeOffset="214381.2619">30533 7514,'0'-53,"0"79,0 27,0 0,0 0,0 0,0 26,0 1,0-27,0 0,0-27,0 27,0-27</inkml:trace>
  <inkml:trace contextRef="#ctx0" brushRef="#br2" timeOffset="214555.2719">30506 8361,'27'0</inkml:trace>
  <inkml:trace contextRef="#ctx0" brushRef="#br2" timeOffset="215455.3233">28972 8757,'26'0,"1"0,-1 0,80 0,0 0,79 27,27-27,-1 0,1 0,-27 0,53-27,-52 27,-1 0,-26 0,26 0,-53 0,-52 0,-54 0,-26 0,0 0</inkml:trace>
  <inkml:trace contextRef="#ctx0" brushRef="#br2" timeOffset="217179.4219">29739 9922,'0'-27,"53"27,-53-53,53 53,-27 0,27 0,0 0,-26 0,26 27,-27 26,-26-27,0 27,0 0,0 0,-53 26,0-26,27-26,26 25,-27-25,27 26,0-53,27 53,26-53,0 0,26 0,0 0,-26 0,0 0,0 0</inkml:trace>
  <inkml:trace contextRef="#ctx0" brushRef="#br2" timeOffset="217405.4349">29819 10266,'0'0,"52"0,1 0,27 0,-1 0,53 0,-26 0,-26 0,-27 0,-27 0</inkml:trace>
  <inkml:trace contextRef="#ctx0" brushRef="#br2" timeOffset="218319.4872">29580 9075,'27'0,"-27"-27,26 27,1 0,26 0,-27 0,-26 53,0-26,0-1,0 27,-106-26,106 26,-26-53,26 26,0 0,26 27,27-53,0 0,27 0,-1 0,0 0,-26-53</inkml:trace>
  <inkml:trace contextRef="#ctx0" brushRef="#br2" timeOffset="218664.5069">30030 9260,'27'79,"-27"-26,26-26,-26-1,53-26,-53 0,27-26,-27-27,52 26,-52-25,53-1,0 26,0 27,27 0,-80 53,26-26,-26-1,0 27,0-27,0 1,0 26,0 0</inkml:trace>
  <inkml:trace contextRef="#ctx0" brushRef="#br2" timeOffset="219780.5707">31591 8122,'0'-53,"0"133,0 52,0 27,0 26,0 0,0 27,0-27,0 0,0-26,0-27,0 27,0-53,0 0,0 26,0-26,0-27,0 1,0-1,0-26,27 0,-27-27,0 27,53-53,-53 0,-27 0,27-53</inkml:trace>
  <inkml:trace contextRef="#ctx0" brushRef="#br2" timeOffset="223349.7749">4657 11033,'0'-53,"26"53,-26-27,53 27,26 0,-26-26,-26 26,26 0,-27 0,-26 0,-26 26</inkml:trace>
  <inkml:trace contextRef="#ctx0" brushRef="#br2" timeOffset="223520.7846">4710 11350,'26'0,"1"0,-1 0,27 0,-27 0</inkml:trace>
  <inkml:trace contextRef="#ctx0" brushRef="#br2" timeOffset="224353.8323">5662 10795,'0'26,"53"-26,-27 0,1-26,52-27,-52 0,26-27,-27 28,27-1,-53 0,0 0,0 26,0 1,-26-53,-54 79,54 0,-27 52,53 1,-53 0,53 27,0-1,0 0,0 1,0-1,0 1,0-54,26 0,-26 27,27-53,-27 27,53-27,-27 0,54 0,-27 0,-1-27,-25 27</inkml:trace>
  <inkml:trace contextRef="#ctx0" brushRef="#br2" timeOffset="224713.8529">6271 10557,'0'0,"0"0,0 52,0-25,-53 26,53 0,0 0,0-27,0 1,26 52,1-79,-27 26,79-26,-53 0,27-26,-26 0</inkml:trace>
  <inkml:trace contextRef="#ctx0" brushRef="#br2" timeOffset="224892.8631">6376 10557,'0'-27,"27"27,26 27,-27 25,-26 28,53 26</inkml:trace>
  <inkml:trace contextRef="#ctx0" brushRef="#br2" timeOffset="225373.8906">6562 10980,'53'0,"-53"0,26 0,1 0,-1 0,-26-27,53-25,-27 52,27 0,-26 26,-1-26,-26-26,80-1,-80-26,26-26,-26 26,53 26,-27 27,1 0,-27 0,53 0,-53 27,26-27,-26 53,27-53,26 0,0-27</inkml:trace>
  <inkml:trace contextRef="#ctx0" brushRef="#br2" timeOffset="225642.906">8017 10027,'0'-26,"-27"26,27 53,0 26,0 1,0-1,0 0,0 1,0-1,0 0,0-26,0 27,0-54,0 1,0 26</inkml:trace>
  <inkml:trace contextRef="#ctx0" brushRef="#br2" timeOffset="225844.9176">7752 10662,'27'-26,"26"26,-27 0,27-53,0 53,0-26,26 26,1 0,-1-53,0 53,-26 0,-26 0</inkml:trace>
  <inkml:trace contextRef="#ctx0" brushRef="#br2" timeOffset="226640.9631">5847 11483,'0'53,"0"26,27-26,-27 0,53 0,-53 0,26-27,-26 27,53-53,-53-27,27 1,-27-27,0 0,0 0,52 0,-52 0,0 27,27 26,-1 0,27 0,-26 0,-27 0,53 53,-53-27,79 27,-79-26,0-1,26 27,-26-26</inkml:trace>
  <inkml:trace contextRef="#ctx0" brushRef="#br2" timeOffset="227194.9948">6641 11694,'27'0,"-1"0,0 0,27 0,27 0,-1 0,53 0,-52 0,-1-53,-52 53,-1 0,27 0</inkml:trace>
  <inkml:trace contextRef="#ctx0" brushRef="#br2" timeOffset="227421.0077">7250 11483,'0'26,"0"1,26-27,-26 26,27-26,-27 53,0 0,0-27,0 1,0 26,0-27,0 1</inkml:trace>
  <inkml:trace contextRef="#ctx0" brushRef="#br2" timeOffset="228057.0441">7964 11588,'-79'27,"52"-1,-26 27,53-26,-53 26,27 0,26-80,0-26,0 27,0-1,0 1,0 26,53 0,-53 26,79 1,-26 26,-26-27,25-26,-25 53,26-53,0 0,-53-26,0-54,-27 54,27-1,-79-26,26 0,27 53,-27 0,26 0,27 27</inkml:trace>
  <inkml:trace contextRef="#ctx0" brushRef="#br2" timeOffset="228846.0892">8943 10504,'0'53,"0"26,0 80,53 26,-53 0,79 27,-79 52,53-52,-53 26,53-53,-53-52,0-28,53 1,-53-53,0-26,26-27,-26 0,0-27</inkml:trace>
  <inkml:trace contextRef="#ctx0" brushRef="#br2" timeOffset="229895.1492">10054 10662,'0'-26,"0"26,53 0,0 0,0 0,0 0,0 79,-53-52,0-1,0 27,0 0,0 0,0-27,0 27,-53-26,53-1,0 27,26-53,27 0,-26 0,26 0,0 0,-1 0,1 0</inkml:trace>
  <inkml:trace contextRef="#ctx0" brushRef="#br2" timeOffset="230127.1625">10054 10901,'0'-27,"0"27,27 0,26 0,-27 0,27 0,0 0,26 0,1-53,-27 53,-1 0,-25 0</inkml:trace>
  <inkml:trace contextRef="#ctx0" brushRef="#br2" timeOffset="230495.1836">10610 10239,'53'0,"-53"27,0 25,0 1,0-26,-27 26,27-27,0 1,27-27,26 0,-27 0,1 0,25-80,-25 80,26-26</inkml:trace>
  <inkml:trace contextRef="#ctx0" brushRef="#br2" timeOffset="233111.3332">9472 11509,'27'0,"-27"-26,52 26,1 0,0 0,-26 0,-1 0,27 0,-26 0,-1 0,53 0,-52 0,-1 0,27 0,27 0,-1 0,0 0,-26 0,27 0,26-27,-1 27,28 0,-28 0,-25 0,-1 0,1-53,-1 53,0 0,1 0,-1 0,0 0,1 0,-1 0,1 0,-27 0,26 0,0 0,1 0,-1 0,0 0,1 0,26 0,-27 0,27 0,0 0,26-53,-26 53,0 0,-1 0,-25 0,-1 0,1 0,-1 0,-26 0,0 0,26 0,1 0,-28 0,1 0,27 0,-27 0,-27 0,1 0,52 0,-79 0,-27 0</inkml:trace>
  <inkml:trace contextRef="#ctx0" brushRef="#br2" timeOffset="234627.4199">9710 11827,'-26'0,"26"-53,0 53,53 0,-27 0,27 0,-26 26,-27 27,0-27,0 27,0-26,-80 26,54-27,26 1,-27-27,27 53,0-27,27-26,26 0,0 0,-1 0,28 0,-27 0,-27-79</inkml:trace>
  <inkml:trace contextRef="#ctx0" brushRef="#br2" timeOffset="235002.4414">10054 11985,'0'106,"0"-53,53 0,-53-27,0 1,27-27,-27 79,26-79,27-26,-53-1,0-26,0 27,26 0,-26-27,0 0,53 53,-26 0,-1 26,27 27,-53-26,27-27,-27 52,0-25</inkml:trace>
  <inkml:trace contextRef="#ctx0" brushRef="#br2" timeOffset="235460.4676">10504 12171,'53'0,"-27"0,27 0,-26 0,26 0,-27 0</inkml:trace>
  <inkml:trace contextRef="#ctx0" brushRef="#br2" timeOffset="235714.4821">10610 11985,'-27'27,"27"-1,0 1,0 26,0-27,0 1,0-1,0 80,0-80,0 1</inkml:trace>
  <inkml:trace contextRef="#ctx0" brushRef="#br2" timeOffset="236045.501">10901 11932,'26'0,"27"0,-53 0,0 53,0-26,0-1,0 54,-26-54,-1 27,-52 0,105-53,27 0,0-27,0 27,53-26,-53 26,-27-106</inkml:trace>
  <inkml:trace contextRef="#ctx0" brushRef="#br2" timeOffset="236255.513">11245 11827,'0'26,"26"0,-26 27,27 0,-27 0,0 0,0 0,0 26,-53 27,-27-26,1-1,-27-26</inkml:trace>
  <inkml:trace contextRef="#ctx0" brushRef="#br2" timeOffset="237008.5561">9499 11721,'0'-27,"0"54,-53-1,53 54,-27-28,27 1,0 0,0 27,0-27,53 26,-26-26,52 0,-26-27,26-26,1 53</inkml:trace>
  <inkml:trace contextRef="#ctx0" brushRef="#br2" timeOffset="237771.5997">11695 11668,'0'26,"-27"1,27 26,-53 26,53-26,-26 0,26 0,0 26,0-26,0-26,0-1,0 27,0-27,79-26,-26 0</inkml:trace>
  <inkml:trace contextRef="#ctx0" brushRef="#br2" timeOffset="238175.6229">11800 11827,'53'0,"-53"52,0-25,0 26,0 0,-26 0,-1 0,27-27,27-26,26 0,26 0,1 0,-1 0,0 0,-26 0,0-26</inkml:trace>
  <inkml:trace contextRef="#ctx0" brushRef="#br2" timeOffset="238616.6481">12144 11932,'0'0,"0"27,0 26,0-27,0 1,0-1,0 27,0-26,27-27,-27 0,26 0,-26-80,53 27,-53 27,27 26,-27-53,26 53,27 0,-26 0,25 79,-52-26,0-26,27-27,-27 53</inkml:trace>
  <inkml:trace contextRef="#ctx0" brushRef="#br2" timeOffset="239015.6709">12594 12091,'0'-26,"0"26,53 0,-53 0,53 0,-27 0,27 0,-26 0,-1 0,27 0</inkml:trace>
  <inkml:trace contextRef="#ctx0" brushRef="#br2" timeOffset="239262.685">12674 11985,'0'0,"52"53,-52 27,0-54,0 1,0 25,27-25</inkml:trace>
  <inkml:trace contextRef="#ctx0" brushRef="#br2" timeOffset="239508.6991">13018 11906,'0'0,"0"53,0-27,0 1,0 26,0-27,0 1,0 26,26-53</inkml:trace>
  <inkml:trace contextRef="#ctx0" brushRef="#br2" timeOffset="239734.712">13150 11879,'26'0,"-26"27,53-27,-53 53,53-27,-53 27,0-26,0-1,0 54,0-28,-26 1,-27 0,26 0,-26-26</inkml:trace>
  <inkml:trace contextRef="#ctx0" brushRef="#br2" timeOffset="240884.7778">13917 11324,'27'0,"25"0,1 0,27 0,-54 0,27 0,27 0,25 0,1 0,0 0,0 0,26 0,-26 26,0-26,-27 0,1 0,-54 0,0 0,-52 27</inkml:trace>
  <inkml:trace contextRef="#ctx0" brushRef="#br2" timeOffset="242143.8498">13705 11800,'-52'0,"78"0,0 0,1 0,26 0,-53 0,53 0,-53 27,26 25,-26 1,0 0,-26 0,26-26,-53 26,0-27,53 1,26-27,27 0,-26 0,-1 0,54-53,-28 53,-25-27,26 27,-53-26</inkml:trace>
  <inkml:trace contextRef="#ctx0" brushRef="#br2" timeOffset="242480.8691">14102 12065,'-26'26,"26"54,0-54,-27 53,27-52,0-27,53 0,-26-27,-27 1,0-1,53-25,-53 25,0 1,53 26,-27 0,1 0,-27 0,52 0,-52 53,0-1,0-25,0-1,0 1,0 52</inkml:trace>
  <inkml:trace contextRef="#ctx0" brushRef="#br2" timeOffset="242727.8832">14526 12012,'0'26,"0"1,26 26,27-27,-53 27,53 26,-53-52,0 26,0 0,0 0,-53-1,-26 1,26-26,-27-27</inkml:trace>
  <inkml:trace contextRef="#ctx0" brushRef="#br2" timeOffset="243312.9167">13547 11853,'0'0,"0"26,-80 27,80 0,-53 0,53 27,0-27,0-1,27 1,26 27,79-54,-26-26,0 53,0-53,-27 0</inkml:trace>
  <inkml:trace contextRef="#ctx0" brushRef="#br2" timeOffset="243920.9513">14923 11879,'0'-79,"0"132,0 26,0-26,0 0,0 0,0 0,0 26,0-52,0-1,52 27,-52-26,27-27,-27 26</inkml:trace>
  <inkml:trace contextRef="#ctx0" brushRef="#br2" timeOffset="244092.9613">15002 12541,'53'0,"-53"0</inkml:trace>
  <inkml:trace contextRef="#ctx0" brushRef="#br2" timeOffset="245075.0175">15875 11139,'-26'105,"-27"-52,26 0,27-26,-53 26,53-27,-53-26,53 80</inkml:trace>
  <inkml:trace contextRef="#ctx0" brushRef="#br2" timeOffset="245300.0304">15637 11244,'0'0,"26"0,27 53,0-26,27 26,-28-53,1 53,0-53,27 79,-27-79</inkml:trace>
  <inkml:trace contextRef="#ctx0" brushRef="#br2" timeOffset="246664.1084">16589 11006,'27'0,"-1"0,54 0,-54 0,1 0,26 0,-53 0,26 0,-26 53,0 0,0-26,0-1,-26 27,26-27,-80 27,80-26,-26-27,26 26,53-26,-27 0,53 0,1-26,-27 26,26-80,0 80,-52 0,-1 0,-26 27,0-27,0 53,-53 0,53 0,0 0,27-53,-1 0,-26-27,27 27,-27-53,0 27,53 26,-53-53,26 0,1 53,26 26,-27 27,-26 0,0-26,53-27,-53 53</inkml:trace>
  <inkml:trace contextRef="#ctx0" brushRef="#br2" timeOffset="247055.1307">17727 10980,'0'0,"0"26,0 27,0 0,0 0,0 0,0 0,0 0,0-27,0 1,0 26,-26-27,-54 27,27-26,-26-27</inkml:trace>
  <inkml:trace contextRef="#ctx0" brushRef="#br2" timeOffset="247693.1672">16484 10927,'-80'26,"54"1,-27 26,26-27,-26 54,53-27,0-1,0 1,0 0,80-26,-1-27,53 53,27-53,-26 0,-1 0,-53 0</inkml:trace>
  <inkml:trace contextRef="#ctx0" brushRef="#br2" timeOffset="248353.205">17912 10901,'27'0,"-27"52,53-25,-53-1,0 27,26-26,-26-1,0 54,0-28,0-25,0-27</inkml:trace>
  <inkml:trace contextRef="#ctx0" brushRef="#br2" timeOffset="248516.2143">18018 11536,'53'0</inkml:trace>
  <inkml:trace contextRef="#ctx0" brushRef="#br2" timeOffset="249198.2533">18547 10821,'0'53,"0"26,0 27,0 0,0 53,53 0,-53-27,53 27,-53-1,0-52,80-26,-80-1,0 0,0-26,52 0,-52-26,0 52,0-53,27-26</inkml:trace>
  <inkml:trace contextRef="#ctx0" brushRef="#br2" timeOffset="250462.3256">19897 11721,'0'0,"53"0,-27 0,27 0,0 0,0 0,-27 53</inkml:trace>
  <inkml:trace contextRef="#ctx0" brushRef="#br2" timeOffset="250628.3351">19950 12065,'26'0,"27"0,-27 0,1 0,26 0,-27 53,1-53</inkml:trace>
  <inkml:trace contextRef="#ctx0" brushRef="#br2" timeOffset="251611.3913">21140 11615,'27'-27,"26"-25,0 25,26-52,-26 26,-27-27,-26 27,53 1,-53-1,0 0,0 0,0 26,-26 27,-27 0,26 0,27 27,-53 52,53 1,-52-1,52 27,0-27,0 1,0-1,0-26,0 26,0-26,0-26,0-1,52-26</inkml:trace>
  <inkml:trace contextRef="#ctx0" brushRef="#br2" timeOffset="251918.4089">21643 11377,'0'26,"0"1,0-1,-53 27,53-26,-26 25,26-25,0-1,0 27,0-26,79-27,-53 0,1 0</inkml:trace>
  <inkml:trace contextRef="#ctx0" brushRef="#br2" timeOffset="252090.4187">21749 11350,'0'-26,"26"26,1 26,-27 27,0 0</inkml:trace>
  <inkml:trace contextRef="#ctx0" brushRef="#br2" timeOffset="252916.466">21802 11853,'0'-26,"53"-27,-27 0,-26 26,53 27,-53-53,26 53,27 0,-26 27,-27-1,53-26,-27 0,1 0,-27-26,79 26,-79-27,26 27,1 0,-27 27,53-27,-53 26,26-26,1 0,26 0,-27-53,1 53,26-53,-27 1,27 52,-27-27,1 27,-27 0,0 53,53-53,0 0,0 0,-53-26,52 26,-52-53,53 26,-53-26,0 27,0-1,0-26,0 27,0-1,0-25,0 25,0-26,0 80,0 26,0-1,0 28,0-1,-26 1,26-1,0 0,0 1,0-1,0 0,0-26,0 0</inkml:trace>
  <inkml:trace contextRef="#ctx0" brushRef="#br2" timeOffset="253141.4789">22675 11641,'0'0,"26"0,27 0,-26-53,-1 53,27 0,-27 0,1 0,26 0,-27 0,27 0</inkml:trace>
  <inkml:trace contextRef="#ctx0" brushRef="#br2" timeOffset="253943.5247">20981 12250,'0'53,"0"0,0 26,0 0,0-26,0 27,0-27,0-27,0 1,0 26,0-53,27-27,-27 1,79-27,-79 26,27-26,-27 0,53-26,-53 53,26 26,1 0,-27 52,53-25,-53 26,26-27,-26 1,0 26,0-27,53-26</inkml:trace>
  <inkml:trace contextRef="#ctx0" brushRef="#br2" timeOffset="254490.556">21564 12567,'0'0,"26"0,27 0,0 27,0-27,0 0,26 0,0 0,1 0,-27 0,-27 0,1 0</inkml:trace>
  <inkml:trace contextRef="#ctx0" brushRef="#br2" timeOffset="254716.5689">22146 12435,'-53'27,"53"25,0 1,26 0,-26 0,0-26,0-1,-26 27</inkml:trace>
  <inkml:trace contextRef="#ctx0" brushRef="#br2" timeOffset="255249.5994">22437 12620,'0'0,"0"27,-27-27,1 79,-27-79,53 27,-53-27,53-27,0-26,0 27,26-27,1 53,-27 26,53 27,-53-26,79-1,-52-26,-1 80,27-80,-27 0,1 0,-27-27,0 1,0-1,0-26,0 27,-27-1,1-26,-53 27,26 26,26 0,1 0</inkml:trace>
  <inkml:trace contextRef="#ctx0" brushRef="#br2" timeOffset="256058.6457">24289 11403,'0'-26,"0"26,0 53,0 26,0 27,0 0,53 26,-53 27,0-27,53 27,-53-53,0-27,53 27,-53-27,0-26,26-26,-26 26,53-27</inkml:trace>
  <inkml:trace contextRef="#ctx0" brushRef="#br2" timeOffset="257346.7194">26088 11297,'0'-26,"0"-1,53 27,-27 0,1 0,26 0,-27 0,-26 27,53-27,-53 26,27-26,-27 53,0 0,0 0,-27-26,27 26,-53-27,53 0,-53 27,53-26,80 26,-27-53,26 0,0 0,1 0,-1 0,-26-27,0 27,-53-26</inkml:trace>
  <inkml:trace contextRef="#ctx0" brushRef="#br2" timeOffset="257624.7353">26273 11483,'0'0,"27"0,26 0,-1 0,28 0,-1 0,-26 0,-26 0</inkml:trace>
  <inkml:trace contextRef="#ctx0" brushRef="#br2" timeOffset="257954.7542">26802 11218,'27'0,"-27"26,0 27,0-26,0 26,0 0,0-53,26 0,27 0,0 0,26 0,-26-27,0 27</inkml:trace>
  <inkml:trace contextRef="#ctx0" brushRef="#br2" timeOffset="259116.8206">25135 12038,'27'0,"-1"0,1 0,-1 0,27 0,-26 0,-1 0,27 0,-27 0,27 0,0 0,27 0,26 0,-1 0,1 0,26 0,27 0,26 0,-52 0,52 0,0 0,0 0,-26 0,0 0,26 0,0 0,-26 0,-27 0,27 0,-27 0,-26 0,-26 0,-1 0,0 0,-26 0,0 0,0 0,-26 0,-54 53</inkml:trace>
  <inkml:trace contextRef="#ctx0" brushRef="#br2" timeOffset="260535.9018">25215 12462,'0'-53,"0"53,53 0,-53 26,0 1,26-27,-26 79,0-53,0 27,0-26,-53 26,53 0,0-53,53 0,0 0,26 0,-26 0,0 0,27-53,-54 53</inkml:trace>
  <inkml:trace contextRef="#ctx0" brushRef="#br2" timeOffset="260908.9231">25506 12514,'0'53,"0"0,0-26,0 26,0-27,0 1,26-27,27 0,-53-27,27 1,-27-27,53 26,-27-26,1 53,-27 27,52 26,-52-27,27 27,-27-26,53-27</inkml:trace>
  <inkml:trace contextRef="#ctx0" brushRef="#br2" timeOffset="261494.9563">26009 12726,'26'0,"27"0,26 0,-26 0,27 0,-27 0,-27-53,27 53,-80 0</inkml:trace>
  <inkml:trace contextRef="#ctx0" brushRef="#br2" timeOffset="261717.9693">26167 12567,'0'0,"0"27,0 52,0-26,0 0,0 0,0-53</inkml:trace>
  <inkml:trace contextRef="#ctx0" brushRef="#br2" timeOffset="262070.9893">26511 12541,'27'0,"26"0,-53 26,0 27,0-26,0 26,-53-27,53 1,-53-27,53 53,0-27,79-26,-26 0,26 0,27-26,-53 26,0-27,-26 27,-27-53</inkml:trace>
  <inkml:trace contextRef="#ctx0" brushRef="#br2" timeOffset="262275.0013">26908 12462,'0'26,"0"0,0 27,0-26,0 26,0 0,0 0,0 26,-26-26,-27 0,0 26,0-52,0-27</inkml:trace>
  <inkml:trace contextRef="#ctx0" brushRef="#br2" timeOffset="262995.0424">24950 12329,'-26'53,"26"0,-53 0,53 26,0 1,0-1,0 1,26 25,1-25,52-27,-26 26,26-53,1-26,-1 53</inkml:trace>
  <inkml:trace contextRef="#ctx0" brushRef="#br2" timeOffset="264359.1205">28760 12065,'27'0,"-27"-27,53 27,-27 0,53 0,-52 0,52 27,-26-27,27 0,-1 0,0 0,1 0,-1 0,0 0,1 0,-27 0,26 0,-52 0,25 0,-52 26,27-26,26 0,-53 27,26-27,1 0,-27 0</inkml:trace>
  <inkml:trace contextRef="#ctx0" brushRef="#br2" timeOffset="265311.1749">27279 12435,'0'-53,"-27"80,27-1,-26 27,26-27,-53 27,53 27,0-27,-27 0,27 0,0-27,0 27,27-27,26-26,52 53,1-53,-26 0</inkml:trace>
  <inkml:trace contextRef="#ctx0" brushRef="#br2" timeOffset="265851.2058">27808 12382,'79'0,"-52"27,-27-1,26-26,-26 27,0 25,0-52,0 80,-53-80,0 53,27-53,-1 53,-26 0,53-27,27-26,26 0,26 0,-26 0,0 0,26 0,-26 0,0 0,0 0</inkml:trace>
  <inkml:trace contextRef="#ctx0" brushRef="#br2" timeOffset="266248.2285">28284 12567,'0'53,"53"-26,-53-1,26 54,-26-54,53-26,-26 0,26-26,-53-27,26 0,27 0,-53 26,53 27,-53-53,26 53,1 0,-27 27,53-27,-53 53,26-53,-26 79,0-26,0-26</inkml:trace>
  <inkml:trace contextRef="#ctx0" brushRef="#br2" timeOffset="266616.2496">28972 12673,'26'0,"54"0,-27 27,26-27,-26 0,0 0,0 0,0 0</inkml:trace>
  <inkml:trace contextRef="#ctx0" brushRef="#br2" timeOffset="266871.2642">29184 12567,'0'27,"0"-1,0 27,0 0,0-26,0-1,0 1,0 25,52-25</inkml:trace>
  <inkml:trace contextRef="#ctx0" brushRef="#br2" timeOffset="267187.2822">29660 12514,'0'-52,"0"104,-27 1,27-26,0 26,0-27,0 1,0 26</inkml:trace>
  <inkml:trace contextRef="#ctx0" brushRef="#br2" timeOffset="267645.3084">30004 12382,'0'0,"0"80,53-28,-53-25,0 26,0-27,0 27,0 0,0 0,-27 0,1-27,26 27,-80-53</inkml:trace>
  <inkml:trace contextRef="#ctx0" brushRef="#br2" timeOffset="268176.3386">30321 11588,'0'27,"0"52,53 1,-53 52,0-26,0 0,53 52,-53-52,0 0,0-27,0 1,0-1,0-52,0-1,0 27</inkml:trace>
  <inkml:trace contextRef="#ctx0" brushRef="#br2" timeOffset="268537.3595">30639 12012,'53'-53,"26"53,0 0,-52 0,-27 53,53-53,-53 53,0-27,0 1</inkml:trace>
  <inkml:trace contextRef="#ctx0" brushRef="#br2" timeOffset="268701.3686">30718 12382,'27'0,"-1"0,1 0,25 0,-25 0,26-26,0 26,0 0,-27 0,1 0,25 0</inkml:trace>
  <inkml:trace contextRef="#ctx0" brushRef="#br2" timeOffset="269270.4014">31962 11853,'0'0,"-80"53,80 0,-53-27,53 27,0-26,0-1,0 27,27-53,-27 53,53-53,-27 0,27 0,-53-26,27 26,-27-53,0 26,0 1,0-27,0 26,0-26,-80 53,80-26,-26 26,-1 0,-26 26</inkml:trace>
  <inkml:trace contextRef="#ctx0" brushRef="#br2" timeOffset="275998.7862">2275 13255,'0'-53,"0"0,-26 53,26-26,-79 26,79-53,-27 53,1 0,26-26,-27 26,-26 0,53 0,-53 0,53 105,-26-78,26 26,0 26,0 1,0 25,0 28,0-54,0 0,0 1,0-27,0 26,0-52</inkml:trace>
  <inkml:trace contextRef="#ctx0" brushRef="#br2" timeOffset="276239.8">1746 13679,'0'-53,"53"53,-26 0,26 0,26 0,-26 0,26 0,1 0,-27 0,-1 0,28-53,-54 53</inkml:trace>
  <inkml:trace contextRef="#ctx0" brushRef="#br2" timeOffset="276574.8192">2672 13282,'-26'0,"-27"0,53 26,-27-26,27 27,-52 52,52-26,0-27,0 1,0 26,0 26,0-26,0 0,26-27,-26 54,53-54,0-26</inkml:trace>
  <inkml:trace contextRef="#ctx0" brushRef="#br2" timeOffset="277061.8466">2937 13441,'0'-53,"26"53,1 0,-1 0,27 0,-26 0,-1 26,27 1,-53 25,0 1,-26-26,-27 26,26-27,-26 27,53-26,0-1,53 27,27-53,-28 0,1 0,0-27,0 27</inkml:trace>
  <inkml:trace contextRef="#ctx0" brushRef="#br2" timeOffset="277310.8613">2910 13573,'27'-27,"26"27,-27 0,27 53,0-53,-26 27,25-27,1 0,0 0</inkml:trace>
  <inkml:trace contextRef="#ctx0" brushRef="#br2" timeOffset="277611.8785">3545 13388,'53'26,"-53"1,0 25,27 1,-27 0,0 0,0 0,0 26,0-26,0 0,0 0,-53 0,53-26</inkml:trace>
  <inkml:trace contextRef="#ctx0" brushRef="#br2" timeOffset="277834.8912">4022 13679,'26'0,"27"-27,-26 27,25 0,1 0,0 0,-53 0</inkml:trace>
  <inkml:trace contextRef="#ctx0" brushRef="#br2" timeOffset="277991.9002">3969 14023,'53'0,"0"0,-27 0,27 0,26 0,-52 0,-1 0,27 0</inkml:trace>
  <inkml:trace contextRef="#ctx0" brushRef="#br2" timeOffset="278595.9348">4948 13388,'-27'0,"-26"26,53 1,-79 25,79-25,-26-1,26 54,26-54,0-26,27 0,0 53,-26-53,26 0,-53 27,0 25,0-25,-53 26,0-27,0 27,0-53</inkml:trace>
  <inkml:trace contextRef="#ctx0" brushRef="#br2" timeOffset="280112.0215">5186 13546,'0'-53,"0"27,0 0,0-27,-53 53,53-27,-27 27,1 0,-27 0,-53 27,53 52,-26-26,79-27,0 27,-26-26,26-1,0 27,0-26,0-1,0 27,0-27,0 1,0 26,26 0,0-53,27 0,27 0,-1 0,0 0,1-27,-1 27,-26-53,-26 0,-27 27,-53 26,26 0,-26 0,27 0,-27 0,79 0,27 0,0 0,0 0,0-27,-26 27,-27-52,26 52,-26-27,0-26,-26 53,-27 0,26 0,27 0,53 0,53 0,26 0,0 0,-26 0,-26-53,-1 53,-52 0,-27-53,0 53,-80 0,54 0,-1 27,-52-27,79 53,0 0,26 0,1-27,26 0,-27 27,27-26,-26 52,-27-52,52-1,-52 27,0 0,-52-53,25 26,1-26,-27 0</inkml:trace>
  <inkml:trace contextRef="#ctx0" brushRef="#br2" timeOffset="280761.0586">6456 13520,'26'0,"27"0,-26 0,26 26,-27 1,-26-1,27 27,-27 0,0 0,0 26,0 1,-80-1,80-26,-26-26,26 25,0-25,53-27,0 0,26 0,0 0,-26 0,27-79,-54 79,-26-53</inkml:trace>
  <inkml:trace contextRef="#ctx0" brushRef="#br2" timeOffset="280963.0702">6482 13784,'80'0,"26"-52,-54 52,1 0,-26 0,26 0,-27 52,27-25</inkml:trace>
  <inkml:trace contextRef="#ctx0" brushRef="#br2" timeOffset="281480.0997">7435 13996,'0'0,"26"0,1-26,26 26,26 0,-26 0,0 0,-27 0,-26 0</inkml:trace>
  <inkml:trace contextRef="#ctx0" brushRef="#br2" timeOffset="281638.1086">7461 14340,'53'0,"27"0,-28 0,1 0,0 0,-26 0,-1 0</inkml:trace>
  <inkml:trace contextRef="#ctx0" brushRef="#br2" timeOffset="282942.1834">9102 13705,'-27'0,"-26"0,-26 27,0 25,-27 1,26 27,-25-1,25-26,1 0,79-27,-27-26,107 0,-1 0,27 0,53-26,-1 26,-52 0,0 0,-53 0,0 0,-27 26,-26 27,-26 0,-53 0,-27 53,-27-27,1 1,26-1,53-52,27 26,26-27,53-26,0 53,26-53,27 0,0 0,-27 0,27 0,-53 0,0 0,0 26,0-26,-27 0,1 0,-1 0,27 0</inkml:trace>
  <inkml:trace contextRef="#ctx0" brushRef="#br2" timeOffset="283715.2276">10028 14287,'0'0,"106"0,-80 0,27 0,0 0,0 0,26 0,-52 0,-27-53</inkml:trace>
  <inkml:trace contextRef="#ctx0" brushRef="#br2" timeOffset="283970.2422">10530 14049,'27'0,"-27"27,0-1,53 27,-53 0,0 26,26-26,-26 0,0-27,53-26</inkml:trace>
  <inkml:trace contextRef="#ctx0" brushRef="#br2" timeOffset="284219.2564">10901 14102,'26'0,"27"0,-53 53,53-27,-53 27,0 0,0 27,0-28,0 1,0 0,-79 27,26-27,0 0,-26-1</inkml:trace>
  <inkml:trace contextRef="#ctx0" brushRef="#br2" timeOffset="284765.2876">9869 14049,'-26'0,"-27"0,53 53,-53 53,53-53,-53 0,53 0,0 26,53-26,0 0,26 0,27-53,0 53,-1-53</inkml:trace>
  <inkml:trace contextRef="#ctx0" brushRef="#br2" timeOffset="285814.3476">11113 13414,'0'53,"0"0,0 0,0 0,0 0,0 0,0-1,0-25,0-1,26-26,-26 0,53-79,-53 53,26-54,-26 27,53 27,-53-27,27 53,26 26,-53 1,53 26,-53-27,0 1,26 26,-26-27,0 0,0 27</inkml:trace>
  <inkml:trace contextRef="#ctx0" brushRef="#br2" timeOffset="286693.3979">12435 13811,'0'-27,"27"27,26 0,-27 0,27 0,0 0,26 0,-52 0,52 80,-79-27,0-27,0 1,-53 26,27-27,26 27,-79-27,79 27,0 0,79-26,-26-27,0 0,26 0,1 0,-28 0,1 0</inkml:trace>
  <inkml:trace contextRef="#ctx0" brushRef="#br2" timeOffset="286918.4108">12462 13996,'26'0,"54"0,-27 0,26 0,0 27,1-27,-1 0,1 0,-28 0,1 0</inkml:trace>
  <inkml:trace contextRef="#ctx0" brushRef="#br2" timeOffset="288380.4944">12356 12964,'-53'0,"80"0,-1 0,-26 27,0-1,0 1,0 26,0-1,-53 1,0 27,53-54,0 1,53-27,0 0,0 0,0 0,0 0,0 0</inkml:trace>
  <inkml:trace contextRef="#ctx0" brushRef="#br2" timeOffset="288732.5145">12674 13255,'-27'53,"27"0,0 27,0-54,27-26,-1 0,-26 0,0-53,26 0,-26 0,53 0,-53-26,27 52,26 27,-53 0,53 53,-53-26,0-1,26-26,-26 80,0-27,0-27</inkml:trace>
  <inkml:trace contextRef="#ctx0" brushRef="#br2" timeOffset="290022.5883">11721 14525,'27'0,"25"0,-25 0,26 0,53 0,-1 0,28 0,52 0,27 0,-1 0,27 27,27-27,-27 0,-53 0,1 0,-1 0,-53 0,-53 0,1 0,-54-27,-26 54,0-1,0-26</inkml:trace>
  <inkml:trace contextRef="#ctx0" brushRef="#br2" timeOffset="291274.6596">12012 14843,'0'0,"53"0,26 0,-26 0,0 26,-53 80,0-79,0-1,-53 27,27-27,-27 27,53 0,0-53,79 0,1 0,26-26,-1 26,1-80,-26 54,-28 26,-52-53,53 53,-53 26,-53 1,53 26,-52-27,52 1,-53 26,53-27,0-26,53 0,-1 0,-25-79,-27 52,53 27,-53-53,53 53,-53-26,26 26,-26 0,27 26,-27 54,53-80,-53 53,0 0</inkml:trace>
  <inkml:trace contextRef="#ctx0" brushRef="#br2" timeOffset="291807.6904">13203 14922,'53'27,"-53"-1,0 27,0-27,53 27,-53-26,0 52,0-52,0-1,0 27,-27-26,1 25,-54-25,27-27,0 0</inkml:trace>
  <inkml:trace contextRef="#ctx0" brushRef="#br2" timeOffset="292302.7186">11615 14605,'0'0,"0"53,0 0,0-27,0 0,0 54,0-54,0 27,0 0,0 0,0 26,53-26,0-26,53 26,-27-53,1 53</inkml:trace>
  <inkml:trace contextRef="#ctx0" brushRef="#br2" timeOffset="292970.757">13785 14843,'0'-27,"26"54,-26 26,0-27,27 1,-27 26,0 26,0-26,53 0,-53 0,0 0,0-53</inkml:trace>
  <inkml:trace contextRef="#ctx0" brushRef="#br2" timeOffset="293141.7667">13891 15451,'26'0,"1"0</inkml:trace>
  <inkml:trace contextRef="#ctx0" brushRef="#br2" timeOffset="294296.8326">15425 14155,'-53'0,"27"53,-27 26,53-26,-53 0,53 26,0 1,0 26,0-27,53 0,53 1,0-27,26-27,-26-26,0 53</inkml:trace>
  <inkml:trace contextRef="#ctx0" brushRef="#br2" timeOffset="295016.874">17092 13917,'0'-27,"0"27,53 27,0-1,26 27,27 27,-26-54,-28 27,1-27,-53 27,0-26,0 26,0 0,-26-27,-27 27,27-53,-27 53,53-27,79-26,0 0,1 0,52 0,-26 0,-27 0,-52 0</inkml:trace>
  <inkml:trace contextRef="#ctx0" brushRef="#br2" timeOffset="295233.8864">17357 14181,'79'53,"27"-53,-27 0,1 0,-1 0,0 0,1 53,-27-53,-53 27</inkml:trace>
  <inkml:trace contextRef="#ctx0" brushRef="#br2" timeOffset="295736.9152">16775 13890,'-27'0,"27"53,0 27,0-1,80 0,-80 1,52 26,-52-54,53 1,-53 0,0 0,53 27,-53-54,53-26</inkml:trace>
  <inkml:trace contextRef="#ctx0" brushRef="#br2" timeOffset="296155.9391">18177 13917,'0'0,"26"0,-26-27,27 27,-27 0,53 53,-53 0,0 27,0-1,0 27,0-27,0 0,26 1,-26-27,53 0,-53 0,53-27,0-26</inkml:trace>
  <inkml:trace contextRef="#ctx0" brushRef="#br2" timeOffset="296614.9654">19420 14049,'0'0,"-26"27,-53 25,52 1,-26-26,27-1,-27 27,26-26,1-27,26 79,-53-79,79 0,1 0,-1 0,27 0,0 0,0 0,0 0,0 0,26 26,-26-26,-26 53,26 0,-27-26,27-27,-27 79,1-79</inkml:trace>
  <inkml:trace contextRef="#ctx0" brushRef="#br2" timeOffset="297343.007">21299 14261,'-26'0,"-54"53,1-53,-1 53,1-53,-27 79,27-79,26 0,0 26,0-26,53-26,0-53,0 26,0 26,79-26,-52 0,-1 27,27 26,-26 0,-27 26,53 27,0 27,-1-27,-25-1,26 28,-27-54,1-26,26 53,-27-53,1 0,26 0,-27 0,27-26,-53-1,26-52,-26 26,0 0,0 27,-53-27,27 26,-27 27,-26 0,26 0,26 0,1 0,26 0,53 0</inkml:trace>
  <inkml:trace contextRef="#ctx0" brushRef="#br2" timeOffset="297882.0379">21881 13732,'0'52,"-26"1,26 0,0 27,0-1,26 53,-26-52,53-1,-53 0,0-26,0 0,0 0,0-26,-26 26,-1-27,-26-26,53 53,-53-53,53 0</inkml:trace>
  <inkml:trace contextRef="#ctx0" brushRef="#br2" timeOffset="300066.1626">688 16166,'0'-53,"0"79,-27 27,27 0,-26 26,26 1,-53-1,53-26,0 0,-26 0,26-27,0-52,0-27,0 27,0-1,0-26,0-26,0-1,0 1,53 0,-53 26,26 0,-26 26,53 27,-53-26,26 26,1 0,52 26,-79 27,53 0,-53 27,0-27,53-1,-53 1,0 27,0-27,0 0,0-27,0 27,-53-53</inkml:trace>
  <inkml:trace contextRef="#ctx0" brushRef="#br2" timeOffset="300293.1756">609 16483,'52'-53,"1"53,0 0,-26 0,-1 0,27 0,0-53,0 53,0 0,0 0</inkml:trace>
  <inkml:trace contextRef="#ctx0" brushRef="#br2" timeOffset="300914.2113">1058 16536,'27'0,"26"0,-27 0,54-53,-28 0,54-26,-26-27,-1 27,-26-27,-27 27,-26 26,0 0,0-27,0 54,0-1,0 27,-79 0,26 80,27-27,26 26,-80 27,80 0,0-27,-53 0,53-26,0 0,0 0,0 0,27-53,-27 53,26-53</inkml:trace>
  <inkml:trace contextRef="#ctx0" brushRef="#br2" timeOffset="301275.2319">1746 16219,'0'0,"-53"0,27 53,26-27,-53-26,53 53,0 0,0 0,53-53,-53 26,53-26,-27 27,-26 26,0 0,0-1,-26-52,-1 53,-26-53,27 53</inkml:trace>
  <inkml:trace contextRef="#ctx0" brushRef="#br2" timeOffset="301560.2483">2064 16483,'0'0,"-53"0,0 53,26 0,27 0,0-53,80 0,-27 0,-27-53,1 53,-27-53,0-26,0 52,-27 27,1-53,-27 53,26 0,1 0</inkml:trace>
  <inkml:trace contextRef="#ctx0" brushRef="#br2" timeOffset="301806.2623">2434 16880,'0'27,"0"-1,0 27,-26-27,-27 27,0-53</inkml:trace>
  <inkml:trace contextRef="#ctx0" brushRef="#br2" timeOffset="303000.3306">3731 16166,'26'0,"1"-27,-1 27,27 0,-27-79,27 52,-53 1,0-27,-53 27,0 26,27 0,-27 26,53 27,0 26,0 1,0 52,0-26,0 0,0 0,0-27,0 0,0 1,0-1,0 27,-26-53,26-27,0 1</inkml:trace>
  <inkml:trace contextRef="#ctx0" brushRef="#br2" timeOffset="303224.3434">3572 16642,'26'0,"27"0,53 0,-27 0,1 0,-1 0,1-26,-54 26</inkml:trace>
  <inkml:trace contextRef="#ctx0" brushRef="#br2" timeOffset="303570.3632">4445 16113,'0'26,"-53"27,0 27,27-28,26 1,-53 27,53-1,0 1,0-1,0 27,53-53,26 0,0-1,1-52,-1 0,-26 0</inkml:trace>
  <inkml:trace contextRef="#ctx0" brushRef="#br2" timeOffset="304103.3937">4842 16457,'0'-53,"0"26,26 1,27 26,-26 0,-27 0,53 26,-53 27,0 0,0-26,0 26,-27 0,27-1,-53-25,53 26,0-27,0 1,0 52,27-79,-1 0,54 0,-1 0,-26 0,0 0,-27 0</inkml:trace>
  <inkml:trace contextRef="#ctx0" brushRef="#br2" timeOffset="304319.4061">4630 16642,'106'0,"-27"0,-26-26,0 26,-26 0,26 0,0 0,-27 26,27 27</inkml:trace>
  <inkml:trace contextRef="#ctx0" brushRef="#br2" timeOffset="304596.4219">5239 16351,'53'26,"-53"1,53 26,-53 0,0 0,0 0,26 26,-26-26,0 0,0 0,0 0,0-1,0-25,-79 26,79 0,-27-53</inkml:trace>
  <inkml:trace contextRef="#ctx0" brushRef="#br2" timeOffset="305054.4481">5794 16563,'0'0,"53"0,-26 0,26 0,0 0,-53 26</inkml:trace>
  <inkml:trace contextRef="#ctx0" brushRef="#br2" timeOffset="305233.4583">5662 16959,'79'-26,"1"26,-27 0,-27 0,1 0,26 0,-27 0</inkml:trace>
  <inkml:trace contextRef="#ctx0" brushRef="#br2" timeOffset="305947.4992">6959 16192,'0'-53,"-27"53,1 0,-1 0,27 0,-53 0,53 80,0-27,0-27,0 0,0 27,0-26,53 26,-53-27,53 1,-53 26,27-53,-27 53,0-1,0 1,-53-53,26 0,1 0,-27 0</inkml:trace>
  <inkml:trace contextRef="#ctx0" brushRef="#br2" timeOffset="306335.5214">7170 16351,'0'0,"0"26,0 27,0-26,0-1,0 27,0-26,0-1,0 27,0 0,53-53,-53 26</inkml:trace>
  <inkml:trace contextRef="#ctx0" brushRef="#br2" timeOffset="306535.5328">7303 16219,'26'-53,"27"79,-53 27,53 26,-53 54,0-27</inkml:trace>
  <inkml:trace contextRef="#ctx0" brushRef="#br2" timeOffset="306816.5486">7541 16959,'26'0,"-26"0,53 0,-53-52,26-1,-26 0,80 26,-80-26,79 53,-79-26,27 26,-1 0,27 26,-26 27,-27-26,0 26,52-27,-52 1,0 52,0-53</inkml:trace>
  <inkml:trace contextRef="#ctx0" brushRef="#br2" timeOffset="307625.5952">8229 16377,'0'-26,"26"-27,0 53,27 0,0 0,0 0,27 26,-54 1,-26-1,53 27,-53 0,0 0,-26 27,-1-28,27 1,-79 0,79 27,-27-54,27 1,0 52,53-79,0 26,26-26,1 0,-1 0,1 0,-28 0</inkml:trace>
  <inkml:trace contextRef="#ctx0" brushRef="#br2" timeOffset="307858.6078">8123 16642,'79'0,"0"0,-26 0,27 26,26-26,26 0,-26 0,0 0,-27 0,-26 0,0 0</inkml:trace>
  <inkml:trace contextRef="#ctx0" brushRef="#br2" timeOffset="309473.7009">9446 16774,'26'0,"-26"0,27 0,52 0,0 0,-79 0</inkml:trace>
  <inkml:trace contextRef="#ctx0" brushRef="#br2" timeOffset="309657.7114">9472 17118,'53'0,"0"0,0 0,26 0,1 0,-27 0,-27 0,27 0</inkml:trace>
  <inkml:trace contextRef="#ctx0" brushRef="#br2" timeOffset="310884.7816">11404 16483,'0'0,"-27"0,-26 0,27 0,-27 27,26-27,1 53,-27 0,0-1,53-25,0 26,27-53,25 26,28-26,26 0,52 53,-25-53,-54 0,-26 53,-27-26,-26-1,0 27,-52-27,-54 27,0 0,-26 0,-1 0,80-53,27 53,-27-53,53 26,53-26,0 53,53-53,52 0,1 0,26 0,1 0,-28 0,-25 0,-1 0,-53 0,1 0,-54 0,1 0,25 0,-25 0,-1 27,27 26</inkml:trace>
  <inkml:trace contextRef="#ctx0" brushRef="#br2" timeOffset="312294.8616">13361 17065,'53'0,"-26"0,52 0,-26 0,-26 0,-1 0,27 0,-27-53</inkml:trace>
  <inkml:trace contextRef="#ctx0" brushRef="#br2" timeOffset="312519.8751">13838 16668,'0'27,"0"26,0 0,0 26,0-26,26 0,-26 0,0-27,27 27</inkml:trace>
  <inkml:trace contextRef="#ctx0" brushRef="#br2" timeOffset="312752.8884">14261 16642,'0'53,"0"-27,53 1,-53 26,53-27,-53 27,0-26,0-1,-53 53,0-26,0 0,-53 27,0-80</inkml:trace>
  <inkml:trace contextRef="#ctx0" brushRef="#br2" timeOffset="313204.9143">13097 16589,'0'27,"-53"25,53 1,-26 0,26 0,0-26,-53-1,53 27,0-27,0 1,53 52,26-52,27 26,52-53,-25 0,-27 0</inkml:trace>
  <inkml:trace contextRef="#ctx0" brushRef="#br2" timeOffset="314027.9614">14261 16086,'0'27,"0"-1,0 27,0 0,0 0,0-27,53 1,-53 26,0-27,26-26,1 0,-27-26,0-1,53-26,-53 1,26-1,-26 0,80 53,-80-27,26 27,-26 0,53 53,-53-26,79 52,-79-26,53 0,-53 0,27 26</inkml:trace>
  <inkml:trace contextRef="#ctx0" brushRef="#br2" timeOffset="315083.0217">16007 16404,'53'0,"0"0,-26 0,26 0,26 0,-53 53,1-53,-27 53,53-27,-53 27,0-26,-53-1,26 27,1-27,-27 27,27 0,26 0,0 0,26-53,53 0,1 0,-1 0,-26 0,-27 0,1 0,-27-26</inkml:trace>
  <inkml:trace contextRef="#ctx0" brushRef="#br2" timeOffset="315340.0364">16034 16616,'0'26,"0"-26,26 0,54 0,-1 0,27 0,0 0,-1 0,-25 0,-1 0,-26 0,0 0</inkml:trace>
  <inkml:trace contextRef="#ctx0" brushRef="#br2" timeOffset="316645.1111">15637 15478,'26'0,"1"0,26 0,26 0,-79 0,27 53,-27 0,0-27,0 1,-27 25,27-25,-79 26,52 0,27-27,0 27,27-53,26 0,0 0,26 0,27-53,-27 53,-26-26,0 26,0-106</inkml:trace>
  <inkml:trace contextRef="#ctx0" brushRef="#br2" timeOffset="316982.1303">16193 15716,'0'26,"0"27,0 0,52-26,-25-27,-27 0,26 0,-26-80,0 27,53 27,-53-1,27 27,26 0,-53 0,53 0,-53 53,26-53,-26 53,0 0,0 0,0-26</inkml:trace>
  <inkml:trace contextRef="#ctx0" brushRef="#br2" timeOffset="317454.1566">16775 15795,'0'0,"53"0,-53 0,52 0,-25 0,26 27,0-27,-27 0,27 0,0 0,-27 0</inkml:trace>
  <inkml:trace contextRef="#ctx0" brushRef="#br2" timeOffset="317715.1723">16933 15716,'0'26,"0"1,0 26,0-27,0 1,0 26,0 0,0-27,27-26</inkml:trace>
  <inkml:trace contextRef="#ctx0" brushRef="#br2" timeOffset="318024.1899">17489 15451,'0'0,"0"-26,0 52,0 27,0 27,0-1,0 0,0 1,-26 26,26-27,0 0,0-52</inkml:trace>
  <inkml:trace contextRef="#ctx0" brushRef="#br2" timeOffset="319390.2681">14870 17224,'26'0,"1"0,25 0,-25 0,-1 0,27 0,27 0,-27 0,26 0,27 0,0 0,-1 0,54 0,-27 0,54 0,-1 0,0 0,0 0,1 0,-1 27,0-27,0 0,-53 0,1 0,-1 0,-26 0,-27 0,1 0,-54 0,1 0,52 52,-53-52,27 0,0 0,0 0,-26 0,-54 53,1 0</inkml:trace>
  <inkml:trace contextRef="#ctx0" brushRef="#br2" timeOffset="320298.32">15266 17647,'0'-53,"53"53,-26 0,-1 0,27 0,-26 27,-27-1,0 54,0-54,-27 54,-26-27,27-27,-27 27,53-27,-53 27,53-26,26-27,27 0</inkml:trace>
  <inkml:trace contextRef="#ctx0" brushRef="#br2" timeOffset="320650.3399">15637 18044,'132'-53,"-52"53,-28 0,-25 0,-27-26,26 26,-26 0,0 53,0-27,0 27,0-26,-26-27,26 53,26-53,1 0,-1 0,27 0,-26 0,26-106,-27 79,-26 1,53 26,-53-53,0 79,0 1,26-27,-26 53,27-27,26-26,0 53,-27-53,27 0</inkml:trace>
  <inkml:trace contextRef="#ctx0" brushRef="#br2" timeOffset="321676.3986">16616 18071,'0'26,"0"-26,53 0,26 0,1 0,25 0,28 0,-54-26,-26 26,0 0</inkml:trace>
  <inkml:trace contextRef="#ctx0" brushRef="#br2" timeOffset="321889.411">16960 17886,'0'26,"0"0,0 1,0-1,0 27,0-26,0-1,0-26,0 53,26-53</inkml:trace>
  <inkml:trace contextRef="#ctx0" brushRef="#br2" timeOffset="322180.4277">17224 17938,'53'0,"-53"27,0 26,0-27,0 1,0 26,0-27,0 1,0 25</inkml:trace>
  <inkml:trace contextRef="#ctx0" brushRef="#br2" timeOffset="322446.4426">17595 17674,'26'0,"-26"0,0 53,0 0,0-27,0 27,0 26,0-52,0-1,0 1,0 26,0-27,0 1,-26 26,-1-27,-52-26,26 53</inkml:trace>
  <inkml:trace contextRef="#ctx0" brushRef="#br2" timeOffset="323214.4868">14923 17515,'0'-26,"-27"105,27-53,-79 27,79 0,-27 27,27-27,0 0,0-1,0 1,27 27,26-54,52-26,1 80,0-80</inkml:trace>
  <inkml:trace contextRef="#ctx0" brushRef="#br2" timeOffset="323949.5286">16933 17833,'0'-53,"0"79,0 54,0-54,0 0,0 27,0-26,0 26,0-27,0 27,80-26</inkml:trace>
  <inkml:trace contextRef="#ctx0" brushRef="#br2" timeOffset="324675.5704">17965 17727,'0'-53,"0"79,0 1,0 26,0-27,0 27,0-26,0-1,0 53,0-26,27 0,-27 0</inkml:trace>
  <inkml:trace contextRef="#ctx0" brushRef="#br2" timeOffset="324864.5812">17939 18362,'53'0,"-27"0,27 26,-26-26</inkml:trace>
  <inkml:trace contextRef="#ctx0" brushRef="#br2" timeOffset="326116.6521">20003 16272,'0'0,"-53"52,53 28,-53 52,53-26,0 53,-53-27,53 27,0-53,26 26,1-53,52 27,-26-53,53 0,0-53,26 53</inkml:trace>
  <inkml:trace contextRef="#ctx0" brushRef="#br2" timeOffset="327010.7039">21881 16272,'53'-27,"0"27,26 0,1 0,-1 0,0 0,1 0,-27 79,-27-52,-26 26,0 26,0-26,-26 0,-27 0,0 26,0-26,53 0,0 0,0-26,0-1,26-26,27 0,27 53,26-53,-27 0,0 0,1 0,-80-27</inkml:trace>
  <inkml:trace contextRef="#ctx0" brushRef="#br2" timeOffset="327234.7167">22146 16774,'26'0,"1"0,25 0,1 0,53 0,0 0,0 0,-27 0,27 0,-53 0,-27 0</inkml:trace>
  <inkml:trace contextRef="#ctx0" brushRef="#br2" timeOffset="327692.7426">21378 16060,'53'0,"-26"0,-27 79,53-26,-53 27,0-28,0 54,0 0,0 0,26 26,-26-52,53-1,-53 53,53-79,0-26,-27-27</inkml:trace>
  <inkml:trace contextRef="#ctx0" brushRef="#br2" timeOffset="328141.7686">22939 16166,'0'26,"0"27,53 0,-53 26,0 27,0 53,0-27,0 1,0-28,27 28,-27-54,79 0,-79-52,53 26</inkml:trace>
  <inkml:trace contextRef="#ctx0" brushRef="#br2" timeOffset="328576.7935">24236 16430,'0'0,"-53"0,26 53,-25-26,25 26,-52 26,52-26,-26 26,27-26,26-26,-27-27,27 26,27-26,26 0,0 0,26 0,53 79,-26-79,-26 80,-1-80,0 53,1-53,-27 53</inkml:trace>
  <inkml:trace contextRef="#ctx0" brushRef="#br2" timeOffset="329251.8321">25585 16589,'0'27,"-53"-1,0 53,-26-26,0 27,-1-54,27 27,-26-53,26 26,0-26,27 0,26 0,0-26,0-27,0 0,0-26,26-1,-26 54,53 26,-53-79,27 79,78 26,-78 1,26 52,-27-26,27 0,26 26,-52-52,26 25,-27-52,1 27,26-27,-27 0,27 0,-53-53,0 0,53-26,-53-1,0-52,0 79,-26 27,-27-27,26 53,1 0,-27 79,53-52,-53-1</inkml:trace>
  <inkml:trace contextRef="#ctx0" brushRef="#br2" timeOffset="329844.866">26009 15848,'0'0,"0"53,52 27,1 52,27 27,-1-1,-26-25,-53-28,79 28,-79-27,0 26,-52 0,25-26,-52-27,26-26,53 0,-53-53,79-26</inkml:trace>
  <inkml:trace contextRef="#ctx0" brushRef="#br2" timeOffset="330045.8775">26908 17145,'0'53,"27"-53</inkml:trace>
  <inkml:trace contextRef="#ctx0" brushRef="#br0" timeOffset="343591.6516">26829 185,'0'26,"0"1,0-1,0 27,0 0,0-26,0-1,0 27,0-27,26 27,-26 0,0-26,0-1,0 27,0-26,0 25,53 1,-53-26,0-1,0 27,0-26,27 26,-27-27,0 27,0-27,53 27,-53-26,0-1,0 1,0 26,26 0,-26-27,0 53,0-52,0-1,0 27,53-26,-53 26,0-1,0 28,26-1,-26-26,0 0,0 0,0 0,53 0,-53-27,0 27,0 27,0-28,27-25,-27 26,0-27,0 1,53 26,-53-27,0 1,0 26,26 26,-26-26,0 0,0 0,0 26,0 0,0-26,0 27,0-27,0 0,0-1,0 28,0-27,0 0,0 0,0-1,0 1,0 27,53-27,-53 0,0 0,0 26,0-26,0 26,0 1,0-1,0 0,0 1,0-1,-26 27,26-27,0 27,0-53,0 0,0 0,0 0,0 0,0 26,0-26,0-27,0 1,0 26,0-27,0 1,0 52,0-26,0 0,0 26,0 1,0-1,0-26,0 0,0-27,0 1,0 26,0-27,0 1,0 26,0-27,0 27,0 0,-27 0,27-27,0 1,0 26,0-27,0 27,0-27,0 27,0-26,0-27,0 26,0 27,0-26,27-1,-27 27,52-27,-25-26,26 0,0 0,-27 0,1 0,26-79,-27 79,27 0,-27 0,1-26,26 26,-27 0,1 0,26 0,-27 0,1 0,25 0,-25 0,-1 0,1 0,26-53,-27 53,27 0,-26 0,-1 0,27 0,-27 0,1 0,-1 0,27 0,0 0,0 0,0 0,26 0,1 0,26 0,-53 0,-1 0,1 0,27 0,-1 26,0-26,27 0,-26 0,-1 0,0 0,1 0,-1 53,1-53,-1 0,0 0,27 0,26 0,-26 0,0 0,0 0,0 0,26 0,-26 0,-27 0,1 0,-1 0,0 0,1 0,-1 0,-26 0,26 0,-26 0,0 0,27 0,-1 0,-26 0,26 0,1 0,26 0,-27 27,0-27,1 0,-1 0,0 0,1 0,-1 0,-26 0,26 0,-26 0,-26 0,-1 0,54 0,-80 52,26-52,1 0,-27 0</inkml:trace>
  <inkml:trace contextRef="#ctx0" brushRef="#br0" timeOffset="345871.7827">26908 185,'0'-27,"27"27,26 0,-1 0,-25 0,-1 0,54 0,-27 0,-27 0,27 0,0 0,26 0,-26 0,0 0,0 0,0 0,26 0,-26 0,0 0,27 0,-1 0,-26 0,0 0,26 0,-26 0,0 0,-27 0,27 0,0 0,-26 0,26 0,26 0,-26 0,0 0,0 0,0 0,26 0,-26 0,0 0,0 0,0 0,0 0,52 0,-25 0,-27 0,0 0,26 0,0 0,1 0,-1 0,1 0,-1 0,0 0,1 0,26 0,-27 0,0 0,-26 0,0 0,0 0,0 0,26 0,1 0,-27 0,0 0,-1 0,1 0,27 0,-27 0,0 0,-1 0,1 0,0 0,-26 0,-1 0,27 0,-26 0,-1 0,27 0,-27 0,1 53,26-53,-27 0,1 0,26 0,-27 0,27 27,-27-27,54 0,-54 0,27 0,0 0,0 0,0 0,-27 0,1 0,52 0,-26 0,0 0,0 0,0 0,26 0,-26 0,0 0,0 53,0-53,26 0,-52 0,-1 0,27 0,-26 0,-1 0,1 0,25-27,-25 27,26 0,-27 0,27 0,-26 0,26 0,0-26,-27 26,27 0,0 0,0 0,-27 0,-26 0,0 0</inkml:trace>
  <inkml:trace contextRef="#ctx0" brushRef="#br0" timeOffset="349413.9853">27490 582,'0'-27,"0"27,0 80,0-54,0 27,0-26,0-1,0 27,0-27,0 1,0-1,0 27,0 0</inkml:trace>
  <inkml:trace contextRef="#ctx0" brushRef="#br0" timeOffset="349758.005">27226 476,'26'0,"53"-53,1 53,26 0,52-26,-25 26,-1-53,-26 53,0-53,-53 53,-27 0,-26 0,0 53</inkml:trace>
  <inkml:trace contextRef="#ctx0" brushRef="#br0" timeOffset="350164.0282">28046 476,'0'79,"0"1,0 52,-27-26,27 0,0-27,0-26,0-27,53-26,-26 0,-1 0,-26-26,0-1,53-25,-53-1,0 26,27 54,-27-1,53-26,-53 79,26-79,-26 53,53-53,-53 27,53-27</inkml:trace>
  <inkml:trace contextRef="#ctx0" brushRef="#br0" timeOffset="350577.0516">28549 952,'0'27,"0"26,0-27,0 27,0-27,0-26,26 0,27 0,-27 0,1 0,-27-26,79-1,-79-52,0 26,0 27,0-1,0 54,0 26,0 0,27-1,-27 1,53-26,-53 26,0-27,26 1,-26 26,-26 0,-1-53,1 0,-27 26,26-26,1 0,-27-53</inkml:trace>
  <inkml:trace contextRef="#ctx0" brushRef="#br0" timeOffset="350786.0638">28522 661,'0'-53,"0"53,0 27,0 79,0-80</inkml:trace>
  <inkml:trace contextRef="#ctx0" brushRef="#br0" timeOffset="351746.1186">29395 899,'0'27,"0"-1,0 54,80-28,-54-52,27 0,0 0,0 0,0 0,-53-52,26 25,-26-26,0 27,0-1,0-26,-53 53,0 27,53-1,0 1,0 26,0-27,0 1,27 25,-27-25,79 26,-79-27,27-26,-27 53,0-26,0-27,-80 53,27-53,0 53,27-53</inkml:trace>
  <inkml:trace contextRef="#ctx0" brushRef="#br0" timeOffset="351970.1315">29475 555,'-27'0,"27"-53,0 53,0 53</inkml:trace>
  <inkml:trace contextRef="#ctx0" brushRef="#br0" timeOffset="352698.1732">30639 926,'-53'-27,"26"27,-26 0,1 27,52-1,-53 27,53 0,0-27,0 27,26 0,1-53,52 0,-26-26,-27-1,-26 1,80-27,-80 27,0-27,0 26,-27 1,27-27,-26 53,-1 0,-52 0,79 26,-27-26,27 27</inkml:trace>
  <inkml:trace contextRef="#ctx0" brushRef="#br0" timeOffset="353217.2026">30798 635,'0'0,"0"53,0 0,0 26,0 0,0 1,0-1,0-26,0-27,0 1,26-27,-26 0,53-27,-53-26,53 53,-53-26,26 26,27 0,-53 0,27 0,-27 53,0 0,0-27,0-26,0 53,-80-53,54 53,-1-53,-26 0,27 0,26-26,0-27,26 0</inkml:trace>
  <inkml:trace contextRef="#ctx0" brushRef="#br0" timeOffset="353554.2221">31115 873,'0'-53,"0"106,53-27,-53 1,79 26,-52-27,-27 27,53-53,-53 26,53-26,-27 0,1 0,-27-52,0 25,52-52,-52 26,0 26,0 1,27 26,-27-79,0 52</inkml:trace>
  <inkml:trace contextRef="#ctx0" brushRef="#br0" timeOffset="353756.2337">31618 793,'0'53,"0"-26,0-1,0 27,53-26,-53-1,0 27,0 0,26-53,-26 26</inkml:trace>
  <inkml:trace contextRef="#ctx0" brushRef="#br0" timeOffset="353936.244">31776 608,'0'-26,"0"-1,0-26,0 27,0 52</inkml:trace>
  <inkml:trace contextRef="#ctx0" brushRef="#br0" timeOffset="354740.29">31962 793,'0'80,"0"-27,0-27,0 1,-27 52,27-26,0-27,0 1,80-27,-27 0,-1-53,1 26,0-25,-53 25,53 1,-53-54,0 54,0-27,0 0,-79 27,52 26,1 0,-1 0,-25 0,52 52,-27-25,27 26,0 0,0-27,0 1,0 52,53-79,0 26,-27-26,1 0,26 0,-27-105,27 78,-26-26,52 0,-79 53,0 80,0-27,0 26,0 0,0-26,0-26,0 26,26-53,1 0,26-80,-27 27,27-26,-53 0,53-1,-53 54,0 52,0 27,53-26,-53-1,0 27,26-53,-26 26,53-26,-53 27,106-27,-53 0</inkml:trace>
  <inkml:trace contextRef="#ctx0" brushRef="#br0" timeOffset="355084.3097">33099 767,'53'0,"-53"-26,-53 26,0 26,27-26,-27 53,53-27,0 1,0 52,27-79,-1 53,27-53,0 53,-27-53,-26 53,0-27,0 27,-79 0,0-26,-54 26,27 0</inkml:trace>
  <inkml:trace contextRef="#ctx0" brushRef="#br0" timeOffset="357176.4293">27623 1481,'-27'0,"27"-53,0 159,0-26,0-1,0 0,0 1,0-1,0 1,0-28,0-25,0-27,53 0,-27-53,-26 0,53 27,0-27,-26 53,26-27,0 27,-1 0,-52 27,27-27,-27 53,0 0,0-27,0 0,-27 27,1-53,-27 27,27-27,-1 0,-26 0,0 0,27 0,26 0,0-27,-53-26,53 27,53 26,0 0,26 0,27 0,26 0,1 0,-28 0,28 0,-80 0,0-79,-53 52,52-26,-52 27,0-1,0-26,0 53,-79-53,53 53,-27 0,0 27,53 26,-27-27,27 27,0 27,0-54,0 1,0-1,0 53,53-79,-53 27,80-27,-54 0,27 0,0 0,0 0</inkml:trace>
  <inkml:trace contextRef="#ctx0" brushRef="#br0" timeOffset="357604.4538">28945 1772,'0'0,"-52"0,25 0,1 0,26 0,-53 0,53 27,0 26,-27-27,27 1,0 26,0-27,0 1,0 25,0-52,53 53,0-53,0 0,0 0</inkml:trace>
  <inkml:trace contextRef="#ctx0" brushRef="#br0" timeOffset="358090.4816">29263 1931,'0'-26,"0"26,0-53,-79 53,52 0,1 0,-27 0,26 26,-26 27,53-26,0 26,0-1,53-52,-26 27,-1-27,27 0,0 0,-27 0,-26-27,0-25,53 52,-26 26,26 27,-53-27,26-26,-26 53,0-26,27-27</inkml:trace>
  <inkml:trace contextRef="#ctx0" brushRef="#br0" timeOffset="358420.5005">29580 2090,'0'53,"0"-27,0 27,0-26,27-27,52 0,-26 0,-26 0,-27-53,0 0,0 0,53 53,-53 26,0 27,26-53,-26 53</inkml:trace>
  <inkml:trace contextRef="#ctx0" brushRef="#br0" timeOffset="359050.5365">30189 1852,'0'0,"-53"0,0 0,0 0,0 0,53 79,-26-79,26 27,0 26,0-53,53 52,0-52,26 80,-26-80,-27 53,27 0,-53 0,-53-53,-26 0,26 0,27 0,-1 0,27 0,53 0,27 0,52-27,-26 27,26-79,0 26,1 0,-81 26,-25-25,-27-1,-53 53,0 0,0 0,-26 0,52 0,27 26,-26-26,26 53,0-27,0-26,53 80,0-80,0 53,26-53,53 53,-26-53,-27 0</inkml:trace>
  <inkml:trace contextRef="#ctx0" brushRef="#br0" timeOffset="360026.5923">31618 1931,'0'-79,"0"-1,0 54,-27 26,-26 0,-26 53,53 0,-27 0,0 0,53 0,0-27,0 0,26-26,1 53,26-53,-27 0,0-26,27 26,-53-53,53 53,-53-53,0 0,0 27,27 26,26 53,-27 26,-26-53,0 1,53 26,-53-27,26-26,1 0</inkml:trace>
  <inkml:trace contextRef="#ctx0" brushRef="#br0" timeOffset="360626.6266">32120 2090,'0'0,"27"0,26 0,-27 0,27 0,0 0,0-53,-27 53,27-79,-53 52,27-52,-27 26,0 0,0 0,0 27,0-27,-53 53,0 53,53-1,0 54,0 0,0-26,0-28,0 1,0 0,53-26,-27-27,54 53,-1-53,1 0,-1-80,27 54,-27-54,0 1,-52-27,-27 27,0-1,0 54,0 26,-79 0,52 0,27 26,-79 27,79 27,-27 26,27-53,0-1,0-25,0 26,0-27,0 1,80 26,-1 0,-26-27,0-26</inkml:trace>
  <inkml:trace contextRef="#ctx0" brushRef="#br0" timeOffset="362163.7146">27808 2460,'-53'0,"53"-26,-27 26,27-27,0 54,0 26,-53 26,53 53,0 1,0-54,-26 27,26-53,0-27,0 27,0 0,0 0,0-26,0-27</inkml:trace>
  <inkml:trace contextRef="#ctx0" brushRef="#br0" timeOffset="362515.7347">28125 2434,'0'26,"0"54,-53 78,53-25,-26-1,26-26,0-27,0 1,0-27,0-1,0-25,26-27,27 0,-53-53,53 27,-53-27,53 26,-26 27,25 0,-52 53,0-26,27-1,-27 27,0 0</inkml:trace>
  <inkml:trace contextRef="#ctx0" brushRef="#br0" timeOffset="362827.7526">27543 2593,'27'0,"-1"0,27 0,26 0,1 0,26 0,26 0,-26 26,26-26,-53 0,1 53,-27-53</inkml:trace>
  <inkml:trace contextRef="#ctx0" brushRef="#br0" timeOffset="363734.8044">28575 2937,'0'26,"0"27,0 0,0 0,53 0,-53 26,0-26,0-27,0 27,0-106,0 27,0-27,0-26,0 26,0 26,0 1,26-27,27 53,-26 0,26 0,0 0,0 0</inkml:trace>
  <inkml:trace contextRef="#ctx0" brushRef="#br0" timeOffset="364286.836">28893 3281,'52'0,"1"0,0 0,27 0,-27 0,-1-27,-25 27,-27-79,53 26,-53 26,0 1,-27 26,1 0,-27 0,0 0,-26 26,26 27,0 27,53-27,0-1,0 1,26 0,27-26,27-27,25 0,28 0,-27 0,-1-27,28-26,-27 0,-80-26,-26 53,0-1,0 1,0 26,-26 0,-54 0,54 0,-1 0,27 0,0 53,0-27,27 53,-1-79,27 53,0-53,0 53,26-53,80 0,0 27,-53-27</inkml:trace>
  <inkml:trace contextRef="#ctx0" brushRef="#br0" timeOffset="365259.8917">30877 2672,'0'-53,"26"53,-26-26,0-1,0-26,-26 53,-27 27,53-1,-26 1,26 52,0-26,0 0,0 0,0 26,0 0,0 1,0-1,0 27,0-53,0 0,0-27,0 27,0 0</inkml:trace>
  <inkml:trace contextRef="#ctx0" brushRef="#br0" timeOffset="365515.9063">30665 3095,'0'-53,"27"53,-1 0,27-26,0 26,0 0,-27 0,1 0,26 0,-27 0,1 0</inkml:trace>
  <inkml:trace contextRef="#ctx0" brushRef="#br0" timeOffset="366257.9486">31194 2857,'0'53,"-53"0,53-27,0 27,0 27,0-54,27-26,26 0,0 0,-27 0,27-26,0-27,-53 26,0-26,0 27,0 26,-26 53,26-27,0 1,0 52,26-52,-26-1,27 27,25-53,-25-26,-27-1,0 1,26-27,-26 26,0 27,0 53,0 0,53-26,-53 26,27-1,52-52,-79-52,27-1,-27-53,79 26,-79 27,53 1,-53 78,53 27,-53 0,0 0,0 0,0-27,0 1</inkml:trace>
  <inkml:trace contextRef="#ctx0" brushRef="#br0" timeOffset="366737.9762">32253 2963,'0'-53,"-27"53,-26 0,-26 79,79-52,-26-1,26 27,0-26,0-1,26-26,0 80,27-80,-26 0,-1 0,27 0,-53 26,53-26</inkml:trace>
  <inkml:trace contextRef="#ctx0" brushRef="#br0" timeOffset="367029.9929">32517 2646,'0'-27,"-53"27,53 0,0 53,-26 26,26 1,0-27,0 26,0 0,0 1,0-27,0 0,0 26,-53-53,53 1,0 52</inkml:trace>
  <inkml:trace contextRef="#ctx0" brushRef="#br0" timeOffset="367264.0063">32279 3201,'27'0,"-27"-26,53 26,-1 0,-25 0,-1 0,-26-27,80 27,-27 0</inkml:trace>
  <inkml:trace contextRef="#ctx0" brushRef="#br0" timeOffset="367450.0169">32597 3148,'0'27,"0"-1,0 27,0-26,0-1,0 0,0 54,0-27</inkml:trace>
  <inkml:trace contextRef="#ctx0" brushRef="#br0" timeOffset="367629.0272">32676 2963,'0'-53,"0"80</inkml:trace>
  <inkml:trace contextRef="#ctx0" brushRef="#br0" timeOffset="368890.0993">32782 3228,'0'-27,"0"1,-27 26,27 26,-26 1,26 26,0-27,0 0,0 27,26-53,27 0,0 0,-26-26,-27-1,79-25,-79 25,0 54,0-1,27 27,-27-27,0 27,26-53,27 0,-27-26,-26-1,53-26,-26 53,-27 0,0 27,0-1,26 27,-26-26</inkml:trace>
  <inkml:trace contextRef="#ctx0" brushRef="#br0" timeOffset="369228.1186">33496 3095,'-26'0,"-27"27,26-27,-25 53,52 0,-27-53,27 26,0 27,53-53,-27 53,1-53,26 53,-27-27,-26 27,-53-26,0-27,-26 79,-53-26,52-53</inkml:trace>
  <inkml:trace contextRef="#ctx0" brushRef="#br0" timeOffset="370796.2083">28549 4048,'0'-53,"0"53,0-27,-53 27,53-26,-27 26,1 0,-27 0,0 0,53 26,-79 27,26-26,53-1,-53 27,53-26,0-1,0 27,26-27,54-26,-28 53,1-53,0 0,0-26,-26 26,-27-53,53 53,-53-53,0 27,52 26,-52-53,0 0,27 53,-1 0,27 0,27 26,-27-26,0 27,-1-27</inkml:trace>
  <inkml:trace contextRef="#ctx0" brushRef="#br0" timeOffset="371282.2361">28972 4180,'53'0,"0"0,0 0,0 0,-1 0,-52 53,27-53,-27 53,0-27,0-26,-53 0,53-26,0-27,0 27,0-1,26-26,1 53,26 0,0 0,79 0,-26 27,53-27,-1 53,-52-53,-53 0,-26 0,-27 0,0-53,0 0,0 26,-53 27,26-53,-26 53,27 0,-1 0,-26 53,53-26,-26 26,26 26,0-26,0 26,0-26,53 0,0-26,26-27,27 53,53-53,0 0</inkml:trace>
  <inkml:trace contextRef="#ctx0" brushRef="#br0" timeOffset="373885.385">30824 4259,'0'0,"79"0,-26 0,-26 0,26 0,26-52,-53 52,1-27,26-26,-53 27,0-1,0-26,0 53,0-26,-53 26,26 0,1 0,-27 0,53 0,-53 53,27 0,26 0,0 0,0-27,0 0,0 1,0 52,53-52,0-27,-1 79,1-79,0 0,0 0,-26 0,-27-53,0 0,0 53,53 53,-27-26,1-27,25 0,-25-27,-27 1,0-27,53 0,-27 79,-26 27,53-26,0 26,-26-53,25 0</inkml:trace>
  <inkml:trace contextRef="#ctx0" brushRef="#br0" timeOffset="374162.4009">31856 3836,'-27'-53,"1"53,26 27,0 26,0 0,0-1,0 28,0-1,0 1,0-1,0 0,0 1,0-54,0 1,26-27</inkml:trace>
  <inkml:trace contextRef="#ctx0" brushRef="#br0" timeOffset="374469.4184">32041 4154,'0'0,"0"26,0 27,0-27,0 27,0 0,27-26,-27-1,0 27,52-53,-52 27</inkml:trace>
  <inkml:trace contextRef="#ctx0" brushRef="#br0" timeOffset="374911.4437">32147 3968,'-27'-52,"1"52,26 26</inkml:trace>
  <inkml:trace contextRef="#ctx0" brushRef="#br0" timeOffset="375421.4729">32306 4339,'26'53,"-26"0,0-27,0 27,0 0,0-27,0-26,0-52,53 25,-53-26,0 0,26 0,-26 27,27 26,52 0,-52 0,26 0,26 0,-26 0,26 0,-26 0,0 0,0-53,-26 0,-27 27,-53 26,0 0,0 0,0 0,0 0,27 52,26-25,-53 26,53 26,0-52,26-1,27-26,-27 53,27-53,27 0,-1 0,0 0,-52 0</inkml:trace>
  <inkml:trace contextRef="#ctx0" brushRef="#br0" timeOffset="375896.5">31459 4048,'0'-53,"53"53,0 0,26 0,27 0,0 0,0 0,26 0,-26 0,-27 0,-26 26</inkml:trace>
  <inkml:trace contextRef="#ctx0" brushRef="#br0" timeOffset="376465.5326">32279 4259,'0'-52,"0"25,-26 27,26-26,0 26,0 26,26 80,-26-53</inkml:trace>
  <inkml:trace contextRef="#ctx0" brushRef="#br0" timeOffset="377500.5918">28734 4815,'0'-26,"0"-54,-27 80,27-26,-26 26,-1 0,-26 0,53 26,-79 54,79-27,-53 26,53 0,-79 27,79 0,0-27,0 1,0-1,0 0,0 1,0-27,0 0,0 0,26-27</inkml:trace>
  <inkml:trace contextRef="#ctx0" brushRef="#br0" timeOffset="377761.6066">28231 5477,'0'-27,"27"27,25-26,1 26,53-53,-26 53,-1 0,-26-53,0 53,-27 0</inkml:trace>
  <inkml:trace contextRef="#ctx0" brushRef="#br0" timeOffset="378451.6456">28840 5318,'0'53,"0"-27,0 1,0 26,0-27,0 0,0 27,0-26,53-27,-1 0,1-80,-53 54,53-27,-53 27,53-27,-53 79,0 1,0 26,0-27,0 0,0 27,27-53,-1 0,-26-53,53 27,-53 0,26 52,-26 0,0 27,53-53,-53 53,53-53,-26 0,52-79,-79 26,53 0,-53 27,27 26,-27-53,52 106,-52 0,53-27,-53 27,27-53,-1 26,27-26,-26 0</inkml:trace>
  <inkml:trace contextRef="#ctx0" brushRef="#br0" timeOffset="378845.668">30136 5318,'0'-27,"-26"27,-27 0,0 0,-27 27,80-1,-26 27,26-26,0 26,0-27,0 0,106 27,-80-53,27 0,0 0,26 0,-26 0,-26 0,-1 0</inkml:trace>
  <inkml:trace contextRef="#ctx0" brushRef="#br0" timeOffset="379097.6831">30586 4894,'0'-26,"-27"26,1 0,26 79,0 27,0 0,0 0,0 0,0 0,0-27,0 0,0 1,0-27,0-27</inkml:trace>
  <inkml:trace contextRef="#ctx0" brushRef="#br0" timeOffset="379495.7059">30348 5556,'0'-53,"79"53,-26 0,26-26,1 26,26 0,26-53,-53 53,-52 0,-27 0,0 26,0 27,0-27,0 1,0 26,0-27,0 1,0 26,26-53</inkml:trace>
  <inkml:trace contextRef="#ctx0" brushRef="#br0" timeOffset="379676.7163">31115 5133,'0'-53,"0"79</inkml:trace>
  <inkml:trace contextRef="#ctx0" brushRef="#br0" timeOffset="380813.7813">31380 5556,'0'-53,"53"53,-53-26,0-1,-27 27,1 0,-1 0,27 27,-53-1,53 27,0 0,27-53,26 0,0-53,-53 26,52 27,-52-52,53 52,-53 0,27 52,26 1,-53-26,26-27,27 0,-53 0,53-27,-53-26,26 53,-26-26,0 26,27 53,-27-27,53 1,-27 26,27-53,-26 26,-1-26,27 0</inkml:trace>
  <inkml:trace contextRef="#ctx0" brushRef="#br0" timeOffset="381257.8066">32359 5662,'52'0,"-52"-53,27 26,-27 1,0-27,0 27,-27 26,-25 0,-1 0,26 0,27 26,0 27,0-27,0-26,0 53,53-53,-26 27,25-27,-25 53,52-27,-79 27,0-26,-26-27,-1 52,-26-52,1 0</inkml:trace>
  <inkml:trace contextRef="#ctx0" brushRef="#br0" timeOffset="381797.8376">32359 5635,'52'0,"-78"0,0 0,-1 0,-26 53,27-53,26 27,-53-27,53 26</inkml:trace>
  <inkml:trace contextRef="#ctx0" brushRef="#br0" timeOffset="382163.8578">32967 5688,'27'0,"-27"27</inkml:trace>
</inkml:ink>
</file>

<file path=ppt/ink/ink2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7:06:24.823"/>
    </inkml:context>
    <inkml:brush xml:id="br0">
      <inkml:brushProperty name="width" value="0.05292" units="cm"/>
      <inkml:brushProperty name="height" value="0.05292" units="cm"/>
      <inkml:brushProperty name="color" value="#FF0000"/>
    </inkml:brush>
  </inkml:definitions>
  <inkml:trace contextRef="#ctx0" brushRef="#br0">29422 13732,'0'-27,"0"27,0-53,0 80,26 52,-26-26,0 0,0 0,0 53,27-27,-27 0,0 1,53-1,-53 0,0 1,52 52,-52-26,0 0,0 0,27-1,-27 1,0 0,0 0,0 26,0-52,0-1,0 0,0 1,0-27,0 0,0 0,0 26,0-26,0 0,0 26,0-26,0 0,0 26,0-52,0 26,0-27,0 27,0-26,0-1,0 27,0-27,0 27,0 0,0 0,53-53</inkml:trace>
  <inkml:trace contextRef="#ctx0" brushRef="#br0" timeOffset="1095.0627">27834 15478,'0'0,"27"-53,26 53,79 0,0-53,27 53,0 0,-27 0,53-53,-26 53,26 0,27 0,-27 0,0 0,27 0,0 0,-1 0,-26 0,1 0,-28 0,28 0,-28 0,54 27,-80-27,-26 0,26 52,-26-52,0 53,-27-53,1 0,-1 27,1-27,-1 0,0 0,1 53,-1-53,0 0,27 0,0 0,0 0,-27 0,1 0,-1 0,0 0,27 0,-53 0,0 0,-26 0,25 0,1 0,-106 0</inkml:trace>
  <inkml:trace contextRef="#ctx0" brushRef="#br0" timeOffset="1830.1047">30692 13361,'0'0,"-53"0,0 53,0-53,0 53,-26 0,26-27,0 27,0-26,26 26</inkml:trace>
  <inkml:trace contextRef="#ctx0" brushRef="#br0" timeOffset="2065.1181">31856 13308,'0'0,"-53"53,0 0,-79 26,-1 27,28-26,-1-27,26-1,1 1,26-53</inkml:trace>
  <inkml:trace contextRef="#ctx0" brushRef="#br0" timeOffset="2282.1306">32200 13784,'-27'0,"-26"27,1-27,-28 79,-26-52,27-27,26 79,0-52,0-27</inkml:trace>
  <inkml:trace contextRef="#ctx0" brushRef="#br0" timeOffset="2483.1421">32544 14023,'0'26,"-53"27,-53 0,-26 26,-1 1,28-27,-1-1,53-25,26-27,27 26</inkml:trace>
  <inkml:trace contextRef="#ctx0" brushRef="#br0" timeOffset="2664.1524">32888 14419,'-53'80,"-27"-27,28-53,-1 79,0-79,0 53,26-53</inkml:trace>
  <inkml:trace contextRef="#ctx0" brushRef="#br0" timeOffset="2846.1627">33073 14711,'0'52,"-27"1,-52-26,0 26,-1 0,-52-27,53-26</inkml:trace>
  <inkml:trace contextRef="#ctx0" brushRef="#br0" timeOffset="3041.174">32967 14975,'27'0,"-27"0,-53 53,26-53,-52 53,26-53,0 79,0-79,-26 0</inkml:trace>
  <inkml:trace contextRef="#ctx0" brushRef="#br0" timeOffset="3344.1913">33099 12938,'-53'53,"53"-27,-52 1,25 26,-26-27,0 27,0-27</inkml:trace>
  <inkml:trace contextRef="#ctx0" brushRef="#br0" timeOffset="3541.2025">33179 13070,'-27'0,"-52"53,26-27,-53 27,0 0,53-53</inkml:trace>
  <inkml:trace contextRef="#ctx0" brushRef="#br0" timeOffset="3802.2175">32570 13017,'-53'53,"-53"0,27-27,0 27,-1 0,27-53,1 53,25-53,-26 53,27 0,-27 26</inkml:trace>
  <inkml:trace contextRef="#ctx0" brushRef="#br0" timeOffset="4007.2292">32120 13599,'0'0,"-52"0,52 53,-27 0,27-26,-53-1,53 27</inkml:trace>
  <inkml:trace contextRef="#ctx0" brushRef="#br0" timeOffset="4230.242">33311 13652,'-26'0,"-27"27,-27-1,1 53,0-52,-1 52,54-52,26 26,-53-27</inkml:trace>
  <inkml:trace contextRef="#ctx0" brushRef="#br0" timeOffset="4412.2524">33179 13917,'-80'0,"-25"79,-1-26,0 0,0-27,27 27,-1 0,-26 0,54-53</inkml:trace>
  <inkml:trace contextRef="#ctx0" brushRef="#br0" timeOffset="4636.2652">32703 13679,'-53'0,"0"79,-53-26,0 26,27 1,-27-27,26 26,28-79</inkml:trace>
  <inkml:trace contextRef="#ctx0" brushRef="#br0" timeOffset="4840.2769">32597 13705,'-27'0,"-26"27,-26-1,0 27,-27 0,0-27,0 27,27 0,-27 0,53-53</inkml:trace>
  <inkml:trace contextRef="#ctx0" brushRef="#br0" timeOffset="5042.2882">32094 13732,'0'0,"0"-53,-106 53,27 0,-27 53,-53 26,-26 0,26 27,0-26,54-1</inkml:trace>
  <inkml:trace contextRef="#ctx0" brushRef="#br0" timeOffset="5261.301">31141 14155,'-105'79,"25"1,1-27,26-27,0 27,0-53,-26 53,52-53,-26 26,27-26</inkml:trace>
  <inkml:trace contextRef="#ctx0" brushRef="#br0" timeOffset="5432.3107">30930 14499,'-27'0,"27"53,-79-53,53 53,-27 0,0 52,0-78</inkml:trace>
  <inkml:trace contextRef="#ctx0" brushRef="#br0" timeOffset="5634.3223">31327 14869,'26'0,"-26"0,-53 0,0 53,-26-53,0 80,26-80</inkml:trace>
  <inkml:trace contextRef="#ctx0" brushRef="#br0" timeOffset="5822.333">31803 14763,'-53'0,"-26"53,-27 0,26-26,1 26,26-53,0 0</inkml:trace>
  <inkml:trace contextRef="#ctx0" brushRef="#br0" timeOffset="6002.3432">32094 14711,'-26'26,"-1"-26,-26 79,-53-52,27-27,0 106,-27-53,53-53,26 52,-26-52</inkml:trace>
  <inkml:trace contextRef="#ctx0" brushRef="#br0" timeOffset="6175.3532">32015 14763,'0'0,"-53"0,0 0,0 27,-27-27,-25 53,52-53,-27 26,1-26</inkml:trace>
  <inkml:trace contextRef="#ctx0" brushRef="#br0" timeOffset="6370.3644">31882 14208,'-26'0,"-54"0,1 79,-27-26,0 0,1 0,25 0,1-53,-1 53,54-53</inkml:trace>
  <inkml:trace contextRef="#ctx0" brushRef="#br0" timeOffset="6557.3751">31247 14340,'-53'53,"27"-53,-1 53,-52-53,26 79,0-79,0 27,-26-27</inkml:trace>
  <inkml:trace contextRef="#ctx0" brushRef="#br0" timeOffset="6759.3866">31036 14102,'0'-26,"0"-27,0 53,-53 0,26 0,-52 0,0 26,-1 53,-26 1,0-1</inkml:trace>
  <inkml:trace contextRef="#ctx0" brushRef="#br0" timeOffset="7003.4006">30533 13811,'-27'0,"-52"0,53 26,-1-26,-26 27,0 26,0-53,53 53,-52-53</inkml:trace>
  <inkml:trace contextRef="#ctx0" brushRef="#br0" timeOffset="7243.4143">30586 13441,'-53'0,"26"-53,1 53,-53 0,-1 0,1 0,0 0,-1 26,-52 53,0 1,26-27,0 26,53-26,53 0,-26-27</inkml:trace>
  <inkml:trace contextRef="#ctx0" brushRef="#br0" timeOffset="7477.4277">31327 13493,'0'0,"-106"0,53 53,-26 0,-27 27,0-1,53-26,27-27</inkml:trace>
  <inkml:trace contextRef="#ctx0" brushRef="#br0" timeOffset="7673.4386">31803 13335,'-53'0,"-26"26,-27 27,0 0,-26 0,-1 26,1 1,26-1,0 0,54-26,-28 0,54-53</inkml:trace>
  <inkml:trace contextRef="#ctx0" brushRef="#br0" timeOffset="7861.4496">31036 13890,'-106'80,"26"-1,-52-26,0 26,0 27,-1 26,1-26,0 0,52-26,1-54</inkml:trace>
  <inkml:trace contextRef="#ctx0" brushRef="#br0" timeOffset="8039.4599">30718 14631,'-79'80,"-1"-1,-25-26,25 0,-26 0,53-27,1-26,-1 53</inkml:trace>
  <inkml:trace contextRef="#ctx0" brushRef="#br0" timeOffset="8236.471">31036 14393,'-80'106,"27"-53,-26 0,0 26,-27 0,53-26,0 27,-26-54,52 1,1-27</inkml:trace>
  <inkml:trace contextRef="#ctx0" brushRef="#br0" timeOffset="8415.4814">30903 14737,'-26'0,"-27"53,-53 26,-79 1,26-1,0 0,54-52,-1-27,0 53</inkml:trace>
  <inkml:trace contextRef="#ctx0" brushRef="#br0" timeOffset="8627.4935">30268 14658,'-79'26,"-27"27,27 0,-1 0,-25-27,25-26,1 80,-1-80,1 0</inkml:trace>
  <inkml:trace contextRef="#ctx0" brushRef="#br0" timeOffset="8843.5057">30268 13996,'0'27,"-26"-27,26 26,-79-26,26 53,26 0,-52 0,26 26,26-52,27-1,-53-26,53 53</inkml:trace>
  <inkml:trace contextRef="#ctx0" brushRef="#br0" timeOffset="9043.5173">30559 13784,'-53'0,"1"0,-28 0,-26 80,27-27,26-27,-53 54,53-27,-26 52,26-52,0 0</inkml:trace>
  <inkml:trace contextRef="#ctx0" brushRef="#br0" timeOffset="9299.5319">29739 14076,'-53'0,"27"52,-27-25,0 26,0-27,0 27,27-26,-27 26</inkml:trace>
  <inkml:trace contextRef="#ctx0" brushRef="#br0" timeOffset="9519.5445">29660 14023,'0'0,"0"53,-106-1,0 81,27-27,-1-54,27 1,1 27,-28-54,54-26</inkml:trace>
  <inkml:trace contextRef="#ctx0" brushRef="#br0" timeOffset="9763.5584">29131 14076,'-53'26,"-27"0,-25 54,-28 26,1-1,-27-25,27-1,53-52,-1 26,54-53,26 26</inkml:trace>
  <inkml:trace contextRef="#ctx0" brushRef="#br0" timeOffset="9981.5708">28893 13811,'-53'26,"-27"1,27 26,-26 0,-53 0,-1 26,1 0,26 1,-26-1,-27 0,27-26,79-53,27 27</inkml:trace>
  <inkml:trace contextRef="#ctx0" brushRef="#br0" timeOffset="10183.5825">28152 13864,'-27'0,"-52"53,52-53,-26 53,-52 0,-28 26,1 0,0 54,26-28,-26 1,26-26,79-54</inkml:trace>
  <inkml:trace contextRef="#ctx0" brushRef="#br0" timeOffset="10357.5925">27728 14234,'-26'27,"-1"26,-52-27,0 53,-27 1,0-27,-26 26,-1-26,81 0,-1 0</inkml:trace>
  <inkml:trace contextRef="#ctx0" brushRef="#br0" timeOffset="10543.6031">27252 14922,'-26'53,"-27"-26,26-27,-26 79,0-26,27-27,26 27,-79-26,79-1</inkml:trace>
  <inkml:trace contextRef="#ctx0" brushRef="#br0" timeOffset="10811.6184">28998 14711,'-26'0,"-27"79,0-26,27 0,-54 0,27 0,27-27,-27 27,79-80,54 1</inkml:trace>
  <inkml:trace contextRef="#ctx0" brushRef="#br0" timeOffset="10981.6281">29104 14816,'-79'27,"-27"26,27-53,-1 79,27-79,0 27,0-27,27 0,26 52,-26-52</inkml:trace>
  <inkml:trace contextRef="#ctx0" brushRef="#br0" timeOffset="11147.6376">29422 14631,'-27'53,"-26"-26,-26 25,26-25,0 26,-26 0,52-53,1 26</inkml:trace>
  <inkml:trace contextRef="#ctx0" brushRef="#br0" timeOffset="11303.6466">29078 14975,'0'-53,"0"-26</inkml:trace>
  <inkml:trace contextRef="#ctx0" brushRef="#br0" timeOffset="11469.6557">28363 14949,'-26'0,"-27"53,0-53,0 0,0 26,27-26,-1 0</inkml:trace>
  <inkml:trace contextRef="#ctx0" brushRef="#br0" timeOffset="11679.668">28443 14737,'0'0,"-53"0,0 0,-26 79,-27-26,-27 53,1 0,0 0,52 0,1-53,53-1</inkml:trace>
  <inkml:trace contextRef="#ctx0" brushRef="#br0" timeOffset="11881.6796">27649 15689,'-53'53,"27"-26,-1 26,-26-27,53 27,-26-26,26-1,-53-26,53 53</inkml:trace>
  <inkml:trace contextRef="#ctx0" brushRef="#br0" timeOffset="12083.6912">28496 15848,'26'0,"-26"27,-26-1,-27 27,-53 0,27 0,-27 0,79-27,1-26,52 0</inkml:trace>
  <inkml:trace contextRef="#ctx0" brushRef="#br0" timeOffset="12277.7023">30057 15134,'-27'79,"-26"-26,-79 53,-27 0,27 0,0-27,26 0,53-26,26-26,-25 26,25 0</inkml:trace>
  <inkml:trace contextRef="#ctx0" brushRef="#br0" timeOffset="12525.7165">29422 15928,'-53'53,"0"-1,-27 28,1-27,-27 26,-26 0,53 1,26-54,-27 27,54-53,-27 53,26-53,27 0,0-26</inkml:trace>
  <inkml:trace contextRef="#ctx0" brushRef="#br0" timeOffset="12902.738">28998 16245,'-53'79,"-26"27,-27-26,27 26,-27-1,0 1,53-53,0 0,27 0,26-53,79-79,1-1,52-26,27 1,26-28,-79 80,0 0,-80 53,-26 27,-26 26,-54 26,1-26,-27 26,27 1,-1-27,1 53,-1-80,54-26,-27 79</inkml:trace>
  <inkml:trace contextRef="#ctx0" brushRef="#br0" timeOffset="13147.752">29369 15372,'-53'79,"-27"27,-25-26,25 25,-52 1,26-26,53-27,-26-1,52-25,1-27,26 26</inkml:trace>
  <inkml:trace contextRef="#ctx0" brushRef="#br0" timeOffset="13333.7627">29051 15716,'-53'79,"-52"1,-1-27,0 26,-26 0,-27 1,-26-1,-1 27,28-27,52 1,0-27,80-53</inkml:trace>
  <inkml:trace contextRef="#ctx0" brushRef="#br0" timeOffset="13513.773">28496 16192,'0'0,"-53"27,0 26,-53-1,-26 28,26-1,26 1,1-27,26-1,27-52</inkml:trace>
  <inkml:trace contextRef="#ctx0" brushRef="#br0" timeOffset="13703.7838">28866 15875,'-53'26,"27"27,-54 0,27 0,-26 53,26 0,-26-27,26 0,26 1</inkml:trace>
  <inkml:trace contextRef="#ctx0" brushRef="#br0" timeOffset="14077.8052">31618 15425,'0'-53,"-53"53,-27 0,28 0,-28 26,-26 27,27 0,-27 27,0-1,-26 0,26 1,53-54,0 27</inkml:trace>
  <inkml:trace contextRef="#ctx0" brushRef="#br0" timeOffset="14296.8178">31380 15822,'-53'53,"-53"-27,-26 54,-27-1,0 0,-26 1,26-1,27-26,52 0,28-53</inkml:trace>
  <inkml:trace contextRef="#ctx0" brushRef="#br0" timeOffset="14550.8323">32385 15875,'-53'53,"0"0,-79 26,-27 27,-26 0,-27 26,54-53,-1 1,79-54,1 27,53-53</inkml:trace>
  <inkml:trace contextRef="#ctx0" brushRef="#br0" timeOffset="14721.8421">32650 16060,'-53'26,"0"1,-27 52,-25 27,-28-27,1 1,0 26,-1-1,54-25,26-27</inkml:trace>
  <inkml:trace contextRef="#ctx0" brushRef="#br0" timeOffset="14895.852">33126 16351,'-27'26,"1"1,-27 26,-79 0,-27 26,27 0,26 1,-26-1,-1 1,54-54</inkml:trace>
  <inkml:trace contextRef="#ctx0" brushRef="#br0" timeOffset="15075.8623">32729 16880,'-53'53,"-26"-27,26 27,-27 0,-52-26,26 26,-26 0</inkml:trace>
  <inkml:trace contextRef="#ctx0" brushRef="#br0" timeOffset="15141.8654">31565 17356,'-53'0</inkml:trace>
  <inkml:trace contextRef="#ctx0" brushRef="#br0" timeOffset="15337.8772">32253 16959,'-133'80,"1"-1,26-26,-26 0,-27 0,53-53,1 79,52-79,26 0</inkml:trace>
  <inkml:trace contextRef="#ctx0" brushRef="#br0" timeOffset="15607.8928">32200 15584,'-53'53,"26"-1,-25-25,25 26,-26 0,0 0,-26 26,26-26,0 0,-26-27,26 54,26-80</inkml:trace>
  <inkml:trace contextRef="#ctx0" brushRef="#br0" timeOffset="15820.9049">31829 15901,'-79'80,"0"-54,-27 27,-53 26,0 1,53-1,-26-26,53-27,-1-26,54 53,-27-53</inkml:trace>
  <inkml:trace contextRef="#ctx0" brushRef="#br0" timeOffset="15995.9149">30824 16351,'-26'53,"-27"-53,0 26,0 27,26-53,27 27</inkml:trace>
  <inkml:trace contextRef="#ctx0" brushRef="#br0" timeOffset="16266.9304">30665 15795,'-53'0,"27"0,-27 27,26 26,1-27,-53 27,26-26,0 25,0-25</inkml:trace>
  <inkml:trace contextRef="#ctx0" brushRef="#br0" timeOffset="16477.9425">30480 15584,'-26'0,"26"-53,-53 53,0 0,0 0,0 26,-26 27,26 0,-27 26,80-26,-26-26</inkml:trace>
  <inkml:trace contextRef="#ctx0" brushRef="#br0" timeOffset="16725.9567">30189 15637,'-53'0,"0"0,0 0,0 26,0-26,0 79,-26-26,26 27,0-27,-26 26,26-26,27-27,26 27,26-53,27-53</inkml:trace>
  <inkml:trace contextRef="#ctx0" brushRef="#br0" timeOffset="16906.9671">30057 15742,'-53'27,"26"-1,27 54,-79-27,79 0,-27-1,27 28,0-1,0-26,0 0,0-53</inkml:trace>
  <inkml:trace contextRef="#ctx0" brushRef="#br0" timeOffset="17083.9772">30798 16298,'-53'53,"0"-27,-27 54,-26-1,27-26,-27 26,0 1,27-27,26 0,0-27</inkml:trace>
  <inkml:trace contextRef="#ctx0" brushRef="#br0" timeOffset="17272.988">31194 16351,'-79'53,"0"0,-54 26,-25 27,-1 0,27-27,-1 1,-25-1,78-26,27-53</inkml:trace>
  <inkml:trace contextRef="#ctx0" brushRef="#br0" timeOffset="17460.9987">31168 16510,'-79'106,"-1"-1,27-25,-53 26,-26 26,0 0,0-26,-1 0,54-27,0-79,52 27</inkml:trace>
  <inkml:trace contextRef="#ctx0" brushRef="#br0" timeOffset="17634.0086">31433 16854,'-27'53,"1"-27,-54 27,1 53,-27 0,0-53,0 26,-26-26</inkml:trace>
  <inkml:trace contextRef="#ctx0" brushRef="#br0" timeOffset="17806.0184">31141 16827,'0'27,"-26"26,-27-1,-53 54,-26-26,53-54,26 27</inkml:trace>
  <inkml:trace contextRef="#ctx0" brushRef="#br0" timeOffset="18060.033">30639 16192,'-27'80,"-52"-28,0-25,-1 26,-26 0,80-27,-1 27,27-26,-52-27</inkml:trace>
  <inkml:trace contextRef="#ctx0" brushRef="#br0" timeOffset="18270.045">30798 15795,'-27'53,"-26"-53,27 27,-27-27,-27 106,54-80,-27 0,53 27,-26-53</inkml:trace>
  <inkml:trace contextRef="#ctx0" brushRef="#br0" timeOffset="18473.0566">30771 15689,'-106'80,"0"-1,27-26,-27 53,0 0,1 0,-28-1,27-52,53 27,1-54</inkml:trace>
  <inkml:trace contextRef="#ctx0" brushRef="#br0" timeOffset="18623.0652">30321 16060,'-79'79,"26"27,-26-53,26 0</inkml:trace>
  <inkml:trace contextRef="#ctx0" brushRef="#br0" timeOffset="19246.1008">29475 16113,'0'53,"-53"0,26-27,-52 27,26-27,0 27,0-26,0-27</inkml:trace>
  <inkml:trace contextRef="#ctx0" brushRef="#br0" timeOffset="19417.1099">29369 16298,'-106'53,"27"0,-80 26,27 1,26 25,53-52,0-53</inkml:trace>
  <inkml:trace contextRef="#ctx0" brushRef="#br0" timeOffset="19658.1244">28972 15742,'-27'0,"1"0,-53 53,26-26,-27 52,-26 1,-26-28,53 28,-1-27,1-53,26 53,27-53,26 26,-53-26</inkml:trace>
  <inkml:trace contextRef="#ctx0" brushRef="#br0" timeOffset="19912.1388">28258 16192,'-53'53,"0"0,-27-27,54-26,-1 80,-26-80</inkml:trace>
  <inkml:trace contextRef="#ctx0" brushRef="#br0" timeOffset="20301.1612">28628 15716,'-27'0,"27"-27,0 1,-52 26,-1 0,26 26,-52 27,26-26,0 26,0-27,-26 27,52-53,27 27</inkml:trace>
  <inkml:trace contextRef="#ctx0" brushRef="#br0" timeOffset="20520.1737">28654 15451,'-26'0,"-27"0,0 0,0 0,-79 80,0 26,-1 52,27-25,27-1,53-79</inkml:trace>
  <inkml:trace contextRef="#ctx0" brushRef="#br0" timeOffset="20722.1853">28337 15663,'-53'26,"-26"54,-27 26,-27-53,1 26,53 27,-1-53,28 26,-1-26,53 0,-53 26</inkml:trace>
  <inkml:trace contextRef="#ctx0" brushRef="#br0" timeOffset="22043.2608">29528 17700,'0'-53,"0"0,0 27,0 0,0-27,0 26,-53 1,26 26,-26 0,-26 0,-27 79,-26 27,-1 0,28 26,25-26,54 26,26-52,0-1,0-26,0 0,26-53,80 26,0-26,0 0,0 0,-27 0,-26 0,53 0,-53 0,0-53,-1 53</inkml:trace>
  <inkml:trace contextRef="#ctx0" brushRef="#br0" timeOffset="22770.3024">28972 17594,'0'-52,"0"-1,0 26,0 107,0-1,-53 27,53 53,0-27,-79 27,79 26,0-26,-53-54,53 1,0-26,0-28,0-25,0-1,26-26</inkml:trace>
  <inkml:trace contextRef="#ctx0" brushRef="#br0" timeOffset="23046.3181">30295 18256,'0'0</inkml:trace>
  <inkml:trace contextRef="#ctx0" brushRef="#br0" timeOffset="24729.4145">29316 13282,'0'-27,"0"1,0-27,53 53,-27 0,-26 26,0 27,0-26,53 26,-53-27,0 1,0-1,0 27,0-27,0 1,0 26,27-53,-27 53,0 0,0 0,0-1,0 1,-27-26</inkml:trace>
  <inkml:trace contextRef="#ctx0" brushRef="#br0" timeOffset="29525.6888">19817 7620,'27'0,"-1"0,80 0,-53 0,0 0,26 0,-26 0,27 0,-28 0,28 0,26 0,-27-27,0 27,-26 0,0 0,27 0,-1 0,27-26,-27 26,-26 0,27 0,-28 0,28-53,-1 53,1 0,-28 0,1-53,0 53,0 0,-26 0,-1 0,27 0,-26 0,-1 0,27-27,0 27,-27 0,1 0,26 0,-27 0,27-26,0 26,0 0,-27 0,27 0,-26 0,-1 0,27-53,-26 53,-1 0,27 0,0 0,-27-26,27 26,0 0,-26 0,-1 0,27-53,0 53,-27 0,27-27,-26 27,-1 0,54-53,-28 53,-25 0,26-26,26 26,-26 0,0-53,0 53,0 0,0-26,-27 26,27 0,-26 0,-1-53,27 53,-27 0,1 0,26 0,-27 0,1-27,26 27,0 0,-1-53,1 53,27 0,-54-26,1 26,26 0,-27 0,1-53,25 53,-25 0,-27-27,53 27,0-26,0 26,-53-53,53 53,-27 0,-26-26,79 26,-52-53,-27 26,0 1,26 26,-26-53,53 53,-53-80,27 28,-27 25,53-26,-53 27,0-1,0-26,0 27,-27-1,27-26,0 27,-26 0,26-27,-53 53,53-27,-27 27,1-26,-54 26,54 0,-27-53,0 53,-26 0,52 0,-52-53,53 53,-27 0,26 0,1 0,-54 0,27 26,0-26,1 0,-1 0,-27 27,1-27,26 0,-26 0,26 0,-53 53,26-53,1 0,0 0,26 0,0 0,0 0,-26 0,-1 0,1 0,-27 0,27 0,-1 0,1 0,0 0,-1-27,1 27,-1 0,1 0,0 0,-27 0,26 0,1-26,26 26,0 0,-26 0,-1 0,28 0,-28 0,27 0,-26 0,26 0,-26 0,-1-53,1 53,-1 0,28 0,-1 0,0 0,0 0,-27 0,1-27,26 27,0 0,0 0,-26 0,26 0,0 0,0 0,0 0,0 0,27 0,-1 0,-25 0,-1 0,26 0,1 0,-27 0,26 53,-26-53,27 0,26 27,-27-27,-25 26,25 27,27-26,-26-27,26 26,-53-26,53 53,-27-27,27 27,-26-53,26 27,-53 26,0 0,53 0,-53-27,53 27,-53-53,53 53,-26-53,26 26,0 1,-53 52,53-52,0 26,0-27,0 27,0 0,0 0,0 0,0 0,0-27,0 1,26 25,-26-25,0-1,27-26,-27 80,26-80,-26 26,53 1,-26 26,25-27,-25-26,-1 53,27-53,-26 0,-1 26,27-26,-53 27,27-27,-1 0,-26 53,53-53,-27 0,1 26,26-26,-27 0,1 0,26 0,-27 0</inkml:trace>
  <inkml:trace contextRef="#ctx0" brushRef="#br0" timeOffset="31483.8008">23178 6350,'0'-27,"0"1,0-27,0 0,0 26,0-25,0-1,0 0,0-53,0 27,0 26,0 0,0 26,0-26,0 27,0-27,0 0,0 0,0 53,0-26,0-1,0 54,0 26</inkml:trace>
  <inkml:trace contextRef="#ctx0" brushRef="#br0" timeOffset="31881.8236">23151 5424,'-53'0,"53"-27,-26 27,26 0,79 0,-79-26,53 26,0-53,-27 53,-26-27,53 27,-53 27,27 26,-27 0,0-27,0 1,53 25,-53-25</inkml:trace>
  <inkml:trace contextRef="#ctx0" brushRef="#br0" timeOffset="32855.8793">23680 4815,'0'-26,"0"52,0 1,-26 25,26-25,-53-1,53 27,-27 0,27-79,0-27,0 0,0 0,53 0,-53-26,53-1,-53 27,80 1,-80-1,53 26,-53-26,26 53,-26 53,0-26,53 26,-53-1,0 28,0-27,0 0,0 0,0-1,0 1,26-26,-26-1,80-26</inkml:trace>
  <inkml:trace contextRef="#ctx0" brushRef="#br0" timeOffset="33097.8929">23733 4921,'0'-27,"0"27,0-26,27 26,-27-26,53 26,-27 0,27 0,0 0</inkml:trace>
  <inkml:trace contextRef="#ctx0" brushRef="#br0" timeOffset="33736.9295">24156 4868,'27'0,"26"0,-27 0,54-53,-27 27,0-54,26 27,-53 0,-26 1,53-1,-53 26,0-26,-26 0,-1 53,27-26,-53 26,-26 0,79 53,-53 0,53 26,-53 0,53 1,0-1,0-26,0-26,0-1,27-26,-1 53,1-53,52 0,-26-27,0 1,26-27,-52 0,26-26,-27-27,-26 0,0 27,0 26,0 26,0-26,0 53,-79 0,-1 106,54-53,26 0,-53 0,53 26,0-26,0-26,26 26,1-27,26 27,-27-53,27 53,0-53,26 26,1-26</inkml:trace>
  <inkml:trace contextRef="#ctx0" brushRef="#br0" timeOffset="34518.9744">25241 4524,'0'53,"53"0,-53 0,0 0,27 26,-27-52,0-1,53-26,-53 53,26-80,-26 1,0-27,53-26,-53-1,0 1,0 0,0-1,0 54,0-27,0 53,0 26,26 27,-26 0,53 0,-53 0</inkml:trace>
  <inkml:trace contextRef="#ctx0" brushRef="#br0" timeOffset="35735.044">25929 4630,'-53'-27,"0"-25,27 52,-27 0,53 26,-26-26,26 26,0 1,0-27,52 0,-25 0,-1 0,-26 79,53-52,-53-1,27 27,-1-53,27 0,-26 0,25-53,-25 0,26 0,-53 0,53-52,-53 25,79 1,-79-1,0 28,0-1,0 26,0 1,-26 26,-1 0,27 53,0 0,-53 26,53 0,0 1,0-1,27 0,-27-26,26-26,-26 26,53-53,-53 26,27-26,-27-26,53-80,-53 159,0-27,26 27,-26 0,26-53,27-26,-53-1,0-26,0 27,0 26,0 79,53-26,0-26,-53 25,53-52,-53 27,27-27,-27-53,52 0,-52 0,0-26,-26 52,26 1,-26 26,26-53,0 79,0 1,0-1,0 27,0-26,26 26,27-53,0 0,0 0,-27 0,27 0,-26 0</inkml:trace>
  <inkml:trace contextRef="#ctx0" brushRef="#br0" timeOffset="36175.0689">27067 4445,'0'-27,"-27"27,1 0,-27 0,53 27,-26-27,26 53,0 0,0-27,0 27,0-53,53 26,-53 27,0 27,0-27,-80-1,27 28,0-54,0-26</inkml:trace>
  <inkml:trace contextRef="#ctx0" brushRef="#br0" timeOffset="37258.1308">24765 5397,'-26'27,"-27"26,53 26,26-79,1 0,-1-27,27 1,-27-27,-26 27,53-27,-53 26,0 1,-26 26,26 0,0 53,53-53,53 0,-27 0,0-27,1-26,26 0,-54 27,1-27,-53 27,0-27,-26 0,-27 53,27 0,-27 26,53 27,0 0,0 26,0 27,0 53,26-80,-26 54,0-27,0-1,0-25,0-1,-26-26,26 0</inkml:trace>
  <inkml:trace contextRef="#ctx0" brushRef="#br0" timeOffset="37487.1442">25188 5794,'0'0,"27"-53,26 53,0 0,0-26,-1 26,28 0,-27 0,0 0,0 0</inkml:trace>
  <inkml:trace contextRef="#ctx0" brushRef="#br0" timeOffset="38115.1801">25797 5371,'0'-27,"26"27,27-53,0 53,-26 0,-1 0,27 0,0 80,-53-54,0 1,0 52,0-26,-27 0,-25 0,25 0,27-27,-26-26,26 53,0-26,0-27,26 0,27 0,26 0,-26 0,0 0,-26 0,26 0</inkml:trace>
  <inkml:trace contextRef="#ctx0" brushRef="#br0" timeOffset="38350.1928">25850 5609,'26'0,"1"-27,52 27,0-53,1 53,26-52,52 52,1-80,-53 80</inkml:trace>
  <inkml:trace contextRef="#ctx0" brushRef="#br0" timeOffset="38514.2028">26882 5424,'0'0,"-27"0</inkml:trace>
  <inkml:trace contextRef="#ctx0" brushRef="#br0" timeOffset="38797.219">25982 6323,'53'0,"-53"0,53 0,0 0,0 0,0 0,0 0,26 0,0 0,1-53</inkml:trace>
</inkml:ink>
</file>

<file path=ppt/ink/ink2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5:51:47.82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21669 238,'0'-27,"0"27,0 27,0 26,0-27,0 1,27 26,-27-1,0 1,0-26,0 52,0-26,0-26,0-1</inkml:trace>
  <inkml:trace contextRef="#ctx0" brushRef="#br0" timeOffset="405.0229">21273 846,'52'0,"28"0,26-26,52 26,28-79,52 26,-53 0,-79 53,-27 0,1 0,-28 0,-25 26,-27 1,0 26</inkml:trace>
  <inkml:trace contextRef="#ctx0" brushRef="#br0" timeOffset="795.0454">21325 1190,'27'0,"-27"27,0-1,0 27,0-26,0-1,0 27,0 0,0-27,26 27,-26-26</inkml:trace>
  <inkml:trace contextRef="#ctx0" brushRef="#br0" timeOffset="1049.06">21696 1323,'53'0,"-27"0,27-53,-26 53,26 0,-1 0,1 0,27 0,-54-27</inkml:trace>
  <inkml:trace contextRef="#ctx0" brushRef="#br0" timeOffset="1380.079">22225 1032,'26'26,"-26"0,27 27,-27-26,0-1,0 1,0 26,0-27,0 1,0 52,0-79,0 26,0 27,26 0,27-53,27 0,-27 0,52 0,-52 0,0-53,-26 53</inkml:trace>
  <inkml:trace contextRef="#ctx0" brushRef="#br0" timeOffset="1736.0993">22199 1270,'0'0,"52"0,-25 0,26 0,0 0,26 0,27-27,-53 27</inkml:trace>
  <inkml:trace contextRef="#ctx0" brushRef="#br0" timeOffset="2407.1377">22040 1032,'-27'0,"27"0,27 0,26 0,-27-53,27 53,-26 0,-1 0,-26 53,26-53,-26 26,0 27,0 0</inkml:trace>
  <inkml:trace contextRef="#ctx0" brushRef="#br0" timeOffset="3158.1807">23548 952,'26'0,"27"0,-53 53,0 0</inkml:trace>
  <inkml:trace contextRef="#ctx0" brushRef="#br0" timeOffset="3301.1881">23548 1270,'26'0,"27"0,-26 0,-1-27,27 27,-26 0</inkml:trace>
  <inkml:trace contextRef="#ctx0" brushRef="#br0" timeOffset="4403.2519">24897 635,'0'0,"-53"0,-26 26,-27 27,-26 0,0-27,52 27,27 0,0-26,53-1,53 27,27-53,52 0,0 0,27 0,-53 0,-27 0,-26 0,-53 27,0 25,0 1,0 0,-79 0,-1 27,-25-1,52-53,0 27,0-53,53 27,26-27,1 0,26 53,26-53,27 0,26 0,-26 0,0 0,-27 0,1 0,-1 0,-26 0,26 0,-26-53</inkml:trace>
  <inkml:trace contextRef="#ctx0" brushRef="#br0" timeOffset="4979.2846">25823 820,'80'-27,"-27"27,0 0,-27 0,27 0,0 80,-53-54,0 27,0 0,-27 26,-26-26,53-26,-52 26,52-27,0 27,52 0,1-53,80 0,-54 0,0 0,-52 0,-27 0</inkml:trace>
  <inkml:trace contextRef="#ctx0" brushRef="#br0" timeOffset="5217.2984">25797 1111,'26'0,"27"0,27 0,-1 0,27 0,0 0,0 0,26 0,-53-27,-26 27,-53-52</inkml:trace>
  <inkml:trace contextRef="#ctx0" brushRef="#br0" timeOffset="5609.3209">26194 79,'0'27,"0"25,0 28,0-27,53 0,-53 0,0-1,0 28,0-54,26 1,-26 26,53-53,-53 26,27-26</inkml:trace>
  <inkml:trace contextRef="#ctx0" brushRef="#br0" timeOffset="5956.3407">26511 158,'-26'27,"-27"26,-26 26,79-52,-27-27,27 53,0-1,0 1,0-26,0-1,79-26,-52 0,26 0,0 0,26 0,0 0,27 0,-53 0</inkml:trace>
  <inkml:trace contextRef="#ctx0" brushRef="#br0" timeOffset="6187.3539">27384 1058,'0'26,"0"1,0 26,-26-27,26 1,-53 26,27-53</inkml:trace>
  <inkml:trace contextRef="#ctx0" brushRef="#br0" timeOffset="7125.4076">29739 635,'0'-53,"27"53,26 0,-1 0,1 26,0-26,0 80,0-54,-53 27,0-27,0 27,0 0,0 27,-26-27,26-1,-27 1,27-26,0 26,27-53,52 0,80 0,-27 0,-26 0,0 0,-80 0,-26-53</inkml:trace>
  <inkml:trace contextRef="#ctx0" brushRef="#br0" timeOffset="7343.42">30004 1005,'26'0,"27"0,0 0,0 0,0 0,0 0,0 0,26 0,-52 0</inkml:trace>
  <inkml:trace contextRef="#ctx0" brushRef="#br0" timeOffset="7719.4415">29580 476,'-52'0,"52"53,52 53,-52-27,53 0,-53 1,80 26,-80-27,26 0,-26 1,53-27,-53 0,53 0,0-53,0 0</inkml:trace>
  <inkml:trace contextRef="#ctx0" brushRef="#br0" timeOffset="8033.4595">30824 529,'0'0,"26"53,-26 0,0 0,0 26,0 0,53 1,-53-1,0 27,53-53,-53-27,80 27,-54-53,1 0</inkml:trace>
  <inkml:trace contextRef="#ctx0" brushRef="#br0" timeOffset="8388.4797">31433 635,'0'79,"0"-52,-80-1,54 27,-27-27,26 27,-26 0,53-26,-26-27,26 53,0-27,0-26,0 26,106-26,-53 0,26 0,0 0,27 0,-26 0,-1 0,0 0,1 0,26-79</inkml:trace>
  <inkml:trace contextRef="#ctx0" brushRef="#br0" timeOffset="8633.4938">32332 555,'0'-26,"0"79,-53 0,53 0,0 26,0-26,0 26,0 1,0-27,0-1,0-25</inkml:trace>
  <inkml:trace contextRef="#ctx0" brushRef="#br0" timeOffset="9329.5336">29898 1032,'26'0,"1"0,-27 0,79 0,-26 0,-26 0,-1 0,1 0</inkml:trace>
  <inkml:trace contextRef="#ctx0" brushRef="#br0" timeOffset="10859.6212">27331 1084,'0'0,"-26"0,-27 0,27 0,-27 53</inkml:trace>
  <inkml:trace contextRef="#ctx0" brushRef="#br0" timeOffset="12419.7104">29078 2196,'0'0,"0"26,0 54,0-1,0 27,0 0,0-1,79 28,-79-27,53-1,-53 28,53-27,-53 26,79-26,-79 26,53-53,-53 1,53-27,-53 52,53-52,-53 0,0 0,0 0,27-26,-27-1,0 27,0 0,0-27,0 1,0 26,0-27,0 1,26 26,-26-1,0-25,-26-27</inkml:trace>
  <inkml:trace contextRef="#ctx0" brushRef="#br0" timeOffset="13507.7726">27093 3810,'0'-27,"53"27,0 0,-26 0,-1 0,53 0,-26 0,27-53,26 53,-27 0,53-26,1 26,25 0,1-80,-53 80,53-52,-1 52,-25-53,25 53,1-53,-27 53,1 0,-27-53,-27 53,0 0,1 0,26 0,-27 0,-26 0,0 0,0 0,0 0,26 0,0 0,27 0,-53 0,26 0,1 0,-1 0,1 0,25 0,-25 0,-1 0,27 0,53 0,-27 0,0 0,-26 0,0 0,0 0,-27 0,1 0,-27 0,-27 0,27 0,-53 0,0 0</inkml:trace>
  <inkml:trace contextRef="#ctx0" brushRef="#br0" timeOffset="14445.8263">30348 3307,'0'-26,"0"-1,0 27,0-53,-53 27</inkml:trace>
  <inkml:trace contextRef="#ctx0" brushRef="#br0" timeOffset="14638.8373">30242 3095,'0'-26,"-53"26,27 0,26-27</inkml:trace>
  <inkml:trace contextRef="#ctx0" brushRef="#br0" timeOffset="14900.8523">30083 2963,'0'-26,"-26"26,26-53,-27 53,27-27,-53 27,53-26</inkml:trace>
  <inkml:trace contextRef="#ctx0" brushRef="#br0" timeOffset="15053.861">29924 2778,'0'-27,"-53"27,53-26,-26-27,0 53,26-26,-53 26</inkml:trace>
  <inkml:trace contextRef="#ctx0" brushRef="#br0" timeOffset="15338.8774">29739 2566,'-26'0,"-27"0,26-26,1 26,-27 0,53-53,-26 53,-1 0,-52 0,26 0,0-27</inkml:trace>
  <inkml:trace contextRef="#ctx0" brushRef="#br0" timeOffset="15495.8862">29236 2434,'-52'0,"25"0,1 0,26 0</inkml:trace>
  <inkml:trace contextRef="#ctx0" brushRef="#br0" timeOffset="15801.9038">28813 2460,'-53'0,"53"27,-26 52,-27-26,0 0,0-27</inkml:trace>
  <inkml:trace contextRef="#ctx0" brushRef="#br0" timeOffset="16049.918">28363 2857,'0'27,"-26"-27,26 26,0 27,-53-27,53 27,0 0,0 0</inkml:trace>
  <inkml:trace contextRef="#ctx0" brushRef="#br0" timeOffset="16305.9327">28258 3307,'0'53,"0"-27,0 1,0 26,0 0,0-27,0 27</inkml:trace>
  <inkml:trace contextRef="#ctx0" brushRef="#br0" timeOffset="16588.9489">28337 3916,'0'52,"26"-25,54-27,-80 26,26-26</inkml:trace>
  <inkml:trace contextRef="#ctx0" brushRef="#br0" timeOffset="16713.956">28787 4259,'53'0,"-53"27</inkml:trace>
  <inkml:trace contextRef="#ctx0" brushRef="#br0" timeOffset="16836.963">28866 4312,'27'0,"25"0</inkml:trace>
  <inkml:trace contextRef="#ctx0" brushRef="#br0" timeOffset="17114.9789">29184 4312,'52'0,"1"0,-26 0,-1 0,27 0,0 0,-53-26,53 26,-26 0</inkml:trace>
  <inkml:trace contextRef="#ctx0" brushRef="#br0" timeOffset="17385.9944">29713 4207,'26'0,"-26"-53,53 53,-53-27,27 27,-1-26,27 26,-27 0</inkml:trace>
  <inkml:trace contextRef="#ctx0" brushRef="#br0" timeOffset="17528.0026">30030 3968,'53'0,"-26"0,-27-26</inkml:trace>
  <inkml:trace contextRef="#ctx0" brushRef="#br0" timeOffset="17745.015">30136 3942,'0'-26,"0"-1,53 27,-53-53,26 53,-26-26,0-1,53 27,-53-53,27 53</inkml:trace>
  <inkml:trace contextRef="#ctx0" brushRef="#br0" timeOffset="17986.0288">30348 3704,'-27'-27,"27"-26,27 53,-27-26</inkml:trace>
  <inkml:trace contextRef="#ctx0" brushRef="#br0" timeOffset="18240.0433">30321 3466,'0'-53,"0"26,27 27</inkml:trace>
  <inkml:trace contextRef="#ctx0" brushRef="#br0" timeOffset="19065.0904">32147 3281,'0'-53,"26"53,27 0,-53 26,27-26,-27 53,0-27,0 27,0 0,0 27,-27-27,27-1,-53 1,53-26</inkml:trace>
  <inkml:trace contextRef="#ctx0" brushRef="#br0" timeOffset="19357.1072">32755 3439,'-52'106,"-1"-27,-27 27,27-26,-26-1,52-26,-25 0,52 0,-27-53</inkml:trace>
  <inkml:trace contextRef="#ctx0" brushRef="#br0" timeOffset="19575.1189">32332 3651,'0'26,"53"-26,-27 53,27-26,0 26,0-53,27 53,-27-53,26 0,0 0,-26 0,0 53,0-53</inkml:trace>
  <inkml:trace contextRef="#ctx0" brushRef="#br0" timeOffset="21097.2067">29131 2222,'-27'-53,"1"53,26-26,-27 26,27-27,0-26,0 1,0-1,0 0,-53 0,53-27,-53 54,53-27,-26 53,26-53,-53 53,53-26,-26-1,26-26,-27 53,27 27,0 52,-53 0,53 1,-53-27,53 0,-26 26,26-52,0-54,0 1,0-54,0 27,0-26,53 26,-53 0,26 0,-26 53,53 0,-53 53,27-53,-1 27,27-27,0 0,0 52,26-52,1 0,-1 0,0 0,-52 0</inkml:trace>
  <inkml:trace contextRef="#ctx0" brushRef="#br0" timeOffset="21981.2573">28284 767,'0'0,"0"53,0 0,26 0,27-53,-26 0,-1 0,-26-27,53 27,-53-53,0 0,0 53,27 27,-27 26,0 0,0 0,0 0,0-1,0 28,0-27,-27 0,-26 0,0-27,0 27,-26-27,26 27,27-53</inkml:trace>
  <inkml:trace contextRef="#ctx0" brushRef="#br0" timeOffset="23617.3508">29104 3677,'-26'0,"-1"0,27 27,-53 26,53 0,0 0,0-27,0-26,80 0,-54 0,27 0,-53 0,27 0,-27-26,0-27,0 0,-27 53,27-27,-26 27,-1-53,27 80,0 26</inkml:trace>
  <inkml:trace contextRef="#ctx0" brushRef="#br0" timeOffset="24766.4166">30057 3545,'0'-26,"-53"26,53 0,0 53,0-1,0 28,0-27,0-27,0 1,53-27</inkml:trace>
  <inkml:trace contextRef="#ctx0" brushRef="#br1" timeOffset="36331.078">26432 4815,'0'27,"-106"-1,80-26,-54 53,27-53,-26 0,52 0,27 0,-26-53,26 27,0-1,0 27,0-79,79 79,-52-53,26 53,-27 0,27-27,-26 27,26 0,-1 27,-52 52,27-52,-27 52,0-26,0 26,0-26,0 0,0 0,0-26,-53-1,53 27,-53-27,0-26,27 80,-1-80,27 26,-53-26</inkml:trace>
  <inkml:trace contextRef="#ctx0" brushRef="#br1" timeOffset="36683.0982">26749 5080,'0'26,"0"27,0-26,0 25,0 1,0-26,0-1,27-26,-27 0,26-53,-26 27,53-27,-53 27,27 26,-27-80,53 80,0 0,-1 0,-52 27,27-27,-27 53,53-27,-53 27,0 0,0 0</inkml:trace>
  <inkml:trace contextRef="#ctx0" brushRef="#br1" timeOffset="37540.1472">27675 4630,'0'-27,"0"54,0 52,0 1,0 25,0-25,0-1,53 1,-53-1,27-26,-27 0,53 0,-53-27,26-26,-26 53,53-53,-53-26</inkml:trace>
  <inkml:trace contextRef="#ctx0" brushRef="#br1" timeOffset="37883.1668">28099 4868,'0'26,"0"27,0 27,0-1,0 1,0-1,53-26,-53 0,0-27,26-26,-26 27,53-27,-53 0,27-53,-27 0,52 0,-52 26,27 27,-1 0,54 27,-80-1,26-26,-26 80,27-80,-27 26,26-26,-26 27</inkml:trace>
  <inkml:trace contextRef="#ctx0" brushRef="#br1" timeOffset="38305.1902">28707 5133,'0'26,"0"1,27 25,26-52,26 0,-26 0,0-26,0 0,-27-27,-26 26,0 1,0-27,-26 53,-1 0,27 53,0-27,0 27,0 0,53 26,0-26,0 0,26-26,-26 52,-79-53,-53-26,-1 0,-26 0,27 53,26-53,0 0</inkml:trace>
  <inkml:trace contextRef="#ctx0" brushRef="#br1" timeOffset="38522.2028">29025 4709,'0'0,"26"0,-26 27,0 52,0-26,-53-53</inkml:trace>
  <inkml:trace contextRef="#ctx0" brushRef="#br1" timeOffset="39100.2362">28231 4868,'-79'26,"26"-26,26 0,1 27,-27-27,26 0,1 0,26 0,-79 0,52-27,-26 27,0 0,-26 0,53 0,-1 0,-26 0,133 0,-28 0,28 0,-1 0,1 0,-1 0,27 0,-27 0,1 0,-28 0,28 0,-27 53</inkml:trace>
  <inkml:trace contextRef="#ctx0" brushRef="#br1" timeOffset="39923.2835">30163 5000,'0'-26,"0"-27,0 53,-27 0,-26 0,0 0,0 0,0 0,-26 53,53-27,-27 27,26 27,27-27,-53-1,53 1,0 27,27-54,26 27,0-53,52 53,1-53,0 0,0 0,-27 0,1-26,-27-27</inkml:trace>
  <inkml:trace contextRef="#ctx0" brushRef="#br1" timeOffset="40245.3019">30639 5159,'0'-26,"-80"26,54 0,-27 0,27 26,-27 1,53 25,0 1,0-26,26-27,27 0,-27 0,1 0,26 0,-27 0,-26-53,0 0,53 79,53 27,-53-53,26 0,1 0,-1 0</inkml:trace>
  <inkml:trace contextRef="#ctx0" brushRef="#br1" timeOffset="40801.3336">31327 5000,'0'-53,"-27"27,-26 26,53 53,-53-27,53 27,-79-26,79-1,0 27,-26-53,26 27,0-1,0-26,0 53,0-27,-27-26,1 27,-27-27,132 53,0-53,27 0,0-27,26 27,-79-53,-26 0,26 53,-53-79,26 53,-26-27,0 53,-26 0,-27 0,53 0,0 26,0 27,26 26,1-79,26 27,26-27,27 0,-53 0</inkml:trace>
  <inkml:trace contextRef="#ctx0" brushRef="#br1" timeOffset="41006.3454">32120 5212,'0'53,"0"0,-52-53,25 53,27-27,-26-26</inkml:trace>
  <inkml:trace contextRef="#ctx0" brushRef="#br1" timeOffset="41324.3635">32544 4630,'-53'0,"53"26,0 1,0-1,0 27,0 27,0-1,0 0,0 1,0-27,0 0,0-27</inkml:trace>
  <inkml:trace contextRef="#ctx0" brushRef="#br1" timeOffset="41871.3949">32914 4683,'0'26,"0"80,0-27,-53 1,53-1,0 1,-26-27,26-1,0-25,0-27,79 0,-26-53,-26 0,-1 27,-26 79,0-27,0 27,0-27,106-26,-80 0,27 0,0 0,53-26,-53-27,-27 0,-26 0,0 0,-26 53,-27 0,0 0,0 0,0 27,53 26,0-27,0 1,0 25,0-52,80 27,-1-27,0 0,1 0,-1 0,-52 0,-27-79</inkml:trace>
  <inkml:trace contextRef="#ctx0" brushRef="#br1" timeOffset="42151.4109">32120 4789,'53'0,"-26"0,26 0,26 0,27 0,53 0,-1 0,-25 0,25 0,-52 0,-26 53,-27-53</inkml:trace>
  <inkml:trace contextRef="#ctx0" brushRef="#br1" timeOffset="44830.5642">26538 6059,'-53'-27,"26"-26,1 53,-27 0,27 0,-1 0,-26 0,0 27,0 52,27-26,-27 0,53 0,-27 26,27-26,0-26,0 26,0-27,53 27,-26-27,26 1,-53 26,26 0,-26-27,0 27,-26 0,-1-53,-26 0,27 0,-1 0,-25 0,52 0,0-53,0 0,26 0,0 53,27 0,-26-53,-1 53,27 0,53 0,0 0,53-53,-27 53,0-53,-26 1,0-1,-53 26,-53-26,26 53,-26-26,0-1,-26 27,-1 0,1 0,-53 0,52 0,1 0,26 53,-53-53,53 53,0 0,53-26,0-27,-1 0,1 0,0 0,27 0,-54 0,1 0,25 0,1 0,-26 0,-27 52,0 28,0-54,0-26,-53 0,53 0,0-79,0 52,53 27,0 0,26-26,27 26,0-53</inkml:trace>
  <inkml:trace contextRef="#ctx0" brushRef="#br1" timeOffset="45022.5752">28125 6323,'-26'0,"26"0,-53 27,53 26,0-27,0 1,0 25,0-25,26-1,1 54,-27-27</inkml:trace>
  <inkml:trace contextRef="#ctx0" brushRef="#br1" timeOffset="45204.5856">28231 6138,'0'-26,"0"-27,0 106,0-27</inkml:trace>
  <inkml:trace contextRef="#ctx0" brushRef="#br1" timeOffset="45579.6069">28522 6535,'0'53,"53"-53,-27 26,1-26,26 0,-27 0,27 0,-26-53,-27 27,26-27,-26 27,0-1,-79 27,52 0,-26 0,27 27,26-1,-79 53,79 1,0-1,0-26,79 0,-26-27,26-26,1 53,52-53,-26 0,0 0,-54-26</inkml:trace>
  <inkml:trace contextRef="#ctx0" brushRef="#br1" timeOffset="45886.6245">29501 6429,'-26'0,"-1"-79,-26 79,-26 26,52 27,27 0,0-27,53 27,-26-53,52 80,-52-80,-27 26,53-26,-53 27,0 26,-53-53,0 79,-27-26,54 0</inkml:trace>
  <inkml:trace contextRef="#ctx0" brushRef="#br1" timeOffset="46711.6712">30745 6191,'-27'53,"27"26,-26 1,26-27,0 26,26-53,27-26,0 53,53-53,-27 0,1-79,-1 52,0-52,-52 26,-27 0,0 0,0 27,0 26,-53 0,53 53,0 0,0 26,0-52,53-1,0 27,26 0,-26-53,-27 53,27-27,-53 27,-26-53,-80 53,27-53,-1 53,27-53,0 0</inkml:trace>
  <inkml:trace contextRef="#ctx0" brushRef="#br1" timeOffset="46904.6828">30930 6032,'0'0,"0"0,0 27</inkml:trace>
  <inkml:trace contextRef="#ctx0" brushRef="#br1" timeOffset="47929.7409">26485 7487,'0'-53,"0"-26,-27 26,1 27,-27 26,27 0,-27 0,-27 0,-52 26,53 80,-27 0,53-27,0 1,53-1,-27 27,27-53,0 0,27 0,26-27,26-26,27 0,0 0,0 0,0 0,-27 0,0 0,-26 0</inkml:trace>
  <inkml:trace contextRef="#ctx0" brushRef="#br1" timeOffset="48555.7769">26749 7778,'-26'-26,"-1"26,1 0,-53 0,52 26,27 1,-53 26,53-27,0 1,27-27,-1 0,1 0,26 0,-53 0,52 0,-52-53,27 53,26 0,-53 53,26-53,-26 53,53-53,0 0,-26 0,-27 0,0-53,26 26,-26-26,53 53,-27 0,1 0,26 0,-27 0,1 53,26-53,-27 0</inkml:trace>
  <inkml:trace contextRef="#ctx0" brushRef="#br1" timeOffset="48909.7968">27252 7646,'0'0,"0"0,0 53,27-53,-27 53,52-53,-25 53,-1-53,27 0,-26-27,-27-25,0 25,0 1,0-27,0 0,53 53</inkml:trace>
  <inkml:trace contextRef="#ctx0" brushRef="#br1" timeOffset="49891.8537">27596 7831,'0'27,"27"-27,25 0,1 0,0 0,27 0,-27-53,-27 26,-26-52,53 26,-53 27,0-27,-27 53,-25-27,25 27,1 0,-27 0,26 53,-26 0,53 0,0 0,0 0,0 0,53-27,27-26,-1 53,27-53,-27 0,-26 0,-53 0,80 0,-80-79,0 26,52 53,-25 0,-1 0,27 0,-53 0,-53 0,53 53,-26-53,26-27,0 1,26-27,54 0,-1 27,-26 26,26-80,-52 80,-1 0,27 0,0 0,-53 27</inkml:trace>
  <inkml:trace contextRef="#ctx0" brushRef="#br1" timeOffset="50739.9022">28866 7487,'53'-53,"-53"27,0 0,-26 26,-27 0,0 0,0 0,0 79,53-26,0-27,0 1,26 52,27-26,27 0,-1 26,0-26,-52 27,-27-27,0-1,0 1,-27 0,-52-53,-27 27,27-27,26 0,0-27,0 1,53-27,26 0,54 0,79 0,105 0,27 0,0 0,-26 1,-106-1,-80 0,-26 0,0 26,-53 1,0-27,-27 26,-26 27,-26 0,-27 0,27 0,26 0,-26 80,52-27,27 0,0 26,0-26,79-27,1-26,-1 53,1-53,-27 0,-1 0,-52-26,53 26,-53-53,53 106,-26-53,26 0,-27 0,1 0,52 0,-26-27,-27 27,27-79,-53 53,27 26,-27-53,53 106,0-53,-27 26,27-26,0 0,26 0,-52 0,-27-53</inkml:trace>
  <inkml:trace contextRef="#ctx0" brushRef="#br1" timeOffset="51022.9184">31221 7223,'0'-27,"0"54,0 26,-53 0,53 26,0 0,0 1,0-1,0-26,0 26,26-26,-26-26,27 26,-27-27</inkml:trace>
  <inkml:trace contextRef="#ctx0" brushRef="#br1" timeOffset="51200.9285">30930 7673,'0'-27,"53"27,-53-26,79 26,-26 0,26 0,1 0,26 0,-27 0,0 0,27 0</inkml:trace>
  <inkml:trace contextRef="#ctx0" brushRef="#br1" timeOffset="51960.972">32041 7223,'0'-27,"-26"27,-1 0,27 27,-79-1,79 27,0-26,0-1,0 27,0-27,53 27,-27-53,27 53,-26-53,-1 0,0 0</inkml:trace>
  <inkml:trace contextRef="#ctx0" brushRef="#br1" timeOffset="52141.9824">32279 7064,'0'-53,"0"106,0 79,0-26,0 26,0 1</inkml:trace>
  <inkml:trace contextRef="#ctx0" brushRef="#br1" timeOffset="52356.9946">32411 7699,'53'-26,"-53"-54,27 27,-27 27,53 26,-53-53,26 53,1 26,26 1,-27-27,27 79,-27-79,-26 27,53-27,0 0</inkml:trace>
  <inkml:trace contextRef="#ctx0" brushRef="#br1" timeOffset="54113.0949">23918 8255,'0'-27,"0"54,0 26,-53 26,53 0,0 27,0 26,-52-26,52-26,-27 26,27-1,-53-25,53-1,0-26,0 0</inkml:trace>
  <inkml:trace contextRef="#ctx0" brushRef="#br1" timeOffset="54685.1278">24315 8334,'0'0,"0"79,0 27,-26 53,-27 0,0 0,53-54,-53 1,53-53,0-26,26-27,27 0,-26-27,-27 1,79 26,-79-53,0 79,27 1,-27-1,106 27,-27-53,53 53,-52-53,-1 0,-26-27,0-25,0-1,-53 0,0-27,0 54,-27-27,-26 53,27 0,-1 0,-26 53,53-27,-26 27,26 27,0-27,79-1,1 1,26-53,-1 0,-25 0,26 0,-1-26,-52 26,-53-79</inkml:trace>
  <inkml:trace contextRef="#ctx0" brushRef="#br1" timeOffset="54976.1445">23680 8837,'0'0,"0"0,80 0,-1-53,-26 53,26-27,27 27,26-53,1 53,-1-52,-26 52,26 0,-26 0,0 0,-53 0</inkml:trace>
  <inkml:trace contextRef="#ctx0" brushRef="#br1" timeOffset="56363.2231">26194 8810,'0'-53,"53"80,-27-1,27 54,-26-27,-27 0,52 26,-52-26,53 0,-53-27,0 27,0-79,0-1,-53-26,53 27,0-27,0 26,0-52,0 53,0-1,27 27,26 0,-27 0,1 0,26 0</inkml:trace>
  <inkml:trace contextRef="#ctx0" brushRef="#br1" timeOffset="56724.2445">26644 9181,'0'0,"26"0,0 0,54 0,-27-53,0 53,0-53,-27 0,-26 0,-26 0,-1 53,-26 0,27 0,-27 27,53 26,-27-1,27 1,0-26,0 26,53-27,-26-26,26 53,53-53,-27 0,-26 0,0 0,-27 0,27 0,-53 0</inkml:trace>
  <inkml:trace contextRef="#ctx0" brushRef="#br1" timeOffset="57075.2645">27623 8704,'0'-52,"-27"52,-52 0,26 0,0 26,-27 27,28 53,52-53,-27 0,27-27,0 53,53-79,0 27,0-27,0 0,0 0,-53 53,0-27,0 27,-53 0,0-26,0-27,0 52,27 1,26-53,52-26</inkml:trace>
  <inkml:trace contextRef="#ctx0" brushRef="#br1" timeOffset="57405.2833">27861 8546,'0'-53,"0"26,0 27,0 53,0 53,0 0,0 0,0 0,0-27,0 0,0 1,0-1,53-26,-27-27,27-26</inkml:trace>
  <inkml:trace contextRef="#ctx0" brushRef="#br1" timeOffset="57699.3002">28099 9101,'0'-26,"26"26,-26-27,27 27,26 0,26 0,-79 27,26-27,-26 53,0-27,0 27,0-53,0-26,0-27,0 26,0 1,0-27,53 27,-26 26,26-80,0 80,-27 0,27 0,-27 0,-26 53</inkml:trace>
  <inkml:trace contextRef="#ctx0" brushRef="#br1" timeOffset="57953.3148">27675 8863,'0'-53,"0"53,53-26,-26 26,26 0,26-53,0 53,1 0,-1 0,-26 0,-26 0</inkml:trace>
  <inkml:trace contextRef="#ctx0" brushRef="#br1" timeOffset="58523.3474">28707 8863,'0'-26,"0"26,0 53,0-27,0 1,0 26,0-1,0-25,0 26,0-27,0 1</inkml:trace>
  <inkml:trace contextRef="#ctx0" brushRef="#br1" timeOffset="58718.3585">28866 8599,'0'-53,"0"79,0 54,0-1</inkml:trace>
  <inkml:trace contextRef="#ctx0" brushRef="#br1" timeOffset="59016.3756">29184 8837,'0'-27,"0"27,-53 0,53 27,-80 26,54 26,26-26,0 0,0 0,53-53,-27 26,27-26,0 0,26 0,-26 0,0-53</inkml:trace>
  <inkml:trace contextRef="#ctx0" brushRef="#br1" timeOffset="59415.3984">29607 8440,'-27'106,"27"-27,0 27,-52 0,52 0,0-27,0-26,0 0,0-27,26 27,27-53,79-26,-26-27,-27 0,-26-26,0-1,-53 1,27 26,-27 0,0 53,-27 0,-26 0,0 0,27 79,-27-26,53-26,0 26,0-27,0 1,53 25,26-52,1 0,-1 0,53 0,-26 0,-53 0,-53 0</inkml:trace>
  <inkml:trace contextRef="#ctx0" brushRef="#br1" timeOffset="59663.4126">29395 8652,'0'0,"80"0,-1 0,27 0,0 0,26 0,0 0,-52 0,-27 0</inkml:trace>
  <inkml:trace contextRef="#ctx0" brushRef="#br1" timeOffset="60495.4602">30903 8916,'-53'-26,"27"-27,-27 26,27 27,-27-53,26 53,1 0,-54 0,80 0,-53 27,53 26,-26 0,26 0,0 0,0-27,26-26,27 26,27-26,26 0,26-52,0-28,-26 1,-27-1,1 1,-54-27,-26 0,53-52,-53 52,0 26,0 1,0 26,0 0,0 133,0-1,0 0,0 54,0-1,0 27,53-54,-53-25,79 26,-26-27,0 0,-26-26,26-26,26-27</inkml:trace>
  <inkml:trace contextRef="#ctx0" brushRef="#br1" timeOffset="61837.5369">24342 10080,'-27'-26,"-26"26,53-53,-53 53,27 0,-27 0,0 0,0 53,27-27,-27 27,53-26,-53-1,53 27,0 0,0-53,53 0,53-26,-27-1,0-26,27-26,-53 26,27 0,-54-26,-26 26,53-27,-53 1,0 26,0-26,0 52,-27 54,27 26,-26 26,26 0,-79 1,52 25,27-25,-53-27,53 0,0 0,27 26,-1-53,27-26,26 0</inkml:trace>
  <inkml:trace contextRef="#ctx0" brushRef="#br1" timeOffset="62453.5722">24818 10133,'-27'0,"1"0,-27 0,53 27,0-1,27-26,25 0,-25 0,-27 0,26 0,27 0,-53 0,53 0,0 27,-26-27,26 0,-27 0,27 0,-27 0,1 0,-27 0,26 0,27 0,-53 0,27 0,-1 0,-26 0,53 0,0 0</inkml:trace>
  <inkml:trace contextRef="#ctx0" brushRef="#br1" timeOffset="63061.6069">25691 10080,'0'-53,"0"27,-53 26,0 0,0 0,0 0,-26 0,53 79,-27-52,53-1,0 54,26-80,1 26,25-26,28 0,-27 0,-27 0,27-53,-26 27,-27 26,0 26,0 1,0-1,0 27,26 0,1-53,25 0,-25 0,26 0,-27-53,1 27,26-27,-53 26,26 1,-26-27,0 106,0-27,0 1,0-1,0 27,0-27,106 27,-80-53,27 0,0-53,-26 1</inkml:trace>
  <inkml:trace contextRef="#ctx0" brushRef="#br1" timeOffset="63263.6185">26194 9948,'0'-26,"0"-1,0 27,0 53,0 26,0 27,0 0,0 26</inkml:trace>
  <inkml:trace contextRef="#ctx0" brushRef="#br1" timeOffset="63503.6322">26326 10477,'53'0,"0"0,-27 0,27 0,-26-26,-27-1,53 27,-53-26,26 26,27 0,-27 0,54 0,-54 0,1 0,26 106,0-106</inkml:trace>
  <inkml:trace contextRef="#ctx0" brushRef="#br1" timeOffset="64057.6638">27411 9763,'0'0,"0"0,-53 53,53-27,-53 27,53 0,0 53,0-27,0 1,0-27,53-1,26 28,27-27,-26-27,-1 27,-26-53</inkml:trace>
  <inkml:trace contextRef="#ctx0" brushRef="#br1" timeOffset="64716.7015">28628 9816,'26'0,"1"0,26 0,26 26,-26-26,0 53,-27 26,-26-52,0-1,0 27,-52-26,52 26,-27-53,27 53,0-27,0-26,53 0,26 0,27 0,26 0,-52-26,-27 26</inkml:trace>
  <inkml:trace contextRef="#ctx0" brushRef="#br1" timeOffset="64920.7133">28681 10133,'26'-26,"27"26,0 0,27 0,-1 0,0 0,-26 0,0 0,0 0</inkml:trace>
  <inkml:trace contextRef="#ctx0" brushRef="#br1" timeOffset="65333.7369">28231 9842,'-53'-53,"53"27,27 26,-27 53,53 0,-53 0,52 26,-52 0,27 27,26-26,0-1,-27 0,27-26,-26-53</inkml:trace>
  <inkml:trace contextRef="#ctx0" brushRef="#br1" timeOffset="65700.7579">29792 9631,'0'-53,"0"79,0 27,0 26,0 1,0-1,0 0,0 1,27-27,-27 26,0-26,0-26,0-1</inkml:trace>
  <inkml:trace contextRef="#ctx0" brushRef="#br1" timeOffset="66178.7852">30348 9763,'-27'0,"1"0,-27 53,0 26,0-26,0 0,27 0,-27-27,79-26,27 0,-26 0,-1 0,53 53,-26-53,0 27,0-27,27 79,-54-79,0 27,27-27</inkml:trace>
  <inkml:trace contextRef="#ctx0" brushRef="#br1" timeOffset="66486.8027">30983 9683,'0'53,"0"0,0 27,0-27,0 26,0 0,0 1,0-27,0-27</inkml:trace>
  <inkml:trace contextRef="#ctx0" brushRef="#br1" timeOffset="66764.8187">31538 9525,'27'0,"-27"26,0 54,0-28,0 1,0 0,0 0,0 27,0-28,0 1,-27 0,-26 0,1-26,-1 26,-27-27,54-26</inkml:trace>
  <inkml:trace contextRef="#ctx0" brushRef="#br1" timeOffset="67357.8527">32173 9789,'0'53,"0"-53,53 27,27-27,-80 53,-53-1,-27 1,1-53</inkml:trace>
  <inkml:trace contextRef="#ctx0" brushRef="#br1" timeOffset="69105.9527">25903 10662,'0'-26,"0"26,0 0,0 53,0 0,0 0,0 0,0 0,0 26,0-26,0-27,0 1,0 26,0-27,0 27,0-27,0-26,26 0,-26 0,80-26,-54-27,27 27,-27 26,1-80,26 80,-27 0,1 0,-27 53,0 0,0-26,0 25,-53-25,26-1,1-26,-27 53,26-53,-25 0,-1 0,53 0,-27 0,27-53,0 53,53 0,-26 27,25-27,28 0,52 0,-52 0,-1-53,0 53,1-79,25 26,-52 26,-53-26,53 27,-53-27,-26 53,-54 0,54 0,0 0,-27 0,53 26,-53-26,53 53,0-26,0 26,0-27,0 1,26 25,27-25,-26 26,25-53,-25 53,-1-53,27 0,-26 0,-1 0</inkml:trace>
  <inkml:trace contextRef="#ctx0" brushRef="#br1" timeOffset="69555.9784">27252 10874,'-26'0,"26"-53,-53 53,0 27,0-1,0 53,-26 1,26 26,-27-53,54 26,-27-26,53-27,0 27,-27-53,27 27,53-27,0 0,0 0,53 0,-27 0,1 0,-1 0,-26 0,-26 0</inkml:trace>
  <inkml:trace contextRef="#ctx0" brushRef="#br1" timeOffset="70014.0046">27464 11244,'-27'-26,"-26"26,0 0,53 0,-52 0,52 26,-53 54,53-27,26 0,27 0,0-53,0 0,-53-27,53 27,-53-53,26 0,-26 0,0 53,0 27,0 26,53 0,27-53,-54 0,27 0,0-27,-53-26,0 0</inkml:trace>
  <inkml:trace contextRef="#ctx0" brushRef="#br1" timeOffset="70387.0259">27887 11218,'0'0,"-26"26,26 1,0 26,0 0,26-53,27 0,0-27,-53 1,79-27,-79 26,0 1,27 26,-27 53,53 26,-27-52</inkml:trace>
  <inkml:trace contextRef="#ctx0" brushRef="#br1" timeOffset="71047.0637">28575 11006,'0'0,"-79"0,26 27,26 26,27 0,0 26,0-53,27 27,26-53,-27 53,27-53,-53 53,0-26,-53 26,0-53,0 0,0 0,0 0,53 0,27 0,26 0,0 0,0-53,26 53,-26 0,0-27,26 27,1-79,-27 79,-53-53,26 53,-26-53,0 0,-53 53,0 0,27 0,26 27,0-1,-53 0,53 54,0-27,26-27,1 27,26-53,26 0,53 27,1-27,52 0</inkml:trace>
  <inkml:trace contextRef="#ctx0" brushRef="#br1" timeOffset="72587.1518">30163 10953,'0'-52,"26"52,-26-27,26 27,-26-26,0-27,0 26,0 27,-52 0,-1 0,26 27,27 26,-53-27,0 27,53-27,0 1,-26 26,26 0,0 0,0 0,0 26,79-26,-79 0,27 0,-27 26,0-26,0-27</inkml:trace>
  <inkml:trace contextRef="#ctx0" brushRef="#br1" timeOffset="72817.1649">29951 11271,'0'0,"26"0,1 0,52 0,-26 0,26-27,27 27,27-52,-28 52,1-80,-26 54</inkml:trace>
  <inkml:trace contextRef="#ctx0" brushRef="#br1" timeOffset="73095.1808">31089 10768,'-27'0,"-26"0,27 27,-27 26,53 0,-53 26,53 0,0 27,0-53,0 0,0 0,0-27,0 27,53-53,0 0</inkml:trace>
  <inkml:trace contextRef="#ctx0" brushRef="#br1" timeOffset="73507.2044">31300 10768,'0'-53,"53"53,0 0,-26 0,-1 0,27 0,-27 0,27 53,-53-26,0-1,0 27,0 0,-53 0,27 0,-27 26,53-52,-26 26,26-1,26-52,27 0,26 0,27 0,0 0,0-26,-53 26,-27 0,-26-26,0-27,-26 53</inkml:trace>
  <inkml:trace contextRef="#ctx0" brushRef="#br1" timeOffset="73725.2162">31591 11059,'-26'0,"79"0,0 0,26 0,0 0,1 0,-1 0,-26-26</inkml:trace>
  <inkml:trace contextRef="#ctx0" brushRef="#br1" timeOffset="73927.2284">32200 10795,'53'0,"0"53,-53-27,53 53,-53-26,0 0,0 27,-80 25,-26-25,-26 26,0 0,79-106</inkml:trace>
  <inkml:trace contextRef="#ctx0" brushRef="#br1" timeOffset="74333.2516">31327 11006,'0'0,"53"0,0 27,-1-27</inkml:trace>
  <inkml:trace contextRef="#ctx0" brushRef="#br1" timeOffset="75127.2971">29924 11271,'-53'0,"27"0,-27 0,27 0,-27 0,53 53,0-53,53 0,0 0,-53 53,-27 0</inkml:trace>
  <inkml:trace contextRef="#ctx0" brushRef="#br1" timeOffset="76087.352">28840 12303,'-53'0,"53"26,-27 1,27 26,-53 0,53-27,0 0,0 27,53-26,0-27,27 0,-1 0,27-53,-27 0,-26 0,0 0,-53-26,26 52,-26 1,0 26,-26 0,26 26,0 1,0 26,0 26,0-26,0-27,53-26,-53 53,0 0,0-26,-53-27,-53 53,27-53,26 0,26 0</inkml:trace>
  <inkml:trace contextRef="#ctx0" brushRef="#br1" timeOffset="76274.3627">28972 11800,'-27'0,"-25"0,52 0,0 53</inkml:trace>
  <inkml:trace contextRef="#ctx0" brushRef="#br1" timeOffset="77227.4165">30057 12038,'0'27,"0"-1,0 27,0 0,0-27,0 1,26-27,-26 53,0-80,0-26,0 1,53 52,-53-53,53 0,-27 53,27 0,-26-27,26 27,0 0,26 0,-53 0,1 0,-27 80,53-1,-53-26,0 0,0 0,0 0,26-53,27 0,0 0</inkml:trace>
  <inkml:trace contextRef="#ctx0" brushRef="#br1" timeOffset="77812.4506">31089 12012,'52'-27,"-52"-26,0 80,-52 52,52-26,-27 0,27 0,0 26,0-52,53-27,-27 0,1 0,26 0,-27-27,-26-26,53 27,-53 0,0-27,-53 26,27-26,-27 53,-26-26,52 26,1 0,-27 0,26 53,54-53,26 0,26 0,0 0,54-53,25 0,-52 0,27 0,-1 27,0-27,27 0,-27 0,-52 53,-28-53,28 53,-107 26,-26 27,53 0,-79 27,79-1,-26 0,26-26,0 0,0 27,-53-28,53 1,0 0,0 0,-27-26,-52 26</inkml:trace>
  <inkml:trace contextRef="#ctx0" brushRef="#br1" timeOffset="78029.4623">31909 12276,'106'-26,"-53"26,-1 0,28-53,-1 53,1 0,25-53,-25 53,-1 0,1 0,-28 0</inkml:trace>
  <inkml:trace contextRef="#ctx0" brushRef="#br1" timeOffset="79904.5703">28549 13520,'0'-53,"0"27,0-1,-27 27,1 0,-1 0,-26 0,27 53,-27-27,26 27,-25-26,25 26,27 0,0-27,0 1,0 25,0-25,53-27,-27 0,1 0,26 0,-27-27,27 1,-26-27,26 27,-53-1,52-26,-52 27,0-1,27-26,-27 1,53 78,-53 27,26 0,-26 0,53 26,-53 0,0 1,53-54</inkml:trace>
  <inkml:trace contextRef="#ctx0" brushRef="#br1" timeOffset="80234.5892">28919 13811,'26'-53,"27"53,-26 26,-27 1,0-1,26 27,-26-26,53-27,-26 0,-27-53,0 0,53-26,-53-1,52 27,-52 27,53 26,-53-53,27 53,-27 26,53 1,-53-1,0 54,0-27,0-1,26 1</inkml:trace>
  <inkml:trace contextRef="#ctx0" brushRef="#br1" timeOffset="81007.6334">29819 13652,'0'-53,"-53"0,-27 27,54 26,-1 0,-26 0,27 0,0 53,-27-27,53 1,-27 26,27 0,0-53,27 0,26 0,-27 0,0-27,54-52,-80 52,26 54,-26 26,53-53,0 53,-26-53,25 0,28 0,-27 0,0-53,26-27,-26 1,26-27,-26-26,-53 26,0-26,53-27,-53 80,0-1,-26 54,-54 26,27 0,27 26,26 80,-79 26,79 27,0-53,0 0,-53-27,53 27,0-27,0-26,26-26,27 26,-26-53,25 0,-25 0,-1-27</inkml:trace>
  <inkml:trace contextRef="#ctx0" brushRef="#br1" timeOffset="81359.6535">30374 13573,'0'-53,"27"53,-27 26,53-26,-53 53,26-53,27 27,26-27,-79-27,53-52,-53 26,27 0,-27 0,0 0,0 80,0 52,0 0,0 27,0 27,53 25,-53-52,0 0,0-27,0-26,-27-26,1-27,-27 53,-27-53,27 0,27-53</inkml:trace>
  <inkml:trace contextRef="#ctx0" brushRef="#br1" timeOffset="81696.6728">31115 13123,'0'79,"0"-26,0 27,0 26,0-1,0 1,0 26,0-26,0-26,0-27,-53 0</inkml:trace>
  <inkml:trace contextRef="#ctx0" brushRef="#br1" timeOffset="82108.6964">30983 13599,'-27'0,"27"0,53 0,53 0,-27 0,27 0,0-53,26 53,27-79,-53 79,-53-79,-53 52,0 27,-53 27,53-1,0 27,0 0,0-27,0 27,0-26,26-27,-26 53,0-27,0 27</inkml:trace>
  <inkml:trace contextRef="#ctx0" brushRef="#br1" timeOffset="82290.7067">31935 13255,'0'-53,"0"0,0 80,0-1</inkml:trace>
  <inkml:trace contextRef="#ctx0" brushRef="#br1" timeOffset="82624.7259">32703 13546,'0'-53,"0"27,0-27,-27 53,1 0,-1 0,-52 53,26 0,0 26,26-26,27 0,-52 26,52-26,0 0,52-26,1-27,27 53,26-53,-27 0,0 0,27-27,-53 27</inkml:trace>
  <inkml:trace contextRef="#ctx0" brushRef="#br1" timeOffset="83489.7754">28496 15081,'0'-27,"0"1,0-27,0 27,-53 26,0 0,26 26,-26 27,27 26,26-52,-53-1,53 27,27-53,52 0,-26 0,-27-26,27 26,-26-80,26 54,-27 26,53 26,-26-26,-26 53,-1-53</inkml:trace>
  <inkml:trace contextRef="#ctx0" brushRef="#br1" timeOffset="83751.7901">28919 14552,'79'-53,"-79"26,27 27,-27 106,-53 27,53-28,-79 54,79 0,-53-27,53 0,0-26,0-26,0-27,0-27,26 27,1-53,-27 0</inkml:trace>
  <inkml:trace contextRef="#ctx0" brushRef="#br1" timeOffset="83960.8023">28734 15319,'0'0,"26"0,54 0,-27 0,26-53,0 53,-26-26</inkml:trace>
  <inkml:trace contextRef="#ctx0" brushRef="#br1" timeOffset="84681.8434">30136 14816,'0'-26,"27"26,-1 0,27 0,-27 26,27-26,-26 53,26 0,-53-26,53 26,-53-27,0 0,0 27,-27 0,1 0,-27 0,53 27,-27-54,27 0,0 54,53-80,27 0,25 0,1 0,27-53,-54 53,-26-79,-53 26</inkml:trace>
  <inkml:trace contextRef="#ctx0" brushRef="#br1" timeOffset="84906.8564">30163 15160,'0'0,"52"0,28 0,-54 0,27 0,27 0,-1 0,0 0,1 0,-1 0</inkml:trace>
  <inkml:trace contextRef="#ctx0" brushRef="#br1" timeOffset="85124.8689">31115 15107,'53'0,"26"0,1-26,-27 26,0 0,-1 0</inkml:trace>
  <inkml:trace contextRef="#ctx0" brushRef="#br1" timeOffset="85280.8778">31062 15398,'53'0,"0"0,26 0,-26 0,0 0,0-52,0 52,26 0,-52 0</inkml:trace>
  <inkml:trace contextRef="#ctx0" brushRef="#br1" timeOffset="85558.8937">32068 14631,'0'0,"0"53,0 26,0 1,0-1,0 1,0-28,0 1,0 27,0-27,0 0,0-27</inkml:trace>
  <inkml:trace contextRef="#ctx0" brushRef="#br1" timeOffset="85746.9044">32729 15002,'26'0</inkml:trace>
  <inkml:trace contextRef="#ctx0" brushRef="#br1" timeOffset="86466.9454">29051 16668,'0'0,"53"0,27-52,78 52,54-80,53 27,105-53,53 27,133-53,26 26,-26 0,-107 0,-131 0,-80 53,-106 53,-79-26,-79 26,26 0,0 53</inkml:trace>
</inkml:ink>
</file>

<file path=ppt/ink/ink2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7:02:57.73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2037 12541,'0'26,"0"1,0 26,0-27,27 1,-27 52,26-79,-26 27,53-27,-26-27,26 1,-1-27,-25 0,52 26,-26-52,0 26,26 0,-26-26,0 26,0 0,-26 53,-27-53,53 53</inkml:trace>
  <inkml:trace contextRef="#ctx0" brushRef="#br0" timeOffset="28138.6094">9128 1852,'0'-27,"0"27,0 53,0 0,0-26,0-1,0 1,0 25,0-25,0-1,0 27,53-26,-53 26,0 0,0-27</inkml:trace>
  <inkml:trace contextRef="#ctx0" brushRef="#br0" timeOffset="28391.6239">9499 2169,'0'53,"0"-26,0 26,0-53,0 26,0 0,-27-26</inkml:trace>
  <inkml:trace contextRef="#ctx0" brushRef="#br0" timeOffset="28948.6558">9737 1958,'53'0,"-27"0,-26 0,0 26,0 27,0-27,0-26,0 27,-53-27,53 53,27-53,-1 26,27-26,-27 0,-26 53,53-53,-53 53,0-26,0-1,-79 27,26-53</inkml:trace>
  <inkml:trace contextRef="#ctx0" brushRef="#br0" timeOffset="29181.6691">10160 2302,'26'0,"-26"0,0 26,0 27,-79 26,53-52</inkml:trace>
  <inkml:trace contextRef="#ctx0" brushRef="#br0" timeOffset="29607.6935">10451 1958,'0'53,"0"-1,27 1,25 0,-52 0,27-53,-27 27,0-1,0-26,0 53,-79-53,26 53</inkml:trace>
  <inkml:trace contextRef="#ctx0" brushRef="#br0" timeOffset="29809.705">10636 1984,'27'0,"-1"0,27 27</inkml:trace>
  <inkml:trace contextRef="#ctx0" brushRef="#br0" timeOffset="30005.7163">11007 2381,'-27'53,"1"-27,26 27,-106 0,106-26,-53 26</inkml:trace>
  <inkml:trace contextRef="#ctx0" brushRef="#br0" timeOffset="30428.7405">11086 2063,'0'-26,"79"26,-52 0,26 0,-27 0,27 0,-26 0,-1 0,-26 0,0 53,0 0,0 0,0 0,0 0,0-1,0 1,0 27,0-54</inkml:trace>
  <inkml:trace contextRef="#ctx0" brushRef="#br0" timeOffset="30695.7557">11668 2434,'0'0,"0"53,0 0</inkml:trace>
  <inkml:trace contextRef="#ctx0" brushRef="#br0" timeOffset="30935.7695">11853 2460,'53'0,"27"0,-54 0,1 0,-1 0,53 0,1 0,-27 0</inkml:trace>
  <inkml:trace contextRef="#ctx0" brushRef="#br0" timeOffset="31235.7866">13018 2328,'0'53,"0"-27,0-26,0 27,-53 26</inkml:trace>
  <inkml:trace contextRef="#ctx0" brushRef="#br0" timeOffset="32232.8436">13838 1799,'0'0,"26"0,1 0,-27 0,53 0,-53 26,0 27,0 0,-27 0,27 0,0 0,53-53,26 0,-26 0,0 0,0 0,0 0</inkml:trace>
  <inkml:trace contextRef="#ctx0" brushRef="#br0" timeOffset="32509.8594">14367 1852,'0'26,"0"54,0-54,0 1,0 25,0-25,0-1,0 27</inkml:trace>
  <inkml:trace contextRef="#ctx0" brushRef="#br0" timeOffset="32856.8793">14579 1931,'0'0,"0"0,-53 27,26 26,27-27,-53-26,53 53,0-27,0 1,53-27,-26 0,-1 0,1 0,52 0,-53 0</inkml:trace>
  <inkml:trace contextRef="#ctx0" brushRef="#br0" timeOffset="33110.8938">15028 1958,'27'0,"-1"0,27 0,0 0,-26 0</inkml:trace>
  <inkml:trace contextRef="#ctx0" brushRef="#br0" timeOffset="33290.9042">15610 1719,'0'0,"0"53,0-26,0 26,-52 0,52 26,0-26,0-27,0 27</inkml:trace>
  <inkml:trace contextRef="#ctx0" brushRef="#br0" timeOffset="34339.9642">13758 2513,'0'0,"27"0,26 0,-53 0,0 53,0-26,0 26,-27-27,27 27,27-53,26 0,-27 0,1 0</inkml:trace>
  <inkml:trace contextRef="#ctx0" brushRef="#br0" timeOffset="34572.9775">14049 2434,'0'26,"0"1,0 26,0 0,0 0,0-27,0 0,0 27,0-26</inkml:trace>
  <inkml:trace contextRef="#ctx0" brushRef="#br0" timeOffset="34917.9972">14235 2460,'-27'0,"27"0,-26 0,26 53,-27-53,27 53,-26-53,26 53,0-26,0-27,0 26,26 27,54-53</inkml:trace>
  <inkml:trace contextRef="#ctx0" brushRef="#br0" timeOffset="35227.0149">14420 2672,'26'0,"27"0,-26 0,26 0,-27 0,0 0,27 0</inkml:trace>
  <inkml:trace contextRef="#ctx0" brushRef="#br0" timeOffset="35472.0289">14579 2566,'0'27,"0"-1,-27 27,27-27,0 1,0 26,0-27</inkml:trace>
  <inkml:trace contextRef="#ctx0" brushRef="#br0" timeOffset="35712.0426">14896 2460,'0'0,"0"53,0-26,0-1,0 27,0-26,0-1</inkml:trace>
  <inkml:trace contextRef="#ctx0" brushRef="#br0" timeOffset="38586.2069">15901 1931,'27'0,"26"0,0 0,0 0,0 0,26 0,-26 0,0 0,-27 0,27 0</inkml:trace>
  <inkml:trace contextRef="#ctx0" brushRef="#br0" timeOffset="38884.2234">16351 1772,'0'0,"53"0,-53 27,0 26,0 0,0-27,0 27,0-26</inkml:trace>
  <inkml:trace contextRef="#ctx0" brushRef="#br0" timeOffset="40572.3206">16695 1640,'0'27,"0"-1,0 27,0 0,0 26,0-52,0-1,0 1,0 52</inkml:trace>
  <inkml:trace contextRef="#ctx0" brushRef="#br0" timeOffset="40917.3404">16828 1640,'0'0,"0"79,0-52,0-1,-27-26,27 53,-53-53,53 27,0-1,27-26,26 0,-1 0,-25 53</inkml:trace>
  <inkml:trace contextRef="#ctx0" brushRef="#br0" timeOffset="41458.3713">17145 1772,'0'-26,"53"26,-27 0,-26 0,27 0</inkml:trace>
  <inkml:trace contextRef="#ctx0" brushRef="#br0" timeOffset="41630.3811">17171 1905,'0'0,"53"0,0 0,-26 0</inkml:trace>
  <inkml:trace contextRef="#ctx0" brushRef="#br0" timeOffset="42470.4292">17621 1587,'0'27,"0"-1,0 1,0 25,0 1,0-26,0-1,0 27,0-26,0-1</inkml:trace>
  <inkml:trace contextRef="#ctx0" brushRef="#br0" timeOffset="44103.5225">14817 2407,'53'-53,"-53"80,0-1,0 1,0 26,0 26,0-26,0 0,0-27,0 27,26-53,-26 53</inkml:trace>
  <inkml:trace contextRef="#ctx0" brushRef="#br0" timeOffset="46031.6328">15399 1481,'0'-26,"26"-27,-26 27,53 26,-26 0,-1 0,27 0,-53 26,26 0,-26 27,0-26,0 26,0 0,0 26,0-26,0 0,0 26,0 1,0-27,0 26,0-26,0-27,0 1,0 52,-52-52,52-1,0 27,0-27,0 1,0 26,-27-53,27 26,0 1,0 26,-53-27,53 1,-26 25,26-25,0-1,-27-26,-26 0,27 0,-1 0,-26 53,27-53,0 0,-27 0,79 0,27 0</inkml:trace>
  <inkml:trace contextRef="#ctx0" brushRef="#br0" timeOffset="46743.6735">15346 2513,'0'0,"53"0,0 0,0 0,26 0,-26 0,0 27,0-27,-27 0,1 0,26 0,-1 0,-25 0,26 0,-27 0,27 0,-53 0</inkml:trace>
  <inkml:trace contextRef="#ctx0" brushRef="#br0" timeOffset="46953.6856">15981 2487,'0'0,"53"0,-53 26,0 27,0 0,0 0,-27-53</inkml:trace>
  <inkml:trace contextRef="#ctx0" brushRef="#br0" timeOffset="47922.7409">15928 2407,'0'-26,"26"26,-26 0,0 53,0 0,53-53,-53 53</inkml:trace>
  <inkml:trace contextRef="#ctx0" brushRef="#br0" timeOffset="48551.7769">16378 2381,'0'26,"0"27,0-26,0-1,0 27,0-26,0-1,0 27,0 0</inkml:trace>
  <inkml:trace contextRef="#ctx0" brushRef="#br0" timeOffset="48898.7962">16563 2434,'-27'0,"27"26,-52-26,52 53,-53-53,53 27,-53-27,53 26,0 27,26-53,-26 27,53-27,-26 0,25 0,-25 0,-1 0</inkml:trace>
  <inkml:trace contextRef="#ctx0" brushRef="#br0" timeOffset="49288.8192">16775 2540,'26'0,"1"0,25 0,-25 0,-27 0</inkml:trace>
  <inkml:trace contextRef="#ctx0" brushRef="#br0" timeOffset="49422.8269">16854 2672,'53'0,"0"0,-53-26</inkml:trace>
  <inkml:trace contextRef="#ctx0" brushRef="#br0" timeOffset="49754.8458">17277 2566,'0'0,"0"27,0 26,0-1,80-52,-1 0,-52-52,-27-1,0 26,0 1,0-27,0 53,-53 0,-27 26,27 1</inkml:trace>
  <inkml:trace contextRef="#ctx0" brushRef="#br0" timeOffset="55258.1606">15293 1772,'0'0,"0"53,0-26,0-1,0 27,0-26,0 26,0-1,0-25,0-1</inkml:trace>
  <inkml:trace contextRef="#ctx0" brushRef="#br0" timeOffset="55856.1948">15610 1905,'0'0,"0"0,-52 53,52 0,0 26,0-53</inkml:trace>
  <inkml:trace contextRef="#ctx0" brushRef="#br1" timeOffset="308558.6479">31115 2460,'0'-53,"0"80,-26-1,-1 27,-26-53,53 27,-26-27,-1 26,-26-26,53 53,-26-53,26 27,-27-27,27 26,-52-26,52 53,-27-53,27 26,-26-26,26 27,-53 26,53-27,-27-26,27 27,-26 26,26-27,-53 0,53 27,-27-53,27 27,-53-27,53 26,0 27,-26-53,26 27,-26-27,-27 26,26 27,27-26,-26-27,26 52,0-25,-53-27,53 26,26-26,-26 0</inkml:trace>
  <inkml:trace contextRef="#ctx0" brushRef="#br1" timeOffset="308955.6713">30295 3201,'0'0,"0"53,0 0,-27-53,27 26,0 27,0-53,27 0,26 0,-27 0,1 0</inkml:trace>
  <inkml:trace contextRef="#ctx0" brushRef="#br1" timeOffset="311900.8397">30030 1693,'0'-26,"0"-1,0-26,27 53,-1 0,1 0,-27 27,53-27,-53 53,0-27,0 0,0 27,0-26,-27 26,27-27,-26 1,26 26,-53-53,53 53,0-27,53-26,0 0,-1 0,1 0,0 0,0 0</inkml:trace>
  <inkml:trace contextRef="#ctx0" brushRef="#br1" timeOffset="312287.8616">30004 1878,'0'-26,"0"-27,0 53,53 0,0 0,0 0,-1 0,28-27,-27 27,0 0</inkml:trace>
  <inkml:trace contextRef="#ctx0" brushRef="#br1" timeOffset="312487.8733">30480 1746,'0'0,"53"0,-27 0,1 0,-27 0</inkml:trace>
  <inkml:trace contextRef="#ctx0" brushRef="#br1" timeOffset="312643.8822">30480 1958,'79'0,"-52"0,26 0,-53-53,26 53</inkml:trace>
  <inkml:trace contextRef="#ctx0" brushRef="#br1" timeOffset="312908.8974">30771 1719,'0'0,"0"27,-53 52,53-26,0-26,0-1,27 27</inkml:trace>
  <inkml:trace contextRef="#ctx0" brushRef="#br1" timeOffset="313641.9393">31062 1825,'0'0,"53"0,-53 80,0-27,0 0,-26-27</inkml:trace>
  <inkml:trace contextRef="#ctx0" brushRef="#br1" timeOffset="314266.9751">31671 1481,'0'-26,"-27"-27,1 53,-1 0,-52 0,79 26,-27-26,27 80,0-54,0 1,0 26,0-27,0 1,0 25,0-25,27-1,-27 27,0-26,0-1,0 27,-27-53,27 27</inkml:trace>
  <inkml:trace contextRef="#ctx0" brushRef="#br1" timeOffset="314484.9875">31433 1693,'0'0,"26"0,27 0,53 0,-80-26,1 26</inkml:trace>
  <inkml:trace contextRef="#ctx0" brushRef="#br1" timeOffset="314866.0093">31935 1376,'0'0,"0"52,-53-25,53-1,-26 54,26-27,-53 0,53-1,0 1,0-26,0 26,0-27,53-26,-27 0</inkml:trace>
  <inkml:trace contextRef="#ctx0" brushRef="#br1" timeOffset="315292.0337">32015 1428,'26'-26,"27"26,26 0,-52 0,26 53,-27 0,-26 0,0 0,0-53,0 53,-53-53,0 52,27 1,26 0,0-26,26-27,27 0,-26 0,-1 0</inkml:trace>
  <inkml:trace contextRef="#ctx0" brushRef="#br1" timeOffset="315503.0456">32041 1693,'27'0,"-1"0,0 0,27 0,-26-53,-1 53</inkml:trace>
  <inkml:trace contextRef="#ctx0" brushRef="#br1" timeOffset="315737.0592">32385 1455,'26'0,"1"0,26 0,0 0,-53 26,0 27,0-26,0 26,-53 26,26-53,27 27,-53 0,53-26,0-1</inkml:trace>
  <inkml:trace contextRef="#ctx0" brushRef="#br1" timeOffset="316200.0856">32914 1402,'0'0,"27"0,-27 53,53-53,-27 26,53-26,-52 0,-1 0,1 0,-27 0,79 0,-79-53,0 1,-26 52,26 26,0 0,0 1,0 26,0-27,26 27,-26 0,0 0,0-53,0 26,-79-26,26 27,26-27</inkml:trace>
  <inkml:trace contextRef="#ctx0" brushRef="#br1" timeOffset="316366.0951">33020 1084,'0'-26,"-53"26</inkml:trace>
  <inkml:trace contextRef="#ctx0" brushRef="#br1" timeOffset="317002.1315">32200 1719,'53'0,"0"0,-27 0</inkml:trace>
  <inkml:trace contextRef="#ctx0" brushRef="#br1" timeOffset="318374.21">30533 2249,'0'0,"0"53,0 26,0-53,0 27,0-26,0 26,0-27,0-26,0 27,0-54,26 1,-26-27,0 26,53-26,-53 27,0-27,27 53,-27-26,53 26,-53 26,26-26,-26 53,0 0,27-53,-27 53,0-27,53-26,-53 27,52-27</inkml:trace>
  <inkml:trace contextRef="#ctx0" brushRef="#br1" timeOffset="318982.2448">31089 2460,'-27'0,"27"0,53 0,-27 0,1 0,26 0,-27 0,-26-26,-26 26,-27-53,26 53,1 0,-27 0,27 0,26 26,0-26,53 0,-27 0,27 0,26-53,-26 53,0-52,0 52,0-53,-27 53,-26-53,53 53,-53-27,0 1,0 26,0 26,0 27,0 27,-26 25,26-25,0-1,0 1,0-1,0-26,0 0</inkml:trace>
  <inkml:trace contextRef="#ctx0" brushRef="#br1" timeOffset="319170.2555">31327 2566,'0'-53,"26"53,-26-26,53 26,0 0,0 0,26-27,-26 27,-26 0</inkml:trace>
  <inkml:trace contextRef="#ctx0" brushRef="#br1" timeOffset="320273.3186">32147 2381,'0'-27,"-27"1,27-27,-26 53,-27 0,27 0,-27 0,0 53,26-27,27 1,-53 26,53-27,0 27,0-26,0-27,27 0,-1 0,27 0,-26 0,26-27,-27 1,-26-27,0 26,0-26,0 80,0 26,27-53,-27 53,0-27,52-26,-52 53,0 0,27-53</inkml:trace>
  <inkml:trace contextRef="#ctx0" brushRef="#br1" timeOffset="320603.3375">32226 2540,'27'0,"-27"0,26 0,-26 53,0 0,53-53,-53-27,0-26,27 0,-27 0,0 27,26 26,-26 26,53 27,-53 27,53-27,-53-27,26-26</inkml:trace>
  <inkml:trace contextRef="#ctx0" brushRef="#br1" timeOffset="321283.3764">32597 2487,'-27'-27,"1"27,-27 0,26 0,27 27,0-1,0 1,0-27,53 0,-53 0,27 0,-1 0,27 0,-26 0,-1 0,27-53,-27 0,27 26,-53-26,53-26,-53 26,0 0,0 0,0 0,0 1,-26 25,-27 27,0 0,53 27,-26 25,26 1,0 27,0-1,0-26,0 0,0-27,0 27,0-26,0-1,26-26,-26 80,53-80</inkml:trace>
  <inkml:trace contextRef="#ctx0" brushRef="#br1" timeOffset="321699.4002">32888 2487,'0'-27,"0"27,0 53,26-53,1 0,-27-26,53 26,-53-80,0 54,0-1,0 54,26-1,-26 54,0-27,0 26,0 27,0-27,0-26,0 0,0-26,-26-27,26 26,-53-26,53-53,0 0,26-26</inkml:trace>
  <inkml:trace contextRef="#ctx0" brushRef="#br1" timeOffset="322050.4203">33152 2222,'0'-26,"0"26,0-53,0 79,0 27,0-26,0-1,0 53,0-52,27-1,-27 27,0-26,0 26,0-27,0 27</inkml:trace>
  <inkml:trace contextRef="#ctx0" brushRef="#br1" timeOffset="322363.4382">33073 2407,'0'-26,"26"-27,1 53,-1 0,54 0,-54 0,-26 26</inkml:trace>
  <inkml:trace contextRef="#ctx0" brushRef="#br1" timeOffset="322620.4526">33311 2354,'0'53,"0"-26,0-1,0 27,0 27,0-27,0-27</inkml:trace>
  <inkml:trace contextRef="#ctx0" brushRef="#br1" timeOffset="322813.4639">33390 2302,'0'-53,"0"79</inkml:trace>
  <inkml:trace contextRef="#ctx0" brushRef="#br1" timeOffset="323213.4868">33602 2460,'0'-26,"-26"26,-1 0,-26 26,-26 54,79-54,-27 27,27-26,0-1,0 27,53-53,-26 0,26 26,-27-26,1 0</inkml:trace>
  <inkml:trace contextRef="#ctx0" brushRef="#br1" timeOffset="323391.497">33708 2566,'0'27,"0"26</inkml:trace>
  <inkml:trace contextRef="#ctx0" brushRef="#br1" timeOffset="323751.5176">33073 3069,'26'0,"54"0,-1 0,-52 0,-1 0,27-53,-27 53,1 0</inkml:trace>
  <inkml:trace contextRef="#ctx0" brushRef="#br1" timeOffset="324741.5742">32147 2302,'0'52,"0"1</inkml:trace>
  <inkml:trace contextRef="#ctx0" brushRef="#br1" timeOffset="326909.6982">30824 1693,'0'-26,"-53"26,53 26,0 0,0 27,0-26,0-1,0 27,0-26,0-1,0 27,0 0,0-27,27-26,-27 27,26-27</inkml:trace>
  <inkml:trace contextRef="#ctx0" brushRef="#br1" timeOffset="334972.1593">29528 2566,'0'27,"-27"-1,27 27,-26 0,26-27</inkml:trace>
  <inkml:trace contextRef="#ctx0" brushRef="#br1" timeOffset="335205.1726">29660 2910,'-27'0,"27"27,-53-27,53 26,-26-26,26 53</inkml:trace>
  <inkml:trace contextRef="#ctx0" brushRef="#br1" timeOffset="335460.1873">29713 3016,'0'0,"0"26,-27-26,27 53,-53-53,53 53,-26 0</inkml:trace>
  <inkml:trace contextRef="#ctx0" brushRef="#br1" timeOffset="335692.2005">29951 3228,'0'0,"-53"0,53 26,0 53,-27-79</inkml:trace>
  <inkml:trace contextRef="#ctx0" brushRef="#br1" timeOffset="335894.2121">30057 3307,'0'0,"-27"79,1-26</inkml:trace>
  <inkml:trace contextRef="#ctx0" brushRef="#br1" timeOffset="336306.2356">29739 2910,'0'27,"0"25,0-25,27-27</inkml:trace>
  <inkml:trace contextRef="#ctx0" brushRef="#br1" timeOffset="336504.2466">29845 3016,'0'26,"0"27</inkml:trace>
  <inkml:trace contextRef="#ctx0" brushRef="#br1" timeOffset="336720.2593">29871 3095,'53'27,"-53"-1</inkml:trace>
  <inkml:trace contextRef="#ctx0" brushRef="#br1" timeOffset="336997.2752">29792 2751,'0'-26,"-26"26,-27 26,53 54,0-1,0-52,0-1</inkml:trace>
  <inkml:trace contextRef="#ctx0" brushRef="#br1" timeOffset="337193.2864">29686 2963,'0'0,"-53"53,53-27,-26 27,26-26,-53 26,53-27</inkml:trace>
  <inkml:trace contextRef="#ctx0" brushRef="#br1" timeOffset="337385.2974">29501 3122,'0'0,"-26"0,26 53,0-27</inkml:trace>
  <inkml:trace contextRef="#ctx0" brushRef="#br1" timeOffset="337641.312">29369 2698,'-27'53,"27"27,-53-27,53 0,0-27,0 27</inkml:trace>
  <inkml:trace contextRef="#ctx0" brushRef="#br1" timeOffset="337866.3249">29342 2725,'0'26,"0"1,0 26,0 0,0 0,0-27</inkml:trace>
  <inkml:trace contextRef="#ctx0" brushRef="#br1" timeOffset="338057.3358">29580 3069,'-26'0,"26"53,-26 26,26-52,0-1,0 27,0-27</inkml:trace>
  <inkml:trace contextRef="#ctx0" brushRef="#br1" timeOffset="338225.3454">29554 3175,'-53'26,"53"27,0-26</inkml:trace>
  <inkml:trace contextRef="#ctx0" brushRef="#br1" timeOffset="338459.3586">29395 2646,'-53'26,"53"0,0 27,-26 0,26-26</inkml:trace>
  <inkml:trace contextRef="#ctx0" brushRef="#br1" timeOffset="338661.3703">29316 2619,'0'53,"0"-27,0 1,-53 26</inkml:trace>
  <inkml:trace contextRef="#ctx0" brushRef="#br1" timeOffset="338934.386">29078 2619,'0'-26,"-27"26,27 0,-53 0,53 53,-53-1,53 1,-52 0,52 0,-53-26</inkml:trace>
  <inkml:trace contextRef="#ctx0" brushRef="#br1" timeOffset="339141.3978">28813 2804,'0'0,"-53"53,53 0,-79 0,79-27,-27 27</inkml:trace>
  <inkml:trace contextRef="#ctx0" brushRef="#br1" timeOffset="339335.4089">28628 2963,'-79'0,"79"0,-53 53,53 0,-27 0,27 0</inkml:trace>
  <inkml:trace contextRef="#ctx0" brushRef="#br1" timeOffset="339523.4197">28416 3175,'-26'0,"26"53,-53 0,53-1</inkml:trace>
  <inkml:trace contextRef="#ctx0" brushRef="#br1" timeOffset="339742.4322">28840 3042,'-27'0,"27"53,-53 0,53 0,-53 0,53-26,-53-27</inkml:trace>
  <inkml:trace contextRef="#ctx0" brushRef="#br1" timeOffset="339935.4432">28998 3042,'-26'0,"26"53,-53-26,53 26,-53-27,53 1</inkml:trace>
  <inkml:trace contextRef="#ctx0" brushRef="#br1" timeOffset="340343.4666">29131 3228,'0'26,"-27"1,-26 52,53-53,-26-26</inkml:trace>
  <inkml:trace contextRef="#ctx0" brushRef="#br1" timeOffset="340568.4794">29051 3122,'-53'53,"53"-27,-53 1,53 26,-52-53,52 52,-53-52,53 27,-27-27</inkml:trace>
  <inkml:trace contextRef="#ctx0" brushRef="#br1" timeOffset="340761.4905">28681 3307,'0'53,"0"-27,0 1,-27-27,27 79</inkml:trace>
  <inkml:trace contextRef="#ctx0" brushRef="#br1" timeOffset="340957.5016">28601 3492,'0'0,"0"80,0-1,0-53,0 27,27-53</inkml:trace>
  <inkml:trace contextRef="#ctx0" brushRef="#br1" timeOffset="341173.514">28681 3757,'0'26,"0"1,-53-27,53 53,0 0,-27-27</inkml:trace>
  <inkml:trace contextRef="#ctx0" brushRef="#br1" timeOffset="341789.5493">29713 3519,'-53'0,"53"26,-27 27,27-27,-53 27,53-26,0-1</inkml:trace>
  <inkml:trace contextRef="#ctx0" brushRef="#br1" timeOffset="341985.5605">29739 3651,'0'0,"0"53,-79-27,79 1,0 52,0-52,0-1,0 27</inkml:trace>
  <inkml:trace contextRef="#ctx0" brushRef="#br1" timeOffset="342185.5719">29845 3810,'0'53,"0"0,-53-53,53 52,0-25</inkml:trace>
  <inkml:trace contextRef="#ctx0" brushRef="#br1" timeOffset="342381.5831">29845 3942,'0'26,"-53"27,53-26,-26 26,26-27</inkml:trace>
  <inkml:trace contextRef="#ctx0" brushRef="#br1" timeOffset="342569.5939">29713 3836,'0'27,"-27"26,27-27,-53 53</inkml:trace>
  <inkml:trace contextRef="#ctx0" brushRef="#br1" timeOffset="342831.6086">29686 3148,'0'0,"0"53,0-26,0-1,0 27,-53-27,53 27,0-26,-26-27</inkml:trace>
  <inkml:trace contextRef="#ctx0" brushRef="#br1" timeOffset="343019.6196">29580 3307,'-26'0,"26"26,-53-26,27 53,26-26,-27-27,27 79</inkml:trace>
  <inkml:trace contextRef="#ctx0" brushRef="#br1" timeOffset="343244.6325">29395 2751,'0'53,"-26"27,26-27,-80-1,80 1,-53 0,53-26,-52-27</inkml:trace>
  <inkml:trace contextRef="#ctx0" brushRef="#br1" timeOffset="343437.6435">29263 2963,'0'26,"-27"54,27-27,0 0,-52 0,52-27,-27 27</inkml:trace>
  <inkml:trace contextRef="#ctx0" brushRef="#br1" timeOffset="343642.6553">29051 3095,'0'27,"-26"-27,-27 79,26-26,-25-26,-1 25</inkml:trace>
  <inkml:trace contextRef="#ctx0" brushRef="#br1" timeOffset="343845.6666">28972 2804,'0'0,"0"0,-79 53,79 27,-53 25,53-25,-80-27,80 0,-53 0</inkml:trace>
  <inkml:trace contextRef="#ctx0" brushRef="#br1" timeOffset="344024.6766">28707 3254,'0'27,"0"25,0-25,0-1,0 27,-53-26,53 26</inkml:trace>
  <inkml:trace contextRef="#ctx0" brushRef="#br1" timeOffset="344511.705">28945 3651,'0'-53,"-26"53,0 26,26 1,-53 52,53-26,-27 0,27 0,0 0</inkml:trace>
  <inkml:trace contextRef="#ctx0" brushRef="#br1" timeOffset="344727.7173">28919 3889,'0'27,"0"25,0 1,0-26,0-1,0 1,-26 26,26-27</inkml:trace>
  <inkml:trace contextRef="#ctx0" brushRef="#br1" timeOffset="344972.7313">29025 4154,'53'0,"-27"0,27 0,26 0</inkml:trace>
  <inkml:trace contextRef="#ctx0" brushRef="#br1" timeOffset="345185.7435">29448 3968,'0'-26,"0"26,0 53,-53-27,27 27,-1-26</inkml:trace>
  <inkml:trace contextRef="#ctx0" brushRef="#br1" timeOffset="345381.7547">29475 3995,'0'0,"0"79,0-26,0 0</inkml:trace>
  <inkml:trace contextRef="#ctx0" brushRef="#br1" timeOffset="345613.768">29713 3386,'0'0,"0"27,-53 52,53-26,-53 0,53 0,-27 26,27 1,0-54,-52 1</inkml:trace>
  <inkml:trace contextRef="#ctx0" brushRef="#br1" timeOffset="345801.7786">29713 3651,'-53'26,"0"27,53-26,-53 26,53-27,0 1,0 26</inkml:trace>
  <inkml:trace contextRef="#ctx0" brushRef="#br1" timeOffset="346056.7933">29342 3360,'0'26,"0"1,0 26,0-27,0 1,0-1,-26 27,26-27,0 27,0-26</inkml:trace>
  <inkml:trace contextRef="#ctx0" brushRef="#br1" timeOffset="346273.8056">29289 3519,'0'53,"0"-27,0 0,0 27,0-26,0 26,53-53,-53 26</inkml:trace>
  <inkml:trace contextRef="#ctx0" brushRef="#br1" timeOffset="346498.8186">29289 3863,'0'26,"-26"80,26-80,-53 27,53-26,0-1,0 27,-53-53</inkml:trace>
  <inkml:trace contextRef="#ctx0" brushRef="#br1" timeOffset="346941.844">28337 3757,'26'0,"27"0,-26 0,-1 0,-26 79,53-79,-53 53,0-26,0-1,0 27,0-27</inkml:trace>
  <inkml:trace contextRef="#ctx0" brushRef="#br1" timeOffset="347143.8555">28469 4021,'80'0,"-54"0,0 53,27-53,-53 27,53-27</inkml:trace>
  <inkml:trace contextRef="#ctx0" brushRef="#br1" timeOffset="347353.8675">28469 3175,'0'0,"0"26,0 27,0 26,-53 27,53-26</inkml:trace>
</inkml:ink>
</file>

<file path=ppt/ink/ink2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09:40.03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20876 6376,'0'-26,"0"-1,-53-26,26 27,27 52,0 1,-53 26,53-27,0 1,0 26,-26 26,26-26,0 0,0 0,0 0,0 26,0 0,0-26,0-26,0 26,53-27,-53 1</inkml:trace>
  <inkml:trace contextRef="#ctx0" brushRef="#br0" timeOffset="295.0168">20585 6720,'26'0,"1"0,25 0,1 0,27 0,-54-26,54 26,-28 0</inkml:trace>
  <inkml:trace contextRef="#ctx0" brushRef="#br0" timeOffset="700.04">21325 6403,'0'-53,"0"106,-52 0,52-27,0 27,0 0,0 0,0-27,0 1,0 26,0-1,52-25,28-27</inkml:trace>
  <inkml:trace contextRef="#ctx0" brushRef="#br0" timeOffset="1268.0725">21616 6508,'-52'0,"52"-26,26 26,27 0,-27-53,27 53,0 0,-53 0,0 79,0-52,-26-1,26 27,-27-26,27-1,-26-26,26 53,0-26,0-27,79 0,-52 0,26 0,-27 0,1 0,-1 0,27 0</inkml:trace>
  <inkml:trace contextRef="#ctx0" brushRef="#br0" timeOffset="1570.0898">21564 6667,'26'0,"-26"0,26 0,1 0,26 0,-27 0,1 0,26 0</inkml:trace>
  <inkml:trace contextRef="#ctx0" brushRef="#br0" timeOffset="1824.104">22066 6323,'0'53,"27"-26,-27-1,53 27,-53 0,26 0,-26 0,53-27,-53 1,0 26,0-27,0 27,-26-53,26 53</inkml:trace>
  <inkml:trace contextRef="#ctx0" brushRef="#br0" timeOffset="2165.1238">22437 6588,'0'-27,"26"27,27 0,-26 0,-27 0</inkml:trace>
  <inkml:trace contextRef="#ctx0" brushRef="#br0" timeOffset="2298.1314">22543 6694,'26'0,"0"0,27-27,-26 27,-1 0</inkml:trace>
  <inkml:trace contextRef="#ctx0" brushRef="#br0" timeOffset="3398.1944">23707 6006,'0'-53,"0"53,0-27,53 27,-27 0,27 0,-27 0,1 0,26 0,-53 27,0 26,0-27,0 1,0 26,-53-27,53 0,0 54,26-54,1-26,26 0,0 0,26 0,-26 0,-27 0</inkml:trace>
  <inkml:trace contextRef="#ctx0" brushRef="#br0" timeOffset="3683.2107">23760 6191,'0'0,"79"0,-53 0,1 0,26-53,-27 53,27 0,0 0,26-26</inkml:trace>
  <inkml:trace contextRef="#ctx0" brushRef="#br0" timeOffset="4373.2501">23416 6535,'26'0,"53"0,-26 0,27 0,26 0,79 0,26 0,28-79,-28 79,-26-106,1 106,-28-53,-52 53,-26 0,-1 0,-79 26,-53-26,27 0</inkml:trace>
  <inkml:trace contextRef="#ctx0" brushRef="#br0" timeOffset="5575.3189">23548 6826,'26'0,"27"0,0 0,-26 0,-27 0,53 0,-53 79,0-52,0 26,0 0,0-27,-27 27,27 0,0-27,27 27,-1-53,1 0,-1 0</inkml:trace>
  <inkml:trace contextRef="#ctx0" brushRef="#br0" timeOffset="5881.3364">23521 7170,'0'-53,"27"53,-1 0,27-26,0 26,0 0,0 0,0 0,-27 0,1 0</inkml:trace>
  <inkml:trace contextRef="#ctx0" brushRef="#br0" timeOffset="6308.3608">24104 7091,'0'0,"79"0,-53 0,27 0,0 0,0 0,0 0,-26-53,25 53</inkml:trace>
  <inkml:trace contextRef="#ctx0" brushRef="#br0" timeOffset="6601.3776">24289 6958,'0'80,"0"-54,0 1,26 25,-26-25,27-1,-27 27,79-53,-79 27</inkml:trace>
  <inkml:trace contextRef="#ctx0" brushRef="#br0" timeOffset="7141.4085">24633 6852,'53'0,"0"-26,-1 26,-52 26,0 1,0-1,0 54,0-54,-79 27,79-26,-26-27,26 26,0 27,26-53,27 0,-27 0,1 0,26 0,-27 0,-26-27,27 27</inkml:trace>
  <inkml:trace contextRef="#ctx0" brushRef="#br0" timeOffset="7449.4261">24924 6985,'0'0,"0"26,0 54,0-54,0 0,53-26,-53 27,79-27,-52 0</inkml:trace>
  <inkml:trace contextRef="#ctx0" brushRef="#br0" timeOffset="7637.4368">24977 6747,'0'0,"26"0</inkml:trace>
  <inkml:trace contextRef="#ctx0" brushRef="#br0" timeOffset="7831.4476">25268 6799,'0'27,"26"-27,-26 79,0-52,27 26,-27-27,0 54,0-28,0 1,0-26,-27 26,27-27,-53 27,27-53</inkml:trace>
  <inkml:trace contextRef="#ctx0" brushRef="#br0" timeOffset="8567.49">23389 6852,'0'27,"0"-1,0 27,0 0,0 27,0-28,0-25,0 26,0-27,27 1,26 26,26-53,0 0,1 0</inkml:trace>
  <inkml:trace contextRef="#ctx0" brushRef="#br0" timeOffset="9840.5628">25426 6297,'53'0,"53"0,-53 0,27 0,25 0,28 0,25-53,1 53,-27 0,27-80,0 80,0 0,-53-79,-27 79,0 0,-26-53,-26 53,26 0,-80 27</inkml:trace>
  <inkml:trace contextRef="#ctx0" brushRef="#br0" timeOffset="10636.6084">25665 6694,'0'0,"0"26,0 27,0 0,-80 0,80 0,-53 53,53-53,0-1,0 1,0 27,27-54,26-26,53 53,-27-53,0 0,1 0</inkml:trace>
  <inkml:trace contextRef="#ctx0" brushRef="#br0" timeOffset="11537.6598">25929 6720,'27'0,"26"0,-27 0,0 0,27 0,-26 0,-1 0,-26 27,0-1,0 0,-26 27,26-26,-80 26,28 0,25-27,27 27,-53-26,53 25,0 1,27-53,-1 0,1 0,25 0,-25 0,-1 0,27 0,0-26</inkml:trace>
  <inkml:trace contextRef="#ctx0" brushRef="#br0" timeOffset="11866.6787">25876 7011,'27'0,"-1"0,27 0,26-53,-26 53,0-26,0 26,27 0,-54-53</inkml:trace>
  <inkml:trace contextRef="#ctx0" brushRef="#br0" timeOffset="12172.6962">26379 7011,'26'0,"1"0,-1 0,27-26,0 26</inkml:trace>
  <inkml:trace contextRef="#ctx0" brushRef="#br0" timeOffset="12600.7207">26617 6747,'53'0,"0"0,0 0,0 26,-53 53,-27-26,27-26,-26-27,26 26,0-26,26 0,54 0,-1 0,-26 0,-53 0</inkml:trace>
  <inkml:trace contextRef="#ctx0" brushRef="#br0" timeOffset="12892.7374">27120 6852,'0'27,"-27"-27,27 79,-26-26,26 0,0-26,0-27,79 0,-26 0,-26 0</inkml:trace>
  <inkml:trace contextRef="#ctx0" brushRef="#br0" timeOffset="13088.7486">27199 6641,'0'-27,"0"54</inkml:trace>
  <inkml:trace contextRef="#ctx0" brushRef="#br0" timeOffset="13320.7619">27384 6667,'0'53,"53"-53,-53 79,53-52,-53 26,0 0,0 0,0 0,0-27,0 27,-26-27,-27 27,0-53</inkml:trace>
  <inkml:trace contextRef="#ctx0" brushRef="#br0" timeOffset="16358.9357">30877 6614,'0'53,"0"-26,0 26,0 26,0 0,53 27,-53-26,0-1,0 0,53 1,-53-1,0 27,26-27,-26 1,0-1,0-26,0 26,0-26,0 27,0-28,0 1,0 0,0-26,0 26,0-27,0 27,53 0,-53 0,0-27,0 1,27 26,-27 0,0-27,0 27,0-27</inkml:trace>
  <inkml:trace contextRef="#ctx0" brushRef="#br0" timeOffset="17662.0101">29369 7778,'53'0,"-53"27,26-27,1 0,26 0,26 0,27 0,0 0,-1 0,1 0,53 0,-27-27,-26 27,-27 0,1 0,-1 0,1 0,-1-52,0 52,1 0,-27 0,-27 0,27 0,0 0,26 0,-26 0,0 0,-26 0,26 0,-27 0,0 0,1 0,52 0,-26 0,0 0,0 0,0 0,26 0,-26 0,0 0,0 0,0 0,26 0,-26 0,0 0,0 0,0 0,0 0,26 26,-26-26,-26 0,26 0,0 0,-27 0,0 0,54 0,-1 0,-52 0,-1 0,27 0</inkml:trace>
  <inkml:trace contextRef="#ctx0" brushRef="#br0" timeOffset="18076.0339">32967 7540,'0'53,"27"27,-27-27,0-1,0 1,0-53,0 80,-53-80</inkml:trace>
  <inkml:trace contextRef="#ctx0" brushRef="#br0" timeOffset="18900.081">30930 6614,'0'-26,"-53"26,26 0,27 0,-26 0,26 26,-53 27,27-26</inkml:trace>
  <inkml:trace contextRef="#ctx0" brushRef="#br0" timeOffset="19119.0935">30930 6588,'26'0,"27"0,0 0,0 0,-27 0</inkml:trace>
  <inkml:trace contextRef="#ctx0" brushRef="#br0" timeOffset="19786.1311">31300 6112,'0'26,"0"27,53-27,0-26,-26 0,25 0,-52 0,27 0,-27-53,0 1,0 104,0-25,0 26,0-27,0 54,0-54,0 1,0 26,0-27,-53-26,53 53,-26-53,26 26</inkml:trace>
  <inkml:trace contextRef="#ctx0" brushRef="#br0" timeOffset="20632.1801">33443 7593,'0'0,"0"27,0 26,0-27,-53 27,53-27,-52-26,52 53,0 0</inkml:trace>
  <inkml:trace contextRef="#ctx0" brushRef="#br0" timeOffset="20865.1934">33311 7673,'53'0,"-53"0,26 0,-26 79,27-79,26 53,-27-53,27 26,-26-26</inkml:trace>
  <inkml:trace contextRef="#ctx0" brushRef="#br0" timeOffset="23468.3423">30850 7038,'0'-27,"27"27,-1 0,27 0,0-53,0 53,-26 0,-1 0,27 0</inkml:trace>
  <inkml:trace contextRef="#ctx0" brushRef="#br0" timeOffset="24262.3877">31380 6826,'26'0,"1"0,25 26,-52 1,0-1,0 1,-26-27,26 53,-53-53,53 26,-26 27,52-53,1 0,25 0,-25 0,26-53,0 53,-27 0,1 0</inkml:trace>
  <inkml:trace contextRef="#ctx0" brushRef="#br0" timeOffset="24585.4062">31803 6826,'0'26,"-27"-26,27 27,0-1,0 54,0-54,0 1,53-27,0 0</inkml:trace>
  <inkml:trace contextRef="#ctx0" brushRef="#br0" timeOffset="24764.4164">31909 6694,'0'-53,"0"106</inkml:trace>
  <inkml:trace contextRef="#ctx0" brushRef="#br0" timeOffset="26752.5301">31009 8546,'0'-27,"-26"27,52 0,1 0,26 0,-27 0,27 0,0 0,-27 0,27 0</inkml:trace>
  <inkml:trace contextRef="#ctx0" brushRef="#br0" timeOffset="27112.5507">31512 8519,'26'0,"1"0,26 0,26 0</inkml:trace>
  <inkml:trace contextRef="#ctx0" brushRef="#br0" timeOffset="27593.5782">31909 8440,'53'0,"0"0,-27 0,-26 0,0 53,0-27,0 1,0 26,-26-53,26 26,0 1,0 25,0-52,53 0,-1 0,-25-26,-1 26,27 0,-26-53</inkml:trace>
  <inkml:trace contextRef="#ctx0" brushRef="#br0" timeOffset="27878.5946">32385 8546,'0'0,"0"79,-53-79,53 53,0 0,0-27,0 27,27-53</inkml:trace>
  <inkml:trace contextRef="#ctx0" brushRef="#br0" timeOffset="28072.6056">32411 8440,'0'-27,"0"27</inkml:trace>
  <inkml:trace contextRef="#ctx0" brushRef="#br0" timeOffset="30098.7215">30771 7937,'0'0,"0"27,0-1,0 27,0-27,0-26,27 0,25 0,-25 0,-1 0,-26 0,53 0,-53-52,0 25,0 1,-26 26,26-27,0-26,-27 53,1 0,-27 0,27 0,26 27</inkml:trace>
  <inkml:trace contextRef="#ctx0" brushRef="#br1" timeOffset="43242.4733">31327 7223,'-27'0</inkml:trace>
  <inkml:trace contextRef="#ctx0" brushRef="#br1" timeOffset="43512.4888">31300 7196,'0'-26</inkml:trace>
  <inkml:trace contextRef="#ctx0" brushRef="#br1" timeOffset="43776.5038">31300 7064,'-26'0,"26"-53</inkml:trace>
  <inkml:trace contextRef="#ctx0" brushRef="#br1" timeOffset="44022.5179">31274 6985,'0'-27</inkml:trace>
  <inkml:trace contextRef="#ctx0" brushRef="#br1" timeOffset="44330.5355">31247 6879,'0'-27,"-53"27</inkml:trace>
  <inkml:trace contextRef="#ctx0" brushRef="#br1" timeOffset="44563.5489">31168 6852,'0'-53,"0"27,-27 26,1 0,26-26</inkml:trace>
  <inkml:trace contextRef="#ctx0" brushRef="#br1" timeOffset="44772.5608">31062 6747,'0'0,"-26"0</inkml:trace>
  <inkml:trace contextRef="#ctx0" brushRef="#br1" timeOffset="45027.5752">31036 6747,'-27'0,"-26"0,27 0</inkml:trace>
  <inkml:trace contextRef="#ctx0" brushRef="#br1" timeOffset="45311.5911">30798 6773,'-53'0,"53"53</inkml:trace>
  <inkml:trace contextRef="#ctx0" brushRef="#br1" timeOffset="45567.6063">30639 6852,'0'27,"0"26,0-27</inkml:trace>
  <inkml:trace contextRef="#ctx0" brushRef="#br1" timeOffset="45800.6196">30639 7064,'0'27,"0"25</inkml:trace>
  <inkml:trace contextRef="#ctx0" brushRef="#br1" timeOffset="46002.6308">30612 7249,'0'27</inkml:trace>
  <inkml:trace contextRef="#ctx0" brushRef="#br1" timeOffset="46257.6458">30612 7355,'53'27,"-26"-27</inkml:trace>
  <inkml:trace contextRef="#ctx0" brushRef="#br1" timeOffset="46511.6602">30718 7382,'0'26,"53"-26,-26 53</inkml:trace>
  <inkml:trace contextRef="#ctx0" brushRef="#br1" timeOffset="46807.6772">30850 7461,'27'0,"-1"0,27-27</inkml:trace>
  <inkml:trace contextRef="#ctx0" brushRef="#br1" timeOffset="46875.6809">30956 7434</inkml:trace>
  <inkml:trace contextRef="#ctx0" brushRef="#br1" timeOffset="47067.6915">31009 7434,'53'0,"-26"0</inkml:trace>
  <inkml:trace contextRef="#ctx0" brushRef="#br1" timeOffset="47338.7072">31115 7408,'26'0,"27"0</inkml:trace>
  <inkml:trace contextRef="#ctx0" brushRef="#br1" timeOffset="47637.7241">31221 7382,'26'0,"27"0</inkml:trace>
  <inkml:trace contextRef="#ctx0" brushRef="#br1" timeOffset="47886.7388">31300 7329</inkml:trace>
  <inkml:trace contextRef="#ctx0" brushRef="#br1" timeOffset="48065.7492">31300 7302</inkml:trace>
  <inkml:trace contextRef="#ctx0" brushRef="#br1" timeOffset="48305.7625">31300 7302</inkml:trace>
  <inkml:trace contextRef="#ctx0" brushRef="#br1" timeOffset="49558.8346">31406 8228,'0'-53</inkml:trace>
  <inkml:trace contextRef="#ctx0" brushRef="#br1" timeOffset="49781.8473">31353 8175,'-26'0</inkml:trace>
  <inkml:trace contextRef="#ctx0" brushRef="#br1" timeOffset="50013.8606">31221 8175,'-27'0</inkml:trace>
  <inkml:trace contextRef="#ctx0" brushRef="#br1" timeOffset="50261.8748">31115 8175,'-26'0</inkml:trace>
  <inkml:trace contextRef="#ctx0" brushRef="#br1" timeOffset="50493.8881">30983 8202,'0'-27</inkml:trace>
  <inkml:trace contextRef="#ctx0" brushRef="#br1" timeOffset="50698.8998">30903 8228,'-26'0</inkml:trace>
  <inkml:trace contextRef="#ctx0" brushRef="#br1" timeOffset="50900.9114">30798 8308,'0'26,"-27"-26,27 27</inkml:trace>
  <inkml:trace contextRef="#ctx0" brushRef="#br1" timeOffset="51095.9225">30771 8361,'0'26</inkml:trace>
  <inkml:trace contextRef="#ctx0" brushRef="#br1" timeOffset="51341.9366">30665 8493</inkml:trace>
  <inkml:trace contextRef="#ctx0" brushRef="#br1" timeOffset="51567.9495">30665 8572,'0'27,"0"-27,53 0,-53 53</inkml:trace>
  <inkml:trace contextRef="#ctx0" brushRef="#br1" timeOffset="51791.9623">30745 8757,'26'0,"-26"27</inkml:trace>
  <inkml:trace contextRef="#ctx0" brushRef="#br1" timeOffset="52039.9765">30824 8784,'26'26,"1"-26,26 53</inkml:trace>
  <inkml:trace contextRef="#ctx0" brushRef="#br1" timeOffset="52234.9877">30956 8890,'53'0,"-26"0,-1 0</inkml:trace>
  <inkml:trace contextRef="#ctx0" brushRef="#br1" timeOffset="52542.0052">31168 8890,'26'0,"27"0,-26 0,-1 0</inkml:trace>
  <inkml:trace contextRef="#ctx0" brushRef="#br1" timeOffset="52760.0176">31353 8890,'0'0,"27"0</inkml:trace>
  <inkml:trace contextRef="#ctx0" brushRef="#br1" timeOffset="53038.0335">31406 8837,'0'-27,"53"27</inkml:trace>
  <inkml:trace contextRef="#ctx0" brushRef="#br1" timeOffset="53189.0422">31459 8810,'26'0</inkml:trace>
  <inkml:trace contextRef="#ctx0" brushRef="#br1" timeOffset="53990.088">31485 8308,'0'-27</inkml:trace>
  <inkml:trace contextRef="#ctx0" brushRef="#br1" timeOffset="54217.101">31485 8334,'0'27,"27"-27</inkml:trace>
  <inkml:trace contextRef="#ctx0" brushRef="#br1" timeOffset="54462.115">31565 8440,'0'0,"0"26,0 1</inkml:trace>
  <inkml:trace contextRef="#ctx0" brushRef="#br1" timeOffset="54664.1266">31565 8546,'0'26</inkml:trace>
  <inkml:trace contextRef="#ctx0" brushRef="#br1" timeOffset="54920.1412">31565 8625,'0'53</inkml:trace>
  <inkml:trace contextRef="#ctx0" brushRef="#br1" timeOffset="55204.1575">31512 8731,'0'53</inkml:trace>
  <inkml:trace contextRef="#ctx0" brushRef="#br1" timeOffset="55414.1695">31485 8837</inkml:trace>
  <inkml:trace contextRef="#ctx0" brushRef="#br1" timeOffset="55624.1815">31459 8890,'-53'0</inkml:trace>
  <inkml:trace contextRef="#ctx0" brushRef="#br1" timeOffset="55858.1949">31406 8890</inkml:trace>
  <inkml:trace contextRef="#ctx0" brushRef="#br1" timeOffset="57244.2742">30745 8334,'0'0,"0"27</inkml:trace>
  <inkml:trace contextRef="#ctx0" brushRef="#br1" timeOffset="57448.2858">30692 8440,'-27'26,"27"27</inkml:trace>
  <inkml:trace contextRef="#ctx0" brushRef="#br1" timeOffset="57702.3004">30639 8572,'0'53,"0"-26</inkml:trace>
  <inkml:trace contextRef="#ctx0" brushRef="#br1" timeOffset="58992.3742">30798 6773,'-27'0,"1"0,26 0</inkml:trace>
  <inkml:trace contextRef="#ctx0" brushRef="#br1" timeOffset="59194.3857">30718 6852,'0'27,"0"-1,0 1,-53-27,53 53</inkml:trace>
  <inkml:trace contextRef="#ctx0" brushRef="#br1" timeOffset="59548.406">30612 7143,'0'53,"0"-26,0-1</inkml:trace>
  <inkml:trace contextRef="#ctx0" brushRef="#br1" timeOffset="59780.4192">30612 7434,'27'0</inkml:trace>
  <inkml:trace contextRef="#ctx0" brushRef="#br1" timeOffset="70575.0364">29580 16668,'0'0,"0"27,0 26,0-27,0 1,0 26,0 0,0-1,53-25,-53 26,0-27,0 27,0 0,27-26,-27-1,0 53,0-26,0-26,0-1,0 27,0-26,0-1,0 27,0-27,0 1,0 26,53-27,-53 1,0 26,0-27,0 1,0 26,0-27,0 0,0 27,0 0,0 0,26 0,-26 0,0 0,0-27,0 1,0 26,0-27,0 1,0 26,0-27,0 1,0-1,0 53,0-52,0-1,0 27,0-79,0-1,0 1</inkml:trace>
  <inkml:trace contextRef="#ctx0" brushRef="#br1" timeOffset="72364.139">26617 17806,'27'0,"-1"0,0 0,54 0,-54 0,1 0,26 0,26 0,0-53,-26 53,0 0,0 0,27-26,-28 26,1 0,0 0,27 0,-54-53,1 53,26 0,-1 0,1 0,0 0,0 0,27 0,-54 0,0 0,27 0,27 0,-27 0,26 0,0 0,27 0,-26 0,-1-27,0 27,1 0,-1 0,27 0,-27 0,1 0,-1 0,0 0,1 0,-1 0,1 0,-27 0,26 0,-26 0,0 0,26 0,-26 0,26 0,-26 0,27 0,-27 0,0 0,-1 0,1 0,27 0,-27 0,0 0,-1 0,1 0,0 0,27 53,-27-53,0 0,-1 0,28 0,-27 0,0 0,0 0,26 0,0 27,1-27,26 0,-27 0,27 0,0 0,-1 0,1 0,-26 0,25 0,1 0,-26 0,-1 0,0 0,1 0,-1 0,1 0,-1 0,-26 0,26 0,-26 0,0 0,0 0,0-53,-27 53,1 0,26 0,-27 0,1 0,-1 0,53 0,-52 0</inkml:trace>
  <inkml:trace contextRef="#ctx0" brushRef="#br0" timeOffset="82999.7467">29528 17568,'0'-26,"0"26,26 0,-26 52,0-25,0-1,26-26,-26 53,0-26,0-1,0 27,0-26</inkml:trace>
  <inkml:trace contextRef="#ctx0" brushRef="#br0" timeOffset="83509.7764">29395 17621,'0'-27,"0"27,0 27,0 26,0-27,0 1</inkml:trace>
  <inkml:trace contextRef="#ctx0" brushRef="#br0" timeOffset="83929.8005">29157 17568,'0'26,"0"27,0-26,0 26,0-27</inkml:trace>
  <inkml:trace contextRef="#ctx0" brushRef="#br0" timeOffset="84304.8219">29104 17594,'0'27,"0"-1,-53 27,53 0,0 27,0-54</inkml:trace>
  <inkml:trace contextRef="#ctx0" brushRef="#br0" timeOffset="84625.8403">28813 17621,'0'0,"0"53,0-27,0 54,0-54,0 1</inkml:trace>
  <inkml:trace contextRef="#ctx0" brushRef="#br0" timeOffset="84971.8601">28654 17621,'-26'0,"26"53,0-27,0 1,0 26,0-27</inkml:trace>
  <inkml:trace contextRef="#ctx0" brushRef="#br0" timeOffset="85280.8778">28363 17621,'0'-27,"0"54,0 26,0-27,0-26,0 27,0-1,-26-26</inkml:trace>
  <inkml:trace contextRef="#ctx0" brushRef="#br0" timeOffset="85624.8974">28099 17674,'0'26,"0"1,0 26,0 0,0 0</inkml:trace>
  <inkml:trace contextRef="#ctx0" brushRef="#br0" timeOffset="85931.9144">27914 17674,'0'0,"0"0,0 53,0 26,0-26,0 0</inkml:trace>
  <inkml:trace contextRef="#ctx0" brushRef="#br0" timeOffset="86239.932">27517 17647,'0'27,"0"26,0 0,0-27,0 1</inkml:trace>
  <inkml:trace contextRef="#ctx0" brushRef="#br0" timeOffset="86561.951">27411 17727,'-27'0,"27"0,0 53,0-27,0 1,0 26</inkml:trace>
  <inkml:trace contextRef="#ctx0" brushRef="#br0" timeOffset="86853.9674">27120 17727,'0'0,"0"53,0 0,0 0,0-27,0-26</inkml:trace>
  <inkml:trace contextRef="#ctx0" brushRef="#br0" timeOffset="87153.9849">26935 17753,'0'27,"0"26,0 26,-27-79,27 53,0-27</inkml:trace>
  <inkml:trace contextRef="#ctx0" brushRef="#br0" timeOffset="87446.0016">26617 17806,'0'27,"0"26,0-1,0-25,0 26,0 0</inkml:trace>
  <inkml:trace contextRef="#ctx0" brushRef="#br2" timeOffset="99867.7119">30004 17674,'0'-27,"0"1,0-1,0 1,0-27,0 27,-53 26</inkml:trace>
  <inkml:trace contextRef="#ctx0" brushRef="#br2" timeOffset="100078.7242">29924 17383,'0'-27,"-26"27</inkml:trace>
  <inkml:trace contextRef="#ctx0" brushRef="#br2" timeOffset="100339.7391">29845 17277,'-26'0,"-1"0</inkml:trace>
  <inkml:trace contextRef="#ctx0" brushRef="#br2" timeOffset="100573.7524">29713 17277,'-27'0,"-26"0,27 0</inkml:trace>
  <inkml:trace contextRef="#ctx0" brushRef="#br2" timeOffset="100819.7659">29528 17330,'-27'0,"27"26</inkml:trace>
  <inkml:trace contextRef="#ctx0" brushRef="#br2" timeOffset="101097.7824">29422 17383,'-27'0,"27"53</inkml:trace>
  <inkml:trace contextRef="#ctx0" brushRef="#br2" timeOffset="101359.7974">29369 17462,'0'27</inkml:trace>
  <inkml:trace contextRef="#ctx0" brushRef="#br2" timeOffset="101697.8167">29369 17647,'0'27,"0"-1</inkml:trace>
  <inkml:trace contextRef="#ctx0" brushRef="#br2" timeOffset="102014.8349">29369 17912,'0'26,"0"27</inkml:trace>
  <inkml:trace contextRef="#ctx0" brushRef="#br2" timeOffset="102306.8516">29448 18044,'27'0,"-1"0,-26 53,53-53,-27 0</inkml:trace>
  <inkml:trace contextRef="#ctx0" brushRef="#br2" timeOffset="102576.867">29607 18124,'53'0,"-27"0</inkml:trace>
  <inkml:trace contextRef="#ctx0" brushRef="#br2" timeOffset="102860.8833">29792 18124,'0'-53,"27"53,25 0</inkml:trace>
  <inkml:trace contextRef="#ctx0" brushRef="#br2" timeOffset="103154.9001">29898 18018,'0'-27,"26"27</inkml:trace>
  <inkml:trace contextRef="#ctx0" brushRef="#br2" timeOffset="103407.9144">29924 17938,'0'-26</inkml:trace>
  <inkml:trace contextRef="#ctx0" brushRef="#br2" timeOffset="103663.9292">29977 17886,'0'-53</inkml:trace>
  <inkml:trace contextRef="#ctx0" brushRef="#br2" timeOffset="103904.9424">30004 17806,'0'-26</inkml:trace>
  <inkml:trace contextRef="#ctx0" brushRef="#br2" timeOffset="104173.9584">30004 17727,'0'-27</inkml:trace>
  <inkml:trace contextRef="#ctx0" brushRef="#br2" timeOffset="104389.9708">30004 17674</inkml:trace>
  <inkml:trace contextRef="#ctx0" brushRef="#br2" timeOffset="104697.9884">30004 17674</inkml:trace>
  <inkml:trace contextRef="#ctx0" brushRef="#br2" timeOffset="105599.0399">29554 17303,'0'27</inkml:trace>
  <inkml:trace contextRef="#ctx0" brushRef="#br2" timeOffset="105899.0571">29448 17356,'0'27,"0"26,-53-53</inkml:trace>
  <inkml:trace contextRef="#ctx0" brushRef="#br2" timeOffset="106215.0751">29342 17489,'0'26,"-26"-26,26 53</inkml:trace>
  <inkml:trace contextRef="#ctx0" brushRef="#br2" timeOffset="106558.0947">29289 17621,'0'53,"0"-27,0 1</inkml:trace>
  <inkml:trace contextRef="#ctx0" brushRef="#br2" timeOffset="106918.1154">29316 17806,'0'27,"26"-27,-26 53,0-27</inkml:trace>
  <inkml:trace contextRef="#ctx0" brushRef="#br2" timeOffset="107167.1296">29369 17991,'53'0,"-53"53,26-53,1 0,-27-26</inkml:trace>
  <inkml:trace contextRef="#ctx0" brushRef="#br2" timeOffset="108134.1849">29792 17251,'0'0,"0"0</inkml:trace>
  <inkml:trace contextRef="#ctx0" brushRef="#br2" timeOffset="108388.1994">29792 17303,'53'0,"-53"27,26-27</inkml:trace>
  <inkml:trace contextRef="#ctx0" brushRef="#br2" timeOffset="108649.2144">29898 17356,'53'0,"-53"53</inkml:trace>
  <inkml:trace contextRef="#ctx0" brushRef="#br2" timeOffset="108883.2278">29951 17436,'0'26,"0"27</inkml:trace>
  <inkml:trace contextRef="#ctx0" brushRef="#br2" timeOffset="109055.2376">30004 17568</inkml:trace>
  <inkml:trace contextRef="#ctx0" brushRef="#br2" timeOffset="110301.3089">33285 17515,'0'0,"79"0,0 0,-52 0,-27 27,26-27,-26 52,0-25,0-1,0 27,0 0,0 0,-106 0,106-26,-52-27,52 52,-53-52,53 53</inkml:trace>
  <inkml:trace contextRef="#ctx0" brushRef="#br2" timeOffset="110772.3358">33311 18150,'-26'53,"-1"-27,27 27,-79-26,79-1,-53 27,53-26,-27-27,27 53</inkml:trace>
  <inkml:trace contextRef="#ctx0" brushRef="#br2" timeOffset="111131.3563">33046 18282,'27'0,"-1"0,54 27,-27-1,0 27,0-53,-27 27,0-27,27 26</inkml:trace>
  <inkml:trace contextRef="#ctx0" brushRef="#br2" timeOffset="112655.4434">29554 16668,'0'0,"0"0,-26 0,26 27,-27-27,27 53,-53-27,27 1,26 26,-53-53,53 26</inkml:trace>
  <inkml:trace contextRef="#ctx0" brushRef="#br2" timeOffset="113023.4646">29554 16721,'26'0,"27"0,-26 0,-1 0,1 0,26 0,-53 27</inkml:trace>
  <inkml:trace contextRef="#ctx0" brushRef="#br2" timeOffset="114245.5345">29924 16616,'0'52,"0"1,27-26,-1-27,-26 53,53-53,-26 0,-1 0,-26-27,53 1,-53-27,0 0,27 53,-27 53,0-27,0 27,0 0,26 0,-26 0,0 0,0-27,0 27,0 0,0-26,0-27,-26 0,-1 0,27-27,0 1,0-27,0 53,27-27,25 27,-25-53,-1 53,27 0,-26 0</inkml:trace>
  <inkml:trace contextRef="#ctx0" brushRef="#br2" timeOffset="116247.649">30163 16695,'0'0,"0"26,0 54,26-80,-26 53,0 0,53-53,-53 52,0-25,0 26,0-27,0 27,0 0,0-26,0-1,0 1,-27-27,1 0,26 52,-26-52,26-26,0 0,0-1,-53 27,53-26,0-27,0 26,0 1,26 26,1-53,-1 53,-26-27,53 27,-27 0,1 0,26 0,-27 0,1 0,26 0,-53-26</inkml:trace>
  <inkml:trace contextRef="#ctx0" brushRef="#br2" timeOffset="117109.6983">30348 17039,'26'0,"27"0,0 0,-27 0,-26-53,53 53</inkml:trace>
  <inkml:trace contextRef="#ctx0" brushRef="#br2" timeOffset="131987.5492">8520 7382,'-27'0,"-52"52,52-52,1 27,-27 26,53-27,26-26,54 0,-54 0,1 0,26 0,-27 0,27-26,0-1,-27 27,-26 27,27 26,-27 0,79 0,-79 0,27 52,-27-25,0-1,0 27,0 0,0-27,0-26,0 0,-53-53,53 26,-80-26,54 0,-1 0,-25-26,52-27,-53 0,53 0,0 0,0 0,0 27,0-1,0-25,53 52,-27-53,27 53,-53-27,53 27,0 0</inkml:trace>
  <inkml:trace contextRef="#ctx0" brushRef="#br2" timeOffset="132320.5683">9208 7461,'0'26,"-27"-26,27 80,-26-54,26 1,0 52,0-26,0 0,0 0,0-27,26 27,1-53,25 53,-25-53,-1 0</inkml:trace>
  <inkml:trace contextRef="#ctx0" brushRef="#br2" timeOffset="132781.5943">9419 7540,'27'0,"26"0,26 0,-26 0,-53 0,26 27,-26 26,0-27,0 1,-26 26,26-27,-53 27,53-27,-53-26,53 27,26-27,1 0,26 0,0 0,0 0,0 0</inkml:trace>
  <inkml:trace contextRef="#ctx0" brushRef="#br2" timeOffset="133052.6102">9313 7778,'27'0,"26"0,-27 0,27 0,-26 0,-1 0,0 0,27-52,-26 52,26 0,-27-27,1 27,-27-26</inkml:trace>
  <inkml:trace contextRef="#ctx0" brushRef="#br2" timeOffset="133267.6225">9895 7487,'0'53,"27"-53,-27 53,53 0,-53-26,26 26,-26-27,0 27,0 0,0 0,0-27,0 1</inkml:trace>
  <inkml:trace contextRef="#ctx0" brushRef="#br2" timeOffset="133524.6372">10319 7646,'53'-53,"-27"53,-26-26,80 26,-28 0,-52 26</inkml:trace>
  <inkml:trace contextRef="#ctx0" brushRef="#br2" timeOffset="133652.6445">10557 7805,'53'0</inkml:trace>
  <inkml:trace contextRef="#ctx0" brushRef="#br2" timeOffset="135271.7371">12250 6720,'0'-53,"0"53,106-26,-53 26,-27 0,1 0,26 0,0 79,-53 0,0-52,0 26,0 0,0 26,-53-52,53 26,0-1,26-52,54 0,-27 0,-1 0,1 0,0 0,-26 0</inkml:trace>
  <inkml:trace contextRef="#ctx0" brushRef="#br2" timeOffset="135517.7512">12250 6958,'0'0,"53"0,0-26,26 26,1-27,-1 27,-26 0,0-53,26 53,-52 0</inkml:trace>
  <inkml:trace contextRef="#ctx0" brushRef="#br2" timeOffset="136404.8019">11298 7540,'26'0,"1"0,26 0,-1-26,1 26,0 0,27 0,-1 0,53-53,27 53,0-53,26 53,0-53,-26 53,26-53,-52 53,25 0,-52-53,26 53,-52 0,-1 0,1 0,-28 0,1 0,27 0,-1 0,0 53,1-53,-1 0,1 0,-1 0,0 0,27-53,-53 53,0 0,-27-26,-26 26,0 26,-79-26</inkml:trace>
  <inkml:trace contextRef="#ctx0" brushRef="#br2" timeOffset="137978.8913">11007 8122,'0'-53,"26"1,1 52,26-27,-1 27,1 0,-26 0,26 0,-53 27,53-1,-53 27,0 0,0 0,0 0,-53 0,53 26,-27-53,27 1,0 26,0-53,27 0,26 0,0 0,-27 0</inkml:trace>
  <inkml:trace contextRef="#ctx0" brushRef="#br2" timeOffset="138256.9078">11086 8361,'27'0,"25"0,-25 0,26 0,26-27,-26 27,0-53</inkml:trace>
  <inkml:trace contextRef="#ctx0" brushRef="#br2" timeOffset="138578.9259">11721 8281,'27'0,"25"0,1 0,-26 0,-1 0,-26-26</inkml:trace>
  <inkml:trace contextRef="#ctx0" brushRef="#br2" timeOffset="138818.94">12012 8069,'0'27,"0"26,0-27,0 1,27 26,52 0,-53-53</inkml:trace>
  <inkml:trace contextRef="#ctx0" brushRef="#br2" timeOffset="139043.9528">12224 7964,'26'79,"-26"-53,53 1,-53 26,27 0,-27 0,0 0,0 0,-27 52,-26-25,-26 26,52-80</inkml:trace>
  <inkml:trace contextRef="#ctx0" brushRef="#br2" timeOffset="139658.9879">10795 8122,'0'0,"0"27,-53 26,53-27,-53 1,53 26,0 0,0-1,0 1,27 0,-1 0,27-53,53 53,-27-53,1 0,25 0,54-79</inkml:trace>
  <inkml:trace contextRef="#ctx0" brushRef="#br2" timeOffset="140357.028">12383 7514,'26'0,"27"0,0 53,-53 26,0-52,0-1,0 27,0 26,-27-79,27 27,27-27,26 0,-27 0,27 0,-26 0</inkml:trace>
  <inkml:trace contextRef="#ctx0" brushRef="#br2" timeOffset="140746.0502">12991 7699,'0'0,"0"53,0-27,-53 1,53 52,0-26,0 0,0 0,0 0,0 0,0 0,27-27,-1 27,27-53,26 27,1-27,-27 0</inkml:trace>
  <inkml:trace contextRef="#ctx0" brushRef="#br2" timeOffset="141959.1196">13256 7778,'-53'0,"53"-26,26 26,1 0,-1 0,27-53,-27 53,1 0,52 53,-79 0,0 26,0-52,0-1,0 27,-26-26,26-1,0 53,0-52,26-27,27 0,-26 0,-1 0,54 0</inkml:trace>
  <inkml:trace contextRef="#ctx0" brushRef="#br2" timeOffset="142284.1382">13176 8017,'27'0,"-1"0,1-27,26 27,-1 0,1-53,27 53,-1 0,1 0,-28 0</inkml:trace>
  <inkml:trace contextRef="#ctx0" brushRef="#br2" timeOffset="142733.1639">13917 7990,'53'0,"0"0,0 0,26-53,-26 53,-26-26,26 26,-27 0</inkml:trace>
  <inkml:trace contextRef="#ctx0" brushRef="#br2" timeOffset="143035.1809">14076 7831,'0'0,"0"53,0 0,0-26,0-1,0 27,0-27,0 1,53-27</inkml:trace>
  <inkml:trace contextRef="#ctx0" brushRef="#br2" timeOffset="143550.2106">14288 7699,'52'0,"1"0,-26 0,-1 0,27 0,-26 0,-27 53,0 0,0-27,-27 1,-26 26,27 0,26 0,53-53,-27 0,27 0,-26 0,-1-27,27 27,-53-26,26 26</inkml:trace>
  <inkml:trace contextRef="#ctx0" brushRef="#br2" timeOffset="143777.2236">14684 7540,'53'27,"-53"52,80-26,-80 0,26 0,-26 26,0-26,0 0,0 0,0-27,0 27,0-53,0 27,-53-27</inkml:trace>
  <inkml:trace contextRef="#ctx0" brushRef="#br2" timeOffset="145109.2998">11351 8361,'26'0,"1"0,25-27,-25 27,26 0</inkml:trace>
  <inkml:trace contextRef="#ctx0" brushRef="#br2" timeOffset="146528.3809">11959 8043,'27'-26,"-27"-27,26 53,-26 26,0 27,0-27,27 27,-27-26,0-1,52 27,-52-26,0-1,27-26,-27 80,0-54,26-26,-26 26,0-26,0-52,0-1,0 26,0 1,-53-27,53 26,0 1,0-27,-26 26,26-25,0 25,0 27,0 79,0-52,0-1</inkml:trace>
  <inkml:trace contextRef="#ctx0" brushRef="#br2" timeOffset="151545.6679">12726 7805,'0'-53,"0"79</inkml:trace>
  <inkml:trace contextRef="#ctx0" brushRef="#br2" timeOffset="152339.7133">12409 7567,'0'-27,"-26"27,26 0,0 27,0 26,0-27</inkml:trace>
  <inkml:trace contextRef="#ctx0" brushRef="#br2" timeOffset="153045.7537">12726 7831,'0'0</inkml:trace>
  <inkml:trace contextRef="#ctx0" brushRef="#br2" timeOffset="153907.8029">12753 7831,'0'0</inkml:trace>
  <inkml:trace contextRef="#ctx0" brushRef="#br2" timeOffset="155504.8939">8678 7487,'-53'0,"53"0,-26-26,0 26,-27 0,26 0</inkml:trace>
  <inkml:trace contextRef="#ctx0" brushRef="#br2" timeOffset="156442.948">10425 7620,'0'-27,"-27"27,27 0,27 0,26 0,-27 0,0 0,1 0,26 0,0 0,-27 0</inkml:trace>
  <inkml:trace contextRef="#ctx0" brushRef="#br2" timeOffset="156780.9673">10398 7831,'0'0,"27"0,26-53,-1 53,-25 0,52 0,-79-26,27 26,-1 0,27 0</inkml:trace>
</inkml:ink>
</file>

<file path=ppt/ink/ink2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56:03.524"/>
    </inkml:context>
    <inkml:brush xml:id="br0">
      <inkml:brushProperty name="width" value="0.05292" units="cm"/>
      <inkml:brushProperty name="height" value="0.05292" units="cm"/>
      <inkml:brushProperty name="color" value="#FF0000"/>
    </inkml:brush>
  </inkml:definitions>
  <inkml:trace contextRef="#ctx0" brushRef="#br0">17886 106,'0'-27,"0"27,0 53,26-53,-26 26,0 54,0-54,0 27,0-26,27-1,-27 27,0-27,0 27,0-26,0 26,0-27,0 1,53 26,-53-27,0 1,0 25,0-25,0-1,26 27,-26-26,0-1,0 27,0-26,0-1,0 27,0-27,0 1,0 26,53-27,-53 1,0 52,0-26,0-27,0 27,0 0,27-53,-27 80,0-27,0-1,0 1,0 0,0 27,0-27,0 0,26-53,-26 26,0 27,0-80,0 1,0 0</inkml:trace>
  <inkml:trace contextRef="#ctx0" brushRef="#br0" timeOffset="1543.0882">16907 1323,'26'0,"1"0,52 0,-26 0,-26 0,-1 0,27 0,-27 0,1 0,52 0,-52 0,26-27,0 27,-1 0,28 0,-27 0,0 0,0-53,-1 53,1 0,0 0,0 0,27-26,-27 26,-1 0,-25 0,26 0,-27 0,1 0,-1 0,27 0,-26-53,25 53,-25 0,-1 0,1 0,26 0,-27 0,1 0,26 0,-27 0,1 0,25 0,-25 0,52 0,-52 0,26 0,-27 0,1 0,25 0,-25 0,-1 0,1 0,26 0,-27 0,1 0,26 0,-27 0,1 0,25 0,-25 0,-1 0,27 0,-26 0,-1 0,27 0,-26 0,-1 0,0 0,27 0,-26 0,-1 0,27 0,-26 0,-1 0,27 26,-26-26,52 0,-26 0,0 0,0 0,-27 0,1 0,25 0,-25 0,-1 0,-26 0</inkml:trace>
  <inkml:trace contextRef="#ctx0" brushRef="#br0" timeOffset="3635.2079">18944 529,'0'0</inkml:trace>
  <inkml:trace contextRef="#ctx0" brushRef="#br0" timeOffset="4474.2559">19156 79,'0'-53,"-27"53</inkml:trace>
  <inkml:trace contextRef="#ctx0" brushRef="#br0" timeOffset="4714.2696">18971 26,'-53'0,"53"27</inkml:trace>
  <inkml:trace contextRef="#ctx0" brushRef="#br0" timeOffset="4954.2832">18759 79,'-53'27,"27"-27,26 52</inkml:trace>
  <inkml:trace contextRef="#ctx0" brushRef="#br0" timeOffset="5210.298">18574 238,'-53'0,"53"26,0 1,0-1</inkml:trace>
  <inkml:trace contextRef="#ctx0" brushRef="#br0" timeOffset="5465.3126">18494 529,'0'53,"0"-27,0 1,0-27,0 53</inkml:trace>
  <inkml:trace contextRef="#ctx0" brushRef="#br0" timeOffset="5742.3284">18574 952,'26'0,"-26"27,53-27</inkml:trace>
  <inkml:trace contextRef="#ctx0" brushRef="#br0" timeOffset="6026.3447">18944 1005,'27'0,"26"0,-27 0,0 0,27 0</inkml:trace>
  <inkml:trace contextRef="#ctx0" brushRef="#br0" timeOffset="6283.3594">19262 1005,'0'0,"53"0,-27 0,1 0,-1 0,-26-26,53 26,-53-53,26 53</inkml:trace>
  <inkml:trace contextRef="#ctx0" brushRef="#br0" timeOffset="6491.3713">19500 899,'53'0,"-27"0</inkml:trace>
  <inkml:trace contextRef="#ctx0" brushRef="#br0" timeOffset="6724.3846">19606 767,'0'-53</inkml:trace>
  <inkml:trace contextRef="#ctx0" brushRef="#br0" timeOffset="6950.3975">19659 608</inkml:trace>
  <inkml:trace contextRef="#ctx0" brushRef="#br0" timeOffset="7144.4086">19659 502,'0'-26</inkml:trace>
  <inkml:trace contextRef="#ctx0" brushRef="#br0" timeOffset="7406.4236">19579 344,'0'-53</inkml:trace>
  <inkml:trace contextRef="#ctx0" brushRef="#br0" timeOffset="7670.4386">19500 185</inkml:trace>
  <inkml:trace contextRef="#ctx0" brushRef="#br0" timeOffset="7916.4528">19394 79</inkml:trace>
  <inkml:trace contextRef="#ctx0" brushRef="#br0" timeOffset="8390.4797">19262 26</inkml:trace>
  <inkml:trace contextRef="#ctx0" brushRef="#br0" timeOffset="8546.4887">19235 26</inkml:trace>
  <inkml:trace contextRef="#ctx0" brushRef="#br0" timeOffset="11562.6614">18997 476,'-26'26,"26"1,0 26,0-27,0 1,0 26,0-53,53 0,-27 0,0 0,-26-27,53 27,-26 0,-27-26,0-1,0-26,0 27,0 26,0-27,0-26,-53 53,26 0,1 0,26 27</inkml:trace>
  <inkml:trace contextRef="#ctx0" brushRef="#br0" timeOffset="15369.879">24950 211,'-26'0,"26"-53,0 53,0-26,53 26,0 0,0 0,-27 0,0 0,27 0,-26 0,-27 53,0-27,0 27,0 0,0 27,0-54,0 27,-80 0,80-27,0 1,-26 26,26 0,0-53,53 53,-27-53,27 0,-26 0,26 0,0 0</inkml:trace>
  <inkml:trace contextRef="#ctx0" brushRef="#br0" timeOffset="15678.8968">24950 529,'27'-27,"26"27,-27 0,27 0,-27 0,27 0,0 0,-26 0,26 0</inkml:trace>
  <inkml:trace contextRef="#ctx0" brushRef="#br0" timeOffset="15904.9097">25506 529,'53'0,"-27"0,27 0,0 0,-26 0,-1 0,0 0</inkml:trace>
  <inkml:trace contextRef="#ctx0" brushRef="#br0" timeOffset="16848.9637">26194 106,'53'0,"-27"-27,27 27,-26 0,-1 0,27 0,0 0,-53 0,0 53,0-27,0 27,0-26,-27-1,27 27,0-26,0 26,0-1,0-25,27-27,26 0,0 0,0 0,-27 0</inkml:trace>
  <inkml:trace contextRef="#ctx0" brushRef="#br0" timeOffset="17153.9812">26300 344,'26'0,"-26"-27,53 27,-27 0,27 0,-26 0,-1 0,1 0,26 0,-27 0,1 0</inkml:trace>
  <inkml:trace contextRef="#ctx0" brushRef="#br0" timeOffset="17472.9994">26882 291,'0'0,"53"53,-53 0,26-1,53-25,-26-27,-26 0,-27 0,0-53,-27 0,-52 0,26 53,53-26,-26 26,-1 0</inkml:trace>
  <inkml:trace contextRef="#ctx0" brushRef="#br0" timeOffset="18236.043">24500 53,'27'0,"-27"26,0 27,0 26,0 27,0 0,0-27,0-26,53 0,-53 0,26 27</inkml:trace>
  <inkml:trace contextRef="#ctx0" brushRef="#br0" timeOffset="19033.0886">27490 158,'-26'-26,"26"26,0 79,0-52,53-1,-53 54,0-27,0-1,26-25,-26 26,0-27,53-26,-53 53,27-53</inkml:trace>
  <inkml:trace contextRef="#ctx0" brushRef="#br0" timeOffset="19429.1108">28019 211,'0'0,"0"27,-26-27,26 79,-53-79,53 53,-26-26,26 25,0-25,0 26,0-53,79 53,0-53,-52 0,-1 0,27 26,-26-26</inkml:trace>
  <inkml:trace contextRef="#ctx0" brushRef="#br0" timeOffset="20135.1517">28496 344,'0'-27,"0"54,0-1,0 27,0 26,0-26,0-26,0-1,0 27,0-26,0-1,0-26,0-53,0 27,0-54,0 1,0 0,0-1,0 27,0 27,26 26,-26-80,27 80,25 0,-25 0,-27 27,26-27,-26 79,0-52,0-1,0 54,0-54,0 0,0 27,0-26,53-1,-26-26,-27 53,53-53,0 0,-27 27,1-27</inkml:trace>
  <inkml:trace contextRef="#ctx0" brushRef="#br0" timeOffset="24823.4198">29157 502,'0'-26,"0"26,0 0,0 26,0 54,0-54,-26 27,-27 0</inkml:trace>
  <inkml:trace contextRef="#ctx0" brushRef="#br0" timeOffset="26238.5008">29845 238,'0'-53,"0"26,-26 27,-1 0,-26 0,0 0,27 27,-27 26,0 0,0 0,0 26,0-26,53-27,-26 27,26-26,26 26,1-53,-1 53,27-53,26 0,-26 26,0-26,0 0,27 0,-54 0,0 0,-26 0,53 0,0-26,-53-54,27 80,-27-26,0-1,0-26,0 53,-53 0,0 0,53 27,-53-27,53 26,0 1,0 26,26-53,27 0,27 0,-54-27,1 27,26 27,-27-27,27 0,-27 0,1 0,-27-27,26 27,27 0,-53 27,27-27,-27 26,53-26,0 0</inkml:trace>
  <inkml:trace contextRef="#ctx0" brushRef="#br0" timeOffset="26886.5378">30612 158,'-26'0,"-27"27,53-1,-53 54,53-54,0 54,0-28,0-25,0 26,0-27,53-26,0 53,0-53,0 0,26 0,-26 0,-27 0,-26-26,0-27,-26 53,0 0,26 26,0 1,52 26,-25-53,26 0,-27 0,27 0,0-27,-53 1,27 26,-1 0,-26 0,53 0,26 53,-79-80,27 1,26 26,-27-27,54-26,-28 53,-52-26</inkml:trace>
  <inkml:trace contextRef="#ctx0" brushRef="#br0" timeOffset="27200.5558">30427 344,'0'0,"53"0,0 0,-27 0,27 0,0 0,27 0,25 26,-52-26</inkml:trace>
  <inkml:trace contextRef="#ctx0" brushRef="#br0" timeOffset="28125.6087">32015 317,'0'-26,"0"52,26 1,-26 26,0-27,27 27,52 0,-53-53,1 0,26 0,0 0,-27 0,27-27,-27-52,-26 53,0 26,-26 0,-27 0,53 0,0 52,27 28,-1-27,-26-27,0 27,-26-26,-27-27,0 0,-27 53</inkml:trace>
  <inkml:trace contextRef="#ctx0" brushRef="#br0" timeOffset="28321.6193">32147 185,'-27'0</inkml:trace>
  <inkml:trace contextRef="#ctx0" brushRef="#br0" timeOffset="29794.7042">29792 899,'0'27,"0"-1,0 27,0-26,0-1,0 27,0-27,53 27</inkml:trace>
  <inkml:trace contextRef="#ctx0" brushRef="#br0" timeOffset="29996.7157">29924 873,'27'0,"-27"-53,26 106,-26-27,0 1</inkml:trace>
  <inkml:trace contextRef="#ctx0" brushRef="#br0" timeOffset="30340.7354">30189 1243,'53'0,"-53"27,26-27,-26 53,27-53,26 0,-53-53,26 26,27-26,-53 0,27 53,-27 53,26-53,-26 53,0-26,0-1</inkml:trace>
  <inkml:trace contextRef="#ctx0" brushRef="#br0" timeOffset="31204.7848">30745 1137,'26'0,"-26"-26,0 26,-53 0,0 26,0 1,27 26,26 0,0-27,0 27,26 0,27-53,0 0,0 0,26 0,-26-26,0-1,0-26,27 0,-28-53,-52 53,53 1,-53 25,0-26,0 27,0 26,-79 26,53 1,26-1,-80 53,80-26,0 0,0-26,0 26,0-27,0 1,27-27,26 0,-1 0,-25 0,-27 0,53 0,-27 0,27 53,-26-53,-27 26,53-26,-27 0,-26 0,53 0,-27 0,-26 0,27 0,-27 26</inkml:trace>
  <inkml:trace contextRef="#ctx0" brushRef="#br0" timeOffset="32164.8394">31882 1323,'0'-27,"-26"27,-1 0,1 0,-27 0,27 0,-27 0,26 0,27 27,-26-27,26 53,0-27,26-26,1 0,26 53,-27-53,0 0,27-27,-26 27,-27-52,53-1,-53 26,26-26,-26 27,0-54,53 54,-53-1,0 27,-26 27,26 52,-27-26,27 0,0 0,0 0,0-27,0-26,53 53,0-53,0 0,0 0,0 0,-27-53,-26 27,27-27,-27 27,0-1,-27 27,1 0,26 0,-27 0,27 53,0 0,0-27,0 1,0-27,27 0,52 0,27 0,26 0,-26 0,-26 0,-1 0,0 0,-26 0,0 0,-53 0</inkml:trace>
  <inkml:trace contextRef="#ctx0" brushRef="#br0" timeOffset="32597.8645">32941 1376,'0'-27,"-27"27,27-26,-53 26,0 0,27 0,-1-53,-25 53,25 0,27 0,-53 0,53 53,0-27,0 1,27-27,26 0,-27 0,0 0,27 0,-26 0,-27-53,53 0,-53 26,0-26,0 0,0 0,0-26,0 53,0-1,0-26,0 106,0 0,0 0,-27 0,27 0,0 53,0-53,0 0,0-1,0 1,0 0,0 0</inkml:trace>
  <inkml:trace contextRef="#ctx0" brushRef="#br0" timeOffset="33544.9187">31380 1270,'0'0,"0"79,0-52,0 25,0 1,0-26,26-27,53 0,-79 0,27 0,-27-53,26 0,-26 0,0 80,0-1,0 0,0 1</inkml:trace>
  <inkml:trace contextRef="#ctx0" brushRef="#br0" timeOffset="35599.0362">19923 1614,'-53'-27,"27"27,-1 0,27 53,-53 0,53-27,0 1,27 26,-1-53,27 53,0-53,27 0,-54 0,0 0,27 0,-53-27,0-26,0 27,0-1,-53-25,53 25,-26 27,26-53,-26 53,26-26,-53 26,53 26,0 27</inkml:trace>
  <inkml:trace contextRef="#ctx0" brushRef="#br0" timeOffset="35980.0579">20532 1481,'0'27,"-53"26,26-27,-26 27,27-26,26 25,-27-52,27 53,0-26,0-27,27 0,-27 26,53-26,26 53,-52-53,-1 0,27 0,-26 27,-1-27</inkml:trace>
  <inkml:trace contextRef="#ctx0" brushRef="#br0" timeOffset="36850.1075">21061 1402,'0'-26,"0"-27,0 26,0 27,53 0,-27 0,1 0,-27 53,79-26,-79 25,0-25,0-1,-26 27,26-26,-27-1,27 27,0-26,0-1,0 27,27 0,-1-53,53 0,-26 0,-26 53,26-53</inkml:trace>
  <inkml:trace contextRef="#ctx0" brushRef="#br0" timeOffset="37129.1231">21114 1614,'-27'0,"54"0,26 0,26 0,0 0,1 0,-1 0,-52 0</inkml:trace>
  <inkml:trace contextRef="#ctx0" brushRef="#br0" timeOffset="37355.1366">21616 1614,'27'0,"-1"0,27 0,0 0,27 0,-54 0</inkml:trace>
  <inkml:trace contextRef="#ctx0" brushRef="#br0" timeOffset="37714.157">21987 1376,'0'-53,"53"53,0 0,0 53,-53-27,26-26,-26 53,0 0,0-27,0 1,0 26,0-27,0 1,-26-27,26 79,0-26,26-27,27-26,0 0,26 0,-26 0,-26 0,-1 0</inkml:trace>
  <inkml:trace contextRef="#ctx0" brushRef="#br0" timeOffset="38007.1735">22066 1614,'27'0,"-1"-27,27 27,0 0,0 0,0-53,0 53,26 0,-26 0,-26 0</inkml:trace>
  <inkml:trace contextRef="#ctx0" brushRef="#br0" timeOffset="38254.188">22648 1587,'0'27,"0"26,0-1,80 1,-54-53,27 0,-26 0,-1 0,-26 0,26 0,-26-79,0 26,0 27,-26-27,-27 26,27 27,-54 0</inkml:trace>
  <inkml:trace contextRef="#ctx0" brushRef="#br0" timeOffset="39095.236">20849 1270,'0'0,"0"-27,27 27,-27 27,0 26,0 26,0 0,0 1,0 26,53-54,-53 28,52-1,-52 1,0-27</inkml:trace>
  <inkml:trace contextRef="#ctx0" brushRef="#br0" timeOffset="39979.2866">23151 1296,'0'0,"0"80,0-1,0 0,0-26,0 0,0 0,0 0,0-27,0 1,0 26,0-53,53 0</inkml:trace>
  <inkml:trace contextRef="#ctx0" brushRef="#br0" timeOffset="40399.3107">23469 1481,'0'53,"-27"0,1-26,-27-27,53 53,-27-53,1 0,26 26,0-26,53 53,26 0,-26 0,0 0,-53-27</inkml:trace>
  <inkml:trace contextRef="#ctx0" brushRef="#br0" timeOffset="41014.3459">23813 1667,'0'26,"0"0,0 1,0 26,0-27,0 27,0 0,-27-53,27-26,0-27,0 26,0-26,0-26,0 26,0 27,27-27,-27-27,26 54,-26-1,53 27,-53-79,26 79,1 0,-27 27,0-1,0 27,0 0,0 0,0-27,0 1,-27-27,27 79,0-53,0 1,0 26,27-53,26 0,-53 26,53-26,-27 0</inkml:trace>
  <inkml:trace contextRef="#ctx0" brushRef="#br0" timeOffset="41224.3579">24262 1825,'0'27,"53"-27,-53 53,-26 26,26-52,-53-1</inkml:trace>
  <inkml:trace contextRef="#ctx0" brushRef="#br0" timeOffset="43234.4729">24527 1005,'0'-53,"0"27,0 52,0 27,0-26,0 25,0 1,0 0,-27 0,27-26,0-1,0 27,0-26,0-1,0 27,0-53</inkml:trace>
  <inkml:trace contextRef="#ctx0" brushRef="#br0" timeOffset="43647.4965">24500 1058,'27'0,"-1"0,54 0,-54 0,27 53,-53-27,0 1,-53 26,0-53,27 26,-27-26,26 53,27-26,27-27</inkml:trace>
  <inkml:trace contextRef="#ctx0" brushRef="#br0" timeOffset="44486.5445">24791 1217,'0'26,"0"1,0-1,0 27,0-26,0-1,27-26,-27 53,79-53,-26 0,-53-27,53 27,-53-52,27 25,-27-26,0 27,0 52,0 27,0-26,0-1,0 27,0-27,0 1,53-27,-27 0,-26-53,0 0,53 53,-53-26,26 26,-26 0,27 52,-27-25,53-27,-27 0,-26 0,0-53,53 27,-53-1,53-26,-53 27,26 26,-26 26,0 1,27 26,-27-27,0 0,0 27,0 0</inkml:trace>
  <inkml:trace contextRef="#ctx0" brushRef="#br0" timeOffset="46399.6539">25797 1270,'0'-53,"-53"53,53-27,-26 27,-27 0,0 0,26 0,27 80,-53-80,53 79,-26-79,26 53,0-27,0-26,26 53,27-53,27 0,-27 27,-1-27,-25 0,26 0,-27 0</inkml:trace>
  <inkml:trace contextRef="#ctx0" brushRef="#br0" timeOffset="47110.6945">26035 1032,'0'-27,"0"1,0 26,-26 26,26 27,-27-27,27 1,0 26,0-27,0 1,0 26,0-27,0 1,0 26,0-27,53-26,-53 53,26 0,27-53,-26 0,-27-27,26 27,-26-53,53 53,-53-52,0 52,0 52,0-25,0 26,0-27,53-26,-26 0,-27-26,26-1,-26 1,53-27,-53 27,0 26,26 0,-26 52,53-52,-53 53,0 0</inkml:trace>
  <inkml:trace contextRef="#ctx0" brushRef="#br0" timeOffset="47470.7152">25876 1111,'0'0,"27"0,26 0,-27 0,1 0,25 0,-25 0,-1 0,27 53</inkml:trace>
  <inkml:trace contextRef="#ctx0" brushRef="#br0" timeOffset="48400.7682">26591 1349,'0'0,"0"27,0 25,53-52,-53 80,0-54,0 1,0-27,0-53,0-27,26 54,27-27,26 53,-26-26,-26 26,-27 0</inkml:trace>
  <inkml:trace contextRef="#ctx0" brushRef="#br0" timeOffset="48752.7885">26961 1481,'27'0,"25"0,-25-26,-27-1,0 1,0 26,-53 0,53 0,-53 0,53 26,0 1,0 26,53-27,-27-26,1 53,26-53,0 0</inkml:trace>
  <inkml:trace contextRef="#ctx0" brushRef="#br0" timeOffset="49308.8203">27464 1481,'-27'0,"-26"0,27 0,-1 0,-25 0,52 0,-53 0,53 27,0-1,26-26,27 0,-27 0,1 0,26 0,-27 0,-26-26,27-27,-27 26,0 1,0-53,0 26,53 0,-53 0,0 0,0 26,0 1,-27 52,27 1,0 26,0 0,-26 0,26 0,0 26,0-26,0 0,0-27,0 27,0-26</inkml:trace>
  <inkml:trace contextRef="#ctx0" brushRef="#br0" timeOffset="59312.3925">19076 582,'0'-53,"53"53,-53 26,0 1</inkml:trace>
  <inkml:trace contextRef="#ctx0" brushRef="#br0" timeOffset="59784.4195">19103 582,'-27'0,"27"0,-26 0,26 26,-53 27,80-26,-1-27</inkml:trace>
  <inkml:trace contextRef="#ctx0" brushRef="#br0" timeOffset="60032.4337">19076 608,'0'0</inkml:trace>
  <inkml:trace contextRef="#ctx0" brushRef="#br0" timeOffset="60280.4479">19076 582,'0'-27</inkml:trace>
  <inkml:trace contextRef="#ctx0" brushRef="#br0" timeOffset="60558.4638">19050 502,'0'-26,"0"-1,0-25,0 78,0 0,0 1</inkml:trace>
  <inkml:trace contextRef="#ctx0" brushRef="#br0" timeOffset="61038.4912">18997 476,'0'53,"0"-27,0 1</inkml:trace>
  <inkml:trace contextRef="#ctx0" brushRef="#br0" timeOffset="61240.5028">18997 582,'0'0</inkml:trace>
  <inkml:trace contextRef="#ctx0" brushRef="#br0" timeOffset="65529.7481">24897 1931,'0'-26,"0"-1,-26 27,-1-26,-26 26,27 0,26 0,-26 0,26 53,-80-53,80 53,-26-53,26 53,0-27,0-26,53 0,-27 0,1 0,25 0,1-79,-53 52,53-26,-53 27,0-27,0 0,0 0,0 27,0 52,0 27,0 0,0-27,0 27,0 0,0-26,0-1,0 27,0-27,27 27,26 0,0-53</inkml:trace>
  <inkml:trace contextRef="#ctx0" brushRef="#br0" timeOffset="65949.7721">25188 2063,'-26'0,"26"27,0 26,26-53,-26 53,80-53,-54 0,1 0,26 0,-1-53,-52 26,0 1,27-27,-27 27,0 26,-27 0,-25 0,52 52,26 28,27-27,0 0,-53 26,0-26,0-27,-53-26,0 53,27-53,-27 53,26-53</inkml:trace>
  <inkml:trace contextRef="#ctx0" brushRef="#br0" timeOffset="66189.7858">25188 1958,'-53'-53,"53"26,0 54,0 26</inkml:trace>
  <inkml:trace contextRef="#ctx0" brushRef="#br0" timeOffset="66549.8064">25585 1852,'0'-80,"0"107,0 26,0 0,0 26,0-26,0 26,0-52,0 26,0-27,53-26</inkml:trace>
  <inkml:trace contextRef="#ctx0" brushRef="#br0" timeOffset="66977.8309">25797 1905,'26'-53,"-26"53,0 26,-53 1,53-1,0 27,-26-53,26 27,-26-1,26 27,0-53,52 26,28-26,-54 53,1-53</inkml:trace>
  <inkml:trace contextRef="#ctx0" brushRef="#br0" timeOffset="67217.8446">26114 2116,'27'0,"-27"-26,26 26,-26 0,0 26,0-26,0 80,-53-54</inkml:trace>
  <inkml:trace contextRef="#ctx0" brushRef="#br0" timeOffset="68339.9087">26458 1719,'0'-26,"27"26,-1 0,27 0,0 0,-26 0,25 0,-52 26,0 1,0 52,0-52,0-27,0 53,0 0,0 26,0-79,0 26,80-26,-27 0,-53 27,26-27,-26 0</inkml:trace>
  <inkml:trace contextRef="#ctx0" brushRef="#br0" timeOffset="68709.9299">26458 1905,'0'-27,"0"1,0 26,80 0,-27 0,-27 0,1 0,52 0,-26 0,-27 0</inkml:trace>
  <inkml:trace contextRef="#ctx0" brushRef="#br0" timeOffset="69107.9527">27040 1931,'0'53,"0"-53,0 53,-52 0,52-27,0 1,-27-27,27 53,0-53,0 26,79-26,-26-26,-26-1,-27-26,0 0,0 27,0 0,0 26,-27 0</inkml:trace>
  <inkml:trace contextRef="#ctx0" brushRef="#br0" timeOffset="69601.981">27411 1958,'26'0,"-26"53,0-1,53-25,0-27,-26 53,26-53,-27 0,0-27,54-26,-80 27,0-27,-27 53,1 0,26 27,0 25,26 1,-26-26,27-27,-27 53,0-27,-27-26,-26 0,27 0,0 27,-27-27</inkml:trace>
  <inkml:trace contextRef="#ctx0" brushRef="#br0" timeOffset="69802.9919">27490 1772,'27'0,"-27"0</inkml:trace>
  <inkml:trace contextRef="#ctx0" brushRef="#br0" timeOffset="70892.0548">28205 1825,'0'27,"26"-27,1 0,-1 0,27 0,0-53,-53 26,0 1,0 26,-53 0,-26 0,79 53,0 0,0-27,0 1,0 26,26 0,27-53,-27 26,27-26,-26 0,26 0,0 0</inkml:trace>
  <inkml:trace contextRef="#ctx0" brushRef="#br0" timeOffset="71148.0694">28734 1772,'0'0,"0"0,-53 0,53 80,-27-27,27-27,-53 27,53-26,-26-1</inkml:trace>
  <inkml:trace contextRef="#ctx0" brushRef="#br0" timeOffset="71395.0836">28496 1825,'0'-26,"26"26,-26 0,27 53,25 0,1-27,0 27,27-53</inkml:trace>
  <inkml:trace contextRef="#ctx0" brushRef="#br0" timeOffset="71851.1097">29157 1878,'0'-53,"0"27,0-1,0 27,-53-53,0 53,-26 0,52 27,-25 52,52-52,-27 26,27-27,0 27,0 0,27-53,25 26,-25-26,-1 0,27 53,-26-53,26 0</inkml:trace>
  <inkml:trace contextRef="#ctx0" brushRef="#br0" timeOffset="72640.1548">29157 2090,'27'0,"-27"-27,52 27,-25 0,26-26,-27 26,27-79,-26 52,-27-26,53 27,-53-1,0-26,53 27,-53-1,0-25,-27 25,1 27,-27 27,53-1,-53 27,53 0,-27 0,27 26,-53-26,53-26,0-1,0 27,0 0,0-53,0 26,80-26,-54 0,1 0,26 0,-27 0,1 0,25 0,1-79,-53 52,0 1,0 26,0 53,0 0,0-27,27-26,-27 0,53 0,-53-79,0 26,26 53,1 26,-27 1,53 26,-53-27</inkml:trace>
  <inkml:trace contextRef="#ctx0" brushRef="#br0" timeOffset="73383.1973">30057 2090,'0'-53,"-53"-26,0 52,-27 27,28 0,25 53,27-26,0-1,27-26,-1 0,0 0,27 0,-26 0,26 0,0-106,-53 80,0-27,0 26,0-26,0 0,-27 106,27 27,0-27,-26 0,26-27,0 27,0-27,26 27,27-53,-26 53,-1-53,27 0,0 0,0 0,-27 0</inkml:trace>
  <inkml:trace contextRef="#ctx0" brushRef="#br0" timeOffset="73734.2174">30374 2169,'-26'0,"26"0,26 0,27 0,-26 0,25 0,-52-53,53 53,-53-53,0 27,-26 26,-1 0,1 0,-27 0,0 0,53 26,0 27,0 0,0-53,53 53,0-53,0 27,26-27,-52 53,-1-53,27 0,-26 0</inkml:trace>
  <inkml:trace contextRef="#ctx0" brushRef="#br0" timeOffset="74326.2512">30983 2222,'0'-53,"0"27,-27-1,1-26,-27 53,0 0,27 0,-1 0,-26 27,53 26,0-27,53-26,26 0,-52 0,26 0,-53 0,26 0,-26-79,0 26,53 0,-53-26,0-1,53 1,-53 0,0 52,27 27,-27-53,0 80,0-1,-27 27,27-27,0 27,0 0,0 0,0-26,0 26,0-27,0 1,0-1,0 53,0-26,27-53</inkml:trace>
  <inkml:trace contextRef="#ctx0" brushRef="#br0" timeOffset="74574.2654">31353 2116,'27'0,"-1"0,27 27</inkml:trace>
  <inkml:trace contextRef="#ctx0" brushRef="#br0" timeOffset="75910.3418">29660 1958,'0'0,"0"0,0 53,0-27</inkml:trace>
  <inkml:trace contextRef="#ctx0" brushRef="#br0" timeOffset="76271.3624">29819 1931,'26'0,"-52"0,26 27,-27 52,27-53</inkml:trace>
  <inkml:trace contextRef="#ctx0" brushRef="#br0" timeOffset="78790.5064">27570 1772,'0'-26,"0"26,0 53</inkml:trace>
  <inkml:trace contextRef="#ctx0" brushRef="#br0" timeOffset="80132.5833">27596 1746,'-26'0,"26"26,-27-26,27 0,0 27,-53-27</inkml:trace>
  <inkml:trace contextRef="#ctx0" brushRef="#br0" timeOffset="84679.8434">22701 1534,'0'-26,"-26"26,26 0,0 79,-27-79,27 27,0-1</inkml:trace>
  <inkml:trace contextRef="#ctx0" brushRef="#br0" timeOffset="86723.9601">19950 1614,'0'-27,"0"27,-27 0,27 0,-26 0,26 27</inkml:trace>
  <inkml:trace contextRef="#ctx0" brushRef="#br0" timeOffset="87633.0119">19950 1614,'0'-27,"26"27,-26 0,-26 0,26 0,0 27</inkml:trace>
  <inkml:trace contextRef="#ctx0" brushRef="#br0" timeOffset="90002.1477">29157 476,'0'-53,"0"53,0 26</inkml:trace>
  <inkml:trace contextRef="#ctx0" brushRef="#br0" timeOffset="91172.2147">29236 449,'-52'0,"52"-26,-27 26,1 0,26 0,-53 53</inkml:trace>
  <inkml:trace contextRef="#ctx0" brushRef="#br0" timeOffset="108791.2225">20267 423,'0'-26,"-26"26,26-53,0 26,0 27,26 0,27 0,-53 0,0 53,0-26,0-1,0 27,-26-53,26 26,0 1,0 26,0-27,26-26,-26 27</inkml:trace>
  <inkml:trace contextRef="#ctx0" brushRef="#br0" timeOffset="109038.2366">20373 820,'0'26,"53"-26</inkml:trace>
  <inkml:trace contextRef="#ctx0" brushRef="#br0" timeOffset="109922.2872">20161 397,'0'-27,"-26"27,26-26,0-27,26 53,27 0,-26 0,-1 0,-26 26,0 1,53-27,-53 26</inkml:trace>
  <inkml:trace contextRef="#ctx0" brushRef="#br0" timeOffset="114355.5407">19447 79</inkml:trace>
  <inkml:trace contextRef="#ctx0" brushRef="#br0" timeOffset="114691.56">19500 132,'53'0,"-53"26</inkml:trace>
  <inkml:trace contextRef="#ctx0" brushRef="#br0" timeOffset="114991.5771">19579 211,'0'27</inkml:trace>
  <inkml:trace contextRef="#ctx0" brushRef="#br0" timeOffset="115269.593">19579 344,'27'0,"-27"26</inkml:trace>
  <inkml:trace contextRef="#ctx0" brushRef="#br0" timeOffset="115532.6081">19606 423,'0'26,"53"-26,-53 27</inkml:trace>
  <inkml:trace contextRef="#ctx0" brushRef="#br0" timeOffset="115771.6218">19659 529,'0'26</inkml:trace>
  <inkml:trace contextRef="#ctx0" brushRef="#br0" timeOffset="116005.6351">19659 608</inkml:trace>
  <inkml:trace contextRef="#ctx0" brushRef="#br0" timeOffset="117819.7389">18865 53,'-27'0,"27"0</inkml:trace>
  <inkml:trace contextRef="#ctx0" brushRef="#br0" timeOffset="118819.7961">18627 185</inkml:trace>
  <inkml:trace contextRef="#ctx0" brushRef="#br0" timeOffset="119401.8294">18494 317,'0'27</inkml:trace>
  <inkml:trace contextRef="#ctx0" brushRef="#br0" timeOffset="120143.8718">18574 714,'0'53</inkml:trace>
  <inkml:trace contextRef="#ctx0" brushRef="#br0" timeOffset="120383.8856">18600 846</inkml:trace>
  <inkml:trace contextRef="#ctx0" brushRef="#br0" timeOffset="120805.9097">18706 952,'27'0,"25"0,-52 53</inkml:trace>
  <inkml:trace contextRef="#ctx0" brushRef="#br0" timeOffset="121075.9252">18812 1032,'26'0</inkml:trace>
  <inkml:trace contextRef="#ctx0" brushRef="#br0" timeOffset="121344.9404">18918 1032,'26'0</inkml:trace>
  <inkml:trace contextRef="#ctx0" brushRef="#br0" timeOffset="122417.0019">18468 370,'0'27</inkml:trace>
  <inkml:trace contextRef="#ctx0" brushRef="#br0" timeOffset="122732.0199">18494 449,'0'53,"27"-53,-27 27</inkml:trace>
  <inkml:trace contextRef="#ctx0" brushRef="#br0" timeOffset="123034.0372">18521 635,'0'26,"0"27,53-53,-53 27</inkml:trace>
  <inkml:trace contextRef="#ctx0" brushRef="#br0" timeOffset="123322.0536">18600 846,'27'0,"-27"27,53-27,-27 0,-26 26</inkml:trace>
  <inkml:trace contextRef="#ctx0" brushRef="#br0" timeOffset="123490.0632">18759 1005,'0'53</inkml:trace>
  <inkml:trace contextRef="#ctx0" brushRef="#br0" timeOffset="124420.1164">19632 846,'0'-26,"0"26</inkml:trace>
  <inkml:trace contextRef="#ctx0" brushRef="#br0" timeOffset="149866.5719">19103 26,'0'27</inkml:trace>
  <inkml:trace contextRef="#ctx0" brushRef="#br0" timeOffset="151231.65">19129 53</inkml:trace>
  <inkml:trace contextRef="#ctx0" brushRef="#br0" timeOffset="173933.9485">19262 502,'0'-26,"0"-1,26 27</inkml:trace>
  <inkml:trace contextRef="#ctx0" brushRef="#br0" timeOffset="174299.9693">19368 449,'26'0</inkml:trace>
  <inkml:trace contextRef="#ctx0" brushRef="#br0" timeOffset="174585.9858">19473 397,'0'-27,"27"27</inkml:trace>
  <inkml:trace contextRef="#ctx0" brushRef="#br0" timeOffset="174847.0007">19526 370,'0'-26,"53"26</inkml:trace>
  <inkml:trace contextRef="#ctx0" brushRef="#br0" timeOffset="175089.0145">19606 344</inkml:trace>
  <inkml:trace contextRef="#ctx0" brushRef="#br0" timeOffset="175285.0257">19632 291</inkml:trace>
  <inkml:trace contextRef="#ctx0" brushRef="#br0" timeOffset="176857.1157">19262 476</inkml:trace>
  <inkml:trace contextRef="#ctx0" brushRef="#br0" timeOffset="177173.1337">19368 476,'26'0,"-26"-27</inkml:trace>
  <inkml:trace contextRef="#ctx0" brushRef="#br0" timeOffset="191557.9563">13256 185,'0'-53,"0"79,26-26,-26 27,0-1,53 54,-53-54,0 1,26 26,-26-27,0 0,53 27,-53-26,0-1,27 27,-27-26,0-1,0 27,53-26,-53-1,0 27,0 26,26-79,-26 53,0 0,0 0,0-27,0 1,0-1,0 27,27-26,-27 26,0-27,0 1,0-1,0 27,0-27,0 1,0 26,53-53,-53 53,0-27,0 27,26-26,-26-1,0 27,53-27,-53 1,0 26,0-27,0 1,0 26,0-27,0 27,0-27,0 27,0-79</inkml:trace>
  <inkml:trace contextRef="#ctx0" brushRef="#br0" timeOffset="192862.0311">11880 1561,'26'0,"1"0,26 0,-27 0,27 0,0-27,26 27,27 0,26-26,-26 26,27-53,-28 53,54-53,-53 53,-27-53,54 53,-28 0,1-53,-26 53,-1 0,0-26,-26 26,0 0,0 0,27 0,-28-53,1 53,0 0,0 0,27 0,-27 0,-1-27,1 27,0 0,27 0,-27 0,-1 0,1 0,0-53,53 53,-53 0,0 0,0 0,-27 0,54 0,-27 0,0 0,-1-26,1 26,27 0,-27 0,0 0,0 0,-1 0,28 0,-27 0,0 0,0 0,-1 0,28 0,-54 0,1 0,26-53,-27 53,1 0,26 0,-1 0,-78 0</inkml:trace>
  <inkml:trace contextRef="#ctx0" brushRef="#br0" timeOffset="194145.1043">14499 555,'53'0,"-53"27,0-1</inkml:trace>
  <inkml:trace contextRef="#ctx0" brushRef="#br0" timeOffset="194962.1512">14790 106,'0'-27,"-26"27,-1 0</inkml:trace>
  <inkml:trace contextRef="#ctx0" brushRef="#br0" timeOffset="195210.1654">14605 79,'-53'0,"53"-26,-26 26,-1 0</inkml:trace>
  <inkml:trace contextRef="#ctx0" brushRef="#br0" timeOffset="195472.1803">14340 53,'-26'0,"0"0</inkml:trace>
  <inkml:trace contextRef="#ctx0" brushRef="#br0" timeOffset="195659.1911">14155 132,'0'26</inkml:trace>
  <inkml:trace contextRef="#ctx0" brushRef="#br0" timeOffset="195909.2054">14076 238,'0'26,"-27"-26,27 27,-53 26</inkml:trace>
  <inkml:trace contextRef="#ctx0" brushRef="#br0" timeOffset="196096.2161">13970 397,'-53'52,"53"-25,0-1</inkml:trace>
  <inkml:trace contextRef="#ctx0" brushRef="#br0" timeOffset="196303.2279">13917 582,'0'26,"27"-26,-27 53,0-26,26-1,-26 27</inkml:trace>
  <inkml:trace contextRef="#ctx0" brushRef="#br0" timeOffset="196589.2443">14049 873,'0'26,"27"-26,-27 27,0 26,26-53,27 0</inkml:trace>
  <inkml:trace contextRef="#ctx0" brushRef="#br0" timeOffset="196862.2599">14314 1032,'53'52,"-53"-25,26-27,1 0,26 0,0 0</inkml:trace>
  <inkml:trace contextRef="#ctx0" brushRef="#br0" timeOffset="197069.2717">14684 1111,'27'0,"-1"0,27-53,-26 53,26 0</inkml:trace>
  <inkml:trace contextRef="#ctx0" brushRef="#br0" timeOffset="197303.2851">15055 926,'53'0,"-27"0,-26-53,27 53</inkml:trace>
  <inkml:trace contextRef="#ctx0" brushRef="#br0" timeOffset="197520.2975">15214 767,'26'0,"-26"-26,26-1</inkml:trace>
  <inkml:trace contextRef="#ctx0" brushRef="#br0" timeOffset="197729.3093">15266 582</inkml:trace>
  <inkml:trace contextRef="#ctx0" brushRef="#br0" timeOffset="197939.3209">15266 449,'0'-52</inkml:trace>
  <inkml:trace contextRef="#ctx0" brushRef="#br0" timeOffset="198157.3339">15266 344,'0'-53</inkml:trace>
  <inkml:trace contextRef="#ctx0" brushRef="#br0" timeOffset="198390.3473">15161 185,'0'-27</inkml:trace>
  <inkml:trace contextRef="#ctx0" brushRef="#br0" timeOffset="198607.3591">15055 132</inkml:trace>
  <inkml:trace contextRef="#ctx0" brushRef="#br0" timeOffset="198859.3739">14975 79,'0'-26,"-26"26</inkml:trace>
  <inkml:trace contextRef="#ctx0" brushRef="#br0" timeOffset="199019.3829">14870 26</inkml:trace>
  <inkml:trace contextRef="#ctx0" brushRef="#br0" timeOffset="199649.4193">14261 26,'0'27,"-53"-27</inkml:trace>
  <inkml:trace contextRef="#ctx0" brushRef="#br0" timeOffset="199829.4293">14182 79,'0'53,"0"-27</inkml:trace>
  <inkml:trace contextRef="#ctx0" brushRef="#br0" timeOffset="201171.5063">15319 185</inkml:trace>
  <inkml:trace contextRef="#ctx0" brushRef="#br0" timeOffset="203353.6312">14658 53,'26'0,"1"0</inkml:trace>
  <inkml:trace contextRef="#ctx0" brushRef="#br0" timeOffset="203632.6471">14817 53,'26'0,"27"0,-53 0,27 0</inkml:trace>
  <inkml:trace contextRef="#ctx0" brushRef="#br0" timeOffset="203873.6609">15002 53,'26'0,"1"0,26 0,-53 26</inkml:trace>
  <inkml:trace contextRef="#ctx0" brushRef="#br0" timeOffset="204043.6706">15161 132,'0'26</inkml:trace>
  <inkml:trace contextRef="#ctx0" brushRef="#br0" timeOffset="205302.7427">15081 979,'-26'0,"-27"0,26 0,27 26,-26-26</inkml:trace>
  <inkml:trace contextRef="#ctx0" brushRef="#br0" timeOffset="243702.939">979 3995,'0'0,"26"0,27 0,-26 0,-1 0,27 0,27 0,-28 0,1 0,0 0,0 0,27 0,-54 0,1 0,25 0,-25 0,-1 0,27 0,-26 0,26 0,-27 0,-26 53,53-53,-27 0,-26 26,27-26,26 0,-27 0,1 0,-27 27</inkml:trace>
  <inkml:trace contextRef="#ctx0" brushRef="#br0" timeOffset="244332.9751">2487 4021,'53'0,"-27"0,1 0,26 0,-27 0,1 0,26 0,0 0,0 0,-27 0,27 0,-27 0,1 0,26 0,0 0,-27 0,27 0</inkml:trace>
  <inkml:trace contextRef="#ctx0" brushRef="#br0" timeOffset="244581.9893">3360 4021,'27'0,"26"0,-27 0</inkml:trace>
  <inkml:trace contextRef="#ctx0" brushRef="#br0" timeOffset="245519.0429">4286 3942,'53'0,"27"0,-54 0,0 0,27 26,-26-26,-1 0,27 0,-26 0,-1 0,27 0,-26 0,-1 0,0 0,27 0,-26 0,-1 0,27 0,-53 27,80-27,-28 0,1 0,-26 0,26 0,-27 0</inkml:trace>
  <inkml:trace contextRef="#ctx0" brushRef="#br0" timeOffset="246013.0711">5530 3968,'26'0,"1"0,26 0,26 0,-26 0,0 0,0 0,0 0,-27 0,1 0,26 0,26 0,-26 0,0 0,0 0,-27 0,53 0,-52 0,-1 0</inkml:trace>
  <inkml:trace contextRef="#ctx0" brushRef="#br0" timeOffset="246553.102">6588 3968,'27'0,"-1"0,27 0,0 0,0 0,0 0,-27 0,27 0,-26 0,-1 0,27 0,-27 0,1 0</inkml:trace>
</inkml:ink>
</file>

<file path=ppt/ink/ink2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12:34.09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brush xml:id="br3">
      <inkml:brushProperty name="width" value="0.05292" units="cm"/>
      <inkml:brushProperty name="height" value="0.05292" units="cm"/>
      <inkml:brushProperty name="color" value="#7030A0"/>
    </inkml:brush>
  </inkml:definitions>
  <inkml:trace contextRef="#ctx0" brushRef="#br0">1693 185,'0'-27,"0"27,0-26,0 26,0 79,0-26,0 0,0 0,0 0,0 26,0-52,0-1,0 27,53-26,-53 26,27 0,-27-27,0 0,53 27,-27-53,1 0,-1 0,53 0,-52 0,-1 0,27 0,27 0,-27 0,-1 0,1 0,0 0,0 0,-26-26,-1 26</inkml:trace>
  <inkml:trace contextRef="#ctx0" brushRef="#br0" timeOffset="1041.0595">2884 635,'0'-27,"-53"27,53-53,-26 53,-1-26,-26 26,27 0,-1 0,-26 26,53 1,0 26,0-27,0 27,0 0,0-53,80 0,-27 0,-27 0,1 0,26-26,-1-1,-52-26,0 27,0 26,0 79,53-52,-26-1,26 27,26-53,-26 0,-27 0,27-27</inkml:trace>
  <inkml:trace contextRef="#ctx0" brushRef="#br0" timeOffset="1395.0798">3307 661,'0'0,"0"53,0 0,53-53,-53 53,53-53,0 0,0 0,-27-27,-26-25,53 25,-53-26,0 0,0 80,0 26,0 0,53-27,-26-26,26 53</inkml:trace>
  <inkml:trace contextRef="#ctx0" brushRef="#br0" timeOffset="2159.1235">3731 582,'0'0,"53"0,-1 106,-25-80,26 1,-53 25,53-25,-53 26,53 0,-53-80,0-26,0 27,0-1,0-25,0-1,0 26,26-26,27 53,0-26,-27 26,1 0</inkml:trace>
  <inkml:trace contextRef="#ctx0" brushRef="#br0" timeOffset="3225.1845">4339 767,'0'0,"27"0,-1 0,1 0,25 0,1 0,0-26,0 26,27-53,-54 53,1-27,25 27,-52-53,0 27,0-1,-26 27,0 0,-1 0,-26 0,-26 80,79-54,-27 1,27 26,0-27,0 27,80-53,-27 53,-27-53,27 0,0-27,-53 1,26 26,27 0,-26 0,26 0,-27 0,53 0,-52 0,-27 0,26 0,-26-27,27 27,26 0,-27 0,27 0,0 0,-26 0,25 0,1 0,-53 0,80 0,-80-26</inkml:trace>
  <inkml:trace contextRef="#ctx0" brushRef="#br0" timeOffset="3494.1998">5847 291,'-26'0,"26"26,0 1,0 52,0-26,53 0,-53 26,26-26,-26 27,53-28,-53-25,27 26,-27 0</inkml:trace>
  <inkml:trace contextRef="#ctx0" brushRef="#br0" timeOffset="3705.2119">5715 608,'-53'0,"80"0,25 0,1 0,27 0,-1 0,1-53,-1 53</inkml:trace>
  <inkml:trace contextRef="#ctx0" brushRef="#br0" timeOffset="5113.2925">7276 344,'0'-80,"0"54,0 26,-26 0,-27 0,26 26,-26 27,27-26,26 26,-27-27,27 27,0 0,0-27,27-26,-1 53,27-53,27 106,-27-79,-1 25,-25-25,-27-1,53-26,-53 80,-27-80,-52 0,53-27,-54-26,80 0,27 53,26 0,26 0,27 0,0 0,-1 0,-25 0,26 0,-27-26,-53 26,27-79,-53 26,0 26,-53 27,27 0,-53 0,79 0,-27 0,27 53,0 0,27-53,-1 0,27 0,0 0,0 0,0 0,0 0,26 0,0 0,-52 27,-1-27,-26 52,80 1,-54 27,-26-27,0-80,0 1,0-1,53-26,-53 27,27-27,52 0,-26 53,0 0,26 0,-52 0,25 0</inkml:trace>
  <inkml:trace contextRef="#ctx0" brushRef="#br0" timeOffset="5324.3045">9049 714,'0'27,"0"25,26-52,-26 53,0-26,0 26,27-53,-27 53</inkml:trace>
  <inkml:trace contextRef="#ctx0" brushRef="#br0" timeOffset="5496.3144">9102 476,'0'-53,"0"53</inkml:trace>
  <inkml:trace contextRef="#ctx0" brushRef="#br0" timeOffset="6148.3517">9260 820,'53'0,"-53"26,27-26,-1 0,27 0,0 0,0 0,0-26,26-27,-52 27,-27-27,53 26,-53 1,-27 26,-26 0,27 0,-27 0,26 0,27 26,-52 27,52-26,0 25,0-25,0 26,26-53,27 53,0-53,0 0,26 0,1 0,-1 0,0 0</inkml:trace>
  <inkml:trace contextRef="#ctx0" brushRef="#br0" timeOffset="6517.3728">10345 582,'0'0,"-106"0,80 0,-1 0,-25 0,25 0,27 53,-26-53,26 53,0-27,26-26,27 53,0-53,0 53,0-53,0 26,-27-26,-26 53,0-53,-79 0,-1 27,27-27,27 0</inkml:trace>
  <inkml:trace contextRef="#ctx0" brushRef="#br0" timeOffset="7558.4323">11086 344,'0'-27,"0"27,-26 80,26 52,-53-26,53 0,-53-1,53-25,-53-1,53-26,-27 26,27-52,-26-27,26 53,0-27,-53-26</inkml:trace>
  <inkml:trace contextRef="#ctx0" brushRef="#br0" timeOffset="8261.4725">11933 291,'0'-27,"0"54,0 26,0 26,0-26,0 0,-53 0,53 0,0 26,-27-52,27-1,-53 53,53-52,0-27,53 0,0 0,0 0,0 0,26 0,1 0,-27 0,0 0,0 26,0-26</inkml:trace>
  <inkml:trace contextRef="#ctx0" brushRef="#br0" timeOffset="9164.5242">12779 793,'27'0,"-27"-52,0-1,0 0,0 53,0-27,-53 27,0 0,27 0,-27 0,26 80,-26-54,53 1,-26 25,26 1,0-26,26-27,1 0,52 0,-26 0,0 0,0-27,-27 27,-26-53,27 53,-27-26,0 26,0 26,0 54,0-54,53-26,0 0,-27 0,1 0,-27 0,79-53,-79 27,26-27,-26 27,0 26,0 52,0-25,0-1,27 27,52-53,-52 27,26-27,-1 0,28 0,-27-27,0-26,0 27,-27-27,-26 27,0-1,0 54,0-1,0 27,0-27,53 27,26-53,-52 0,26 0,26 0,-26-53,0 27,0 26,-53-53,0 106</inkml:trace>
  <inkml:trace contextRef="#ctx0" brushRef="#br0" timeOffset="9958.5695">13996 582,'27'-53,"-1"53,1 0,26 26,-27 27,27 0,-26 0,-27 0,53 0,-53-27,0 27,0-26,0-1,-27-26,27-53,0 27,0-1,-26-26,26 1,0 25,0 27,79 0,-26 0,26 0,-26 0</inkml:trace>
  <inkml:trace contextRef="#ctx0" brushRef="#br0" timeOffset="10842.6202">14499 767,'27'0,"-1"0,27 0,0 0,0 0,26 0,-26 0,0 0,26-53,-52 53,-27-26,-53 26,0 0,-26 0,26 0,-27 26,54 27,-27-27,53 27,0 0,26-26,27-27,27 0,-1 0,1 0,-28 0,1 0,-26 0,-1 0,27 0,-53 53,53-53,0 0,0 0,0 0,-53-27,53 27,-53-26,26 26,1 0,26 0,-27 0,1 0,-27 0,52 0,28 0,-27 0,0-53,-53 26</inkml:trace>
  <inkml:trace contextRef="#ctx0" brushRef="#br0" timeOffset="11097.6347">15928 529,'0'-80,"0"54,26 79,-26 26,0-26,53 27,-53-27,0-1,0 28,27-27,-27 0,0-27,53 27</inkml:trace>
  <inkml:trace contextRef="#ctx0" brushRef="#br0" timeOffset="11308.6468">15928 661,'0'0,"53"0,-27 0,27 0,0 0,27 0,25 0,1 53</inkml:trace>
  <inkml:trace contextRef="#ctx0" brushRef="#br0" timeOffset="12786.7313">17648 397,'-53'0,"53"-27,0-26,0 27,-27 26,27-27,-53 27,1 0,-1 0,0 0,0 27,-27 26,27-27,27 27,-27-53,53 26,0 1,0 26,53-27,-27-26,27 53,-26-53,-1 80,-26-54,53 1,-53 25,0-25,0-1,0-26,-53 80,27-80,-27 0,26 0,1 0,-27 0,27 0,-27-27,79 27,1 27,26-27,-1 0,28 0,26 0,0 0,26-53,0 0,-26 0,26 0,-26-26,-79 52,25-26,-52 0,-52 53,25 0,1 0,-27 0,53 27,-27-27,27 26,0 1,53 26,27-53,-28 0,28 53,-1-53,1 0,25 53,-52-53,-26 52,-27 1,53-26,-53 26,0-27,-27-26,27 0,0-106,0 80,0-27,53 53,-26-26,-1 26,27 0,-27 0,1 0,26 0,-27 0,27 0,0 0</inkml:trace>
  <inkml:trace contextRef="#ctx0" brushRef="#br0" timeOffset="12971.7419">19182 688,'-26'26,"26"27,0 0,0-27,0 1,0 52,0-52</inkml:trace>
  <inkml:trace contextRef="#ctx0" brushRef="#br0" timeOffset="13145.7519">19209 555,'26'-53,"-26"27,0-1,0 27</inkml:trace>
  <inkml:trace contextRef="#ctx0" brushRef="#br0" timeOffset="13752.7866">19447 846,'53'0,"0"53,0-53,0 0,-27 0,27 0,0 0,-53-26,53 26,-53-53,0 0,0 27,-27 26,-26 0,27 0,-27 26,27 0,-1 27,27-26,0-1,0 27,0-26,27-27,52 53,27-53,53 0,-54-27,28-26,-1 0,-53 27,-26-27,-53 26,53-25,-53-1,-26 53,-27 0,26 0,27 0,0 53,0-27,0 0,53 27,27-26,-27 26,-27-53,-26 53,53 0,-132-27,-1-26,1 0,26 53,26-53</inkml:trace>
  <inkml:trace contextRef="#ctx0" brushRef="#br0" timeOffset="14810.8471">21273 714,'0'0,"26"0,27 0,-27 0,1 0,-27-26,79 26,-79-53,0-27,-79 54,52 26,1 0,-27 0,27 0,-27 106,53-80,0 1,0 26,0-27,53 0,-27-26,27 80,0-80,26 0,-26 0,0 0,0 0,0-27</inkml:trace>
  <inkml:trace contextRef="#ctx0" brushRef="#br0" timeOffset="15057.8613">22146 529,'0'26,"0"27,-53-26,26-1,-26 27,27 0,-27 0,53-27,-26 1</inkml:trace>
  <inkml:trace contextRef="#ctx0" brushRef="#br0" timeOffset="15282.8741">21908 635,'0'-27,"0"27,52 0,1 0,0 53,0-53,27 53,-28-53,1 53,0-53,0 0</inkml:trace>
  <inkml:trace contextRef="#ctx0" brushRef="#br0" timeOffset="15620.8935">22463 106,'0'26,"0"27,0 26,0 27,0 26,27-26,-27 27,53-1,-53 0,52 27,-52-53,0-27,53-26,-53-27,0-78</inkml:trace>
  <inkml:trace contextRef="#ctx0" brushRef="#br0" timeOffset="16099.9209">22648 502,'0'0,"27"0,26 0,-27 53,27-26,-26 26,-27 0,0 0,-53-53,0 26,0-26,0 0,-26 0,52 0,1 0,26 53</inkml:trace>
  <inkml:trace contextRef="#ctx0" brushRef="#br0" timeOffset="17128.9797">23310 688,'0'-53,"0"26,0 1,0-1,0-26,-27 53,27-26,-53 26,1 0,-1 0,-27 53,1 0,52-27,-26 27,53 0,53-53,27 27,-27-27,26 0,-26 0,26 0,-52 0,-1 0,-26 0,0 26,0 27,0-27,0 27,27-53,-27 0,79 0,-79-53,27 53,-27-53,26 80,27-1,-27-26,-26 53,27-53,26 0,0 0,-53-26,53 26,-53-27,26 27,-26 0,53 53,-53-26,26-1,-26 27,53-53</inkml:trace>
  <inkml:trace contextRef="#ctx0" brushRef="#br0" timeOffset="17528.0025">24262 555,'0'-26,"0"26,-53 0,-26 26,53 1,26 26,0-27,0 1,26-27,53 105,1-78,-1 26,27 0,-53-27,-53 27,26-26,-26-1,0-26,-53 0,-26 0,0 0,26 0,53 0</inkml:trace>
  <inkml:trace contextRef="#ctx0" brushRef="#br0" timeOffset="17750.0151">24659 741,'0'26,"0"0,0 1,0 26,0-27,0 1,0 26,0-27,0 1</inkml:trace>
  <inkml:trace contextRef="#ctx0" brushRef="#br0" timeOffset="17918.0248">24844 370,'0'-26,"53"26,-106 26</inkml:trace>
  <inkml:trace contextRef="#ctx0" brushRef="#br0" timeOffset="18877.0794">25109 741,'0'-53,"0"26,0 1,-26 26,-1 0,-26 0,0 0,27 26,26 1,-53 26,53-1,26-52,27 0,0 0,-53 0,53 0,-53-52,53 52,-53 26,26 0,27 27,0-53,0 0,-26-26,52-1,-53 27,-26 0,27 27,26-27,-53 53,26-53,1 0,26-27,-53 1,26-27</inkml:trace>
  <inkml:trace contextRef="#ctx0" brushRef="#br0" timeOffset="19071.0908">25797 423,'0'-26,"53"26,-53-53,0 106,0 26,0 0,0 27,-53-26</inkml:trace>
  <inkml:trace contextRef="#ctx0" brushRef="#br0" timeOffset="19225.0994">25797 1137,'0'0,"26"0,-26-53,53 53,-53-26</inkml:trace>
  <inkml:trace contextRef="#ctx0" brushRef="#br0" timeOffset="19364.1076">26167 714,'80'-53,"-54"53,-52 27</inkml:trace>
  <inkml:trace contextRef="#ctx0" brushRef="#br0" timeOffset="20818.1907">2434 1481,'53'0,"0"-26,-27 26,1 0,26 0,0 0,0 0,0 0,52 0,-25 0,-1 0,27 53,53-53,-27 0,-26 0,26 53,-26-53,0 0,0 0,-27 26,-26-26</inkml:trace>
  <inkml:trace contextRef="#ctx0" brushRef="#br0" timeOffset="21277.217">5503 1640,'106'0,"53"0,-27 0,27 0,-53 0,53 0,-1 0,28 0,-28 0,27 0,1-26,-1 26,-53 0,27 0,0 0,-27 0,27 0,-27 0,27 0,0 26,-27-26,27 0,26 0,0 0,-26 0,26 0,0 0,0 0,1 0,25 0,-26 0,1 0,-1 0,0 0,-53 0,27 0,-53 0</inkml:trace>
  <inkml:trace contextRef="#ctx0" brushRef="#br0" timeOffset="22438.2834">13547 1693,'26'0,"27"0,-26 0,52 0,-26 0,26 0,1 0,25 0,28-53,-1 53,27 0,-1 0,-25-53,26 53,-54 0,28 0,-54 0,-26 0</inkml:trace>
  <inkml:trace contextRef="#ctx0" brushRef="#br0" timeOffset="22694.298">15796 1640,'26'0,"27"0,0-26,26 26,-52 0,-1 0,27 0,27 0,-1 0,0 0,27 26,0-26,26 0,1 0,25 53,1-53,-27 0,27 0,-27 0</inkml:trace>
  <inkml:trace contextRef="#ctx0" brushRef="#br0" timeOffset="23062.3188">19420 1825,'106'0,"27"0,-28 0,-25 0,-1 0,1 0,25 0,1 0,26 53,-26-53,0 0,26 0,1 0,-27 0,26 0,0 0,27 0,-27 0,27 0,-53 0,0 0,26 0,-26 0,0 0,-1 0,1 0,53 0,-80 0,1 0</inkml:trace>
  <inkml:trace contextRef="#ctx0" brushRef="#br0" timeOffset="23414.3389">23998 1772,'53'0,"0"0,26-26,0 26,1 0,-1 0,0-53,1 53,-1 0,1 0,-1 0,0 0,54-53,-54 53,0 0,27 0,0 0,-27 0,-26 0,0 0,-26 0,-1 0</inkml:trace>
  <inkml:trace contextRef="#ctx0" brushRef="#br1" timeOffset="35194.013">4260 2540,'0'0,"53"0,0 0,0 0,-27 0,27-53,-27 53,27-80,-53 27,27 27,-27 0,0-27,0 26,-53 27,26 0,1 0,-27 0,27 0,-27 27,0 78,53-78,0 26,0 0,26 26,27 1,0 52,0-26,0 26,-53-53,26 1,-26-1,0-26,53-27,-53 1</inkml:trace>
  <inkml:trace contextRef="#ctx0" brushRef="#br1" timeOffset="35448.0269">4313 3042,'0'0,"26"0,54 0,-1-53,0 53,1 0,-1-52,-26 52,26 0,-52 0</inkml:trace>
  <inkml:trace contextRef="#ctx0" brushRef="#br1" timeOffset="35817.0486">5239 2513,'-27'27,"27"26,0 0,-53-1,53 1,0 27,0-1,0 0,27 1,-1-54,-26 1,80-27,-80 53,79-53,-52 0,-1 0</inkml:trace>
  <inkml:trace contextRef="#ctx0" brushRef="#br1" timeOffset="36558.0908">5715 2593,'53'0,"-27"0,1 0,26 0,26 0,-26-53,-26 53,25 0,-52 0,0 79,-52-52,25 25,-26-25,27 26,-27 0,26 0,27-27,-26-26,26 79,0-52,26-27,27 0,0 0,0 0,0 0,0 0,-27 0</inkml:trace>
  <inkml:trace contextRef="#ctx0" brushRef="#br1" timeOffset="36889.1098">5636 2725,'53'0,"-53"-53,52 53,1 0,0 0,-53 26,27-26,52 27,-52-27,-1 0,27 0,0 0,0 0,-27 0,54 0,-54-53,1 53</inkml:trace>
  <inkml:trace contextRef="#ctx0" brushRef="#br1" timeOffset="37152.1248">6376 2593,'0'53,"27"-27,-27 27,0 0,53 0,-53 26,0 0,0-26,0 27,-53-54,53 27,-27-53,27 27,-26-27</inkml:trace>
  <inkml:trace contextRef="#ctx0" brushRef="#br1" timeOffset="37390.1386">6773 2831,'80'-27,"-54"27,1 0,26-53,-27 53,27 0,-53 0,0 80</inkml:trace>
  <inkml:trace contextRef="#ctx0" brushRef="#br1" timeOffset="37526.1464">6906 3069,'26'0,"1"-27,-1 27,27 0,-27-26,27 26,-53 0</inkml:trace>
  <inkml:trace contextRef="#ctx0" brushRef="#br1" timeOffset="38434.1982">9022 1905,'0'-53,"0"79,0 1,0-1,0 27,27-26,-27 25,0-25,0 26,0-27,0 1,0 26</inkml:trace>
  <inkml:trace contextRef="#ctx0" brushRef="#br1" timeOffset="38885.2235">8440 2460,'106'-26,"-27"26,-26 0,0 0,27 0,25 0,54 0,0 26,-27-26,80 0,26 0,-26 0,-27 0,0-26,-79 26,-27 0,-26 0,-79 0,-1 26,-52 1</inkml:trace>
  <inkml:trace contextRef="#ctx0" brushRef="#br1" timeOffset="39686.2693">8546 2857,'0'53,"0"0,0 26,0-52,0-1,0 27,0-26,0 26,0-27</inkml:trace>
  <inkml:trace contextRef="#ctx0" brushRef="#br1" timeOffset="39933.284">8811 3281,'53'-27,"-27"27,27 0,0-53,-27 53,27 0,0 0,0 0,-26 0,-1 0</inkml:trace>
  <inkml:trace contextRef="#ctx0" brushRef="#br1" timeOffset="40588.3215">9525 2857,'0'0,"0"-26,53 26,0 0,-27 0,1 0,26 0,-27 0,-26 79,53-79,-53 53,0-27,0 1,0 26,-26-27,-1 27,-26-26,27 26,26-27,-53-26,53 53,0 0,53-53,0 0,0 0,0 0,-1 53,28-53,-54 0</inkml:trace>
  <inkml:trace contextRef="#ctx0" brushRef="#br1" timeOffset="40818.3347">9604 3201,'0'-53,"27"53,26 0,0 0,0 0,26 0,27 0,-27 0,1-26</inkml:trace>
  <inkml:trace contextRef="#ctx0" brushRef="#br1" timeOffset="41530.3754">11113 2725,'0'-27,"52"27,1 0,-26 0,-1 0,27 0,-53 27</inkml:trace>
  <inkml:trace contextRef="#ctx0" brushRef="#br1" timeOffset="41672.3835">11218 2937,'27'0,"-1"0,27 0,-26 0,-1 0,27 0</inkml:trace>
  <inkml:trace contextRef="#ctx0" brushRef="#br1" timeOffset="42386.4243">12859 2460,'0'-53,"-27"53,27 80,0 26,0-27,0 0,0 1,0-1,0 0,0 1,0-54</inkml:trace>
  <inkml:trace contextRef="#ctx0" brushRef="#br1" timeOffset="42640.4389">13097 3016,'26'0,"-26"-27,53 27,27 0,-54 0,1 0,25 0,1 0,0-52,-26 52</inkml:trace>
  <inkml:trace contextRef="#ctx0" brushRef="#br1" timeOffset="43196.4707">13758 2540,'0'0,"0"-27,27 27,26 0,-27 0,1 0,26 0,-27 0,27 53,-27 27,-26-28,0 28,0-54,-26 27,-27-26,27-27,26 53,-53-53,53 52,0-52,53 53,-27-53,27 0,0 0,26 0,-26 0,-26 0,-1 0</inkml:trace>
  <inkml:trace contextRef="#ctx0" brushRef="#br1" timeOffset="43488.4874">13705 2751,'53'0,"-26"0,-1 0,27 0,0 0,0 0,0 0,-27 0,27 0,-26 27,26-27,-27 0,1 26,26-26</inkml:trace>
  <inkml:trace contextRef="#ctx0" brushRef="#br1" timeOffset="43712.5002">14552 2566,'0'27,"0"-1,0 1,0 25,0 28,0-27,0 0,0 0,0-1,-53 28,-26-27,-1 26,-25-52,52-27</inkml:trace>
  <inkml:trace contextRef="#ctx0" brushRef="#br1" timeOffset="44410.5401">12594 2566,'-79'53,"26"0,0 26,27-26,26 0,-53 0,53 26,0-26,53 0,-1 0,28-26,79-27,-27 0</inkml:trace>
  <inkml:trace contextRef="#ctx0" brushRef="#br1" timeOffset="45122.5809">14446 2169,'53'0,"-53"-26,53 26,0 0,-53 0,53 0,-27 0</inkml:trace>
  <inkml:trace contextRef="#ctx0" brushRef="#br1" timeOffset="45356.5942">14975 1984,'0'-26,"0"52,0 27,0 0,0 26,0 1,0-54</inkml:trace>
  <inkml:trace contextRef="#ctx0" brushRef="#br1" timeOffset="45677.6126">15293 2698,'26'0,"-26"0,27 0,26 0,0 0,-53 80</inkml:trace>
  <inkml:trace contextRef="#ctx0" brushRef="#br1" timeOffset="45819.6205">15372 3016,'53'0,"0"0,0 0</inkml:trace>
  <inkml:trace contextRef="#ctx0" brushRef="#br1" timeOffset="46569.663">15849 2540,'0'-27,"0"27,0-26,0 26,0 26,0 54,0-27,0-1,0 1,0 0,52 27,-52-27,27-1</inkml:trace>
  <inkml:trace contextRef="#ctx0" brushRef="#br1" timeOffset="46831.6786">16325 2910,'53'0,"-27"0,27 0,-26 0,-1-26,27 26,0 0</inkml:trace>
  <inkml:trace contextRef="#ctx0" brushRef="#br1" timeOffset="47066.6915">16510 2751,'0'0,"0"27,0 26,0 0,0-27,0 1,0 25,0-52,0 53,26-53</inkml:trace>
  <inkml:trace contextRef="#ctx0" brushRef="#br1" timeOffset="47859.7368">16801 2407,'27'0,"25"0,1 0,27 0,-1 27,0-27,-52 26,-27 27,0 0,0-26,-53-1,0 27,-26 0,52-27,27 1,-53-27,53 79,0-52,53-27,0 0,0 26,26-26,-26 0,0 0</inkml:trace>
  <inkml:trace contextRef="#ctx0" brushRef="#br1" timeOffset="48131.7529">16775 2619,'0'0,"53"0,-1 0,28 0,-1 0,1 0,-1 0,-26 0,0 0,26 0</inkml:trace>
  <inkml:trace contextRef="#ctx0" brushRef="#br1" timeOffset="48700.7855">17568 2831,'27'-27,"-1"27,27 0,-26 0,-1 0,27 0,0 0,0 0,-27 0</inkml:trace>
  <inkml:trace contextRef="#ctx0" brushRef="#br1" timeOffset="48978.8013">17701 2698,'0'-52,"0"25,0 27,0 53,0-27,0 1,0 26,0-27,0 1,0 26,0-27,0-26,0 27</inkml:trace>
  <inkml:trace contextRef="#ctx0" brushRef="#br1" timeOffset="49531.833">18177 2540,'0'-53,"0"0,53 53,-27 0,27 0,0 0,0 0,-27 26,-26 1,27-1,-27 27,0-26,0-1,0 27,0-27,-79 27,26-26,26 52,27-52,0-27,53 26,0-26,0 0,0 53,-27-53,27 0</inkml:trace>
  <inkml:trace contextRef="#ctx0" brushRef="#br1" timeOffset="49790.8479">18150 2725,'27'0,"-1"0,1 0,52 0,-26 0,0 0,26 0,-26 0,0 0,27 0</inkml:trace>
  <inkml:trace contextRef="#ctx0" brushRef="#br1" timeOffset="50087.8649">18785 2354,'0'53,"0"-26,0-1,0 27,0-26,0-1,0 1,-26-27,26 53,0-53,53 0,0 0,26 0,-26 0,0 0,-27 0</inkml:trace>
  <inkml:trace contextRef="#ctx0" brushRef="#br1" timeOffset="50941.9137">18812 2354,'-27'0,"1"0,26 0,-26 0,26-26,-53 26,26 0,1 53</inkml:trace>
  <inkml:trace contextRef="#ctx0" brushRef="#br1" timeOffset="51459.9433">19076 2857,'27'0,"-27"-53,26 53,1 0,26 0,0 0,0 0,0 0,-1 0,-25 0,-1 0,-26 27</inkml:trace>
  <inkml:trace contextRef="#ctx0" brushRef="#br1" timeOffset="51699.9571">19315 2725,'0'26,"0"1,0 26,0 0,0-27,0-26</inkml:trace>
  <inkml:trace contextRef="#ctx0" brushRef="#br1" timeOffset="51887.9678">19553 2910,'53'0,"-27"0</inkml:trace>
  <inkml:trace contextRef="#ctx0" brushRef="#br1" timeOffset="52067.9781">19738 2910,'53'-26,"-53"52</inkml:trace>
  <inkml:trace contextRef="#ctx0" brushRef="#br1" timeOffset="52247.9884">19923 2910,'27'-26,"26"26,-53 26</inkml:trace>
  <inkml:trace contextRef="#ctx0" brushRef="#br1" timeOffset="52998.0312">20399 2778,'27'0,"-27"-27,26 27,1 0,26 0,0 0,-53 27,26-27,-26 26</inkml:trace>
  <inkml:trace contextRef="#ctx0" brushRef="#br1" timeOffset="53156.0403">20452 2989,'27'0,"-1"0,54 0,-27 0,-1 27,-25-27,26 0</inkml:trace>
  <inkml:trace contextRef="#ctx0" brushRef="#br1" timeOffset="54229.1016">22146 2460,'-27'0,"-26"0,0 0,-26 0,-27 27,27-27,-1 79,1-79,26 53,27-53,26 27,26-27,80 52,-27-52,1 0,-1 27,27-27,0 53,-80-53,-26 53,-79-53,-27 79,27-79,-27 79,-27-79,54 53,26-53,0 53,53-26,80-27,-1 0,53 0,-26 0,0 0,26 53,-52-53,-27 0,-27 0,0 0,-26 26,80-26</inkml:trace>
  <inkml:trace contextRef="#ctx0" brushRef="#br1" timeOffset="55158.1549">22886 2619,'0'-53,"53"53,0 0,0 0,0 0,0 0,0 53,-27-53,-26 53,0-27,0 1,0 26,-52-27,-1 27,0-26,0-27,26 79,27-53,0 1,27-27,26 53,26-53,0 26,-26-26,-26 53</inkml:trace>
  <inkml:trace contextRef="#ctx0" brushRef="#br1" timeOffset="55368.1669">22886 2884,'0'0,"53"0,0 0,27 0,26 0,-27 0,53 0,-26 0,0 0,-27 0</inkml:trace>
  <inkml:trace contextRef="#ctx0" brushRef="#br1" timeOffset="56308.2205">23230 2037,'0'-26,"0"52,0 27,0-53,0 53,0-27,0 1,0 26,0-27,0 1,0 25,0 1</inkml:trace>
  <inkml:trace contextRef="#ctx0" brushRef="#br1" timeOffset="56646.24">23521 2063,'-26'27,"0"26,-27 0,53 0,0-27,-27-26,27 27,0-1,0-26,53 0,0 0</inkml:trace>
  <inkml:trace contextRef="#ctx0" brushRef="#br1" timeOffset="57778.3047">23521 2116,'-52'53,"52"-26,-27 26,27-27,-79 1,26 52,0-79,53 26,0-26,26 53,54-53,-27 0,0 27,-1-27,28 0,-27 0,0 0,-27 0,27 0</inkml:trace>
  <inkml:trace contextRef="#ctx0" brushRef="#br1" timeOffset="58032.3192">24368 2989,'0'27,"0"26,0-27</inkml:trace>
  <inkml:trace contextRef="#ctx0" brushRef="#br1" timeOffset="60011.4324">26908 2381,'0'-27,"0"27,0-26,53 26,-26 0,-1 0,27 0,-27 0,27 53,-53-27,27 1,-27 26,0-27,-27 27,-26-26,0 26,1-27,-1 27,26 0,27 0,27-53,26 53,26-53,0 0,27 26,-27-26,-26 0,-26 0</inkml:trace>
  <inkml:trace contextRef="#ctx0" brushRef="#br1" timeOffset="60268.4471">26908 2540,'27'0,"-1"0,1 0,25 0,1 0,0 0,0 0,0 26,26-26,-26 0,0 53,-26-53</inkml:trace>
  <inkml:trace contextRef="#ctx0" brushRef="#br1" timeOffset="60694.4715">26220 2381,'0'-53,"53"53,-53 53,0 26,0-26,0 27,0-1,0 0,0 1,0-1,53-26,-53 26,53-52,0-27</inkml:trace>
  <inkml:trace contextRef="#ctx0" brushRef="#br1" timeOffset="61116.4956">27464 2354,'53'0,"-53"0,0 27,0 26,-27 26,27-26,0 0,0 0,0 26,0-26,27 0,-27-26,53 26,0-1</inkml:trace>
  <inkml:trace contextRef="#ctx0" brushRef="#br1" timeOffset="61571.5215">28205 2513,'0'27,"-53"-1,26 27,-26-26,-26 25,26-25,0-27,0 79,0-79,53 27,27-27,-1 0,1 0,52 53,-26-53,0 53,0-53,53 52,-53-52,-1 53,1-53,27 27,-54-27,27 53</inkml:trace>
  <inkml:trace contextRef="#ctx0" brushRef="#br1" timeOffset="61917.5415">28919 2407,'0'-53,"0"80,26 26,-26-27,0 27,0 27,0-27,0-1,0 1,53 0,-53 27,0-54,0 1</inkml:trace>
  <inkml:trace contextRef="#ctx0" brushRef="#br1" timeOffset="62158.5553">29501 2460,'27'0,"25"80,-52-27,0 26,0 0,0 1,0-1,-79 0,26-26,-53 27,0-1,-52-26,-1 0</inkml:trace>
  <inkml:trace contextRef="#ctx0" brushRef="#br1" timeOffset="63076.6078">25770 2302,'0'26,"0"0,0 54,-52-27,52 0,-53 0,53 52,0-25,0-27,0 26,26 0,53 27,54-26,-27-80</inkml:trace>
  <inkml:trace contextRef="#ctx0" brushRef="#br1" timeOffset="67342.8518">2487 2831,'0'0,"53"-53,-53 26,0 80,0 0,-26 27,26-28,0 1,0 0,0-53</inkml:trace>
  <inkml:trace contextRef="#ctx0" brushRef="#br1" timeOffset="67580.8654">2884 2910,'53'53,"-53"-27,0 1,0-1,0 27,0-26,0-1,0 54,0-54,-53 27,0-53,0 26</inkml:trace>
  <inkml:trace contextRef="#ctx0" brushRef="#br1" timeOffset="67947.8864">2434 2434,'27'0,"-27"0,0 26,0 27,53-53</inkml:trace>
  <inkml:trace contextRef="#ctx0" brushRef="#br1" timeOffset="69387.9687">2593 4630,'0'26,"-27"1,27-1,0 27,0 0,0-26,0-1,0 27</inkml:trace>
  <inkml:trace contextRef="#ctx0" brushRef="#br1" timeOffset="69643.9834">2884 4630,'0'0,"-26"0,26 53,0 0,-27-27,27 1,0 26,0-1,0-25</inkml:trace>
  <inkml:trace contextRef="#ctx0" brushRef="#br1" timeOffset="70004.004">2566 4524,'0'27,"27"-27,-1 0,1 0</inkml:trace>
  <inkml:trace contextRef="#ctx0" brushRef="#br1" timeOffset="70348.0237">2910 4445,'27'0,"-27"0,0 53</inkml:trace>
  <inkml:trace contextRef="#ctx0" brushRef="#br1" timeOffset="70746.0459">3201 4471,'0'53,"53"-53,-53 79,0-52,0 26,27 0,-27 26,0 0,0 1,0-27,0 0,0 0,0-27,-53-26,53 53,-79-53,79 26,-27-26</inkml:trace>
  <inkml:trace contextRef="#ctx0" brushRef="#br1" timeOffset="72607.1529">4763 4498,'52'0,"28"0,-54-53,1 53,-27-27,79 27,-79-26,0-27,-53 53,0 0,27 0,-1 0,-26 26,53 27,0-26,0 26,0 26,0-26,0 0,27 26,-27 1,0-1,0 0,0-26,0-26,0-1,0 54,0-80</inkml:trace>
  <inkml:trace contextRef="#ctx0" brushRef="#br1" timeOffset="72830.1656">4789 4815,'0'0,"53"-53,0 53,26 0,1 0,-1-53,27 53,-53 0,0 0</inkml:trace>
  <inkml:trace contextRef="#ctx0" brushRef="#br1" timeOffset="73152.1841">5715 4392,'0'0,"-53"53,27-27,-27 27,26 26,27 1,-53-27,53 0,0 26,27 0,-1 1,54-54,-27 27,26-53,0 53,1-53</inkml:trace>
  <inkml:trace contextRef="#ctx0" brushRef="#br1" timeOffset="73754.2184">5953 4577,'0'-53,"27"53,-1 0,1 0,-1 0,53 27,-26-27,-26 26,26-26,-53 53,0 26,0-52,-80 26,27-27,27 27,-27-27,27 27,26 27,0-54,26-26,27 53,0-53,53 53,-27-53,-26 27,-27-27</inkml:trace>
  <inkml:trace contextRef="#ctx0" brushRef="#br1" timeOffset="74037.2347">5900 4921,'27'0,"26"0,0-53,-1 53,28 0,-27 0,0 0,-27 0,27 0,-27 0,27 53</inkml:trace>
  <inkml:trace contextRef="#ctx0" brushRef="#br1" timeOffset="74338.2519">6615 4630,'0'-27,"0"27,0 80,0-54,0 27,0 27,0-1,0 0,0 27,0 0,0-27,0 1,-53-80</inkml:trace>
  <inkml:trace contextRef="#ctx0" brushRef="#br1" timeOffset="74599.2662">7011 4974,'27'-27,"-1"27,-26-26,80 26,-54 0,1 0,26 0,-27 0</inkml:trace>
  <inkml:trace contextRef="#ctx0" brushRef="#br1" timeOffset="74742.275">7117 5212,'53'0,"0"0,-26 0,26 0,-27 0,0 0</inkml:trace>
  <inkml:trace contextRef="#ctx0" brushRef="#br1" timeOffset="75605.3244">8387 4418,'0'-26,"0"-1,0 27,-26 0,26 0,-106 53,80-26,-1-1,-26 27,27-26,26 25,0 1,0 0,26-53,27 53,26 0,-26-26,-26 25,26-52,-53 53,26-53,-26 27,0-27,-53 0,27 0,-1 0,-26 0</inkml:trace>
  <inkml:trace contextRef="#ctx0" brushRef="#br1" timeOffset="75912.3419">8731 4551,'0'52,"0"1,0 0,0-26,0 26,0-27,0 1,0 25,0-25</inkml:trace>
  <inkml:trace contextRef="#ctx0" brushRef="#br1" timeOffset="76092.3521">8916 4392,'80'-53,"-80"26,26 27,-26 0</inkml:trace>
  <inkml:trace contextRef="#ctx0" brushRef="#br1" timeOffset="76588.3806">9022 4736,'27'0,"-27"26,79-26,-52 80,52-28,-53 1,-26-53,0-53,0 27,0-27,53 27,-26 26,26 0,0 0,-53 0,26 53,-26 26,0-53,0 1</inkml:trace>
  <inkml:trace contextRef="#ctx0" brushRef="#br1" timeOffset="77345.4239">9604 4392,'0'-27,"0"27,53 0,0 0,27 0,-1 0,0 0,1 0,-1 27,0-27,-79 79,53-52,-53 26,-26 26,-1-26,-52 0,26 0,0-27,0 27,27 0,26-27,0-26,53 53,26-53,1 0,-1 0,0 27,-26-27,0 0</inkml:trace>
  <inkml:trace contextRef="#ctx0" brushRef="#br1" timeOffset="77605.4387">9631 4603,'0'-26,"0"26,53-26,-27 26,27 0,27 0,-1 0,0 0,1 0,25 0,28 0,-27 0,-27 0</inkml:trace>
  <inkml:trace contextRef="#ctx0" brushRef="#br1" timeOffset="77960.4591">10874 4630,'0'-27,"27"27,-1 0,27 0,27 0,-1 0,0 0,1 0,-54 0,27 53</inkml:trace>
  <inkml:trace contextRef="#ctx0" brushRef="#br1" timeOffset="78102.4671">11113 4921,'52'0,"1"0,27 0,-27 0,0 0,-1 0,1 0</inkml:trace>
  <inkml:trace contextRef="#ctx0" brushRef="#br1" timeOffset="79227.5315">12462 4207,'0'-53,"0"26,0 27,26 0,27 0,0 0,0 0,0 27,-27-27,-26 79,80-53,-80 27,0 27,-53-54,26 27,1-26,-27 26,27-27,26 0,-53 27,53 0,26-53,54 27,-1-27,27 0,0 53,-1-53,-52 0</inkml:trace>
  <inkml:trace contextRef="#ctx0" brushRef="#br1" timeOffset="79528.5487">12409 4445,'53'-27,"-27"27,27 0,0 0,0 0,26 0,1 0,-1 27,1-27,-27 26,-1-26</inkml:trace>
  <inkml:trace contextRef="#ctx0" brushRef="#br1" timeOffset="79790.5637">13388 4656,'53'0,"-27"0,27 0,27 0,-1 0,0 0,1 0,-1 0</inkml:trace>
  <inkml:trace contextRef="#ctx0" brushRef="#br1" timeOffset="80757.6191">14499 3889,'0'-26,"0"26,53 0,0 0,0 0,0 0,26 26,-52-26,-27 79,26-79,-26 53,0-26,0 26,-53-27,0 27,0-26,-26 25,26-52,27 53,26-26,0 26,26-53,53 26,1-26,-1 0,1 0,-1 53,-53-53</inkml:trace>
  <inkml:trace contextRef="#ctx0" brushRef="#br1" timeOffset="81049.6358">14446 4154,'27'0,"26"0,26 0,27 0,0 0,0 0,-1 0,-25 0,-54 0,27 0</inkml:trace>
  <inkml:trace contextRef="#ctx0" brushRef="#br1" timeOffset="81508.662">15319 3730,'27'-26,"-1"26,54 0,-27 0,-53 0,0 53,0-27,-27 54,-26-54,53 27,27-53,26 0,-27 26,1-26,25 0,-52 27,-52 26,-1-53,0 0,-27 53,1-53</inkml:trace>
  <inkml:trace contextRef="#ctx0" brushRef="#br1" timeOffset="83014.7481">14420 4683,'0'0,"0"-27,79 27,-26 0,53 0,0 0,79 0,-26 0,26 0,0 0,27 0,-53 0,-54 0,-52 0,0 0,-53 53,0-26,-26-27</inkml:trace>
  <inkml:trace contextRef="#ctx0" brushRef="#br1" timeOffset="83538.7781">14843 4974,'0'-27,"0"27,27 0,-1 0,53 0,-26 0,0 53,-26-53,-27 80,0-27,0-53,-53 26,26-26,-26 0,80 53,-1-53,27 0,27 26,-27-26,-27 53,27-53,-53 27,-53-1,0-26,0 0,27 0,-27 53</inkml:trace>
  <inkml:trace contextRef="#ctx0" brushRef="#br1" timeOffset="83763.791">15584 4974,'0'26,"0"27,0 0,53 0,-53 0,0 26,0-26,-27 0,27-26</inkml:trace>
  <inkml:trace contextRef="#ctx0" brushRef="#br1" timeOffset="83927.8004">15637 5635,'0'0,"53"0</inkml:trace>
  <inkml:trace contextRef="#ctx0" brushRef="#br1" timeOffset="84865.854">16325 4630,'53'0,"0"-27,26 27,27 0,26-26,-52 26,-28 0,-25 0,26 0</inkml:trace>
  <inkml:trace contextRef="#ctx0" brushRef="#br1" timeOffset="85152.8705">16669 4339,'0'0,"-27"79,27-26,0-26,-53 26,53-1,0 1,0 0,27-53</inkml:trace>
  <inkml:trace contextRef="#ctx0" brushRef="#br1" timeOffset="85967.9165">17595 3916,'0'-27,"79"27,-26-53,-26 53,25 0,28 0,-27 0,0 0,-27 27,-26 26,0 26,0-53,-26 27,-54-26,27 26,27-27,26 27,-53-53,53 53,0-27,53-26,0 0,53 0,-27 53,-26-53,0 0</inkml:trace>
  <inkml:trace contextRef="#ctx0" brushRef="#br1" timeOffset="86237.9319">17648 4074,'0'0,"26"0,27 0,0 0,0 0,0 0,26 0,1 0,52 0,-53 0,-26 0,-26 0</inkml:trace>
  <inkml:trace contextRef="#ctx0" brushRef="#br1" timeOffset="86627.9547">18468 3757,'0'0,"0"79,26-79,54 53,-54 0,27-27,-26-26,-27 53,26-53,-26 53,0 27,-53-80,0 26,0-26,0 0,0 0</inkml:trace>
  <inkml:trace contextRef="#ctx0" brushRef="#br1" timeOffset="86816.9656">18494 3757,'80'-27,"-54"27,1-53,52 53,-26 0,-27 0,1 27,26-27,-27 26</inkml:trace>
  <inkml:trace contextRef="#ctx0" brushRef="#br1" timeOffset="87610.011">17621 4762,'0'0,"0"-53,53 53,0 0,0-26,26 26,1 0,26 0,-1 0,1 0,0 0,-27 0,1 0,-27 0,-27 26,54-26,-80 27</inkml:trace>
  <inkml:trace contextRef="#ctx0" brushRef="#br1" timeOffset="88046.0359">17568 4974,'0'26,"-26"27,26 0,0 0,53 26,0-79,0 80,0-80,-27 79,-26 1,0-28,-26-25,-27-27,0 0,26 0</inkml:trace>
  <inkml:trace contextRef="#ctx0" brushRef="#br1" timeOffset="88286.0497">17674 5186,'0'-27,"27"27,-27-26,79 26,-53 0,1 0,26 0,0 0,-27 0,27 0,-26 0,-27 0</inkml:trace>
  <inkml:trace contextRef="#ctx0" brushRef="#br1" timeOffset="88518.0627">18203 5080,'0'-27,"0"27,0 53,0-26,0-1,0 27,0 26,0 1,0-1,0-26,-26-27</inkml:trace>
  <inkml:trace contextRef="#ctx0" brushRef="#br1" timeOffset="88676.072">18309 5847,'27'0</inkml:trace>
  <inkml:trace contextRef="#ctx0" brushRef="#br1" timeOffset="89320.1088">19076 4630,'80'0,"-54"0,27 0,0 0,0 0,-26 0,-1 0</inkml:trace>
  <inkml:trace contextRef="#ctx0" brushRef="#br1" timeOffset="90249.1619">19950 3968,'26'-52,"27"52,26 0,-26 0,27 0,-1 26,0-26,-26 53,-26-53,-27 53,0 0,-27-53,1 53,-27 0,26-27,-25-26,52 53,-27-53,27 79,0-26,79-53,-26 53,27-53,-27 53,26-53,-52 0,-27 27</inkml:trace>
  <inkml:trace contextRef="#ctx0" brushRef="#br1" timeOffset="90528.1779">20161 4154,'53'0,"-26"0,52 0,-26 0,0 0,0 26,0-26,-27 0,1 0,26 0</inkml:trace>
  <inkml:trace contextRef="#ctx0" brushRef="#br1" timeOffset="90993.2044">20638 3624,'52'0,"1"0,0 0,0 0,27 0,-1 0,-26 0,0 0,-53 0,0 53,-27 27,27-54,-53-26,53 53,-26 0,26-26,0-1,0 27</inkml:trace>
  <inkml:trace contextRef="#ctx0" brushRef="#br1" timeOffset="91735.2463">20188 4868,'0'0,"53"0,0 0,-1 0,28 0,52 0,0 0,27 0,-27 0,27 0,-53-53,-27 53,1 0,-80 0</inkml:trace>
  <inkml:trace contextRef="#ctx0" brushRef="#br1" timeOffset="92163.2714">20082 5133,'26'-27,"27"27,27 0,-1 0,-53 0,1 0,26 0,0 0,-27 0,-26 0,53 27,-53 52,0 0,0-52,-26-1,-1 54,27-54,-53-26,53 79</inkml:trace>
  <inkml:trace contextRef="#ctx0" brushRef="#br1" timeOffset="92418.2859">20902 5106,'0'-26,"0"52,0 27,0 0,0 0,0 0,0 0,0 26,-26 0,26-52</inkml:trace>
  <inkml:trace contextRef="#ctx0" brushRef="#br1" timeOffset="92575.295">20849 5768,'27'0,"-1"0</inkml:trace>
  <inkml:trace contextRef="#ctx0" brushRef="#br1" timeOffset="93445.3447">21749 4709,'26'0,"1"0,79 0,-80 0,0 0,27 0,0 0,-26 0,-1 0,27 0,-53 53</inkml:trace>
  <inkml:trace contextRef="#ctx0" brushRef="#br1" timeOffset="93686.3585">21960 4630,'0'-27,"0"54,0-1,0 1,0 26,0-27,0 1,0 26,0-27,0 0,0 27,0-26</inkml:trace>
  <inkml:trace contextRef="#ctx0" brushRef="#br1" timeOffset="93999.3764">22595 4736,'0'-27,"27"27,-27 27</inkml:trace>
  <inkml:trace contextRef="#ctx0" brushRef="#br1" timeOffset="94209.3885">22886 4815,'27'0</inkml:trace>
  <inkml:trace contextRef="#ctx0" brushRef="#br1" timeOffset="94405.3997">23098 4815,'27'0</inkml:trace>
  <inkml:trace contextRef="#ctx0" brushRef="#br1" timeOffset="95722.475">23521 4762,'-26'0,"26"53,0-53</inkml:trace>
  <inkml:trace contextRef="#ctx0" brushRef="#br1" timeOffset="95931.4864">23707 4842,'53'0,"-27"0</inkml:trace>
  <inkml:trace contextRef="#ctx0" brushRef="#br1" timeOffset="96112.4967">23971 4894,'80'0,"-54"0,1 0</inkml:trace>
  <inkml:trace contextRef="#ctx0" brushRef="#br1" timeOffset="96425.5152">24448 4974,'26'26</inkml:trace>
  <inkml:trace contextRef="#ctx0" brushRef="#br1" timeOffset="96606.5256">24580 5000,'26'0</inkml:trace>
  <inkml:trace contextRef="#ctx0" brushRef="#br1" timeOffset="97447.5737">25929 4074,'0'-26,"-53"52,53 1,-53 26,53 26,0 27,0 26,0-26,0 0,53 26,0 27,0 0,-26-80,52-26,-26 0,-27-53</inkml:trace>
  <inkml:trace contextRef="#ctx0" brushRef="#br1" timeOffset="98503.6341">27146 4259,'0'0,"27"0,26 0,0 0,-1 0,1 0,0 0,-53 27,27-27,-27 53,0-53,-53 53,0-53,0 53,-26-53,52 79,-26-26,53 0,53 0,0-53,0 53,26-53,1 53,26-53,-53 0,-27 0</inkml:trace>
  <inkml:trace contextRef="#ctx0" brushRef="#br1" timeOffset="98765.6491">27252 4471,'0'0,"53"0,0 0,0 0,0 53,26-53,-26 0,0 0,-27 27</inkml:trace>
  <inkml:trace contextRef="#ctx0" brushRef="#br1" timeOffset="99441.6877">27146 4524,'0'0,"27"0,-1 0,27 0,-26 0,25 0,-25 0</inkml:trace>
  <inkml:trace contextRef="#ctx0" brushRef="#br1" timeOffset="99839.7104">26644 4180,'0'0,"0"0,0 27,52 25,-52-25,0-1,27 27,-27 0,0 0,0 0,53 26,-53-26,0-26</inkml:trace>
  <inkml:trace contextRef="#ctx0" brushRef="#br1" timeOffset="100243.7334">27702 4286,'0'0,"0"53,0 0,0 0,0 0,0 26,53-26,-53 0,0 0,26 26,-26-52,0-1,0 0</inkml:trace>
  <inkml:trace contextRef="#ctx0" brushRef="#br1" timeOffset="100685.7589">28337 4339,'0'0,"-53"79,27-26,-27 0,26 0,-26 26,53-26,-26-26,26 26,0-53,53 0,0 0,0 26,-1-26,1 53,53-53,-26 26,-1-26,0 53</inkml:trace>
  <inkml:trace contextRef="#ctx0" brushRef="#br1" timeOffset="101397.7996">29501 4551,'0'0,"-26"0,-27 79,0-53,-27-26,1 53,26-53,0 80,0-80,0 0,27 0,26-27,0 1,0-1,0 1,26-27,-26 26,53 27,-53-52,53 52,-26 0,26 52,-53-25,79 26,-53-27,27 1,-26 26,26-27,0-26,0 53,-27-53,27 0,-27 0,-26-26,0-27,0 0,0 0,0 26,-26-26,-27 53,53-26,-53 26,53 26,27 54</inkml:trace>
  <inkml:trace contextRef="#ctx0" brushRef="#br1" timeOffset="101842.8251">30030 4233,'27'53,"-27"0,0 26,0 1,0 25,0 1,0 53,0-53,0 53,0-80,-53 0,-27 54,27-28,1-52,25-53,27 27,-53-27,53 0,0-27</inkml:trace>
  <inkml:trace contextRef="#ctx0" brushRef="#br1" timeOffset="104224.9613">2566 6588,'0'26,"0"-26,0 53,0-26,0 26,0-27,0 0</inkml:trace>
  <inkml:trace contextRef="#ctx0" brushRef="#br1" timeOffset="104517.9781">2805 6667,'0'0,"0"0,0 27,0 26,0-1,0 1,0-26</inkml:trace>
  <inkml:trace contextRef="#ctx0" brushRef="#br1" timeOffset="104786.9929">2937 6667,'0'-53,"0"80,0 52,0-26,0 0,0 0</inkml:trace>
  <inkml:trace contextRef="#ctx0" brushRef="#br1" timeOffset="105207.0174">2593 6350,'0'26,"0"1,0-1</inkml:trace>
  <inkml:trace contextRef="#ctx0" brushRef="#br1" timeOffset="105508.0347">2778 6403,'0'0,"0"26,0 1,27-27</inkml:trace>
  <inkml:trace contextRef="#ctx0" brushRef="#br1" timeOffset="105733.0474">2937 6376,'0'0,"26"0</inkml:trace>
  <inkml:trace contextRef="#ctx0" brushRef="#br1" timeOffset="105972.0612">3201 6270,'0'0,"0"53,53 0,-53 0,0 0,0 0,0 26,0-26,0 0,0-26,0 25,-26-25,-1 26</inkml:trace>
  <inkml:trace contextRef="#ctx0" brushRef="#br1" timeOffset="107586.1536">5212 6059,'27'0,"26"0,26 0,-52 0,-1 0,0 0,-26-27,0 27,0-53,-52 53,-1 0,0 0,53 27,0-1,-27 27,27 0,0 0,0 26,0 1,0-1,0 0,0-26,0 0,0 0,0-26,0 26,0-53,0 26</inkml:trace>
  <inkml:trace contextRef="#ctx0" brushRef="#br1" timeOffset="107828.1674">5080 6350,'53'-53,"0"53,0 0,0 0,26 0,0 0,1 0,-1 0,27 0,-53 0,-27 0</inkml:trace>
  <inkml:trace contextRef="#ctx0" brushRef="#br1" timeOffset="108126.1845">6218 5953,'-27'26,"-26"27,27 27,-27-1,0 0,53 1,-26 26,26-27,0 0,0 1,0-27,0-1,53 1,-1-26,1-27,0 0</inkml:trace>
  <inkml:trace contextRef="#ctx0" brushRef="#br1" timeOffset="108845.2256">6403 6217,'0'0,"26"-53,27 53,53 0,-26 0,-1-26,-26 26,-27 0,-26 26,0 27,0 0,-53-26,27 26,-27-27,27 27,-27-26,53-1,0 27,0-27,26 27,1-53,25 53,28-53,-54 0,-26 27,53-27</inkml:trace>
  <inkml:trace contextRef="#ctx0" brushRef="#br1" timeOffset="109108.2406">6482 6429,'27'0,"-1"0,54 27,-27-27,26 0,0 26,1-26,-1 0</inkml:trace>
  <inkml:trace contextRef="#ctx0" brushRef="#br1" timeOffset="109348.2544">7170 6297,'0'0,"0"26,0 27,27 0,-27 0,0 26,0 1,0-1,0 0,-53-26,26-26,-26 26,27-53,26 53,-27-53</inkml:trace>
  <inkml:trace contextRef="#ctx0" brushRef="#br1" timeOffset="109595.2685">7382 6773,'53'-53,"-27"53,27 0,0 0,0 0,0 0,-27 0</inkml:trace>
  <inkml:trace contextRef="#ctx0" brushRef="#br1" timeOffset="109721.2757">7541 6958,'79'0,"-26"0,0 0,0 0,-27 0</inkml:trace>
  <inkml:trace contextRef="#ctx0" brushRef="#br1" timeOffset="110548.323">8890 6826,'0'0,"53"0,0 0,0 0,0 0,0-27,0 27,-1-52,-52-1,-79 0,0 53,26 0,0 0,0 0,0 79,27-52,26 25,0-25,0-1,0 1,0 26,52-53,1 53,27-53,-1 0,27 53,-27-53</inkml:trace>
  <inkml:trace contextRef="#ctx0" brushRef="#br1" timeOffset="111432.3736">9102 5741,'0'0,"26"-26,27 26,0 0,26 0,1 0,-27 0,0 26,-27 27,-26-26,0-1,0 27,-53-27,27 27,-54-26,54 26,-1-27,27 1,-53-27,53 79,53-26,0-53,27 53,-1-53,0 0,-26 0,27 0,-80 26,26-26</inkml:trace>
  <inkml:trace contextRef="#ctx0" brushRef="#br1" timeOffset="111710.3895">9260 5953,'0'0,"53"0,0 0,27 0,-1 0,0 0,27 0,0 53,0-53</inkml:trace>
  <inkml:trace contextRef="#ctx0" brushRef="#br1" timeOffset="112377.4276">10266 6694,'0'-27,"26"27,54 0,-27 0,0 0,-27 0,27 0,-53 27</inkml:trace>
  <inkml:trace contextRef="#ctx0" brushRef="#br1" timeOffset="112528.4361">10292 6905,'106'0,"-53"0,26 0,-26 0,-26 0,-1 0,27 0</inkml:trace>
  <inkml:trace contextRef="#ctx0" brushRef="#br1" timeOffset="113261.4782">11668 6270,'0'-26,"27"26,-1 26,-26 27,53 0,-53 0,0 0,0 26,0 27,0-26,-26-1,26-26,-27 0</inkml:trace>
  <inkml:trace contextRef="#ctx0" brushRef="#br1" timeOffset="113569.4958">12197 6799,'80'-26,"-1"26,27-53,-27 53,27 0,-27-53,1 53,-54 0</inkml:trace>
  <inkml:trace contextRef="#ctx0" brushRef="#br1" timeOffset="113810.5096">12515 6588,'0'-27,"0"1,0 52,0 27,0 0,0 27,0-28,0-25,0 26,0-27,53 1,-53 26</inkml:trace>
  <inkml:trace contextRef="#ctx0" brushRef="#br1" timeOffset="114846.5688">13309 6403,'0'0,"26"0,53 0,-26 0,0 0,0 0,0 53,0-53,-27 26,-26 27,0 0,0-27,-26 27,0-53,-27 53,26-53,-26 53,53 0,0 26,27-79,52 27,0-27,1 53,26-53,-27 0,0 0</inkml:trace>
  <inkml:trace contextRef="#ctx0" brushRef="#br1" timeOffset="115152.5863">13361 6641,'0'0,"80"0,-1 0,27 0,0 0,0 0,0 0,26 0,-26 0</inkml:trace>
  <inkml:trace contextRef="#ctx0" brushRef="#br1" timeOffset="115819.6245">14499 6799,'27'0,"26"-26,-27 26,27 0,0 0,0 0,0 0,26 0,-52 0,-1 0,27 0</inkml:trace>
  <inkml:trace contextRef="#ctx0" brushRef="#br1" timeOffset="116029.6365">14790 6641,'0'-53,"0"79,0 27,0 0,0 0,0 0,-53 26,53-26,0 0</inkml:trace>
  <inkml:trace contextRef="#ctx0" brushRef="#br1" timeOffset="117108.6982">15849 6270,'0'-53,"0"53,52 0,28-26,-27 26,0 0,0 0,0 0,-1 0,-52 53,0 0,0-27,-52 27,-1-26,0 26,0-27,-27-26,80 53,-26-53,26 79,53-26,26-53,1 53,-1-53,0 0,1 0,-27 0</inkml:trace>
  <inkml:trace contextRef="#ctx0" brushRef="#br1" timeOffset="117401.715">15849 6429,'0'-26,"26"26,27 0,26 0,1 26,-1-26,0 0,-26 0,0 0</inkml:trace>
  <inkml:trace contextRef="#ctx0" brushRef="#br1" timeOffset="117769.736">16616 6085,'79'0,"-26"0,-26 27,-27 25,0-25,-27 26,1-27,-27-26,53 53,-53-53,53 53,0-26,0-27,53 26,0-26,0 0,0 0,26 0,0 0,-52 0</inkml:trace>
  <inkml:trace contextRef="#ctx0" brushRef="#br1" timeOffset="118995.8062">15690 6932,'26'0,"-26"-27,80 27,-54 0,27 0,53 0,53 0,26 0,53 0,0 0,-26 0,-1 0,-52 0,-53 0,-53 0,-53 53,-27-53</inkml:trace>
  <inkml:trace contextRef="#ctx0" brushRef="#br1" timeOffset="119565.8388">16272 7143,'0'0,"53"0,-27 0,27 0,0 0,0 0,-27 0,-26 0,0 53,0-53,-52 53,25-53,27 53,-53-53,53 27,0-1,53-26,-26 0,-1 53,53-53,-52 0,-1 0,27 0</inkml:trace>
  <inkml:trace contextRef="#ctx0" brushRef="#br1" timeOffset="119806.8526">16880 7117,'0'-53,"0"80,0 25,0-25,0 26,0-27,0 1,0 26,0-27</inkml:trace>
  <inkml:trace contextRef="#ctx0" brushRef="#br1" timeOffset="119971.862">16933 7620,'53'0,"-53"0,27 0</inkml:trace>
  <inkml:trace contextRef="#ctx0" brushRef="#br1" timeOffset="120855.912">17701 6773,'0'-26,"26"26,27 0,-27 0,27 0,0 0,27 0,-27 0,-27 0,1 0</inkml:trace>
  <inkml:trace contextRef="#ctx0" brushRef="#br1" timeOffset="121125.928">17806 6588,'0'-27,"0"27,0 27,0 26,0 0,0-27,0 27,0 0,0 0</inkml:trace>
  <inkml:trace contextRef="#ctx0" brushRef="#br1" timeOffset="122190.9889">18812 6138,'0'-26,"26"26,1 0,-1 0,1 0,26 0,-27 0,1 0,25 26,1 0,-53 27,0 0,-26-53,-27 80,27-80,-1 53,-26-53,53 26,0 27,0 0,27-53,26 26,-1-26,1 0,0 0,0 53</inkml:trace>
  <inkml:trace contextRef="#ctx0" brushRef="#br1" timeOffset="122491.0061">18680 6350,'0'-27,"26"27,27 0,-27 0,27 0,0 0,27 0,-27 0,-1 0,1 0,-26 0,-1 0</inkml:trace>
  <inkml:trace contextRef="#ctx0" brushRef="#br1" timeOffset="123017.0361">19526 5900,'27'0,"26"0,0 0,-27 0,-26 0,0 53,0 0,-53-53,27 26,-1-26,27 53,0-53,27 27,26-27,-27 52,27-52,-53 27,-53-27,0 26,0-26,-53 80,53-80</inkml:trace>
  <inkml:trace contextRef="#ctx0" brushRef="#br1" timeOffset="123654.0726">18706 6852,'0'0,"53"0,0 0,26 0,27 0,53 0,0 0,-1 0,28 0,-1 0,-26 0,-80 0,-26 27,-53-1</inkml:trace>
  <inkml:trace contextRef="#ctx0" brushRef="#br1" timeOffset="124147.1008">18706 7117,'79'0,"-26"0,-26 0,26 0,-27 0,-26 0,27 0,-27 53,0 0,-53-53,26 53,-26-53,53 0,27 0,26 26,-27-26,27 0,0 53,-27-53,-26 27,-26 25,-53-52,79 27,-53-27,53 26</inkml:trace>
  <inkml:trace contextRef="#ctx0" brushRef="#br1" timeOffset="124366.1133">19315 7117,'0'-26,"0"26,0 26,0 27,0-27,0 1,0 26,0 26,0-26,-27-27</inkml:trace>
  <inkml:trace contextRef="#ctx0" brushRef="#br1" timeOffset="124523.1223">19262 7646,'26'0,"27"0,-53 27</inkml:trace>
  <inkml:trace contextRef="#ctx0" brushRef="#br1" timeOffset="125885.2002">17648 6799,'0'-26,"79"26,-26 0,0 0,0-53,-27 53</inkml:trace>
  <inkml:trace contextRef="#ctx0" brushRef="#br1" timeOffset="127438.289">20426 6905,'0'-26,"-27"26,27 0,53 0,-26 0,26 0,-27 0,1 0,26 0,-1 0,-25 0</inkml:trace>
  <inkml:trace contextRef="#ctx0" brushRef="#br1" timeOffset="127775.3083">20638 6799,'0'-26,"0"-27,-27 53,27 27,0-1,0 0,0 27,0-26,0-1,0 27,0 0,0-53,0 27</inkml:trace>
  <inkml:trace contextRef="#ctx0" brushRef="#br1" timeOffset="128072.3253">21034 6852,'27'0,"-27"-26,0 52</inkml:trace>
  <inkml:trace contextRef="#ctx0" brushRef="#br1" timeOffset="128255.3358">21193 6879</inkml:trace>
  <inkml:trace contextRef="#ctx0" brushRef="#br1" timeOffset="128435.3461">21299 6879,'53'0,"-53"0</inkml:trace>
  <inkml:trace contextRef="#ctx0" brushRef="#br1" timeOffset="129322.3967">21669 6799,'0'-52,"0"52,53 0,0 0,-26 0,-1 0,1 0,-27 26</inkml:trace>
  <inkml:trace contextRef="#ctx0" brushRef="#br1" timeOffset="129477.4057">21775 7011,'27'0,"26"0,0 0,-1 0</inkml:trace>
  <inkml:trace contextRef="#ctx0" brushRef="#br1" timeOffset="130685.4748">23072 6323,'0'-53,"0"53,-27 0,-52 0,26 53,0-53,-26 53,52-53,1 53,-27-53,53 53,-27-53,27 26,0 1,0-27,133 53,-28-53,1 0,53 0,26 53,-52-53,-28 53,-78-53,-27 26,0 27,0-53,-106 53,0-53,-26 79,26-79,-26 106,26-53,-26-53,79 53,26-53,27 26,27-26,52 0,0 0,27 0,80 0,25 0,-26 0,-26 0,-27 0,27 0,-53 0,0 0,-27 0,-26 0,0 0,-79 0</inkml:trace>
  <inkml:trace contextRef="#ctx0" brushRef="#br1" timeOffset="132327.5687">24765 6191,'-53'0,"53"-53,27 53,-1 0,27 0,0 0,0 0,26 0,-52 0,-1 53,27 26,-53-52,0-1,-26 27,-27-26,26 26,-26-27,0 27,27-27,-27 54,53-54,0-26,53 27,-27-27,27 0,27 53,-1-53,-26 0,-27 0,27 0</inkml:trace>
  <inkml:trace contextRef="#ctx0" brushRef="#br1" timeOffset="132643.5868">24686 6508,'0'-26,"0"26,26 0,27 0,0 0,0 0,0 0,0 0,26 0,-26 0,0 0,-27 0,27 0</inkml:trace>
  <inkml:trace contextRef="#ctx0" brushRef="#br1" timeOffset="133189.618">25347 5900,'0'0,"0"79,0-26,0-26,0 26,0-1,53-52,-27 0,-26-26,27 0,-27-1,53-26,-27 27,27 26,-26 0,-27 26,26-26,-26 53,0-26,0 25,0-25</inkml:trace>
  <inkml:trace contextRef="#ctx0" brushRef="#br1" timeOffset="133963.6623">24580 6958,'79'0,"-26"0,53 0,26 0,106 0,-26 0,-27 0,0 0,-26 0,0 0,-80 0,-52 0,-27 0,0 0,-27 0</inkml:trace>
  <inkml:trace contextRef="#ctx0" brushRef="#br1" timeOffset="134653.7017">24977 7170,'53'0,"-27"0,27-53,0 53,-53 0,26 53,-26-27,0 27,0 0,0-26,0 26,0-27,-53-26,53 26,0-52,27 26,-27-53,26 0,-26 27,80-27,-54 26,1 27,26 0,-27 53,-26-26,53-27,-53 53,0-27,0 27</inkml:trace>
  <inkml:trace contextRef="#ctx0" brushRef="#br1" timeOffset="134916.7168">25638 7143,'0'-52,"0"78,0 0,0 1,0-1,0 27,0-26,0 26,0 0,0 26</inkml:trace>
  <inkml:trace contextRef="#ctx0" brushRef="#br1" timeOffset="135087.7266">25691 7673</inkml:trace>
  <inkml:trace contextRef="#ctx0" brushRef="#br1" timeOffset="136790.8239">22437 7567,'0'0,"0"53,0-27,0 27,53 0,-53-27,0 1,0-27,26-53,-26 0,0 27,53 26,-53-53,26 0,27 53,-26 0,-27 53,26-27,-26 1,0 26,53-53,-53 52,0-25</inkml:trace>
  <inkml:trace contextRef="#ctx0" brushRef="#br1" timeOffset="137096.8413">22913 7699,'0'-26,"53"26,26 0,-52 0,-1 0,1 0,26 0,-53 26</inkml:trace>
  <inkml:trace contextRef="#ctx0" brushRef="#br1" timeOffset="137233.8493">23019 7831,'0'0,"53"0,-27 0,27 0,0 0,26 0,-26 0,-26 0</inkml:trace>
  <inkml:trace contextRef="#ctx0" brushRef="#br1" timeOffset="137517.8656">23760 7699,'0'0,"0"53,0 0,0-27,53-26,-53 53,52-53,-52-53,0 27,-26 26,0-53,-1 53,27-26,-79 26,-1-53</inkml:trace>
  <inkml:trace contextRef="#ctx0" brushRef="#br1" timeOffset="138724.9343">23072 5768,'0'-27,"0"-26,0 80,-27-27,-26 79,27-52,-27 25,26-25,-25-27,25 53,1-53,-27 0,53-53,0 0,0 0,26 27,1 26,26 0,-1 0,-25 0,26 53,-27-53,1 52,26-52,-27 27,27-27,-53-27,0-25,-26-1,-27 53,0 0,53 0</inkml:trace>
  <inkml:trace contextRef="#ctx0" brushRef="#br1" timeOffset="139926.0033">23707 7673,'-27'-27,"1"27,-1 0,27 0,-26 0,26 80,-53-28,53-25,0-1,0 27,53-26,26-27,-26 53,0-53,0 0,0 0,0 0,-53 0,26 0,-26-80,0 54,0-1,0 1,0-27,-53 27,27 26,-27 0,53 0,-26 0,26 26</inkml:trace>
  <inkml:trace contextRef="#ctx0" brushRef="#br1" timeOffset="141252.0791">27411 6429,'-53'0,"53"53,0 0,0 26,0 1,0-1,0 27,79 26,-26 27,0-27,27-79,-28 0,28-53</inkml:trace>
  <inkml:trace contextRef="#ctx0" brushRef="#br1" timeOffset="142137.1298">28496 6429,'0'-26,"0"26,53 0,-1 0,1 0,-26 0,-1 0,27 26,-53 53,0-52,0-1,-26 27,26-26,-53 26,53-27,-27 1,27 52,0-26,0-53,27 26,52-26,1 0,-1 0,-26 0,0 0</inkml:trace>
  <inkml:trace contextRef="#ctx0" brushRef="#br1" timeOffset="142422.1461">28496 6720,'0'0,"53"0,-1 0,28 0,26 0,26 0,-26-26,-27 26,1 0</inkml:trace>
  <inkml:trace contextRef="#ctx0" brushRef="#br1" timeOffset="142893.173">28099 6508,'0'-26,"26"26,1 0,-1 26,-26 1,80-1,-80 54,52-27,-52 0,53-1,0 28,-53-27,53 0</inkml:trace>
  <inkml:trace contextRef="#ctx0" brushRef="#br1" timeOffset="143270.1943">29501 6244,'0'0,"0"53,0-27,0 27,0 0,53 26,-53-26,0 27,53-1,-53-26,0 26,0-26,0-26,26-27,-26 26</inkml:trace>
  <inkml:trace contextRef="#ctx0" brushRef="#br1" timeOffset="143682.2181">30136 6350,'0'0,"-53"79,27-26,-54 0,27 26,-26-26,53 0,-27-26,26-27,27 0,0 26,53-26,0 53,0-53,26 26,-26-26,27 80,-1-80,0 53,27-53,-53 0</inkml:trace>
  <inkml:trace contextRef="#ctx0" brushRef="#br1" timeOffset="144364.2572">31089 6588,'-27'0,"1"0,-27 26,0 1,-53 26,27 0,-1-27,1 27,26-53,26 26,-25-26,52-26,0-53,26 52,-26-26,53 27,0-27,26 53,-26 26,0 54,0-27,-27-27,27-26,27 53,-27-53,0 0,-1 0,1 0,-26 0,-27-53,0 0,0 0,0 0,-27-26,-26 52,27 27,-27-52,0 52,27 0,26 52,0 1,26-53,27 27</inkml:trace>
  <inkml:trace contextRef="#ctx0" brushRef="#br1" timeOffset="145108.2997">31089 6561,'-53'0,"26"0,1 0,-27 0,53 0,-27 53,27-26</inkml:trace>
  <inkml:trace contextRef="#ctx0" brushRef="#br1" timeOffset="145632.3291">31644 6138,'53'26,"-53"1,53 52,-53 1,0 26,0 26,26-26,-26-1,0 28,0-27,-52 26,-1-53,-27 27,27-53,27-53,26 26,-53-26,53 0,0-26,0 0</inkml:trace>
  <inkml:trace contextRef="#ctx0" brushRef="#br2" timeOffset="160491.1796">2381 7726,'0'-53,"0"106,0-1,0 1,0 0,0 27,0-1,0 0,-26-26,26 27,0-54,0 27,-27-53,27 0,0-26,0-54,0 1,0-27,0-26,27-1,-27 28,53-28,0 54,0-27,-27 53,27 0,-27 0,54 53,-54 0,1 53,-27 53,0-27,0 27,0 0,0 0,0 26,0-26,0-27,0-26,0 0,0-26,0 26</inkml:trace>
  <inkml:trace contextRef="#ctx0" brushRef="#br2" timeOffset="160739.1937">2408 7884,'0'0,"53"0,0-53,52 53,1-26,0 26,-27 0,-26-79</inkml:trace>
  <inkml:trace contextRef="#ctx0" brushRef="#br2" timeOffset="161632.2448">3096 7487,'0'-26,"0"26,0 26,0 54,0-1,0 1,0-1,0 0,0 1,0-27,0-27,53-26,-53 0,26 0,-26-53,26 53,-26-53,53 53,0 0,-26 0,26 0,0 27,-53 26,0-1,0-25,-27 26,-26-53,27 53,-27-53,26 0,1 0,-1 0,27-27,-52 27,52-26,26-27,0 53,27-53,-26 53,-1-53</inkml:trace>
  <inkml:trace contextRef="#ctx0" brushRef="#br2" timeOffset="161923.2615">3545 7858,'53'0,"-53"53,0 0,0 0,-26-1,26 1,0 0,0-26,0-1,26-26,54 0,-27 0,0 0,-1 0,1-53,-53 0,27 27,-27-27,0 27,-53-1,26 27,1-53,-53 53,52 0,1 0,-54 27,80 26,-26-53</inkml:trace>
  <inkml:trace contextRef="#ctx0" brushRef="#br2" timeOffset="163012.3233">4022 7911,'26'0,"-26"53,0 26,27 0,-27-26,79 0,-53-26,27 26,-26-53,-1 26,27-26,-26 0,26 0,-53-26,0-1,52-52,-52 26,0-27,0 28,0-1,-26 53,26 79,26-53,-26 1,53 26,0-53,-26 53,26-53,0 0,-27 0,1-27,-27 1,52-54,-52 28,0-28,0 54,-26-27,-27 53,27 26,-27 1,26 26,27 26,0 27,-53-53,53 0,0-27,27 27,52-26,-52-27,52 0,0 0,1 0,26 0,-1 0</inkml:trace>
  <inkml:trace contextRef="#ctx0" brushRef="#br2" timeOffset="164031.3814">6244 8069,'0'-26,"0"-27,0 53,0-26,0-27,-53 53,27 0,-27 26,0 27,0 26,27 27,26-53,-80 0,80 0,0 0,80-53,-27 0,-1 0,1-26,0 26,0-80,-26 54,-27-27,0 26,0 1,0-27,0 26,0 54,0 26,0 0,0-27,0 1,0 26,53-53,-53 26,26-26,0 0,27 27,-26-27,-1 0</inkml:trace>
  <inkml:trace contextRef="#ctx0" brushRef="#br2" timeOffset="164639.4168">6535 8361,'27'0,"52"0,-52 0,25 0,28 0,-27 0,0-53,0 26,-1-52,-25 26,-27-27,53 28,-53-28,0 54,0-27,0 53,-53 0,53 0,-79 53,79 0,-27 26,27 27,0 26,0-52,0-1,0-26,79 0,1-53,-27 0,26 0,1 0,-1-80,0 27,-26-52,0-1,-53-53,53 53,-53 27,0-1,0 54,-53-27,0 53,0 53,53-27,-53 27,53 0,0 0,0 0,0 0,27 0,-1-27,27 27,0-26,26 26,27 0,-26-53</inkml:trace>
  <inkml:trace contextRef="#ctx0" brushRef="#br2" timeOffset="166042.4971">8758 7990,'0'-26,"0"-27,0 26,0 27,-27 0,27-26,-53 26,0 0,1 26,-28 27,80 0,-26-26,26-1,0 27,0-27,0 27,26-53,1 0,26 0,-27 0,0 0,27 0,-26 0,-27-53,53 0,-53 27,53 26,-27 0,27 53</inkml:trace>
  <inkml:trace contextRef="#ctx0" brushRef="#br2" timeOffset="166589.5283">8996 7964,'26'0,"54"0,-27 0,26 53,-53-1,27 1,-26 27,-27-27,79 0,-79 0,0-27,0-52,0-27,0 0,0 0,0 26,0-26,27 53,-1 27,27-27,0 0,0 26,26-26,-26 0,27 0,-28 0,1 0,0-53,-53 0,0 1,0 25,0-26,-53 53,0 0,27 0,-27 27,27-1,26 53,-53-26,53 0,0 0,26 0,1-26,52 26,-26-53,26 52,27-52,53 0,0 0,-27 0,27 0,-27 0</inkml:trace>
  <inkml:trace contextRef="#ctx0" brushRef="#br2" timeOffset="167483.5795">11589 7911,'0'-27,"0"-52,0 26,0 27,0-1,0-26,0 27,0-27,0 53,0-53,0-27,0 28,-53 52,53 26,0 80,0 0,0 26,0 0,0 1,0 25,0-52,0-53,0-26,0 25,26-52,27 0,-53-26</inkml:trace>
  <inkml:trace contextRef="#ctx0" brushRef="#br2" timeOffset="168020.6102">12091 7673,'0'26,"-26"27,-27 26,27 1,-27 26,53-27,0 0,0 1,0-54,0 27,26-53,27 0,0 0,-53-26,0 79,0-27,0 27,53 0,0 0,79 0,-26-53,-27 0,1 0,-1-53,0 0,-52-27,-27 1,0-27,0 27,-53 26,0-26,-53 52,27 27,26 0,27 0,-27 53,53 0,0 0,53 26,-1-52,1 26,27-53,-1 26,27-26,-27 0,1 0,-54 53</inkml:trace>
  <inkml:trace contextRef="#ctx0" brushRef="#br2" timeOffset="168291.6257">11218 7752,'-53'-26,"53"-1,0 27,53 0,0 0,27-53,-1 53,0 0,27 0,27 0,-28 27,-25-27,-1 0</inkml:trace>
  <inkml:trace contextRef="#ctx0" brushRef="#br2" timeOffset="169658.7039">13467 8308,'0'-53,"0"53,53 0,-26 0,-1 0,54 0,-1 0,0-27,1-26,-1 27,-53-27,-26 26,27-25,-27 25,-27 27,1 0,-27 0,0 0,-26 27,26 25,0 1,53 0,0 0,0 0,53-26,0-27,26 79,-26-79,26 0,-26 26,0-26,0 0,0 0</inkml:trace>
  <inkml:trace contextRef="#ctx0" brushRef="#br2" timeOffset="169895.7175">14499 8096,'0'-53,"0"53,-79 26,52 27,-26 27,27-27,-27 0,53 0,-26-1,26-25,0-1</inkml:trace>
  <inkml:trace contextRef="#ctx0" brushRef="#br2" timeOffset="170143.7317">14155 8255,'0'-53,"0"26,0 27,0 0,53 0,0 53,-26-53,25 53,-25-53,-1 53,27-53,0 79,27-79</inkml:trace>
  <inkml:trace contextRef="#ctx0" brushRef="#br2" timeOffset="171111.787">14923 8281,'0'-26,"0"-1,0-26,0 53,-27 0,-26 0,0 0,27 0,-1 27,-26-1,27 27,26-26,-53-27,53 53,53-1,-27-52,27 0,0 0,0 0,0 0,-26-26,25 0,-52 26,27 0,26 0,-27 0,27 0,-26 0,26 52,-27-52,0 0,-26-26,53 0,-26 26,26 0,-27 0,27 0,0 0,-53 0,27 0,-27-27,0-26</inkml:trace>
  <inkml:trace contextRef="#ctx0" brushRef="#br2" timeOffset="171605.8153">15663 7911,'0'53,"0"0,0 26,0 27,0 53,0-54,0 1,0 0,0 26,0-52,53-1,-53-52,0 25,0-25,0-54,0-25,0-1,0-27,0-26,0 1,53-28,-53 27,27 27,-27 0,79 52,-26-26,-27 53,27 0,-53 0,0 27,0 52,-53 1,0-28,-26 1,0 27,-1-27,27 52,27-105</inkml:trace>
  <inkml:trace contextRef="#ctx0" brushRef="#br2" timeOffset="172611.8728">16219 8678,'-53'0,"80"0,25-26,1-27,27 26,26-52,-1-27,1 0,-26-53,-27 27,-53 53,26 26,-26 0,0 53,-53 0,0 0,-26 79,-1 1,1 52,26 27,53-27,-53 0,53-52,0-27,27-1,-27-25,79-27,-53 53,27-53,-26 0,-1 0,27 0,-26 0,-1 0,-26-27,80 27,-80-26,79 26,-79-79,26 26,-26 0,0 26,0 1,0 26,-53 0,27 53,-27-27,27 1,26 26,-53-27,53 27,0 0,53-53,26 0,0 0,1 0,26 0,-27 0,0 0,-26 0</inkml:trace>
  <inkml:trace contextRef="#ctx0" brushRef="#br2" timeOffset="172941.8913">17648 8334,'0'-26,"-27"26,1 0,-27 0,-26 26,-1 1,54 25,-27-25,53 26,0 0,26-27,1-26,52 53,-52-53,-1 0,-26 27,0 25,-79 1,26-53,0 53,26-53</inkml:trace>
  <inkml:trace contextRef="#ctx0" brushRef="#br2" timeOffset="173870.9448">18256 8361,'-53'-53,"0"53,27 0,-27 26,27 27,26-27,-53 27,53-26,53 26,-27-53,27 0,0 0,0 0,-27-27,-26 1,0-27,0 26,0 1,0-27,0 53,-26 0,-27 0,53 27,-27-1,27 27,27-53,26 79,26-79,27 0,53 0,0-53,-1-26,-25 0,-1-1,-53 1,-26 26,-53 0,0 0,0 0,0 27,-26 26,-1-27,1 27,-27 0,26 0,-26 53,53 27,-26-1,26 27,0 53,0-27,0 27,0-54,0 1,0 0,0-27,0-26,0-26,0-1</inkml:trace>
  <inkml:trace contextRef="#ctx0" brushRef="#br2" timeOffset="174073.9563">18865 8810,'53'-26,"-27"26,27-53,26 53,1 0,26 0,0 0,-27 0,0 0,1 0</inkml:trace>
  <inkml:trace contextRef="#ctx0" brushRef="#br2" timeOffset="174959.0071">20320 8255,'0'-53,"0"26,0 27,0 53,0 53,0-27,0 27,0 0,0 0,0-27,0-26,0 0,0 0,0-53</inkml:trace>
  <inkml:trace contextRef="#ctx0" brushRef="#br2" timeOffset="175259.0239">20108 8281,'0'-53,"0"27,0 26,80 0,-1-27,0 27,27 0,0 0,0 0,53 0,-27 0,-53 0,1 0,-54 0,-26 27</inkml:trace>
  <inkml:trace contextRef="#ctx0" brushRef="#br2" timeOffset="176002.0667">21431 8625,'0'-53,"-26"53,26-26,-27 26,27-27,-26-26,-27 27,27 26,-27 0,0 0,0 0,26 53,27-27,-53-26,53 27,0 26,53-53,0 0,-26 0,-1 0,27 0,0 0,-53-27,26 27,-26-26,27 26,-27 0,53 79,-53-52,53-27,-53 52,53-52,-53 53,79-53,-26 0</inkml:trace>
  <inkml:trace contextRef="#ctx0" brushRef="#br2" timeOffset="176452.0925">21669 8652,'0'26,"0"27,0 0,27-53,26 53,-27-53,27 0,0 0,-26-27,-1 27,27-79,-53 26,53 0,-53 0,53 53,-53-53,0 27,0 26,0 53,-27 53,27-1,0 1,0 0,-53 0,53-27,-26 27,26-27,-79-26,79 0,-27-53,27 27,-26-27,-27 0,53-80,0 54,0-27</inkml:trace>
  <inkml:trace contextRef="#ctx0" brushRef="#br2" timeOffset="177418.1477">22146 8757,'0'27,"0"-27,26 0,1 0,52-27,0 27,1-53,26 1,-54 25,1-26,27 0,-54-53,27 27,-53 0,0 26,0 0,0 26,0 1,-26-27,-54 53,54 0,-27 53,26 26,27 1,-79-1,79 27,0-27,0 27,0-27,0 1,0-27,27-27,-1 27,27-53,0 27,26-27,1 0,-28 0,1 0,0 0,-26 0,26 0</inkml:trace>
  <inkml:trace contextRef="#ctx0" brushRef="#br2" timeOffset="177872.1737">23178 8837,'52'-53,"-52"26,0 1,-26-27,0 53,-1 0,1 0,-27 0,26 0,27 26,53-26,0 27,0-27,0 53,0-53,-27 26,27-26,-53 27,0 26,0-27,0 1,-26-27,26-27,26 27,-26-79,53 52,-26-26,25 53,1-53,-26 53,26 0,0 0,0 0,0-79</inkml:trace>
  <inkml:trace contextRef="#ctx0" brushRef="#br2" timeOffset="179301.2554">24580 8281,'53'0,"-53"-53,0 27,-53 26,26 0,-26 26,1-26,-28 53,27-53,27 53,-27-53,53 27,0 25,0-25,26-27,-26 53,53-53,-26 79,26-79,-27 53,1-53,25 53,-52 0,0-27,-52-26,-1 0,0 0,-27-26,27 26,27-27,-27 27,53-26,26 26,54 0,26 0,52-53,-25 53,52 0,53-106,-53 106,-79-79,26 52,-52-25,-1-1,-52 0,-27 0,-27 53,1 0,-27 0,-27 0,27 0,27 0,-27 26,53 27,53 27,0-80,26 0,1 26,26-26,26 0,-26 53,-27-53,-26 53,-53-27,-27 27,1-53,-27 53,27-53,-1 0,27-26,0-1,80-26,-54 27,27-1,-27 27,1-53,26 53,-27 0,1 0,26 0</inkml:trace>
  <inkml:trace contextRef="#ctx0" brushRef="#br2" timeOffset="179495.2665">26379 8466,'0'53,"0"0,0 0,0 0,0 0,0 0,0-27</inkml:trace>
  <inkml:trace contextRef="#ctx0" brushRef="#br2" timeOffset="179692.2778">26564 8043,'0'-26,"27"26,-27 0,0 26,-27 27</inkml:trace>
  <inkml:trace contextRef="#ctx0" brushRef="#br2" timeOffset="180328.3142">26617 8572,'53'53,"26"-53,-26 0,0 0,0 0,0-26,26 26,-52-80,-27 54,53-27,-53 0,-27 53,-52 0,26 0,0 0,0 26,0 27,27 27,26-1,0 0,0-26,0-26,53-27,53 79,-1-79,28 0,25 0,1-53,0 0,-27-26,-52-27,-1 27,-79-1,0 54,0-27,-53 53,0-26,27 26,-1 0,1 0,26 26,-53 1,53-1,0 27,0-27,26 27,1-26,-1-1,27 27,0-26,26 25,-26 1,-53-26,27-27,-27 53,0-27,-80-26,1 53,0-53,-1 53,27-53</inkml:trace>
  <inkml:trace contextRef="#ctx0" brushRef="#br2" timeOffset="182395.4324">28443 8837,'0'0,"0"53,0-27,-53-26,26 27,1-27</inkml:trace>
  <inkml:trace contextRef="#ctx0" brushRef="#br2" timeOffset="183851.5157">28760 8202,'0'-27,"0"1,0 105,0 1,0-1,0 0,0 1,0-1,0 0,0-52,0-1,0 27,53-53,-53-26,27 26,-27-80,53 54,-53-27,52 27,1-27,-26 53,26 0,0 26,-53 27,0-26,0 25,0 1,-80-53,1 80,0-80,-1 0,54 0,-27 0,0 0,26-27,27 1,53 26,27 0,52 0,80 0,-1 0,1-80,-27 28,0-54,-52 53,-54 0,-26 53,-53-27,-26 27,-27-52,-27 52,1 0,-1 52,-25-25,52 26,0-27,26 27,27-26,0 26,0-1,0-52,53 0,0 0,-26 27,26-27,-27 26,0-26,27 106,0-106,0 27</inkml:trace>
  <inkml:trace contextRef="#ctx0" brushRef="#br2" timeOffset="184233.5375">30321 8599,'0'0,"0"-27,0-26,0 53,-53 0,0 53,53-26,-79 26,79-27,-26 0,26 27,0-26,0-1,0 27,26-53,27 0,0 0,26 0,1 0</inkml:trace>
  <inkml:trace contextRef="#ctx0" brushRef="#br2" timeOffset="184644.5611">30745 8678,'0'-26,"-53"26,0 0,-27 0,27 52,27-25,-27 26,53 0,0-53,53 0,-27 0,27-27,-26-26,26 27,-27 26,-26-53,0 53,27 0,-27 53,26-53,-26 53,53-53,-53 53,53-53</inkml:trace>
  <inkml:trace contextRef="#ctx0" brushRef="#br2" timeOffset="184975.5799">30930 8784,'0'0,"0"53,26-53,-26 53,53-53,0 0,0 0,-53-27,53 1,-53-27,26 26,-26-26,0 53,0 53,53 0,-53-26,53 26,0-53</inkml:trace>
  <inkml:trace contextRef="#ctx0" brushRef="#br2" timeOffset="185635.6177">31724 8546,'0'-80,"-53"80,0 0,0 27,0-27,0 53,53 0,0 0,106-1,-27-52,1 80,-1-80,0 53,-52-53,-27 53,26-53,-26 53,0-53,-26 0,-54 0,27 0,1 0,25 0,-26 0,80 0,-1 0,27 0,-27 0,54 0,-1 0,27 0,-27-53,1 53,-27-53,-27 0,-26 26,53-26,-53 1,-26 52,-1 0,-26 0,0 0,0 0,27 0,26 26,-26 27,26-27,0 27,0-26,52-1,1-26,0 80,0-80,53 26,0-26,0 0,-27 0,-26 0</inkml:trace>
  <inkml:trace contextRef="#ctx0" brushRef="#br2" timeOffset="188703.7932">3757 8625,'0'-26,"0"-27,0 79,0 1,0 26,0 26,0 0,0 1,0-1,-26 27,26-27,0 1,0-54,0 1,0 25,0-52</inkml:trace>
  <inkml:trace contextRef="#ctx0" brushRef="#br2" timeOffset="189243.8239">4101 8704,'53'0,"-53"80,0-1,-26 1,26-1,-53 27,53 0,0-27,0-26,0 0,53-27,-1-26,-25-26,-27-27,0 53,0 26,53 27,-53-26,79-27,1 53,-1-53,0 0,-26 0,27-53,-54 26,27-52,-53 26,0 0,0 27,-53-27,0 53,27 0,-27 26,26 27,27-26,-53 25,53-25,0-1,53 27,-26-26,26-27,0 53,0-53,26 0,0 0,-26 0</inkml:trace>
  <inkml:trace contextRef="#ctx0" brushRef="#br2" timeOffset="189521.84">3360 9022,'0'0,"27"0,26 0,79-79,0 79,27-27,0 27,-1-53,-78 53,-27 0,-27 0,-26 0</inkml:trace>
  <inkml:trace contextRef="#ctx0" brushRef="#br2" timeOffset="190661.9052">5106 9419,'0'0,"0"-27,27-78,26 78,-27-52,27 26,-26 0,-27 0,53 27,-106 26,26 0,1 0,-27 26,26 80,27-80,0 1,0 26,0-27,53 1,-26 25,-1-52,27 53,-26-53,-27 53,0 0,-27-53,-26 0,0 0,-26 0,52 0,1 0,79 0,26 0,1 0,26 0,26-26,0 26,0-80,-52 80,-27-53,-53 1,0 25,0 27,-53 0,0 0,0 0,0 0,27 79,26-26,26-53,0 27,27-27,53 0,-26 53,-1-53,27 0,0 0,-1 0,-25 53,-54-53</inkml:trace>
  <inkml:trace contextRef="#ctx0" brushRef="#br2" timeOffset="192604.0163">7091 9339,'0'-26,"0"-27,0 27,-27 26,1-27,-27 27,0 0,27 0,-1 27,27-1,-79 27,79-27,0 1,0 26,53 0,-27-53,1 0,52 0,-53 0,1 0,26 0,-27-106,-26 79,53 1,-53 26,27 53,26 0,0-53,-1 0,1 0,-53-27,53 27,-53-53,0 27,27 26,26 0,-27 0,27 0,0 0,26 0,1 0,-1 0,27-26,-53-27,-27 0,27 0,-53-27,0 1,0 26,0 27,-26-27,-27 53,26 0,1 0,-27 79,0-26,53 0,-53 53,53-27,-53 1,53-28,0 1,0 0,0 0,27-53,-1 0,1 0,26 0,26 0,-26-53,0 53,0-53,-27 53,-26-53,27 53,-27 0,0 27,52-27,-25 0,26 0,-27 0,27-27,-26 1,26-53,-27 26,-26 26,53-26,-53 27,0 52,0 27,0-26,0 26,0 26,0 27,0 0,0 52,0-52,0 0,0 26,0-26,-26-26,-27-80,53-80,-53 1,53-1,-27-25,27 25,0 27,0 27,0-27,0 53,27 0,52 0,0 0,27 0,0 0,26 26,-52-26,-27 0</inkml:trace>
  <inkml:trace contextRef="#ctx0" brushRef="#br2" timeOffset="193428.0633">9551 9181,'0'-53,"27"53,-27 53,0-27,0 1,0-1,0 53,0-52,0-1,0 54,0-54</inkml:trace>
  <inkml:trace contextRef="#ctx0" brushRef="#br2" timeOffset="193638.0755">9763 8969,'0'-26,"27"-27,-27 0,0 26,0 27,0 53,0 0,0 27</inkml:trace>
  <inkml:trace contextRef="#ctx0" brushRef="#br2" timeOffset="193953.0935">9975 9551,'53'0,"-27"0,1 0,26 0,-1 0,-25 0,26 0,-27-26,1 26,-27-80,53 80,-53-26,26 26,1 0,-27 0,53 0,-53 53,26 0,-26-27</inkml:trace>
  <inkml:trace contextRef="#ctx0" brushRef="#br2" timeOffset="195025.1548">10716 9260,'0'53,"0"0,0 0,0-27,0 27,0-26,53-1,-27 27,27-53,-27 0,1 0,-27-26,0-1,53 1,-53-27,0 26,26 1,-26-54,27 80,26 0,-53 53,53-53,-53 53,52-53,-52 53,53-53,-53 27,53-27,-53 53,0-27,27-26,52 0,-26 0,0 0,0 0,-27 0,-26 0,-26 0,-27-53,0 53,27-26,-27 26,0 0,53 0</inkml:trace>
  <inkml:trace contextRef="#ctx0" brushRef="#br2" timeOffset="196239.2242">11827 9763,'-27'0,"27"-27,27 27,52-53,-26 1,0 25,26-52,-52 26,-27 0,79-27,-79 1,0-27,0 53,0 27,0-27,-26 53,-1 0,1 26,26 27,-53 53,53-26,-53-1,53-26,-26 0,26 0,0-27,0 27,0 0,53-53,26 0,27 53,-27-53,1 0,-1 53,-26-53,0 0,-53-27,53 27,0 0,-27 0,27 0,-53-26,26-1,-26-25,0 25,0-26,27 53,-27 53,53 0,0 26,0-26,0-26,-1 26,54-53,-53 0,0 0,-26 0,25 0,1-80,-53-52,53 53,-53 26,0 0,-26 0,26 26,-53 27,26 0,-25 27,52 26,0 26,0-26,0 0,26 0,-26 0,79-27,-26-26,53 53,0-53,0 0,-27 0,-26 0</inkml:trace>
  <inkml:trace contextRef="#ctx0" brushRef="#br2" timeOffset="197501.2964">12409 9631,'0'-27,"53"27,0 0,0 0,-27 53,27 0,0-27,-27-26,1 0,-27-26,0-1,53-25,-53 25,0 1,0-27,0 0,0 79,0 1</inkml:trace>
  <inkml:trace contextRef="#ctx0" brushRef="#br2" timeOffset="198425.3493">14473 8943,'0'-53,"-27"53,27-27,0 54,0 52,0 53,0 27,27 0,-27-27,0 53,0-26,0-53,53 26,-53-26,0-27,0-26,0-26,0 26,26-53,-26-27,27 1</inkml:trace>
  <inkml:trace contextRef="#ctx0" brushRef="#br2" timeOffset="198865.3743">14526 9287,'0'-27,"53"27,-27 0,0 0,54 0,-27 27,-27 25,-26-25,80-1,-80 27,0-26,0 26,-80 0,27-27,-26 27,26-53,-26 53,52-53,1 0,26 26,26-26</inkml:trace>
  <inkml:trace contextRef="#ctx0" brushRef="#br2" timeOffset="199510.4113">15214 9604,'-53'0,"0"0,53 27,0 25,0 1,0-53,53 0,-27 0,1 0,25-26,-52-53,0 52,-26-26,-53 53,52 27,27 26,0-53,80 52,-28-52,28 0,-1 0,1 0,-27 0,26-26,-53 26,-26-53,0 0,-26 0,-27 53,27 0,-1 0,27 27,0-1,79 54,-26-1,27-26,-27 0,0 0,-53-27,26-26,-26 53,0-53,-53 0,27 0,-27 0,53 0,26-53</inkml:trace>
  <inkml:trace contextRef="#ctx0" brushRef="#br2" timeOffset="199742.424">16007 9631,'0'26,"-26"27,26-27,0 1,0-1,0 27,26 0,54-53,-27 0,0 0,-27 0,27 0</inkml:trace>
  <inkml:trace contextRef="#ctx0" brushRef="#br2" timeOffset="199915.4343">16193 9366,'79'-53,"-79"79,-27-26</inkml:trace>
  <inkml:trace contextRef="#ctx0" brushRef="#br2" timeOffset="200184.4499">16484 9128,'0'53,"-27"0,27 52,-53 28,53-27,-53 26,53-53,0 1,0-27,0-1,0-25,0 26</inkml:trace>
  <inkml:trace contextRef="#ctx0" brushRef="#br2" timeOffset="200626.4752">16166 9816,'0'-27,"79"-26,1 27,-54 26,27 0,0 0,0 0,0 0,0 0,0 0,26 0,-52 0,-1-53,27 53,-53-26,0 26,0 52,0-25,0-1,0 27,0-26,-26-27,26 53,0-27,0 27,26-53</inkml:trace>
  <inkml:trace contextRef="#ctx0" brushRef="#br2" timeOffset="200771.4833">17066 9260,'-27'27</inkml:trace>
  <inkml:trace contextRef="#ctx0" brushRef="#br2" timeOffset="201849.5451">17198 9816,'0'0,"0"26,0 27,0-26,0-1,53-26,-53 79,26-79,1 27,26-27,-53-27,0-26,26 27,-26 0,0-27,0 79,53-26,-53 53,27-53,-27 26,52-26,-25 0,26 0,-27 0,27 0,-53-52,53-1,-53 0,0-27,0 54,0-1,-26 27,26 0,-27 53,27-26,0-1,0 27,0-26,0 26,0-53,53 26,-26-26,25 0,28 0,52 0,-26 0,0-53</inkml:trace>
  <inkml:trace contextRef="#ctx0" brushRef="#br2" timeOffset="202847.6022">18627 9128,'0'-53,"0"79,0 27,0 27,0-1,0 27,0 0,0 26,0-26,0 0,26-27,-26 27,27-53,-27 0,0-27,53-26,-53 53,-27-53,27-26</inkml:trace>
  <inkml:trace contextRef="#ctx0" brushRef="#br2" timeOffset="203297.6279">18653 9366,'0'-27,"27"54,-27-1,53-26,-53 53,26-53,-26 80,0-27,0-27,0-26,-53 27,27-27,-27 52,0-52,26 27,1-27</inkml:trace>
  <inkml:trace contextRef="#ctx0" brushRef="#br2" timeOffset="203642.6477">19156 9710,'-27'0,"1"0,-27 26,53 1,0-1,0 1,0 26,0-53,26 26,54-26,-27 0,0 0,0 0,0-26,-53-1,0-26,0 27,-53-27,26 26,1 27,-27-26,26 26,27 0</inkml:trace>
  <inkml:trace contextRef="#ctx0" brushRef="#br2" timeOffset="204779.7127">19420 9683,'0'0,"0"27,0 26,0-27,27 1,-27 26,53-27,-53 1,26-27,-26 79,53-79,-26 0,26 0,-53-53,26 27,-26-27,0 0,53 26,-53 1,0 26,0 53,53 26,0-52,0-27,-27 0,-26 0,27-80,-27 27,0-26,53 0,-53 26,0 0,0 0,0 53,-53 0,53 26,0 54,0-27,53-53,-27 26,0-26,27 53,0-53,-53 26,0 1,53-27,0 53,0-53,0 0,0 0,0 0,26-27,-26 27,-53-26,27 26,-27-27,0-26,-27 53,1 0,-27 0,26 0,1 0,-27 0,26 0,27 53,-53-26,53-1,0 27,0-26,0-1,0-26,53 79,27-79,-1 0,1 0,-1 0,-26 0,-27 0,-26-26,0 52,0 27,0-26,0 26,0-53,0 53,0-80,0 1,0-27,53 0,-53 26,27 1,26-53,26 79,-53 0,54 26</inkml:trace>
  <inkml:trace contextRef="#ctx0" brushRef="#br2" timeOffset="205816.772">21564 9763,'0'-27,"0"-26,-27 53,-26 0,27 0,-27 0,53 27,-53-27,53 26,0 1,0 26,26-53,1 79,-1-79,27 53,-26-53,-27 53,53-53,-53 53,-53 26,26-79,-26 27,27-27,-1 0</inkml:trace>
  <inkml:trace contextRef="#ctx0" brushRef="#br2" timeOffset="206776.8263">22701 9578,'-53'0,"0"0,27 0,-27 26,27 27,26 0,26 0,27-53,26 0,-26 0,-26 0,-27-27,53-26,-53 27,0-27,0 27,0 26,0-53,-53 53,0 0,0 0,53 53,0-27,26 27,54-27,-1-26,27 80,53-80,-27 0,0 0,-26 0,-27-53,1 53,-54-53,-26 0,0 27,0-1,0 1,0-27,-53 53,27 0,26 53,-53 0,53 26,0 27,0 0,0-1,-26 1,26 0,0-26,0-28,0 1,0-26,0 26,0-27,0 1</inkml:trace>
  <inkml:trace contextRef="#ctx0" brushRef="#br2" timeOffset="206973.8382">23283 10213,'0'0,"27"0,26-27,0 27,26 0,27 0,26-53,-52 53,-1 0,-26 0,0-53</inkml:trace>
  <inkml:trace contextRef="#ctx0" brushRef="#br2" timeOffset="207909.8913">24633 9419,'0'-27,"26"1,1 26,-1 0,27 0,53 0,-27 0,27 0,-27 0,1 0,-54 0,27 0,-53 53,0 0,0-27,0 1,-79 26,52-27,-26 53,27-26,26 0,-53 27,53-27,0-27,27 27,-1-53,53 53,-26-53,0 0,0 0,0 0,0 0,0 0,0-27,-53 1</inkml:trace>
  <inkml:trace contextRef="#ctx0" brushRef="#br2" timeOffset="208284.9132">24897 9710,'0'-27,"0"27,80 0,-80 27,79-27,-52 26,25-26,28 0,-1 0,27 0,-27 53,1-53,-27 0,0 0,26 27,-53-27</inkml:trace>
  <inkml:trace contextRef="#ctx0" brushRef="#br2" timeOffset="208816.9436">26432 9789,'26'0,"27"0,-26 0</inkml:trace>
  <inkml:trace contextRef="#ctx0" brushRef="#br0" timeOffset="221180.6508">2249 10477,'0'-26,"0"52,0 1,0 52,0-26,0 26,0 1,0-27,0 0,0-1,26-25,27-27,27 0,-54 0,1 0,-27-53,79 27,-79-27,26 53,-26-53,53 79,-26 27,26 0,26-53,-52 0,26 0,-53-53,0 27,0-27,0 0,0-27,0 27,-27 27,-26-53,53 105,0 27</inkml:trace>
  <inkml:trace contextRef="#ctx0" brushRef="#br0" timeOffset="222106.7038">3043 10266,'26'26,"-26"27,53 53,-53 0,53 26,-53-26,26 26,-26-53,53 1,-53-54,0 27,27-53,-27-26,53-27,-53 0,26 0,-26-26,53 26,-53 26,27 27,-27-53,53 53,-1 0,-52 53,53-26,-53 26,27-53,-27 79,0-53,0 27</inkml:trace>
  <inkml:trace contextRef="#ctx0" brushRef="#br0" timeOffset="222516.7272">3969 10768,'0'-26,"-80"26,1 0,26 53,0 0,27-27,26 27,0 0,26-53,1 0,26 0,-27 0,0 0,-26-27,80 27,-80-52,26 52,1 0,26 0,-53 0,26 0,-26 52,80-52,-54 0,0 0</inkml:trace>
  <inkml:trace contextRef="#ctx0" brushRef="#br0" timeOffset="222778.7422">4286 10530,'0'27,"0"25,53 1,-53 0,0 27,27-1,-27-26,0 0,53 0,-53 0,0-27</inkml:trace>
  <inkml:trace contextRef="#ctx0" brushRef="#br0" timeOffset="222973.7534">4233 10848,'0'0,"53"0,0 0,-26 0,-1 0,53 0,1-53,-1 53</inkml:trace>
  <inkml:trace contextRef="#ctx0" brushRef="#br0" timeOffset="223715.7958">5398 10186,'0'-26,"0"105,0 27,26 79,-26-26,53 0,0-1,0-52,-27-26,-26-28,80-25,-54-27,53-53,-79 0,27-26,-27-1,53-25,-53 25,53 1,-53 26,53 53,-27 0,53 79,-79-52,27-1,-27 27,0-26,26 25,-26-25,0 26,0-27</inkml:trace>
  <inkml:trace contextRef="#ctx0" brushRef="#br0" timeOffset="224164.8213">6456 10821,'0'-53,"0"0,-27 27,1 26,-53 0,-1 26,-26 27,53-26,27 26,26 0,0-1,26-52,54 0,-1 0,-26 0,0-26,-27 26,27-53,-26 0,26 106,-27 0,54-27,-54-26,53 0</inkml:trace>
  <inkml:trace contextRef="#ctx0" brushRef="#br0" timeOffset="224511.8413">6826 10345,'0'-27,"-53"-25,53 104,0 1,27 53,-27 0,0 26,53 27,-53 0,26-27,-26-53,53 1,-53-27,53-27,-53-52,0-1,0 1,0-54,-26 28</inkml:trace>
  <inkml:trace contextRef="#ctx0" brushRef="#br0" timeOffset="224810.8583">6906 10821,'0'-26,"-27"26,54 0,26 0,-1 0,-25 0,26 0,-27 53,-26 0,0-53,-53 52,27-52,-27 53,27-53,26 80,-53-80,53 26</inkml:trace>
  <inkml:trace contextRef="#ctx0" brushRef="#br0" timeOffset="225995.9262">7170 10345,'0'-27,"0"1,0-27,0 106,0-27,0 27,27 0,-27 27,26 52,-26-26,0 0,53 26,-53-26,0 0,0-27,53 0,-53-52,0-1,26-26,-26 0,0-53,0 0,0-26,0 26,-26 0,26 0,0 0,0 27,-26-1,26-25,0 25,0 1,0-27,0-27,0 27,0 0,26 1,-26-1,53 53,-27 0,54 0,-54 0,27 79,-53-26,53 26,-53 1,0-27,0 26,0-26,-53-27,0-26,0 80,0-80,0 0,27 0,26 0,0 26,79-26,-26 0,0 0,27 0,25-53,1 27,-26-27,-27 0,26 27,-79-1,53-26,-53 0,-27 53,1 0,-27 0,27 27,-27 26,26-27,27 1,-53 25,53-25,0-1,53-26,-26 0,-1 0,1 0,52 0,-53 0,1 0,26 0,0 0,0-26,-1-1,-25 27,-1 0,-26 27,53-27,0 0,-26 0,-27-27</inkml:trace>
  <inkml:trace contextRef="#ctx0" brushRef="#br0" timeOffset="226348.9464">8837 10477,'0'0,"-26"0,-54 53,27 0,-26-27,53 27,26-26,-27 26,27-27,0-26,27 0,25 27,28-27,-27 0,-27 0,-26 53,27-53,-27 26,0-26,-27 53,-52 0,26-27</inkml:trace>
  <inkml:trace contextRef="#ctx0" brushRef="#br0" timeOffset="227015.9843">9975 10557,'-53'0,"0"79,0 0,53-26,-26 0,26 27,0-54,79 27,0-53,1 0,-1 0,-26 0,0 0,-53-27</inkml:trace>
  <inkml:trace contextRef="#ctx0" brushRef="#br0" timeOffset="227210.9957">10107 10504,'0'0,"0"-53,0 0,53 53,-53 53,0-27</inkml:trace>
  <inkml:trace contextRef="#ctx0" brushRef="#br0" timeOffset="227541.0146">11060 10504,'0'-27,"0"-26,0 53,-53 0,0 0,26 53,1-26,26 26,-80 26,80 0,-26 1,26-27,0 0,0 26,0-53,0 1,0 26,0-53,0 53,26-53,-26 26,53 1</inkml:trace>
  <inkml:trace contextRef="#ctx0" brushRef="#br0" timeOffset="227721.0249">10663 10821,'26'0,"27"0,-53-53,79 53,-52 0,-1 0,54 0,-27 0,-27 0</inkml:trace>
  <inkml:trace contextRef="#ctx0" brushRef="#br0" timeOffset="230241.169">11615 10424,'27'0,"-27"-53,0 80,0 26,0 0,0-53</inkml:trace>
  <inkml:trace contextRef="#ctx0" brushRef="#br0" timeOffset="230416.179">11721 10742,'0'-27,"0"54</inkml:trace>
  <inkml:trace contextRef="#ctx0" brushRef="#br0" timeOffset="231425.2368">3572 11694,'0'80,"0"-1,0 0,0 1,26-27,-26 26,0-52,53-27,-53 26,27-26</inkml:trace>
  <inkml:trace contextRef="#ctx0" brushRef="#br0" timeOffset="231654.2499">3942 11932,'0'53,"27"-53,26 27,-27 26,-26 0,0-27,0 27,0-27,-53 1,0 26,27-53</inkml:trace>
  <inkml:trace contextRef="#ctx0" brushRef="#br0" timeOffset="231929.2656">3545 11668,'0'-53,"0"0,0 53,0-53,0 80,0-1</inkml:trace>
  <inkml:trace contextRef="#ctx0" brushRef="#br0" timeOffset="233023.3282">3651 11377,'27'0,"-27"0,26 0,27 0</inkml:trace>
  <inkml:trace contextRef="#ctx0" brushRef="#br0" timeOffset="234981.4402">5133 11879,'0'-26,"53"79,-53-27,0 27,26 0,-26-26,53-27,-53 53,27-53,26 0,0 0,-53-53,52 26,-52-26,0 0,0 0,27 53,-27 27,26-1,-26 1,80-27,-80 79,53-79,-27 27,27-27,-53 0,26-53,-26 0,0 26,0-26,53 106,0-53,0 53,27-53,-1 0,0 0,1 0,-27-26,-27-27,-26 26,0 1,0-27,0 27,-26 26,-1 0,1 0,-27 0,0 26,53 53,0-26,0 0,53 0,-27 0,27-53,-26 53,26-53,-1 53,1-53,0 0,0 0</inkml:trace>
  <inkml:trace contextRef="#ctx0" brushRef="#br0" timeOffset="235919.4938">7435 11827,'53'26,"-53"27,79 0,-52 0,-27 26,79-26,-79-26,26-27,-26 52,53-52,0-52,-53 25,27-26,-27 0,0 0,0 27,53 52,-53 27,53 0,-1 0,-25 0,-1-27,27-26,-26 0,26 0,-53-26,0-27,0-26,0-1,0-26,0 27,0 53,-53-27,26 53,27 0,0 53,0 0,0-53,53 52,0-52,0 0</inkml:trace>
  <inkml:trace contextRef="#ctx0" brushRef="#br0" timeOffset="236610.5333">8678 11879,'-26'0,"-1"0,1 0,-27 0,27 0,-1 0,-26 53,53-26,27-27,26 0,-27 0,1 0,25-27,-25 27,-27-26,53 26,0 0,-53 0,26 53,1-53,26 0,-1-27,-52 1,27 26,-27 0,53 0,-27 53,27-53,0 0,-53-27,80 27,-80-79,26 79,-26 26,0 1</inkml:trace>
  <inkml:trace contextRef="#ctx0" brushRef="#br0" timeOffset="236878.5487">9446 11430,'26'-53,"-26"53,53 106,-53-27,0 0,0 27,0-26,53-1,-53 0,0 1,0-27,26 0,-26-27</inkml:trace>
  <inkml:trace contextRef="#ctx0" brushRef="#br0" timeOffset="237051.5586">9419 11800,'27'0,"26"0,-1 0,-25 0,26 27,0-27</inkml:trace>
  <inkml:trace contextRef="#ctx0" brushRef="#br0" timeOffset="237724.5971">11007 11588,'-27'-52,"-52"52,-1 0,54 26,-27 0,27 54,-27-27,53-27,-27 27,27-26,0-27,27 0,52 0,-26 0,0-27,0-26,-27 27,-26-27,27 53,-27-53,53 79,0 27,0-53,-1 53,-25-53,26 27</inkml:trace>
  <inkml:trace contextRef="#ctx0" brushRef="#br0" timeOffset="238820.6598">12779 11244,'53'0,"-53"-26,0 0,-53 26,0 0,-26 0,0 0,-1 26,-25 27,52-27,26 27,-26 0,53 0,53-53,0 27,79-27,-52 53,-1-53,-26 52,0-52,-53 53,0 27,-27-27,1-53,-27 26,0-26,27 0,-27 0,53 0,0-79,0 26,53 26,-27 1,27 26,53-53,-27 53,1 0,-1 0,-26 0,0 0,0 0,26 0,-26 0,0-53,0 53,0-53,-27 27,-26-54,0 54,-53 26,0 0,1 0,-28 53,54-53,26 53,0 26,0-52,53-27,0 52,26-52,0 53,-26-53,-26 0,-27 27,-27 26,1-53,52 0,1 0,26-27,-27-26,27 27,-27-27,54 27,-54 26</inkml:trace>
  <inkml:trace contextRef="#ctx0" brushRef="#br0" timeOffset="238989.6694">13838 11536,'0'26,"0"53,0-52,0-1,0 1,0 52,0-26,53-27,-53 27,53-53,-53 27</inkml:trace>
  <inkml:trace contextRef="#ctx0" brushRef="#br0" timeOffset="239172.6799">13917 11297,'0'-53,"0"53,0-26,0 52</inkml:trace>
  <inkml:trace contextRef="#ctx0" brushRef="#br0" timeOffset="239854.7189">14076 11747,'26'-53,"54"53,-27-26,0 26,-1 0,1 0,0-53,-26 53,-54 0,1 0,-27 0,26 0,1 26,-27-26,53 53,0 0,27-53,78 53,1-53,79 0,1 0,-28-26,-78-1,-27 27,-53-53,53 0,-53 27,-53-53,26 79,1-27,-27 27,26 0,27 0,0 53,53-27,-26 27,26-26,-27 26,-26-27,0 1,53 26,-79-1,-1-25,-52 26,52-27,1-26</inkml:trace>
  <inkml:trace contextRef="#ctx0" brushRef="#br0" timeOffset="240561.7593">15849 11430,'0'-27,"0"27,-53 53,53-26,0 26,0-1,0-25,26-1,1 27,25-26,-25-27,26 53,-27-53,1 0,-27-27</inkml:trace>
  <inkml:trace contextRef="#ctx0" brushRef="#br0" timeOffset="240726.7688">16113 11297,'27'0,"-27"0</inkml:trace>
  <inkml:trace contextRef="#ctx0" brushRef="#br0" timeOffset="241010.785">16351 11906,'27'-27,"26"1,-53-27,53 53,-53-26,26 26,53 0,-52 0,26 0,-27 0,27 0,-26 0,-27 0,0 53,0-27,0 0</inkml:trace>
  <inkml:trace contextRef="#ctx0" brushRef="#br0" timeOffset="242794.8871">18071 11297,'-26'0,"26"-26,0 26,79 0,-26 0,0 0,0 0,0 53,-27 26,-26 1,0-54,-26 27,-1-27,-26 1,27 26,26-27,-53-26,53 53,53 0,0-53,26 0,27 0,-27 0,1 0,-54 0</inkml:trace>
  <inkml:trace contextRef="#ctx0" brushRef="#br0" timeOffset="243034.9008">18150 11588,'0'0,"27"0,26 0,26 0,-26 0,26 0,1 0,-27 0,0 0,0 0</inkml:trace>
  <inkml:trace contextRef="#ctx0" brushRef="#br0" timeOffset="243476.9261">17780 11324,'26'-53,"27"26,-26-25,-27 78,0 0,0 1,0 26,0 26,26-26,-26 0,0 0,0 0,53 0,-53 0,0-27,0 27,27-26</inkml:trace>
  <inkml:trace contextRef="#ctx0" brushRef="#br0" timeOffset="243832.9464">18865 11244,'0'53,"0"27,0-27,0 26,0-26,0 0,0 0,53 26,-53-26,0-26,53 25,-53 1</inkml:trace>
  <inkml:trace contextRef="#ctx0" brushRef="#br0" timeOffset="244453.982">19315 11403,'26'-53,"27"53,-53 53,79-26,-26 26,27-27,52-26,27 79,-27-79,53 0,-26 0,-80 0,-26 0,-53 53,-26-53,-107 27,-52 52,0-79,26 106,53-106,1 53,52-53,26 79,-26-105,27 26,52 0,27 0</inkml:trace>
  <inkml:trace contextRef="#ctx0" brushRef="#br0" timeOffset="244970.0115">21061 11165,'0'27,"53"25,-53 1,26 0,-26 0,53 27,-53-1,0 0,0 1,0-1</inkml:trace>
  <inkml:trace contextRef="#ctx0" brushRef="#br0" timeOffset="246495.0987">22648 11112,'0'-53,"0"53,27 0,-1 0,54 0,-54 0,-26 27,27-27,-27 26,52 27,-52-26,-26-27,26 26,-53-26,0 53,0-27,27-26,26 27,-27-27,-26 53,27-53,26 26,0 27,0 0,0-53,0 27,53-27,-53 26,0 27</inkml:trace>
  <inkml:trace contextRef="#ctx0" brushRef="#br0" timeOffset="246846.1188">22569 11774,'26'0,"27"0,-26 0,-27 26</inkml:trace>
  <inkml:trace contextRef="#ctx0" brushRef="#br0" timeOffset="251062.3599">28337 9789,'26'0,"-26"27,53 26,-53 0,27 52,-27 1,53 0,-53 26,53-52,-53-1,52 0,-52 1,53 26,-53-27,80 0,-80 1,26-1,-26-26,0-26,0-1,0 27,0 0,0 0,0-27,27-26,-27 0</inkml:trace>
  <inkml:trace contextRef="#ctx0" brushRef="#br0" timeOffset="252036.4156">27596 10874,'0'0,"53"0,-53-26,26 26,1 0,52 0,1 0,-1 0,27 0,0 0,52 0,1 0,26 0,-26 0,-27 0,27 0,0 0,-80 0,-26 0,-26 0,-1 0,27 0,-26 0,25 0,28-53,-54 53,1 0,26 0,0 0</inkml:trace>
  <inkml:trace contextRef="#ctx0" brushRef="#br0" timeOffset="252742.456">29369 10848</inkml:trace>
  <inkml:trace contextRef="#ctx0" brushRef="#br0" timeOffset="252974.4693">29289 10689,'0'-27</inkml:trace>
  <inkml:trace contextRef="#ctx0" brushRef="#br0" timeOffset="253221.4833">29263 10504,'0'-53,"-53"53,27 0</inkml:trace>
  <inkml:trace contextRef="#ctx0" brushRef="#br0" timeOffset="253485.4985">29078 10345,'0'-27,"-27"27,27-26,-53 26,27 0,26-53</inkml:trace>
  <inkml:trace contextRef="#ctx0" brushRef="#br0" timeOffset="253686.51">28734 10160,'0'-27,"-27"27,-26 0</inkml:trace>
  <inkml:trace contextRef="#ctx0" brushRef="#br0" timeOffset="253919.5234">28337 10133,'-53'0,"27"0,-1 0,-52 27</inkml:trace>
  <inkml:trace contextRef="#ctx0" brushRef="#br0" timeOffset="254098.5336">27993 10213,'-27'0,"-25"0,52 53,-27-53,27 26,-26 27</inkml:trace>
  <inkml:trace contextRef="#ctx0" brushRef="#br0" timeOffset="254330.5469">27781 10477,'0'27,"0"26,0-27,0 0,0 1,0 26</inkml:trace>
  <inkml:trace contextRef="#ctx0" brushRef="#br0" timeOffset="254586.5615">27781 10927,'53'53,"-53"-27,27-26,-27 27,53 26,-27-53,-26 26</inkml:trace>
  <inkml:trace contextRef="#ctx0" brushRef="#br0" timeOffset="254782.5727">28284 11271,'0'26,"26"-26,1 0,26 53,-27-53,1 0</inkml:trace>
  <inkml:trace contextRef="#ctx0" brushRef="#br0" timeOffset="255006.5855">28601 11350,'27'0,"-1"0,1 0,26 0,-27 0,-26-26</inkml:trace>
  <inkml:trace contextRef="#ctx0" brushRef="#br0" timeOffset="255487.613">28866 11297,'0'-26,"27"26,25 0,-25 0,-1 0,54-53,-27 27,-27 26,-26-53,27 53,-27-27,52 27,-52-26</inkml:trace>
  <inkml:trace contextRef="#ctx0" brushRef="#br0" timeOffset="255696.625">29316 10980,'26'0,"-26"-53</inkml:trace>
  <inkml:trace contextRef="#ctx0" brushRef="#br0" timeOffset="255906.637">29369 10874,'0'-53,"0"27,53 26,-53-27,0 27,0 27</inkml:trace>
  <inkml:trace contextRef="#ctx0" brushRef="#br0" timeOffset="256454.6684">29554 11112,'26'0,"-26"-26,0 26,0 53,0 0,0-27,0 27,0 0,27-27,-27 27,0-26,0-1,0 1</inkml:trace>
  <inkml:trace contextRef="#ctx0" brushRef="#br0" timeOffset="258494.785">28893 10292,'-53'26,"53"1,-53 26,53-27,-53 1,0 52</inkml:trace>
  <inkml:trace contextRef="#ctx0" brushRef="#br0" timeOffset="258710.7974">28998 10557,'-26'79,"-27"-26</inkml:trace>
  <inkml:trace contextRef="#ctx0" brushRef="#br0" timeOffset="258898.8082">28998 10742,'0'26,"0"1,-26 26,26-27,-53 27,53 0</inkml:trace>
  <inkml:trace contextRef="#ctx0" brushRef="#br0" timeOffset="259399.8368">29078 11165,'0'0,"0"27,0 25,-53-25,26-1</inkml:trace>
  <inkml:trace contextRef="#ctx0" brushRef="#br0" timeOffset="259552.8456">28998 11192,'0'26,"-26"-26,-27 26</inkml:trace>
  <inkml:trace contextRef="#ctx0" brushRef="#br0" timeOffset="260009.8717">28205 10345,'0'-53,"-27"53,1 0,-27 0,0 0,53 26,-53 1,53 52,0-52,-27-27</inkml:trace>
  <inkml:trace contextRef="#ctx0" brushRef="#br0" timeOffset="260203.8828">28125 10477,'0'0,"0"27,0-1,-53 27,53-27,-26 27,26-26</inkml:trace>
  <inkml:trace contextRef="#ctx0" brushRef="#br0" timeOffset="260376.8927">28284 10689,'0'0,"0"26,0 27,0 0</inkml:trace>
  <inkml:trace contextRef="#ctx0" brushRef="#br0" timeOffset="260564.9035">28496 10901,'-27'79,"27"-53,-26 1,26 26,-27-53,27 53</inkml:trace>
  <inkml:trace contextRef="#ctx0" brushRef="#br0" timeOffset="260774.9155">28549 11244,'26'0,"-26"27,0 26,0 0,0 0</inkml:trace>
  <inkml:trace contextRef="#ctx0" brushRef="#br0" timeOffset="260935.9243">28575 11430,'0'0,"-53"53</inkml:trace>
  <inkml:trace contextRef="#ctx0" brushRef="#br0" timeOffset="261170.9381">28522 10371,'0'-26,"-53"26,53 0,0 53,-53-53,53 79,-53-26,0-26,27-27</inkml:trace>
  <inkml:trace contextRef="#ctx0" brushRef="#br0" timeOffset="261366.9493">28337 10530,'-53'0,"27"53,-27 0,26 0,27 26,-53-52</inkml:trace>
  <inkml:trace contextRef="#ctx0" brushRef="#br0" timeOffset="261546.9593">27966 10768,'0'27,"0"-1,0 27,0-53</inkml:trace>
  <inkml:trace contextRef="#ctx0" brushRef="#br0" timeOffset="261763.972">27887 10927,'27'0,"-1"0,0 0,27 0,-26 0,-1 0,27 26,-26 27</inkml:trace>
  <inkml:trace contextRef="#ctx0" brushRef="#br0" timeOffset="262055.9887">28416 11403,'27'0,"-27"0,26 0,-26-53,53 27,-26 26,-27 0</inkml:trace>
  <inkml:trace contextRef="#ctx0" brushRef="#br0" timeOffset="262319.0038">29131 10901,'0'79,"-27"-26,-26 0,0 0,27 26,-1-79</inkml:trace>
  <inkml:trace contextRef="#ctx0" brushRef="#br3" timeOffset="274224.6847">24844 10662,'0'-26,"0"52,0 54,0-54,0 27,27 0,-27 0,0 0,0 0,53 26,-53-26,0 0,26 0,-26 26,53-26,-53-26,0 26,27-27,-27 1,0 52,26-79,-26 26,0 1,0-1,0 27,53-53,-53 27,0-1,0 27,0-27,0 1,0 26</inkml:trace>
  <inkml:trace contextRef="#ctx0" brushRef="#br3" timeOffset="275703.7693">23892 11562,'0'-53,"0"53,53 0,-27 0,27 0,0 0,0 0,0 0,0 0,26 0,1-26,-27 26,-1 0,1 0,-26 0,-1 0,1 0,26 0,-27 0,27 0,0 0,26 0,-26 0,0-53,0 53,0 0,-27 0,1-27,52 27,-52 0,-1 0,27 0,-26 0,-1 0,27 0,26 0,-26 0,0-53,0 53,0 0,26 0,-52-26,-1 26,27 0,0 0,0 0,-27 0,27 0,0 0,-26 0,-1 0,-52 0</inkml:trace>
  <inkml:trace contextRef="#ctx0" brushRef="#br3" timeOffset="276534.8169">25612 11430,'0'0,"0"-27</inkml:trace>
  <inkml:trace contextRef="#ctx0" brushRef="#br3" timeOffset="276782.8311">25506 11271,'0'-53,"0"27,-27 26</inkml:trace>
  <inkml:trace contextRef="#ctx0" brushRef="#br3" timeOffset="277111.8496">25215 11059,'0'-53,"-27"53,27-26,-53 26</inkml:trace>
  <inkml:trace contextRef="#ctx0" brushRef="#br3" timeOffset="277316.8616">24924 10953,'-53'0,"53"0,-27 0</inkml:trace>
  <inkml:trace contextRef="#ctx0" brushRef="#br3" timeOffset="277502.8722">24818 10980,'-53'0,"53"0,-26 0,-1 0,27 0,-26 0,26 53,0-27,-53-26</inkml:trace>
  <inkml:trace contextRef="#ctx0" brushRef="#br3" timeOffset="277755.8866">24500 11271,'0'26,"0"1,0 26,0-27,0 1</inkml:trace>
  <inkml:trace contextRef="#ctx0" brushRef="#br3" timeOffset="278026.9022">24474 11588,'0'27,"0"-1,0 27,26-53,-26 27,80 26,-54-53</inkml:trace>
  <inkml:trace contextRef="#ctx0" brushRef="#br3" timeOffset="278266.9159">24633 11800,'53'0,"-53"27,26-27,-26 52,27-52,25 0,-52 27,27-27,-1 0,27 0</inkml:trace>
  <inkml:trace contextRef="#ctx0" brushRef="#br3" timeOffset="278543.9318">25188 11932,'27'0,"-27"0,26 0,27 0</inkml:trace>
  <inkml:trace contextRef="#ctx0" brushRef="#br3" timeOffset="278857.9498">25426 11827,'0'-27,"27"27,-1 0,27-53</inkml:trace>
  <inkml:trace contextRef="#ctx0" brushRef="#br3" timeOffset="279398.9807">25532 11694,'27'0,"-27"-26,0-27,26 53,-26-27,0 1,0-27,0 27,0-1,0 27</inkml:trace>
  <inkml:trace contextRef="#ctx0" brushRef="#br3" timeOffset="279736">26009 11588,'0'53,"0"0,0 0,26-26</inkml:trace>
  <inkml:trace contextRef="#ctx0" brushRef="#br3" timeOffset="282579.1626">25718 11641,'0'27,"26"-27,-26 79,0-52,53 26,-53-1,0 1,0 0,26 0,-26-26,0 26,27-53,-27-27,0-26</inkml:trace>
  <inkml:trace contextRef="#ctx0" brushRef="#br3" timeOffset="283645.2236">25585 10530,'0'27,"0"25,0-25,-53 26,53-27,-26-26,26 53,-27-53</inkml:trace>
  <inkml:trace contextRef="#ctx0" brushRef="#br3" timeOffset="283868.2363">25797 10689,'0'0,"-27"0,27 53,-52-27,-1 54,53-54</inkml:trace>
  <inkml:trace contextRef="#ctx0" brushRef="#br3" timeOffset="284070.2476">25956 10795,'-27'0,"1"53,-27 0,53-27</inkml:trace>
  <inkml:trace contextRef="#ctx0" brushRef="#br3" timeOffset="284266.2591">26009 10927,'-53'0,"53"53,-80-53,54 106,26-80,-53 27,53-26</inkml:trace>
  <inkml:trace contextRef="#ctx0" brushRef="#br3" timeOffset="284476.2711">25956 11165,'0'27,"0"25</inkml:trace>
  <inkml:trace contextRef="#ctx0" brushRef="#br3" timeOffset="284724.2853">26141 11536,'0'52,"-53"1,53-26,-27-27,27 0</inkml:trace>
  <inkml:trace contextRef="#ctx0" brushRef="#br3" timeOffset="284904.2956">26088 11721,'0'26,"26"27,1-53</inkml:trace>
  <inkml:trace contextRef="#ctx0" brushRef="#br3" timeOffset="285084.3059">26273 11827,'-53'26,"53"27</inkml:trace>
  <inkml:trace contextRef="#ctx0" brushRef="#br3" timeOffset="285908.353">25188 10530,'0'-53,"-26"53,-1 0,27 27,-26-27,26 53,-53-53,53 52,-26-52,26 53,0 0</inkml:trace>
  <inkml:trace contextRef="#ctx0" brushRef="#br3" timeOffset="286104.3642">25453 10636,'0'0,"0"26,0 27,0-26,0-1</inkml:trace>
  <inkml:trace contextRef="#ctx0" brushRef="#br3" timeOffset="286307.3758">25400 10821,'0'27,"0"-1,53-26,-27 0</inkml:trace>
  <inkml:trace contextRef="#ctx0" brushRef="#br3" timeOffset="286500.3869">25559 10874,'26'0,"27"0,-53 53,53-53,-53 53,0-27,0 1,0 26,-26-53,26 26</inkml:trace>
  <inkml:trace contextRef="#ctx0" brushRef="#br3" timeOffset="286736.4004">25691 11139,'0'0,"-26"0,-54 0</inkml:trace>
  <inkml:trace contextRef="#ctx0" brushRef="#br3" timeOffset="286914.4106">25268 10715,'0'-53,"-27"53,-26 0,-26 0,26 53</inkml:trace>
  <inkml:trace contextRef="#ctx0" brushRef="#br3" timeOffset="287409.4389">24527 10742,'-27'0,"27"26,0 1,0 79,-26-106</inkml:trace>
  <inkml:trace contextRef="#ctx0" brushRef="#br3" timeOffset="287588.4491">24368 10953,'0'27,"0"52,0-52,0-1</inkml:trace>
  <inkml:trace contextRef="#ctx0" brushRef="#br3" timeOffset="287807.4616">24209 11297,'0'53,"-53"-26,27-1,-27 27</inkml:trace>
  <inkml:trace contextRef="#ctx0" brushRef="#br3" timeOffset="288150.4813">24659 10213,'53'0,"-26"-27,-27 27,0 53,0-26,-80 25,80-25,-26-1,26 27,0-26</inkml:trace>
  <inkml:trace contextRef="#ctx0" brushRef="#br3" timeOffset="288369.4938">24527 10609,'0'53,"0"-26,-27-1,1 54,-27-54,53 1</inkml:trace>
  <inkml:trace contextRef="#ctx0" brushRef="#br3" timeOffset="288617.5076">24289 11297,'0'80,"-27"-80,27 53,-26-53,26 26,-53-26,79 0</inkml:trace>
  <inkml:trace contextRef="#ctx0" brushRef="#br3" timeOffset="288810.519">24209 11721,'-53'26,"53"1,-26 26,26-1,-79 1,79 0</inkml:trace>
  <inkml:trace contextRef="#ctx0" brushRef="#br3" timeOffset="289050.5327">24156 12038,'0'0,"0"27</inkml:trace>
  <inkml:trace contextRef="#ctx0" brushRef="#br3" timeOffset="289457.556">24553 12276,'0'-26,"-53"26,27-53,0 53,26 26,-80 1,80 26,-53-27,53 1</inkml:trace>
  <inkml:trace contextRef="#ctx0" brushRef="#br3" timeOffset="289696.5697">24606 12118,'-26'0,"26"26,0 53,-27-79,27 53,0-53,80 0,-27 0</inkml:trace>
  <inkml:trace contextRef="#ctx0" brushRef="#br3" timeOffset="289883.5804">24871 12144,'0'27,"0"25,0 1,0-26</inkml:trace>
  <inkml:trace contextRef="#ctx0" brushRef="#br3" timeOffset="290475.6142">24553 10266,'0'52,"0"1,0-26,0-1,27-26,-27 53,79-53,-52 27</inkml:trace>
  <inkml:trace contextRef="#ctx0" brushRef="#br3" timeOffset="290686.6263">24712 10609,'53'0,"-53"27,0-1,0 27,0-26,0 26</inkml:trace>
  <inkml:trace contextRef="#ctx0" brushRef="#br3" timeOffset="290889.6376">24712 10980,'0'0,"53"0,-27 0,1 0,-54 0</inkml:trace>
  <inkml:trace contextRef="#ctx0" brushRef="#br3" timeOffset="291159.6534">24342 10742,'26'0,"-26"-53,-26 132,26-26,-53 0,53 0,0 0,0-27,0 1,0-1,0-26,53 0,-53 0</inkml:trace>
  <inkml:trace contextRef="#ctx0" brushRef="#br3" timeOffset="291360.6646">24183 11192,'-53'-27,"0"54,53-1,-53 0,53 54,0-27,0 0,0-27</inkml:trace>
  <inkml:trace contextRef="#ctx0" brushRef="#br3" timeOffset="291507.6733">24024 11536,'27'0</inkml:trace>
  <inkml:trace contextRef="#ctx0" brushRef="#br3" timeOffset="291657.6816">24077 11615,'27'26,"-27"1,0 26,0-27,0 1</inkml:trace>
  <inkml:trace contextRef="#ctx0" brushRef="#br3" timeOffset="291810.6906">24262 11827,'-26'0</inkml:trace>
  <inkml:trace contextRef="#ctx0" brushRef="#br3" timeOffset="291964.6994">24342 11853,'0'0,"0"26,0 27,0-53,0 53,53-53,0 27,-27-27,27 0,-53 53</inkml:trace>
  <inkml:trace contextRef="#ctx0" brushRef="#br3" timeOffset="292178.7117">24527 12091,'26'0,"-26"27,53 26,-26-53,26 26,-27-26,27 0,0 0,0 0,-27 0,1 53,26-53</inkml:trace>
  <inkml:trace contextRef="#ctx0" brushRef="#br3" timeOffset="292599.7357">25268 12038,'0'-26,"0"-1,53 54,-53 52,26-52,-26 26,27-53,-27 52,52-52,1 0</inkml:trace>
  <inkml:trace contextRef="#ctx0" brushRef="#br3" timeOffset="292758.7448">25506 12223,'0'0</inkml:trace>
  <inkml:trace contextRef="#ctx0" brushRef="#br3" timeOffset="292906.7533">25559 12250,'0'0,"53"0,-53 0,-27 53</inkml:trace>
  <inkml:trace contextRef="#ctx0" brushRef="#br3" timeOffset="293184.7692">24897 12091,'0'0,"0"80,27-54,52-26,-52 0,26 0</inkml:trace>
  <inkml:trace contextRef="#ctx0" brushRef="#br3" timeOffset="293361.7793">25056 12276,'27'-26,"25"26</inkml:trace>
  <inkml:trace contextRef="#ctx0" brushRef="#br3" timeOffset="298873.0946">4789 12726,'0'-26,"0"-27,0 26,-26 27,26-26,-27 26,1 0,-27 0,53 79,0-26,0 27,0-28,0 1,0 0,0 0,0 27,26-28,-26 1,0 0,0 0,0 27,0-54,0 1,27-27,-27 52</inkml:trace>
  <inkml:trace contextRef="#ctx0" brushRef="#br3" timeOffset="299143.11">4471 13149,'27'0,"26"0,-27 0,27 0,0 0,53 0,-53-52,0 52,-27 0</inkml:trace>
  <inkml:trace contextRef="#ctx0" brushRef="#br3" timeOffset="299511.131">5239 12779,'-27'0,"27"27,0 25,0 1,0 27,0-27,0 26,0-26,0 0,27 0,-27 0,53-53,-27 0</inkml:trace>
  <inkml:trace contextRef="#ctx0" brushRef="#br3" timeOffset="300042.1614">5477 12806,'53'0,"-27"0,27 0,0 0,26 0,-52 0,-1 0,-26 105,0-78,0-1,-53 54,1-54,25 27,27-27,-26-26,26 53,0-26,0-27,26 0,53 53,-26-53,0 0,-26 0,52 0</inkml:trace>
  <inkml:trace contextRef="#ctx0" brushRef="#br3" timeOffset="300300.1762">5398 13097,'0'0,"52"0,-25 0,26 0,0 0,26-27,0 27,1 0,-1-53,-26 53</inkml:trace>
  <inkml:trace contextRef="#ctx0" brushRef="#br3" timeOffset="300546.1902">6112 12779,'0'53,"0"0,0-27,0 27,0-26,53-1,-53 27,0-26,0-1,0 27,0-27,-27-26,27 53,-53-53,53 27,-26-27</inkml:trace>
  <inkml:trace contextRef="#ctx0" brushRef="#br3" timeOffset="300756.2023">6376 13017,'53'0,"0"-26,-26 26,-1 0,27 0,-26 0,-1 0</inkml:trace>
  <inkml:trace contextRef="#ctx0" brushRef="#br3" timeOffset="300924.2119">6535 13255,'53'0,"0"0,0 0,-27 0,1 0,-1 0</inkml:trace>
  <inkml:trace contextRef="#ctx0" brushRef="#br3" timeOffset="301613.2513">7567 12514,'0'53,"0"-26,0 26,0 26,0 27,0 53,0-53</inkml:trace>
  <inkml:trace contextRef="#ctx0" brushRef="#br3" timeOffset="301933.2696">7038 13308,'53'0,"0"0,26-53,27 27,0-27,53 0,-1 0,28 53,-1-79,-79 79,-27 0,0 0,-26 0,-53 26,0 27,0-26,-26 25</inkml:trace>
  <inkml:trace contextRef="#ctx0" brushRef="#br3" timeOffset="302241.2872">7620 13441,'0'0,"0"52,0-25,0-1,0 54,0-54,0 1,0 26,0-27,0 0</inkml:trace>
  <inkml:trace contextRef="#ctx0" brushRef="#br3" timeOffset="302450.2992">7805 13626,'80'-53,"-27"26,26 27,-53-53,54 53,-27 0,-27 0</inkml:trace>
  <inkml:trace contextRef="#ctx0" brushRef="#br3" timeOffset="302826.3207">8387 13308,'53'0,"-53"27,27-27,-27 26,26 1,-26 52,0-53,0 1,0 26,0-27,0 1,0 52,0-52,0-27,80 0,-28 0,1 0,0 0,0-53</inkml:trace>
  <inkml:trace contextRef="#ctx0" brushRef="#br3" timeOffset="303096.3361">8334 13546,'-26'0,"-27"0,79 0,1 0,26 0,26 0,27 0,26-79,-52 26</inkml:trace>
  <inkml:trace contextRef="#ctx0" brushRef="#br3" timeOffset="303340.3501">9181 13176,'27'0,"-27"-27,52 27,-25 0,-1 0,1 0,26 0</inkml:trace>
  <inkml:trace contextRef="#ctx0" brushRef="#br3" timeOffset="303521.3604">9313 13388,'27'0,"26"0,-27 0,1 0,52 0</inkml:trace>
  <inkml:trace contextRef="#ctx0" brushRef="#br3" timeOffset="304580.421">10795 12594,'0'0,"-79"0,-1 26,1 1,26 26,0-27,-26 54,52-54,-26 27,53-27,0 1,27-27,26 0,26 0,0 0,1 53,-27-53,0 26,-53 27,-27 0,-52 0,26 0,-26-27,-1 27,27 0,27-53,26 27,0-27,26 0,54 0,-1 0,27 0,0 0,26 0,0 0,-52 0,-1 0,-26 0,-27 0</inkml:trace>
  <inkml:trace contextRef="#ctx0" brushRef="#br3" timeOffset="305570.4776">11668 12858,'-26'-52,"26"25,0 27,26 0,54 0,-28 0,1 0,-26 0,-27 0,53 0,-53 79,0-52,0-1,0 1,-27 26,1-27,-27 27,53-26,-27-27,27 52,0 1,27-53,26 0,53 27,-27-27,0 0,1 0,-27 0</inkml:trace>
  <inkml:trace contextRef="#ctx0" brushRef="#br3" timeOffset="305856.494">11668 13123,'0'0,"53"0,26 0,1-53,26 53,26-53,-53 53,-26 0,0-26</inkml:trace>
  <inkml:trace contextRef="#ctx0" brushRef="#br3" timeOffset="306372.5235">12197 12250,'27'0,"-27"26,0 1,0 26,0-27,0 1,0-1,0 27,0-27,0 1,26-27,-26 53,27-53</inkml:trace>
  <inkml:trace contextRef="#ctx0" brushRef="#br3" timeOffset="306728.5439">12488 12197,'0'0,"-53"0,53 53,-26 0,-27 0,53 0,0-27,0 1,0-1,27-26,-1 0,0 53,27-53,0 0,27 0</inkml:trace>
  <inkml:trace contextRef="#ctx0" brushRef="#br3" timeOffset="308157.6256">13600 12779,'0'-26,"0"26,0 53,0-1,-53-25,53-1,0 27,0-26,0-1,0 27,0 0,26-27,27-26,-26 0,-1 0,27 0,-27 0,-26 0,53 0,-53-52,53-1,-53 26,0 1,0-27,0 79,27 27,-27 0,53 0,-27-53,0 0,-26-26,0-27,53 53,-53 26,27-26,-27 79,26-52,27-27,0 0,-53-53,27 27,-27-27,53 26,-27 27,27 53,0-26,0-27,-53 52,53-52</inkml:trace>
  <inkml:trace contextRef="#ctx0" brushRef="#br3" timeOffset="309294.6906">14896 13044,'0'-53,"0"53,-26-27,-27 27,53-26,-27 26,1 0,-27 0,0 0,0 0,27 0,26 53,-80-53,80 53,0 0,53-27,0-26,0 0,0 0,26 0,1 0,-27 0,-1-79,1 52,-26-26,26 0,-53 0,26 1,-26-28,0 54,0-1,0 27,0 27,-53 26,53 26,-26 27,26-27,-53 1,53-28,0 1,0-26,0-1,53-26,0 0,0 0,0 0,-27-53,0 27,-26-27,53-26,-53 52,0 1,0 26,-53 0,53 26,-52-26,52 53,0 0,26-53,0 53,1-53,26 0,-27 0,1 0,26 0,-27 0,-26 26,0 1,27-27,-27 53,26-53,-26-27,0 1,53 26,-53-53,26 0,27 53,-26 0,26 0,26 0</inkml:trace>
  <inkml:trace contextRef="#ctx0" brushRef="#br3" timeOffset="310445.7565">16748 12700,'0'-80,"0"54,0-1,0-26,0 53,53 0,0 0,0 0,0 0,0 27,-53-1,53 27,-53-26,0-1,0 54,0-54,-53 1,53 25,-53-25,53 26,0-27,0 1,53 52,0-79,52 0,28 0,-80 0,-27 0</inkml:trace>
  <inkml:trace contextRef="#ctx0" brushRef="#br3" timeOffset="310662.7686">16854 12938,'26'-27,"1"27,26 0,0 0,0 0,0 0,26 0,0 0,-26 0</inkml:trace>
  <inkml:trace contextRef="#ctx0" brushRef="#br3" timeOffset="311172.7981">16589 12620,'-53'0,"80"0,-1 0,-26 27,27 26,-27 0,0 0,53-1,-53 28,0-1,0-26,53 0,-53-27,79-26,-26 53</inkml:trace>
  <inkml:trace contextRef="#ctx0" brushRef="#br3" timeOffset="311525.8182">17701 12567,'0'0,"0"27,0 52,0-52,0 26,0 26,0-53,0 27,0 0,0 0,53-26,-53-1,0 27,0-27</inkml:trace>
  <inkml:trace contextRef="#ctx0" brushRef="#br3" timeOffset="311916.8406">18177 12700,'-27'26,"-25"27,25-26,-26-1,27 27,-27 0,53-27,26-26,54 53,-54-53,1 0,52 53,-53-53,1 0,26 27,0-27,-27 0</inkml:trace>
  <inkml:trace contextRef="#ctx0" brushRef="#br3" timeOffset="312325.864">18574 12567,'0'-26,"0"52,0 27,0 0,53 27,-53-27,0-1,26 1,-26 0,0 27,53-27,-53-27</inkml:trace>
  <inkml:trace contextRef="#ctx0" brushRef="#br3" timeOffset="314654.9972">19182 13017,'27'0,"-27"0,26 0,-26 27,0 26,0-1,0-25,-79-27,79 53</inkml:trace>
  <inkml:trace contextRef="#ctx0" brushRef="#br3" timeOffset="316816.1206">19791 12356,'0'-53,"0"26,0 27,0 80,0-1,0 0,0 27,0 0,0-26,0-1,0-26,26-27,-26 27,27-26</inkml:trace>
  <inkml:trace contextRef="#ctx0" brushRef="#br3" timeOffset="317213.1435">20161 12409,'0'26,"0"80,0 0,-53 26,53-26,0 0,0-27,27-26,26-27,-27-26,27 0,26 0,-79-26,53-53,-53 26,0 0,27 0,52 106,-79-27,53 27,-53-26,53-1,0-26,-27 53,27-53,-26 0,-1 0,1 0</inkml:trace>
  <inkml:trace contextRef="#ctx0" brushRef="#br3" timeOffset="317603.1656">20981 12991,'0'0,"0"53,0-27,0 1,53-27,-26 0,-1 0,27 0,0-80,-53 27,0 27,0-1,0 27,0-53,-53 53,0 27,53-1,0 1,0 26,0-27,53 27,-26 0,-27-27,53-26,-53 53,0 0,-80-26,1-27,-1 0,28 0,-1 0</inkml:trace>
  <inkml:trace contextRef="#ctx0" brushRef="#br3" timeOffset="317803.1773">21034 12700,'0'-53,"0"0,0 53,0 53</inkml:trace>
  <inkml:trace contextRef="#ctx0" brushRef="#br3" timeOffset="318271.2041">19420 12858,'0'-26,"27"26,-1 0,1-53,52 53,-26 0,0 0,0 0,0 0,26 0,1 27,25-27,81 0,-1 0,-53 0</inkml:trace>
  <inkml:trace contextRef="#ctx0" brushRef="#br3" timeOffset="321180.3705">22251 13017,'0'-26,"0"-1,-26 27,26-53,-26 53,26-26,-53 26,0 0,0 0,26 0,-26 0,27 26,-27-26,53 53,-26 0,26 0,26 0,53-53,27 0,27 0,-54-26,0-27,27 26,-53-52,-53 26,79 0,-79-26,0-1,0-26,0 27,0 26,0 27,-26-27,0 53,26 53,0 26,0-26,0 0,0-27,0 27,0-26,0-1,0 27,0-26,79 25,-53-25,1 26,26-53,-27 26</inkml:trace>
  <inkml:trace contextRef="#ctx0" brushRef="#br3" timeOffset="322050.4202">22886 12911,'0'27,"0"26,0-53,0 53,0-27,27-26,26 0,-27 0,1 0,26 0,-53-26,0-54,0 54,0-27,-27 0,1 53,-27 0,26 26,27 27,0-26,0-1,0 54,53-80,-26 0,26 0,0 0,0 0,-1 0,1-53,0 53,-53-53,53 53,-53-27,0 1,-26 26,-27 0,53 0,26 0,54 0,25 0,28-53,-27 0,26 0,-53 27,-26-27,-53 26,-53 27,0 0,27 0,-27 80,53-27,0-27,26-26,1 53,-1-53,27 53,-26-53,-27 26,26-26,-26 27,0 26,-53-27,0-26,0 80,1-80,52 26</inkml:trace>
  <inkml:trace contextRef="#ctx0" brushRef="#br3" timeOffset="323092.4798">23521 12832,'-26'0,"-27"0,53 0,27 0,52 0,-53 0,-26-26,0-27,0 53,0-27,-79 27,26 0,0 0,53 27,0 26,0-27,0 0,27 54,-27-54</inkml:trace>
  <inkml:trace contextRef="#ctx0" brushRef="#br3" timeOffset="323880.5249">24553 12832,'0'-53,"0"0,27 53,-27 0,0 27,26 26,-26-27,0 27,53-53,-53 26,0-26,27 0,-27-53,26 1,53-1,1 53,-54 0,27 26,-26-26,-1 53,-26-27,80 27,-80-26,26-1,-26 27,53-26</inkml:trace>
  <inkml:trace contextRef="#ctx0" brushRef="#br3" timeOffset="324489.5597">25426 12779,'0'53,"0"0,0 0,0 0,0 0,0-27,0 1,0-27,53 0,-53-53,0 26,0-26,0 0,0 27,0-1,-26 27,26-52,-27 52,-25 0,52 52,0-25,0-1,26 27,53-53,1 0,-1 0,27 0,53-53,-1-26,-25-27,-27 27,-53-27,-1 53,-52 27,27-27,-27 26,0 1,0-27,0 79,0 1,0-1,0 27,0 26,0 1,0 52,0-52,0-1,0 0,0-26,0 0,0 0,0-27</inkml:trace>
  <inkml:trace contextRef="#ctx0" brushRef="#br3" timeOffset="324674.5703">26114 12911,'27'-26,"-1"26,1 0,52-53,1 53,25 0,1 0,0 0,0 0,0-53</inkml:trace>
  <inkml:trace contextRef="#ctx0" brushRef="#br3" timeOffset="325871.6386">27940 12303,'0'-53,"0"26,0 27,0-52,-53-1,27 0,-1 53,-26 0,27 26,-27 27,53 26,-27 27,27 0,0-27,0 1,0-27,0-27,0 1,53 26,0-53,27 0,-1 0,0 0,27-27,-26 27,-27-26</inkml:trace>
  <inkml:trace contextRef="#ctx0" brushRef="#br3" timeOffset="326525.6762">28363 12488,'0'-26,"0"-1,0 27,0-53,-53 53,1 0,25 0,-26 27,27-27,26 53,-27-1,27 1,0-26,27-27,26 0,-27 0,27 0,-53-27,53 27,-53-53,26 53,-26 0,0 53,27-53,-27 27,53-27,-27 0,27-27,-53 1,27-27,-27 27,26 52,-26 27,53-53,-53 26,26-26,-26 27,27-27,-27 53,53-53</inkml:trace>
  <inkml:trace contextRef="#ctx0" brushRef="#br3" timeOffset="327336.7226">28760 12488,'53'26,"-53"1,27 26,-27 0,26-53,-26 26,53-26,-27 0,-26-53,53 27,-53-54,27 28,-27 25,0-26,53 80,-27 26,27-1,0-52,26 0,-26 0,0-26,53 0,-53-27,-27 26,27-26,-53 27,27 26,-27-53,-27 53,1 0,-53 0,52 0,1 26,-54 1,80 26,53-53,0 26,26-26,1 0,-1 0,27 53,26-53,-79 0,-26 53,-27 0,0-27,0-26,-27 0,-26 27,0-27,53 0,0-27,27 27,26-53,-27 53,27-52,-26 52,-1 0,27 0,0 0,-27 0</inkml:trace>
  <inkml:trace contextRef="#ctx0" brushRef="#br3" timeOffset="327990.76">30348 12223,'0'-52,"0"25,0 1,-27 26,27 0,0 79,0 27,0 53,0-27,0 27,0-27,0 27,0-54,0-25,0-1,-53-79,27-26,-27-1,27-52,26 26,-53 0,53 0,26 53,80 0,0 27,26-27,53 0,0 0,27-80,-53 1,0-27,-27 0,-79 0,-53 27,0 26,0 0,-53 0,-26 53,-1-26,27 26,0 0,27 26,26 27,0 27,0-28,0 28,0-27,53-27,0 27,26-53,27 53,0-53,-27 0,-26 0,0 0,-53-26</inkml:trace>
  <inkml:trace contextRef="#ctx0" brushRef="#br3" timeOffset="330125.8821">5768 14181,'-27'0,"27"27,-26 26,26 0,0-27,0 1,0 25,0-52,26 27,27-27,-26 0,-1 0,54-27,-80-25,0-28,0 54,0-27,-27 53,54 26,26 27,-27-53,53 53,1 0,26-27,-27-26,0 80,-26-80,0 0,-53 26,0-52,0-1,0-52,0 26,0 0,0 0,0 27,27 79,-27-27,53 27,-53-26,79-27,-79 52,53-52,-27 0,1 0,-27 0,53-52,-53 25,0 54,26 25,-26-25,53-1,-53 27,53-53,-27 0</inkml:trace>
  <inkml:trace contextRef="#ctx0" brushRef="#br3" timeOffset="330381.8968">7117 14049,'0'27,"0"-1,0 0,0 27,0 0,0 0,53 0,-53 26,0-26,0-26</inkml:trace>
  <inkml:trace contextRef="#ctx0" brushRef="#br3" timeOffset="330602.9094">6959 14314,'0'-27,"0"27,26 0,27 0,26 0,1 0,-27 0</inkml:trace>
  <inkml:trace contextRef="#ctx0" brushRef="#br3" timeOffset="330935.9284">7673 14155,'-27'0,"1"26,26 1,0-1,0 54,53-80,-27 53,27-53,-53 52,53-52,-53 27,0 26,0-53,-79 0,52 26,1-26</inkml:trace>
  <inkml:trace contextRef="#ctx0" brushRef="#br3" timeOffset="331145.9405">7964 14287,'0'27,"0"52,0-26,0-27,0 1,0 26,0-27</inkml:trace>
  <inkml:trace contextRef="#ctx0" brushRef="#br3" timeOffset="331325.9508">8043 14128,'0'0</inkml:trace>
  <inkml:trace contextRef="#ctx0" brushRef="#br3" timeOffset="332347.0092">8414 14340,'0'-53,"0"27,0-27,0 26,-27 27,1 0,-27 0,53 0,-53 0,53 80,-53-54,53 27,0 0,0-27,0-26,79 0,-26 0,0 0,27-26,26-27,-54 27,1-54,0 27,-53 0,53-26,-53 26,0 27,0 79,0 0,0-1,0 28,0-27,0-27,0 27,27-53,26 0,-1 0,1 0,0 0,27-53,-27 27,-53-27,26 26,-26-26,0 53,-26 0,-1 0,-26 27,53-1,-26 27,26-26,0-1,0 27,26-26,27-27,53 52,53-52,52 0,28-26</inkml:trace>
  <inkml:trace contextRef="#ctx0" brushRef="#br3" timeOffset="333374.0676">10345 14023,'0'-53,"0"0,0-27,0 54,0-27,0 0,0 53,0 53,0-27,0 1,-53 52,53-26,0 0,0 0,-26 26,26-52,0-1,0 1,0 26,53-27</inkml:trace>
  <inkml:trace contextRef="#ctx0" brushRef="#br3" timeOffset="333907.0984">10689 13837,'53'0,"-53"53,-26 0,26 0,0 0,0 0,0 26,0-52,0-1,26 27,27-53,-53-26,26 26,-26-53,106 106,-26-53,26 53,52-53,27 53,-52-53,-1 0,-26 0,0-53,-80 0,-26 26,0 1,0-27,-79 53,-1-27,1 27,26 0,27 0,26 0,-53 0,53 53,26 0,27-26,27-27,-1 79,53-79,-52 27,-1-27,-53 0</inkml:trace>
  <inkml:trace contextRef="#ctx0" brushRef="#br3" timeOffset="334318.1216">9843 14023,'-53'-27,"26"27,27-26,80 26,25 0,54 0,26 0,-26 0,79 0,-79 0,26 0,-53 0,-26 0,-26 0</inkml:trace>
  <inkml:trace contextRef="#ctx0" brushRef="#br3" timeOffset="335842.2091">13070 13943,'0'53,"0"-26,0-1,0 27,0-27,0 1,0-1,0-26,53 80,-26-80,26 0,0 0,0 0,-1 0,-25-27,26 1,-53-1,26-26,-26 27,0-27,0 27,0 52,0 53,0-26,0-26,0-1,53 27,-26-53,26 0,0-53,-53 27,0-1,26 27,27 27,-53 26,0-27,53-26,-53 27,26-27,1 0,-27 0,53-53,-53 26,26 1,-26-27,0 26,27 27,25 0,1 80,27-54,-27-26,-53 53,26-53</inkml:trace>
  <inkml:trace contextRef="#ctx0" brushRef="#br3" timeOffset="336156.227">14420 14076,'0'26,"0"-26,0 26,0 27,0 0,26-53,27 80,0-80,26 26,-26-26,-26 0</inkml:trace>
  <inkml:trace contextRef="#ctx0" brushRef="#br3" timeOffset="336347.238">14473 13890,'0'-26,"0"26,26 0,1 0</inkml:trace>
  <inkml:trace contextRef="#ctx0" brushRef="#br3" timeOffset="336564.2504">14764 13864,'26'53,"-26"0,0 0,0 0,0 26,0 0,53 1,-53-27,0-1,27 1,-27 0,53-26,-53-54</inkml:trace>
  <inkml:trace contextRef="#ctx0" brushRef="#br3" timeOffset="336764.2618">14631 14208,'0'0,"53"0,53 0,-26 0,52-27,-26 27,26 0,0 0</inkml:trace>
  <inkml:trace contextRef="#ctx0" brushRef="#br3" timeOffset="338167.3416">16325 14128,'0'-52,"-27"-1,27 26,0 1,-79-27,26 0,27 53,-27-53,26 53,1 0,-27 0,26 0,1 0,-1 0,-25 53,-1 26,53-26,79 0,0-53,27 0,27 0,-1 0,-26 0,-27 0,0-53,-52 27,-27-27,53-27,-53 27,0 1,0-1,0 0,0 0,0 26,-27 27,27-26,0 52,0 27,0 27,0-1,0 0,0 1,0-27,27 26,-27-26,79 0,-52-53,52 26,-26-26,0 0,-27 0,27-53,-53 1,27-1,-27 0,0 26,0 27,0 80,105-54,-52-26,0 0,0 0,0 0,0 0,-53-26,53-1,-53-26,0 27,0-1,0-26,0 53,-53 0,27 0,26 27,0 26,0 0,0 0,0-27,26 27,-26-27,0 27,27-53,-27 27,0-1,-53 54,-27-80,27 53,27-53</inkml:trace>
  <inkml:trace contextRef="#ctx0" brushRef="#br3" timeOffset="338376.354">17013 13626,'0'-27,"53"27,-53 0,26 0</inkml:trace>
  <inkml:trace contextRef="#ctx0" brushRef="#br3" timeOffset="338782.3772">17859 13652,'53'0,"-53"-26,0 105,0 0,27 1,-27-1,0 27,0-53,0-27,53 27,-53-26,0-1,26-26</inkml:trace>
  <inkml:trace contextRef="#ctx0" brushRef="#br3" timeOffset="339118.3965">18309 13864,'0'0,"-53"26,0-26,-26 80,26-80,0 53,27-53,26 53,0-53,53 0,-27 0,27 0,26 0,1 26,-1-26,0 0,-26 0,0 0,0 53,27-53,-54 0</inkml:trace>
  <inkml:trace contextRef="#ctx0" brushRef="#br3" timeOffset="339658.4273">19394 13943,'79'0,"-52"0</inkml:trace>
  <inkml:trace contextRef="#ctx0" brushRef="#br3" timeOffset="344307.6933">2090 15266,'27'0,"-1"-26,27 26,0 0,26 0,1 0,-27 0,-27 0,-26 0,53 53,-53-27,0 27,0 0,-79 26,52 1,-26-1,27-26,26-27,-53 27,53-26,0-1,26-26,27 0,-26 0,26 0,0 0,-1 0,-25 0</inkml:trace>
  <inkml:trace contextRef="#ctx0" brushRef="#br3" timeOffset="344556.7075">2117 15689,'0'0,"26"0,54 0,-28 0,28 0,-1 0,1-52,-1 52,-26 0,26 0,-79-27</inkml:trace>
  <inkml:trace contextRef="#ctx0" brushRef="#br3" timeOffset="345027.7344">1640 15425,'0'0,"0"-27,53 27,-26 0,-27 27,26-1,-26 54,0-1,0 0,0 1,0-1,0-26,0 0,80 0</inkml:trace>
  <inkml:trace contextRef="#ctx0" brushRef="#br3" timeOffset="345524.7626">2963 15425,'53'0,"-53"53,0-27,27 27,-27 0,0 0,0 26,0-26,0 0,0 0,0 0,0-53</inkml:trace>
  <inkml:trace contextRef="#ctx0" brushRef="#br3" timeOffset="346100.7958">3307 15504,'53'0,"0"0,-26 0,26 27,-1-27,1 26,27-26,-1 0,0 0,1 53,-54-53,-26 53,-79 53,0-80,-1 27,1 0,26-53,26 53,-25-53,25 27,1-27,-27 0,26 0,27 0</inkml:trace>
  <inkml:trace contextRef="#ctx0" brushRef="#br3" timeOffset="346423.8143">4392 15372,'0'53,"0"-27,0 27,0 0,0 0,0 26,0-26,0 0,0 0</inkml:trace>
  <inkml:trace contextRef="#ctx0" brushRef="#br3" timeOffset="347354.8676">5530 15478,'53'-53,"-27"53,54 0,-54 0,27 26,-27 1,-26 26</inkml:trace>
  <inkml:trace contextRef="#ctx0" brushRef="#br3" timeOffset="347576.8803">5609 15716,'80'0,"-28"0,-25-27,-1 27,27 0,-26 0</inkml:trace>
  <inkml:trace contextRef="#ctx0" brushRef="#br3" timeOffset="347760.8908">6033 15504,'52'0,"-25"0,-27 27,0 26,0 0,0-27,0 27,0 26,-53-26</inkml:trace>
  <inkml:trace contextRef="#ctx0" brushRef="#br3" timeOffset="348396.9272">7964 14869,'0'53,"0"0,0 0,0-27,0 27,0 0,0 27,-26-27</inkml:trace>
  <inkml:trace contextRef="#ctx0" brushRef="#br3" timeOffset="348679.9433">7567 15478,'0'-53,"27"53,25 0,-25 0,26 0,26 0,1 0,-1 0,27 0,53 0,-54 0,-25 0,-27 0,0 0,-53 26</inkml:trace>
  <inkml:trace contextRef="#ctx0" brushRef="#br3" timeOffset="349746.0043">7567 15822,'27'0,"-27"-27,52 27,-25 0,-1 53,27 0,-53 0,0 0,0 26,0-52,0-1,0 27,0-26,27 26,26-53,26 0,0 0,-26 0,0 0</inkml:trace>
  <inkml:trace contextRef="#ctx0" brushRef="#br3" timeOffset="349994.0185">7699 16139,'-26'0,"26"0,26 0,27 0,0 0,0 0,0 0,0 0,26 0</inkml:trace>
  <inkml:trace contextRef="#ctx0" brushRef="#br3" timeOffset="350654.0563">7276 15266,'0'0,"27"53,-27 79,52-26,-52 0,0 26,53-26,-53 0,0 0,53-27,-53-26,27-26,-27 25,53-25</inkml:trace>
  <inkml:trace contextRef="#ctx0" brushRef="#br3" timeOffset="351285.0923">8837 15372,'0'-53,"0"80,0 25,0 28,0-1,0 1,27-28,-27 1,0 0,26-26,-26-1,0 27,0-26,0-1,0 27,0-27,0 27,0 0,0 0</inkml:trace>
  <inkml:trace contextRef="#ctx0" brushRef="#br3" timeOffset="351730.1176">9525 15557,'-26'27,"-54"52,1-26,-1 26,1-26,-27 27,53-27,27-53,26 26,0-26,26 0,1 0,52 0,-26 0,0 0,0 0,0 0,26 0,1 53,-28-53,1 26,0-26,0 53,-26-53,26 0</inkml:trace>
  <inkml:trace contextRef="#ctx0" brushRef="#br3" timeOffset="352168.1423">10107 15372,'0'-26,"27"26,-27 79,0 0,0 1,0 25,0-25,52-1,-52 1,53-1,-53-26,53 0,-53 0</inkml:trace>
  <inkml:trace contextRef="#ctx0" brushRef="#br3" timeOffset="354514.277">11298 15848,'0'-26,"53"26,-27 0,-26 53,0 0,0 0,0-53</inkml:trace>
  <inkml:trace contextRef="#ctx0" brushRef="#br3" timeOffset="355730.3466">13018 15187,'0'-53,"0"26,0 1,-27 26,-26 0,27 0,-27 26,53 1,0 52,0-26,0 0,-27 0,27 0,0 26,0-52,0-1,0 27,0 0,0-27,0 1</inkml:trace>
  <inkml:trace contextRef="#ctx0" brushRef="#br3" timeOffset="356006.3624">12594 15451,'-26'0,"52"0,54 0,25-26,1 26,53-53,-27 53,1-53,-81 53</inkml:trace>
  <inkml:trace contextRef="#ctx0" brushRef="#br3" timeOffset="356330.3809">13626 15028,'0'0,"-26"26,-27 27,53 0,-27 0,27 27,0-1,0 27,0-27,0-26,53 0,0 0,0-27,26-26,1 53,-27-53</inkml:trace>
  <inkml:trace contextRef="#ctx0" brushRef="#br3" timeOffset="356801.4079">13996 15187,'27'0,"-1"-27,54 27,-27 0,0 0,0 0,-27 0,-26 0,53 0,-53 80,0-27,-27 26,1-53,-27 27,27-26,-27-1,26-26,27 53,0-26,0-27,53 0,0 53,0-53,0 0,0 0</inkml:trace>
  <inkml:trace contextRef="#ctx0" brushRef="#br3" timeOffset="357056.4224">14023 15504,'-53'-53,"106"53,-27 0,27 0,27 0,-1 0,0 0,1 0,-1-26,-52 26</inkml:trace>
  <inkml:trace contextRef="#ctx0" brushRef="#br3" timeOffset="357378.4409">14658 15107,'0'0,"53"27,-53 52,0-26,0 0,0 0,0 0,0 26,0-26,0-26,0 26,0-1</inkml:trace>
  <inkml:trace contextRef="#ctx0" brushRef="#br3" timeOffset="357650.4564">15002 15451,'53'-26,"0"26,-27 0,1 0,26 0,-1 0,-25 0,26 0,-53 0</inkml:trace>
  <inkml:trace contextRef="#ctx0" brushRef="#br3" timeOffset="357854.4681">15214 15716,'79'0,"-26"-27,26 27,-26-26,0 26,-26 0</inkml:trace>
  <inkml:trace contextRef="#ctx0" brushRef="#br3" timeOffset="359036.5357">16880 14578,'0'0,"0"53,0 27,0-28,0 1,0 27,0-27</inkml:trace>
  <inkml:trace contextRef="#ctx0" brushRef="#br3" timeOffset="359366.5546">16351 15134,'80'0,"-1"-53,0 53,80-27,0 27,26-79,27 79,-1 0,28 0,-107 0,-26 0,-27 0,-26 27,-53 25</inkml:trace>
  <inkml:trace contextRef="#ctx0" brushRef="#br3" timeOffset="359929.5868">16563 15372,'0'26,"0"27,0 0,0 0,0 0,-53 26,53-26,0 0,-26 0,26 0</inkml:trace>
  <inkml:trace contextRef="#ctx0" brushRef="#br3" timeOffset="360161.6001">16854 15716,'26'0,"27"0,0 0,-26 0,26-53,0 53,26 0,-26 0</inkml:trace>
  <inkml:trace contextRef="#ctx0" brushRef="#br3" timeOffset="360664.6286">17410 15346,'0'-27,"53"27,-1 0,-52 27,53-1,0 80,-53-53,0 0,0-27,0 27,-26-53,26 26,0 1,0 26,53-53,0 0,0 0,-1 0,1 0,0 0,-26 0</inkml:trace>
  <inkml:trace contextRef="#ctx0" brushRef="#br3" timeOffset="360881.6406">17463 15610,'0'-53,"52"53,1 0,27 0,-1 0,27 0,0 0,-53 0</inkml:trace>
  <inkml:trace contextRef="#ctx0" brushRef="#br3" timeOffset="361871.6976">18574 14949,'0'-27,"53"27,0 0,-27 0,1 0,25 0</inkml:trace>
  <inkml:trace contextRef="#ctx0" brushRef="#br3" timeOffset="362068.7091">18574 15187,'53'0,"-27"0,27 0,-26 0,-1 0,27 0,-27 0</inkml:trace>
  <inkml:trace contextRef="#ctx0" brushRef="#br3" timeOffset="365035.8786">20373 14023,'0'26,"0"27,0 26,0-26,0 0,0 0,0 0,0 26,-27-26,27-26</inkml:trace>
  <inkml:trace contextRef="#ctx0" brushRef="#br3" timeOffset="365321.8952">19844 14737,'79'0,"-52"0,-1 0,53 0,1 0,-1 0,27-53,0 53,0 0,26 0,-53 0,-26 0,-26 0,26 27,-27-27</inkml:trace>
  <inkml:trace contextRef="#ctx0" brushRef="#br3" timeOffset="365785.9217">20161 14949,'53'0,"-26"-80,26 80,26 0,-26 0,0 0,-27 0,-26 53,53-53,-53 53,0 26,-26-52,-1 26,-26-27,27-26,26 53,-27-53,27 53,53-26,0-27,0 0,0 0,26 53,-52-53</inkml:trace>
  <inkml:trace contextRef="#ctx0" brushRef="#br3" timeOffset="366005.9343">20241 15107,'26'0,"1"0,52 0,-26 0,0 0,26 0,1 0,52 0,-26 0,-1 0</inkml:trace>
  <inkml:trace contextRef="#ctx0" brushRef="#br3" timeOffset="366977.9899">22437 13705,'0'-26,"0"52,0 27,0-27,0 27,-53 0,53 27,0-1,-27-52</inkml:trace>
  <inkml:trace contextRef="#ctx0" brushRef="#br3" timeOffset="367445.0166">21696 14287,'0'-26,"0"26,53 0,-27 0,27-27,53 27,53 0,26 0,0 0,27 0,-1 0,-25 0,25 0,-25 0,-28 0,-52 0,0 0,-27 0,-26 0,0 0,-79 0,26 0,-27 0</inkml:trace>
  <inkml:trace contextRef="#ctx0" brushRef="#br3" timeOffset="368246.0625">22304 14367,'0'-53,"0"79,0 27,-26 0,26-27,0 1,0 26,0 26,0-52</inkml:trace>
  <inkml:trace contextRef="#ctx0" brushRef="#br3" timeOffset="368531.0786">21908 14816,'26'0,"0"0,27 0,27-26,52 26,-26 0,0-53,52 53,-52 0,-26 0,-27 0,-1 0,-52 0</inkml:trace>
  <inkml:trace contextRef="#ctx0" brushRef="#br3" timeOffset="368952.1026">22251 14975,'0'0,"27"0,26 0,-27 0,1 0,26 0,-27 0,-26 0,27 0,-27 27,0 52,0-79,-53 79,26-52,-26 26,27-53,26 26,0 1,26-27,54 0,-1 53,27-53,0 0,-53 0</inkml:trace>
  <inkml:trace contextRef="#ctx0" brushRef="#br3" timeOffset="369206.1174">22278 15187,'53'0,"-27"0,1 0,-1 0,54 0,-27 0,-1 0,28 0,-27-27</inkml:trace>
  <inkml:trace contextRef="#ctx0" brushRef="#br3" timeOffset="369625.1407">23230 14949,'-26'0,"26"-53,26 53,1 0,26 0,-27 0,1 0,26 0</inkml:trace>
  <inkml:trace contextRef="#ctx0" brushRef="#br3" timeOffset="369858.1546">23654 14631,'0'-26,"0"52,0 54,0-28,26 1,-26 0,0 0,53 27,-53-28,0 1,27-53</inkml:trace>
  <inkml:trace contextRef="#ctx0" brushRef="#br3" timeOffset="371356.2404">24342 14367,'0'-27,"26"27,1 0,26 0,-27 0,-26 0,26 0</inkml:trace>
  <inkml:trace contextRef="#ctx0" brushRef="#br3" timeOffset="371552.2516">24395 14525,'0'0,"53"0,-1 0,1 0</inkml:trace>
  <inkml:trace contextRef="#ctx0" brushRef="#br3" timeOffset="372526.3073">24897 14234,'0'-53,"27"53,26 0,-27 0,27 0,-26 0,-1 0</inkml:trace>
  <inkml:trace contextRef="#ctx0" brushRef="#br3" timeOffset="372788.3223">25347 13890,'0'27,"0"26,0 0,0 0,0-1,0 28,0-1</inkml:trace>
  <inkml:trace contextRef="#ctx0" brushRef="#br3" timeOffset="373088.3394">25056 14552,'53'0,"-27"0,27 0,80-80,-1 80,0-53,-26 53,0 0,26 0,-79 0,0 0,0 27</inkml:trace>
  <inkml:trace contextRef="#ctx0" brushRef="#br3" timeOffset="373717.3754">25294 14737,'80'-53,"-28"53,1 0,-26 0,-1 0,-26 27,0-1,0 0,0 27,-53 0,27 0,-27 0,53-26,-26-27,26 52,26 28,27-80,26 26,1-26,26 0,-27 0,-26 0,0 0</inkml:trace>
  <inkml:trace contextRef="#ctx0" brushRef="#br3" timeOffset="373934.3876">25268 15002,'0'-27,"53"27,0 0,-27 0,27 0,26 0,-26 0,0 0</inkml:trace>
  <inkml:trace contextRef="#ctx0" brushRef="#br3" timeOffset="376424.5302">26776 14076,'0'-27,"0"54,0-1,0 53,0-26,0 0,0 0,0 0,0 26,0-26,0-26,0-1,0 27,0-26</inkml:trace>
  <inkml:trace contextRef="#ctx0" brushRef="#br3" timeOffset="376701.5461">27040 14419,'27'0,"26"0,-27-26,1 26,26 0,0 0,-27 0,27 0,-27 0</inkml:trace>
  <inkml:trace contextRef="#ctx0" brushRef="#br3" timeOffset="377715.6041">27914 13784,'0'27,"0"-1,0 1,0 52,26-26,-26 0,0 0,0 0,-26-53</inkml:trace>
  <inkml:trace contextRef="#ctx0" brushRef="#br3" timeOffset="377984.6195">27543 14314,'53'0,"-26"0,-1 0,53-27,1 27,26 0,-27 0,27 0,-27 0,27 0,-27 0,1 0,-27 0</inkml:trace>
  <inkml:trace contextRef="#ctx0" brushRef="#br3" timeOffset="378509.6495">27940 14499,'26'0,"1"0,26 0,0 0,26 0,-52 0,-1 0,-26 53,0 0,-26-53,-1 53,-52 0,52-27,27 0,-53-26,53 80,0-54,27-26,-1 27,54-27,-1 0,0 53,-26-53,-26 0</inkml:trace>
  <inkml:trace contextRef="#ctx0" brushRef="#br3" timeOffset="378789.6655">27861 14658,'0'0,"53"0,-1 0,1 0,27-27,52 27,-26 0,0 0,-27-53,0 53,-52 0</inkml:trace>
  <inkml:trace contextRef="#ctx0" brushRef="#br3" timeOffset="379063.6812">28972 14208,'0'26,"0"27,0 27,0-1,0 0,0 1,0-1,0 27,0-27,0 1,-53-1,0-26,-53 26,0-79</inkml:trace>
  <inkml:trace contextRef="#ctx0" brushRef="#br3" timeOffset="379860.7268">26538 14234,'0'-53,"-27"53,27 53,-53-26,53 26,-53 26,53-26,-52 26,52 1,0-1,0 27,79 26,27-26,0-27,52-26,1-53</inkml:trace>
  <inkml:trace contextRef="#ctx0" brushRef="#br3" timeOffset="380811.7812">28707 13784,'27'0,"-1"0,1 0,26 0,-27 0,1 0,52 0,-53 0</inkml:trace>
  <inkml:trace contextRef="#ctx0" brushRef="#br3" timeOffset="381111.7983">29316 13520,'0'0,"0"26,26-26,-26 80,0-54,0 27,0 0,0 0</inkml:trace>
  <inkml:trace contextRef="#ctx0" brushRef="#br3" timeOffset="383969.9618">5054 16907,'0'-27,"0"1,0-27,0 0,-27 53,27-27,-53 27,27 0,-27 0,53 27,-80 26,80 26,-52-26,52 26,0-26,0 27,0-1,0 0,0 1,26-27,-26 0,0 0,0-1,0-25</inkml:trace>
  <inkml:trace contextRef="#ctx0" brushRef="#br3" timeOffset="384217.976">4551 17356,'0'-26,"26"26,1 0,52-53,1 53,25 0,1 0,-26 0,-1-26</inkml:trace>
  <inkml:trace contextRef="#ctx0" brushRef="#br3" timeOffset="384517.9932">5530 16827,'0'0,"0"27,-106 26,80-1,26 28,-53-27,53 26,0 27,0-27,0-26,26 27,1-54,25 27,1-53,0 0,-26 0</inkml:trace>
  <inkml:trace contextRef="#ctx0" brushRef="#br3" timeOffset="384969.019">5689 17065,'0'-26,"0"26,52 0,1 0,-26 0,-1 26,27 1,-53 26,0 0,0-27,0 1,-53 25,27-25,-1 26,-26-27,53 1,0-27,80 0,-27 0,0 0,0 0,0 0,-1 0</inkml:trace>
  <inkml:trace contextRef="#ctx0" brushRef="#br3" timeOffset="385200.0322">5609 17277,'27'0,"26"26,-27-26,27 0,53 0,-27 0,-26-26</inkml:trace>
  <inkml:trace contextRef="#ctx0" brushRef="#br3" timeOffset="385469.0476">6297 16986,'53'0,"-27"53,-26-27,27 1,-27 52,0-26,0 26,0 1,0-1,-79 27,26-53,-27 26,54-52</inkml:trace>
  <inkml:trace contextRef="#ctx0" brushRef="#br3" timeOffset="386009.0784">6773 17303,'53'0,"-53"-52,53 52,-26 0,-1 0,27 0,-27 26</inkml:trace>
  <inkml:trace contextRef="#ctx0" brushRef="#br3" timeOffset="386228.091">6906 17515,'53'0,"-1"0,1-53,0 53,0 0</inkml:trace>
  <inkml:trace contextRef="#ctx0" brushRef="#br3" timeOffset="386954.1325">7832 17145,'26'0,"-26"-27,53 27,26 0,-52 0,52 0,-26 0,-26 0</inkml:trace>
  <inkml:trace contextRef="#ctx0" brushRef="#br3" timeOffset="387218.147">8414 16721,'0'-53,"0"106,0 0,0 27,26-1,-26 27,0-27,0 1</inkml:trace>
  <inkml:trace contextRef="#ctx0" brushRef="#br3" timeOffset="387464.1616">8308 17542,'26'0,"-26"-53,80 53,-27-27,-27 27,54-53,52 53,0-53,0 53,-26-53,-26 53,-1 0,0 0</inkml:trace>
  <inkml:trace contextRef="#ctx0" brushRef="#br3" timeOffset="387967.1904">8758 17568,'26'0,"27"0,0 0,0 0,-53 26,0 54,-27-27,-25-53,25 53,27 0,0-27,53-26,0 0,26 0,1 0,-1 0,0 0</inkml:trace>
  <inkml:trace contextRef="#ctx0" brushRef="#br3" timeOffset="388195.2035">8625 17780,'0'0,"27"0,-27-53,106 53,-80 0,27 0,0 0,26 0,1 0,26-27</inkml:trace>
  <inkml:trace contextRef="#ctx0" brushRef="#br3" timeOffset="389002.2496">9816 16748,'0'-27,"0"54,0 26,-79-27,79 27,-27 26,27 1,0-1,0 1,0-1,27 0,79 1,52-27,27 0,1-53,25 0,-25 0</inkml:trace>
  <inkml:trace contextRef="#ctx0" brushRef="#br3" timeOffset="389601.2839">10636 16642,'0'26,"0"1,0-1,0 27,27-26,-27-1,0 54,0-54,0 0,0 27,0-26</inkml:trace>
  <inkml:trace contextRef="#ctx0" brushRef="#br3" timeOffset="389841.2976">11033 16827,'27'0,"78"-53,-78 53,26 0,0 0,26-26,-52 26,-1 0</inkml:trace>
  <inkml:trace contextRef="#ctx0" brushRef="#br3" timeOffset="390081.3114">11218 16695,'0'-53,"0"79,0 1,0-1,0 1,0 26,0-27,0 1,0 26,53-27,-53 27</inkml:trace>
  <inkml:trace contextRef="#ctx0" brushRef="#br3" timeOffset="390749.3496">11853 16086,'0'-26,"0"26,0 53,0 0,0 0,0 0,0-1,0 28,27-27,-27 0,0 0</inkml:trace>
  <inkml:trace contextRef="#ctx0" brushRef="#br3" timeOffset="391004.3642">11748 16721,'52'0,"28"-26,-27 26,-27 0,27 0,26-53,1 53,-1 0,27 0,-27 0,-26 0,0 0,-26 0</inkml:trace>
  <inkml:trace contextRef="#ctx0" brushRef="#br3" timeOffset="391393.3864">12012 16933,'0'0,"27"0,25 0,-25 0,26 0,0 53,-53-27,0 54,0-54,-27 27,27-26,-53 26,53-27,-26-26,26 26,53 27,-27-53,54 0,-1 0,0 0,-52 0</inkml:trace>
  <inkml:trace contextRef="#ctx0" brushRef="#br3" timeOffset="391628.3999">11933 17118,'26'-53,"1"53,26 0,26-26,0 26,27 0,0 0,0 0,-27 0,-26 0,0 0</inkml:trace>
  <inkml:trace contextRef="#ctx0" brushRef="#br3" timeOffset="392481.4486">13097 16616,'-53'0,"106"0,26-53,1 53,-1 0,-26 0,-27 0</inkml:trace>
  <inkml:trace contextRef="#ctx0" brushRef="#br3" timeOffset="392760.4646">13176 16457,'0'-27,"0"27,0 53,0 27,27-54,-27 1,0 25,26-25,-26-1,80-26</inkml:trace>
  <inkml:trace contextRef="#ctx0" brushRef="#br3" timeOffset="393239.492">13944 16086,'0'-53,"0"80,0-1,0 1,0 26,0 0,0 26,0 0,0 1,-27-54</inkml:trace>
  <inkml:trace contextRef="#ctx0" brushRef="#br3" timeOffset="393463.5048">13600 16668,'53'0,"-1"-26,1 26,27-53,-1 53,0 0,27 0,0 0,53 0,-53 0,-27 0,-52 0</inkml:trace>
  <inkml:trace contextRef="#ctx0" brushRef="#br3" timeOffset="394213.5476">13838 16854,'53'0,"0"-27,-27 27,27 0,-53 0,26 0,-26 53,0 0,0 0,0 0,-53 26,-26-26,26 0,0 26,27-52,26-1,0 27,0-26,79-27,1 0,-1 0,-26 0,-27 0</inkml:trace>
  <inkml:trace contextRef="#ctx0" brushRef="#br3" timeOffset="394499.5641">13785 17277,'26'0,"27"-53,27 53,-1 0,0-26,27 26,-26 0,-28 0,1 0,-26 0</inkml:trace>
  <inkml:trace contextRef="#ctx0" brushRef="#br3" timeOffset="394791.5808">14499 16827,'53'0,"0"0,-53 53,0-26,0-1,0 27,0-27,-26 1,-1 26,27-53,53 0,0 0,26 0,1 0,-1-27,-26 27</inkml:trace>
  <inkml:trace contextRef="#ctx0" brushRef="#br3" timeOffset="395623.6284">14975 16695,'0'-27,"0"27,27 0,-1 0,27 0,-26 0,-1 0,54 0</inkml:trace>
  <inkml:trace contextRef="#ctx0" brushRef="#br3" timeOffset="395871.642">15134 16563,'-53'0,"53"26,0 53,0-26,0-26,27 26,-27 26</inkml:trace>
  <inkml:trace contextRef="#ctx0" brushRef="#br3" timeOffset="396149.6579">15505 16801,'26'0,"27"0</inkml:trace>
  <inkml:trace contextRef="#ctx0" brushRef="#br3" timeOffset="396372.6712">15637 16801,'53'-53,"-27"53,-26 26</inkml:trace>
  <inkml:trace contextRef="#ctx0" brushRef="#br3" timeOffset="396562.6821">15954 16774,'27'0,"-27"27,26-27</inkml:trace>
  <inkml:trace contextRef="#ctx0" brushRef="#br3" timeOffset="396779.6945">16193 16801,'26'0,"27"0,-27 0,-26 0</inkml:trace>
  <inkml:trace contextRef="#ctx0" brushRef="#br3" timeOffset="396974.7056">16431 16827,'0'0,"53"0</inkml:trace>
  <inkml:trace contextRef="#ctx0" brushRef="#br3" timeOffset="397994.764">16722 16430,'53'0,"0"27,-27 52,-26-26,79 26,-79 1,0-1,0 27,0-27,0 27,-26 0,-27 0,53-80,-53-26,53 27,-53-27</inkml:trace>
  <inkml:trace contextRef="#ctx0" brushRef="#br3" timeOffset="401779.9805">17304 16880,'26'0,"27"0,-26 0,-27 27,0-1</inkml:trace>
  <inkml:trace contextRef="#ctx0" brushRef="#br3" timeOffset="402009.9936">17330 17145,'27'0,"52"0,-52 0,-1 0,53 0,-52 0,-1 0</inkml:trace>
  <inkml:trace contextRef="#ctx0" brushRef="#br3" timeOffset="402786.038">17806 16642,'80'0,"-27"0,0 0,26 0,0-53,-26 53</inkml:trace>
  <inkml:trace contextRef="#ctx0" brushRef="#br3" timeOffset="403062.0538">18441 16245,'0'53,"0"0,0 0,0 26,0 1,0-1</inkml:trace>
  <inkml:trace contextRef="#ctx0" brushRef="#br3" timeOffset="403362.071">18203 16959,'0'-26,"80"26,-1-53,0 53,27-53,53 53,-53-53,0 53,26-26,-53 26,-26 0,-53 0</inkml:trace>
  <inkml:trace contextRef="#ctx0" brushRef="#br3" timeOffset="403805.0963">18415 17092,'53'0,"26"0,-52 0,26 0,-53 0,0 53,0-27,0 27,0-26,-53 25,0 1,53-26,0 26,53-27,0-26,0 0,26 0,-26 53,-27-53</inkml:trace>
  <inkml:trace contextRef="#ctx0" brushRef="#br3" timeOffset="404038.1096">18415 17330,'0'0,"0"-27,53 27,-27 0,27 0,0 0,53 0,-27 0,-26 0</inkml:trace>
  <inkml:trace contextRef="#ctx0" brushRef="#br3" timeOffset="404915.1596">19817 16404,'0'0,"-53"0,0 0,-26 0,0 26,-27 27,53-26,27 26,26-27,-53-26,53 53,26 0,1-53,25 0,1 0,27 26,-27-26,-27 0,-26 53,0-26,-53 26,-26-27,-27 27,53 0,0 0,53-27,-26-26,26 53,0-53,53 0,0 53,-1-53,1 0,27 0,-1 0,-26 0,-27 0</inkml:trace>
  <inkml:trace contextRef="#ctx0" brushRef="#br3" timeOffset="405641.2013">20611 15848,'0'-26,"0"26,0 0,0 53,0 0,0 0,0-1,0 1,0 0,0 27</inkml:trace>
  <inkml:trace contextRef="#ctx0" brushRef="#br3" timeOffset="405898.216">20214 16510,'27'0,"52"-27,-26 27,26 0,1 0,26 0,26-26,-26 26,-1 0,28-53,-54 53,1 0,-1 0</inkml:trace>
  <inkml:trace contextRef="#ctx0" brushRef="#br3" timeOffset="406880.2722">20214 17012,'0'-26,"0"-27,27 53,26 0,-53 26,52-26,-52 27,27-27,-27 53,0 0,0 0,0 26,-53-26,53-27,0 27,26-53,1 27,26-27,0 0,26 0,-26 0,-26 0</inkml:trace>
  <inkml:trace contextRef="#ctx0" brushRef="#br3" timeOffset="407149.2876">20029 17251,'53'0,"-27"0,27 0,0 0,27 0,25 0,-25 0,-1-27,-26 27</inkml:trace>
  <inkml:trace contextRef="#ctx0" brushRef="#br3" timeOffset="407607.3138">20770 16695,'0'-53,"0"79,0 1,0-1,-27 27,27-26,0 26,0-27,0 1,0-1,0 27</inkml:trace>
  <inkml:trace contextRef="#ctx0" brushRef="#br3" timeOffset="407990.3357">20849 16748,'0'0,"0"53,-53-27,53 1,-26-27,26 53,53-27,26-26,-26 0,0 0,0 0,26 0,-26 0</inkml:trace>
  <inkml:trace contextRef="#ctx0" brushRef="#br3" timeOffset="409010.394">21775 16563,'27'0,"26"0,-27 0,1 0,-27 0</inkml:trace>
  <inkml:trace contextRef="#ctx0" brushRef="#br3" timeOffset="409247.4076">21855 16774,'53'0,"-27"0,0 0,1 0,26 0,-27 0</inkml:trace>
  <inkml:trace contextRef="#ctx0" brushRef="#br3" timeOffset="410981.5066">22384 16642,'26'0,"54"0,-27 0,26 0,-26 0,-27 0,27 0,-26 0</inkml:trace>
  <inkml:trace contextRef="#ctx0" brushRef="#br3" timeOffset="412293.5818">23680 16192,'-26'0,"-1"0,1 0,-54 27,28-1,-1 27,0 0,0-27,26 1,-26 52,53-52,27 26,52-27,-52-26,-1 0,-26 27,80-27,-80 52,0 1,0-26,-27-27,1 106,-27-80,26 1,-52 25,26 1,27-53,26 53,-53-53,53 27,0-1,0 27,53-53,-1 0,28 0,26 0,-1 0,1 0,27 0,-28 0,-25-26,-1 26,1 0,-54 0</inkml:trace>
  <inkml:trace contextRef="#ctx0" brushRef="#br3" timeOffset="413247.6364">24739 15504,'0'-26,"0"26,0 26,0 54,0-1,0 0,-53 1,53-1</inkml:trace>
  <inkml:trace contextRef="#ctx0" brushRef="#br3" timeOffset="413548.6536">24342 16139,'26'0,"-26"-26,80 26,-28 0,54 0,0 0,0 0,79 0,-26-53,-27 53,27 0,-27 0,1 0,-54 0,-26 0</inkml:trace>
  <inkml:trace contextRef="#ctx0" brushRef="#br3" timeOffset="414513.7086">24818 16827,'0'-26,"26"26,-26-27,53 27,0 0,-26 0,26 0,-53 53,0 27,0-54,0 0,-27 27,-26 0,53 0,0 0,0 0,53-26,0-27,26 52,1-52,-1 0</inkml:trace>
  <inkml:trace contextRef="#ctx0" brushRef="#br3" timeOffset="414748.7223">24818 17039,'53'0,"-27"0,27 0,53 0,-27 0,1 0,26 0,-80 0</inkml:trace>
  <inkml:trace contextRef="#ctx0" brushRef="#br3" timeOffset="415557.7685">24791 16113,'0'26,"0"27,0-26,0 26,0-27,0 0,0 27,0-26,0-1,0 27,0-26,0-27</inkml:trace>
  <inkml:trace contextRef="#ctx0" brushRef="#br3" timeOffset="415909.7886">25003 16139,'0'27,"-53"-1,27-26,-27 80,26-28,1-52,26 27,0 26,0-53,53 26,-27-26,1 53,26-53,0 27,-27-27</inkml:trace>
  <inkml:trace contextRef="#ctx0" brushRef="#br3" timeOffset="416239.8075">25268 16457,'26'0,"54"0,-28 0,1 0,0 0,-26 0,-27 26,26-26</inkml:trace>
  <inkml:trace contextRef="#ctx0" brushRef="#br3" timeOffset="416522.8237">25374 16351,'0'26,"0"1,0-1,0 27,0-26,0 26,26 0</inkml:trace>
  <inkml:trace contextRef="#ctx0" brushRef="#br3" timeOffset="416801.8397">25770 16377,'0'-26,"0"-1,0 27,0 27,0 52,27-26,-27 27,0-1,0 27,0-53</inkml:trace>
  <inkml:trace contextRef="#ctx0" brushRef="#br3" timeOffset="418167.9178">27120 16007,'0'-53,"0"53,0 53,-53 0,53 26,0 27,0 53,0-27,0 27,79-27,27-26,53 26,53-52,-1-80,1 53</inkml:trace>
  <inkml:trace contextRef="#ctx0" brushRef="#br3" timeOffset="419268.9808">28443 15901,'0'-53,"0"27,26-1,1 27,26 0,-1 0,-25 0,26 0,-53 27,26-1,-26 27,0 0,0-26,-26 25,-27 28,26-54,27 1,0 26,0-27,0 1,0 25,53-52,53 27,0-27,0 0,-27 0,1 0,-54 0</inkml:trace>
  <inkml:trace contextRef="#ctx0" brushRef="#br3" timeOffset="419500.9941">28601 16113,'27'0,"-1"0,54 0,-54 0,1 0,26 0,-27 0,1 0,25 26,-25-26</inkml:trace>
  <inkml:trace contextRef="#ctx0" brushRef="#br3" timeOffset="419944.0194">28099 15901,'0'-53,"0"80,0 52,0-26,0 0,0 0,53 0,-53 0,53 0,-53-27,53 27,-53 0,0 0,0 0</inkml:trace>
  <inkml:trace contextRef="#ctx0" brushRef="#br3" timeOffset="420388.0446">28390 16219,'-27'0,"27"0,27 0,26 0,0 0,-27-53,27 53,-27 0,27 0,27 0,-27 0</inkml:trace>
  <inkml:trace contextRef="#ctx0" brushRef="#br3" timeOffset="420829.07">29448 15742,'0'-53,"0"53,0 27,0-1,27 1,-27 26,26-27,-26 27,0 27,0-28,0 1,0 0,0 0,0 27,0-54</inkml:trace>
  <inkml:trace contextRef="#ctx0" brushRef="#br3" timeOffset="421347.0997">29871 15875,'27'0,"52"0,-26 0,27 53,25-53,54 0,0 26,-53-26,-27 0,-26 53,-53-27,0 54,-79-54,-27 27,-26 0,-1 0,27 0,27-53,-27 53,53-53,27 53</inkml:trace>
  <inkml:trace contextRef="#ctx0" brushRef="#br3" timeOffset="421690.1193">31274 15822,'0'-27,"0"54,0 52,0-26,0 26,0 1,0-1,0 1,0-28,0 1,0 0,26-53</inkml:trace>
  <inkml:trace contextRef="#ctx0" brushRef="#br3" timeOffset="422043.1395">32041 15266,'0'80,"0"-1,-53 27,53 52,0-25,-53 26,53-1,0-52,-53 0,53 0,-53-27,0-26,27 0,-27-53,53 53,-26-53,26 0,53 0</inkml:trace>
  <inkml:trace contextRef="#ctx0" brushRef="#br3" timeOffset="422259.1516">32438 16430,'26'0</inkml:trace>
</inkml:ink>
</file>

<file path=ppt/ink/ink2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5:04:02.855"/>
    </inkml:context>
    <inkml:brush xml:id="br0">
      <inkml:brushProperty name="width" value="0.05292" units="cm"/>
      <inkml:brushProperty name="height" value="0.05292" units="cm"/>
      <inkml:brushProperty name="color" value="#00B050"/>
    </inkml:brush>
  </inkml:definitions>
  <inkml:trace contextRef="#ctx0" brushRef="#br0">16457 10424,'-26'27,"26"-1,-53 27,53 0,-27 0,27 0,0 26,0-26,0 0,0 0,0 0,0-27,0 1,27 26,26-53,0 26,26-26,0 0,1 0,-1 0,-26 0</inkml:trace>
  <inkml:trace contextRef="#ctx0" brushRef="#br0" timeOffset="410.0234">16933 10318,'0'0,"0"27,0 26,0 26,0-26,27-26,-27 25,0-25,26-1,27 54,-53-54,27-26</inkml:trace>
  <inkml:trace contextRef="#ctx0" brushRef="#br0" timeOffset="865.0495">17383 10371,'0'27,"0"26,0 0,0 0,0 26,-53-53,53 1,0 26,27-27,-1-26,-26 53,80-53,-54 0,27 27,0-27,0 0,0 0</inkml:trace>
  <inkml:trace contextRef="#ctx0" brushRef="#br0" timeOffset="1482.0846">18150 10345,'27'0,"-1"0,1 0,-27 0,0 53,0 0,0-27,0 1,0 26,0-27,0 0,0 27,0-26,53-27,-27 0,1 26,26-26,-27 0,27 0</inkml:trace>
  <inkml:trace contextRef="#ctx0" brushRef="#br0" timeOffset="1730.099">18098 10636,'-53'0,"106"0,-27 0,27 0,0 0,0 0,26-27,-52 27</inkml:trace>
  <inkml:trace contextRef="#ctx0" brushRef="#br0" timeOffset="2144.1225">17833 10424,'0'0,"0"53,0-26,0 26,0-1,0 1,0-26,53 26,-27-27,27 27,-26-53,-1 0</inkml:trace>
  <inkml:trace contextRef="#ctx0" brushRef="#br0" timeOffset="2535.145">18415 10318,'0'27,"0"-1,26 27,-26-26,53 26,-53-27,27 1,-27 25,26-25,-26-1,53 27,-53-26,27-27,-27 53</inkml:trace>
  <inkml:trace contextRef="#ctx0" brushRef="#br0" timeOffset="2946.1683">19024 10266,'0'26,"-53"27,26 0,-26 0,53 0,-53-27,53 53,-26-79,26 27,0-27,0 53,26-53,27 0,-26 26,26-26,-27 0,27 0,0 53,0-53</inkml:trace>
  <inkml:trace contextRef="#ctx0" brushRef="#br0" timeOffset="3568.2041">19738 10451,'-27'0,"27"0,-26 0,26 53,-53-53,53 26,-26-26,26 27,-53-27,26 0,27 0,0-27,0 27,0-53,80 53,-27 0,26 53,-26-26,0-27,-53 52,53-52,-27 0,-26-52,0 25,0 1,0-27,-53 53,53-27,0 27,0 80</inkml:trace>
  <inkml:trace contextRef="#ctx0" brushRef="#br0" timeOffset="4280.2446">19870 10504,'0'0,"0"0,0-53,-26 53,-27 0,53 26</inkml:trace>
  <inkml:trace contextRef="#ctx0" brushRef="#br0" timeOffset="4730.2706">20082 10133,'26'0,"-26"0,0 27,53 26,-53 26,0 0,27 1,-27-27,0 0,0 26,0-53,0 27,0-26,0 26</inkml:trace>
  <inkml:trace contextRef="#ctx0" brushRef="#br0" timeOffset="4902.2804">20664 10636,'26'0</inkml:trace>
  <inkml:trace contextRef="#ctx0" brushRef="#br0" timeOffset="87152.9849">28363 16933,'0'-53,"0"80,0-1,0 0,0 54,0-27,27 0,-27 0,0 0,53 26,-53-26,0 0,0-27,26 27,-26-26,0 25,53-52,-53 53,0-79,0-1,0 1</inkml:trace>
  <inkml:trace contextRef="#ctx0" brushRef="#br0" timeOffset="87579.0092">28998 16933,'0'0,"0"26,0 27,0-26,0 26,0-27,-53 1,53 26,-26-27,26 27,-26-53,26 53,0-27,0-26,52 27,1-27,0 0,-26 0,-1 0,27 0,-26 0,-1 0,27 0</inkml:trace>
  <inkml:trace contextRef="#ctx0" brushRef="#br0" timeOffset="88531.0637">29739 17012,'0'-53,"0"27,0 0,53-27,0 53,-27 0,1 0,52 0,-79 53,0-27,27 0,-27 27,0-26,0-1,0 27,0-26,0-1,0 27,0-26,0 25,26-52,54 0,-27 0,-27 0,0 0</inkml:trace>
  <inkml:trace contextRef="#ctx0" brushRef="#br0" timeOffset="88771.0774">29819 17118,'-27'0,"27"27,0-1,0-26,53 0,0 0,0 0,0 0,26-26,-52 26</inkml:trace>
  <inkml:trace contextRef="#ctx0" brushRef="#br0" timeOffset="89185.1011">29475 16986,'0'-53,"-53"27,53 52,0 0,0 27,53-26,-53 26,53 0,-53 0,52 26,-52-26,80-27,-80 27,53-26</inkml:trace>
  <inkml:trace contextRef="#ctx0" brushRef="#br0" timeOffset="89524.1205">30427 16827,'0'53,"0"-26,27-1,-27 27,0-27,52 1,-52 52,27-52,-27 26,79 26,-79-53,27 1,-27 26</inkml:trace>
  <inkml:trace contextRef="#ctx0" brushRef="#br0" timeOffset="89974.1461">30877 16907,'0'-27,"0"54,0 25,0-25,0-1,-27 27,27-26,-26-1,26 27,-53-53,80-26,-1 26,27 0,-53 26,79-26,-26 27,27-27,-54 53,27-53</inkml:trace>
  <inkml:trace contextRef="#ctx0" brushRef="#br0" timeOffset="90514.1771">31644 16986,'-26'0,"26"26,-53 27,26 27,-26-27,27-27,-27-26,27-26,26-27,0 0,53 53,-1 0,1 26,0-26,27 53,-27-53,-27 27,27-27,-53 0,0-53,-27 26,27 1,-52-27,-1 26,53-26,-53 53,79 53,27-26</inkml:trace>
  <inkml:trace contextRef="#ctx0" brushRef="#br0" timeOffset="90888.1985">32041 16748,'0'53,"27"26,-27 0,52 1,-52-1,27 27,-27-27,0-26,0 0,0-26,0-27,0 0</inkml:trace>
  <inkml:trace contextRef="#ctx0" brushRef="#br0" timeOffset="91043.2074">32570 17330,'0'53</inkml:trace>
</inkml:ink>
</file>

<file path=ppt/ink/ink2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19:58.093"/>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B050"/>
    </inkml:brush>
    <inkml:brush xml:id="br3">
      <inkml:brushProperty name="width" value="0.05292" units="cm"/>
      <inkml:brushProperty name="height" value="0.05292" units="cm"/>
      <inkml:brushProperty name="color" value="#002060"/>
    </inkml:brush>
  </inkml:definitions>
  <inkml:trace contextRef="#ctx0" brushRef="#br0">4895 608,'0'-26,"0"-1,0 1,0-27,0 26,-53 27,26 0,27 0,-52 53,52 0,-80 0,80 27,-26-27,26-1,-53 1,53 27,0-1,0 0,0 1,0-1,0-26,26 0,-26 0,27 0,-27-27,53 27,-53-106</inkml:trace>
  <inkml:trace contextRef="#ctx0" brushRef="#br0" timeOffset="261.015">4577 1111,'-26'0,"52"0,1 0,26 0,0 0,0 0,-1 0,28-27,-27 27,0-52,-27 52</inkml:trace>
  <inkml:trace contextRef="#ctx0" brushRef="#br0" timeOffset="627.0359">5530 529,'0'0,"-27"0,27 0,-79 53,79 26,-26 1,26-1,0 0,0 1,0-1,0-26,0 0,0-27,0 27,52-53,1 27,-26-27,26 0,0 0,0 0</inkml:trace>
  <inkml:trace contextRef="#ctx0" brushRef="#br0" timeOffset="1161.0665">5900 661,'0'-26,"0"-1,0 27,27 0,52 0,-26 0,0 0,-27 0,27 27,-53 52,0-26,-26 26,-1-26,-26 0,27 0,-27-26,53-1,-53 27,53-27,0 54,0-80,53 26,0-26,0 0,0 0,26 0,-52 0,-1 0,-26 0</inkml:trace>
  <inkml:trace contextRef="#ctx0" brushRef="#br0" timeOffset="1445.0827">5847 926,'0'-27,"27"27,26 0,0 0,0-53,26 53,0-53,-26 53,0-26,0-27</inkml:trace>
  <inkml:trace contextRef="#ctx0" brushRef="#br0" timeOffset="1671.0956">6509 608,'0'27,"0"52,26-52,1 25,-1 1,27-26,-53 26,27 26,-27-26,0 0,0 0,-53 26,0-26,0 0,0-26</inkml:trace>
  <inkml:trace contextRef="#ctx0" brushRef="#br0" timeOffset="1941.1111">7144 952,'53'0,"-53"-53,26 53,54 0,-54 0,-26 80</inkml:trace>
  <inkml:trace contextRef="#ctx0" brushRef="#br0" timeOffset="2068.1183">7250 1243,'105'0,"-52"-26,-26 26,26 0</inkml:trace>
  <inkml:trace contextRef="#ctx0" brushRef="#br0" timeOffset="2735.1565">8996 1032,'53'0,"-27"0,27 0,27 0,-1 0,-26 0,0 0,0 0,-27 0</inkml:trace>
  <inkml:trace contextRef="#ctx0" brushRef="#br0" timeOffset="4011.2295">11456 635,'-26'0,"-27"0,-26 26,-1-26,1 80,-27-28,53-25,0 26,27 0,26 0,26-53,27 0,27 0,78 0,1 0,0 0,-53 0,-27 0,-26 26,-53 1,-53 25,-26-25,-54 52,28 1,-54-27,27 0,52-1,1-25,52 26,27-27,27-26,-1 0,54 0,-1 53,27-53,-27 0,1 0,-28 0,28 0,-27 0,0 0,-27 0,27 0,0 0,0 0,-27 0</inkml:trace>
  <inkml:trace contextRef="#ctx0" brushRef="#br0" timeOffset="4881.2792">13838 132,'53'0,"-53"-26,0-1,0 80,0 26,-27 1,27-1,0 0,-53 27,53-53,0 0,0-26</inkml:trace>
  <inkml:trace contextRef="#ctx0" brushRef="#br0" timeOffset="5232.2993">13335 899,'106'-26,"79"26,27-80,26 80,0-52,27 52,-27 0,0-80,-79 80,-54 0,-25 0,-27 0,-27 27,54-27</inkml:trace>
  <inkml:trace contextRef="#ctx0" brushRef="#br0" timeOffset="6252.3576">13600 1640,'0'-53,"0"27,0-1,53 27,-27 0,27-53,0 53,26 0,-26 0,-26 27,25 52,-52-52,0 26,-79 26,26-26,0 26,-26-26,52-26,27 26,0-27,0 27,27-53,26 53,26-53,1 0,25 0,-52 0</inkml:trace>
  <inkml:trace contextRef="#ctx0" brushRef="#br0" timeOffset="6477.3705">13626 1905,'0'0,"53"0,0 0,26 0,1 0,-1 0,0 0,-26-27</inkml:trace>
  <inkml:trace contextRef="#ctx0" brushRef="#br0" timeOffset="7242.4143">14023 952,'0'27,"0"-1,0 1,0 25,0 1,0 0,53 0,-53 27,0-27</inkml:trace>
  <inkml:trace contextRef="#ctx0" brushRef="#br0" timeOffset="7617.4356">14288 1032,'0'52,"-27"-52,-26 53,27-53,26 53,-53-53,53 27,0 26,0-27,0-26,53 27,0-27,26 0,-26 0,0 0,0 0</inkml:trace>
  <inkml:trace contextRef="#ctx0" brushRef="#br0" timeOffset="7947.4546">14605 1243,'0'0,"53"0,-27 0,27 0,-26 0,26 0,-27 0,1 0</inkml:trace>
  <inkml:trace contextRef="#ctx0" brushRef="#br0" timeOffset="8214.4697">14711 1111,'0'-27,"0"27,0 27,0-1,0 27,0 0,0 0,0 0,0 0,53-53,-53 26</inkml:trace>
  <inkml:trace contextRef="#ctx0" brushRef="#br0" timeOffset="8457.4838">15187 1058,'0'-26,"27"52,-27 0,0 27,0-26,0 26,0 26,0 1,0-1,0-26</inkml:trace>
  <inkml:trace contextRef="#ctx0" brushRef="#br0" timeOffset="10493.6002">16404 767,'0'53,"0"-27,-26 54,26-27,0-27</inkml:trace>
  <inkml:trace contextRef="#ctx0" brushRef="#br0" timeOffset="11003.6294">17383 741,'53'26,"-53"27,0 0,27 0,-1-53,27 0,0 0,0 0,0-53,-27 26,27-26,-53 1,-26 52,-1 26,-26 53,53-52,0 26,0-27,0 1,27 26,-27-27,53 0,-53 27,0-26,0-1,-27 27,-26-26,-26 26,26-53,0 0</inkml:trace>
  <inkml:trace contextRef="#ctx0" brushRef="#br0" timeOffset="11183.6397">17410 502,'0'0,"0"0</inkml:trace>
  <inkml:trace contextRef="#ctx0" brushRef="#br0" timeOffset="12022.6877">18468 608,'0'53,"0"27,0-1,0 0,0 1,0-1,106 0,-53-26,0 0,0-53,-1 27,1-54,-53 1,80-54,-80 1,0-27,53-26,-53 53,0-1,0 27,0 0,0 27,0 52,0 27,0-26,0-1,53 27</inkml:trace>
  <inkml:trace contextRef="#ctx0" brushRef="#br0" timeOffset="12945.7405">19394 873,'0'-53,"0"26,-26 27,-1 0,1 0,-27 0,26 27,-26-1,53 27,-26-53,26 53,0-26,53-27,-27 0,1 0,26 0,-27 0,27-27,-53 27,26 0,-26 27,53-27,-26 0,52 0,-26 0,0 0,-27 0,27-53,-53 0,53-27,-53 1,0 0,0 26,0 26,0 1,-26 26,26 0,-27 26,27 54,0-1,0 0,0-26,0 0,0-26,0 26,27-27,26 27,0-53,0 0,0-26,-1-1,1-26,-26 27,26-27,-53 26,0 54,0 26,0 0,0-27,0 27,0 0,26-53,-26 53,53-27,-26-26,-1 0</inkml:trace>
  <inkml:trace contextRef="#ctx0" brushRef="#br0" timeOffset="13097.7492">20320 688,'0'-53,"0"26,0 54,0 26,0 0</inkml:trace>
  <inkml:trace contextRef="#ctx0" brushRef="#br0" timeOffset="13636.78">20929 1111,'0'0,"0"-27,-53 27,53-52,-27 52,1-27,-27 27,-27 0,54 0,0 0,26 0,-53 0,53 53,26 26,27-79,0 0,26 0,-26 0,27 0,-28-53,-25 27,26-53,-53 26,53-27,-53-25,0-1,0 0,0 53,0 26,0 1,0 26,-27 79,27 1,0-1,0 1,0 25,0-25,0-1,27 27,-27 0,0-53,26 26</inkml:trace>
  <inkml:trace contextRef="#ctx0" brushRef="#br0" timeOffset="14461.8272">22278 582,'0'-80,"0"54,0-1,0-25,0 25,0 27,0-53,-79 53,79-26,-53 26,26 0,27 0,-53 26,53 54,-53-1,53 0,0 1,0-1,0 27,0-27,0 27,0 26,0-52,0-27,0 0,0-27,0 27</inkml:trace>
  <inkml:trace contextRef="#ctx0" brushRef="#br0" timeOffset="14730.8426">21775 1032,'0'-53,"0"26,53 27,0 0,0-53,0 53,0 0,26 0,-26 0,0 0,0 27</inkml:trace>
  <inkml:trace contextRef="#ctx0" brushRef="#br0" timeOffset="15308.8757">22595 926,'0'0,"-52"0,25 0,1 0,-27 0,53 0,26 0,1 26,26-26,-27 0,0 0,1 0,26 0,-27 0,-26 53,0 0,0-27,27-26,-27 53,79-79,-52-1,25-25,28 25,-54 27,1 0,26 0,-27 0</inkml:trace>
  <inkml:trace contextRef="#ctx0" brushRef="#br0" timeOffset="15999.9152">22278 979,'0'0,"53"53,0-1,0-52,-27 0,1 0,26 0,-53 0,52 0,-52-52,0-1,-26 53,0-27,-1 27,-52 0</inkml:trace>
  <inkml:trace contextRef="#ctx0" brushRef="#br0" timeOffset="16868.9649">23945 555,'-53'-26,"26"26,27-27,27 27,26 0,0 0,26 0,-26 0,-27 53,-26-26,0-1,0 27,0-26,-79 26,26-27,27 27,26-27,-27 1,27 26,0-27,0-26,53 53,53-53,0 0,-27 0,-52 0,-1 0</inkml:trace>
  <inkml:trace contextRef="#ctx0" brushRef="#br0" timeOffset="17078.9769">23813 741,'52'0,"-52"-27,53 27,27 0,-54 0,27 0,-26 0,25 27,-25-27</inkml:trace>
  <inkml:trace contextRef="#ctx0" brushRef="#br0" timeOffset="17483">23680 582,'0'26,"0"1,0-1,0 27,27-26,-27-1,0 27,26-27,-26 27,0 0,0 0,0 0,0-27,53-26</inkml:trace>
  <inkml:trace contextRef="#ctx0" brushRef="#br0" timeOffset="17911.0245">24104 688,'26'0,"0"0,27 0,-26 0,26 0,-27 0,1 0,-27 0</inkml:trace>
  <inkml:trace contextRef="#ctx0" brushRef="#br0" timeOffset="18279.0455">24633 582,'26'0,"-26"53,0 26,0-26,0 26,0 1,0-1,53 27,-53-80,27 1,25 26,-25-53</inkml:trace>
  <inkml:trace contextRef="#ctx0" brushRef="#br0" timeOffset="18781.0743">25030 793,'26'0,"53"0,-52 0,26 0,26 0,27 0,26 27,-26-27,-26 26,-1-26,-53 53,-26-26,0-1,0-26,-53 53,27-53,0 53,-54-53,27 53,0-53,-26 79,52-79,1 27,-27-27,27 53,-1-53</inkml:trace>
  <inkml:trace contextRef="#ctx0" brushRef="#br0" timeOffset="19097.0923">26273 688,'0'-53,"0"79,-26 80,26-80,0 1,0 26,0-27,26 27,-26 0,27 26,-27-52</inkml:trace>
  <inkml:trace contextRef="#ctx0" brushRef="#br0" timeOffset="21517.2308">26988 979,'0'0,"0"53,0-27,0 0,0 27,0-26,-53 26</inkml:trace>
  <inkml:trace contextRef="#ctx0" brushRef="#br0" timeOffset="21989.2578">27649 688,'0'26,"-53"1,53 52,0-26,53-53,0 53,26-53,1 0,-27 0,-1-27,1-26,-26 27,-27-27,0 0,0 53,-27 0,-26 0,27 27,26 52,0-53,0 1,26 26,27-27,-26 27,26-26,-53 25,26-52,-26 53,-53 0,-26-53,26 53,0-53,0 0,0 0</inkml:trace>
  <inkml:trace contextRef="#ctx0" brushRef="#br0" timeOffset="22163.2677">27808 423,'0'-26,"-27"26,27 0,0 52</inkml:trace>
  <inkml:trace contextRef="#ctx0" brushRef="#br0" timeOffset="22987.3148">28575 661,'26'0,"1"27,-27-1,0 27,53-27,-53 1,0 26,0-27,0 1,0 26,26-53,-26-80,53 27,-53 27,0-1,27 27,-27-52,26 52,-26-53,53 53,26 26,-52-26,-27 79,53-52,-53 26,0 0,26 0,-26 0,0-1,27-52</inkml:trace>
  <inkml:trace contextRef="#ctx0" brushRef="#br0" timeOffset="23264.3307">29342 793,'0'0,"-53"0,53 53,0 0,0 0,0-26,0 26,53-53,0 26,0-26,0 0,-26 0,-27-53,0 0,0 0,0 0,-53-26,0 53,26-27,-26 53,0 0</inkml:trace>
  <inkml:trace contextRef="#ctx0" brushRef="#br0" timeOffset="24426.3972">30163 476,'0'106,"0"-27,0 1,0 25,0-25,0-1,0 0,26-26,-26 0,26-53,-26 27,27-27,26-53,-27-27,27 1,0 0,-26-27,25 27,-52 26,27 53,-27-53,0 79,0 27,0 0,0-27,0 27,0-26,53-1,-53-26,26 0,-26-53,0 27,27 26,-27-79,0 52,0 1,53 26,0 0,0 0,-53 53,52-27,-52 27,53-27,-53 1,0 26,0-27,0 1,0 26,0-80,0 1,27-27,-27 0,53 53</inkml:trace>
  <inkml:trace contextRef="#ctx0" brushRef="#br0" timeOffset="25289.4465">31353 714,'0'-26,"0"26,-53 0,27 0,-1 26,-26-26,27 53,26-27,53-26,0 0,0 0,0 0,26 0,-53 0,1 0,26 0,-53 0,53 53,-53 0,0-26,0 26,0 0,0-27,0-26,0 26,0-78,0-1,0 0,26 0,-26 0,27 26,26 27,-1 0,1 0,27 0,-1 0,80 53,-27-53,53 0,-26 0,0-26,-53-27,-27 53,-79-53,0 0,-53 53,-26-53,-1 53,1 0,26 0,0 27,53 52,0-52,0-1,53 27,0 0,26-27,1-26,52 80,-26-80,-27 0,-26 26,0-26</inkml:trace>
  <inkml:trace contextRef="#ctx0" brushRef="#br0" timeOffset="26984.5435">2937 2566,'0'-53,"-27"0,1 53,-53 0,52 0,-52 27,52 52,-26-26,53 0,-53 0,53-27,0 27,27-53,26 0,0 0,26 0,-26 0,0 0,0-26,0-54,-53 54,0-27,0 53,26 0,-26 53,53 26,-53-52,53 26,-53-27,53 1</inkml:trace>
  <inkml:trace contextRef="#ctx0" brushRef="#br0" timeOffset="27590.5781">4551 2354,'0'0,"0"80,-27-1,27 1,0-27,0-1,0 28,0-27,27-27,-27 27</inkml:trace>
  <inkml:trace contextRef="#ctx0" brushRef="#br0" timeOffset="27885.595">4233 2275,'-26'0,"52"0,1 0,26 0,26 0,27 0,53 0,-1-53,-25 53,25 0,1 0,-79 0</inkml:trace>
  <inkml:trace contextRef="#ctx0" brushRef="#br0" timeOffset="29240.6724">5583 2566,'0'-26,"0"-1,-27-26,27 27,0-1,-26 27,-1 0,-26 0,-26 0,26 53,53-26,-26-27,26 53,0 26,0-52,0-27,26 26,27-26,26 0,-26 0,-26 0,26 0,0-53,-53 0,0 27,0 26,26 53,27 26,0-79,-27 0,-26-26,53-27,-26 79,-27 1,79-1,-52 27,26-53,-27 26,0-26,27 0,-26 0,-27-26,53-53,-53 26,0 26,0 1,0-27,0 79,26-26,-26 27,27-27,-27 26,0 27,0 0,0 0,0 26,0 27,0 0,-27 26,27-26,-53 26,53-52,-26-27,26-27,-53-26,0 0,53-53,-79-53,79 27,-80 0,80-1,0 27,0 0,0 27,0-1,53-52,0 79,0 0,0 0,0 0,26 0,-52 0</inkml:trace>
  <inkml:trace contextRef="#ctx0" brushRef="#br0" timeOffset="29946.7129">6588 2778,'0'26,"27"-26,26 0,-1 0,-25 0,52-53,-52 0,52-26,-52 0,25-54,-52 28,53 25,-53 1,0-27,-26 0,26 53,-53 27,0 26,53-53,-53 53,0 79,0 1,53 25,-53 28,53-1,0 53,0-26,27-53,-27 0,53-53,-53-1,79 1,-52-53,-1 27,53-27,-26 0,0 0,-26 0</inkml:trace>
  <inkml:trace contextRef="#ctx0" brushRef="#br0" timeOffset="30556.7478">7408 2831,'0'-27,"-26"-26,-1 27,-25 26,-1 0,26 0,-26 26,27 27,26-26,-27-27,27 53,0-27,27-26,52 0,-26 0,0 0,26 0,-26 0,-26-53,-27 80,0-1,0 27,0 0,0 26,0-52,0-1,0 1,26-27,-26-53,53 0,-53-27,53 28,-53 25,79-26,-52 53,-1-53,27 53,0 0,0 0,26 0</inkml:trace>
  <inkml:trace contextRef="#ctx0" brushRef="#br0" timeOffset="31874.8232">9022 2460,'0'-26,"0"-54,0 54,-79 26,52 0,-52 0,26 26,27-26,-27 53,53-26,-27-27,27 79,0-26,0 0,53-26,-26 25,26-25,-27 26,27-27,-53 1,26 26,-26-27,0 27,0 0,-26-53,0 0,-27 0,26 0,1-27,26 1,-80-27,80 27,0-27,53 0,0 53,27 0,-1 0,0 0,27 0,26 26,1-26,-27 0,-27 0,27-26,-27-27,-26 26,-53-52,27 26,-27 0,0 27,-53 26,0 0,0 0,0 0,-27 0,28 79,-1-26,53 0,0-27,0 1,53-27,26 53,0-53,27 0,26 0,27 0,-27 0,-52 0,-27 0,-53 26,-27 27,1 0,-54-26,80-27,0-27,27-26,-27 27,26 26,-26-53,53 53,-26-53,-1 53,27 0,-26 0</inkml:trace>
  <inkml:trace contextRef="#ctx0" brushRef="#br0" timeOffset="32084.8352">10663 2672,'0'53,"0"0,0 0,0 26,0-26,0 0,-53 0,53 0,0 0</inkml:trace>
  <inkml:trace contextRef="#ctx0" brushRef="#br0" timeOffset="32248.8446">10689 2460,'0'-53</inkml:trace>
  <inkml:trace contextRef="#ctx0" brushRef="#br0" timeOffset="32834.8781">10239 2725,'-53'0,"1"0,-1 0,53-27,0 1,0 26,26 0,-26 53,0 0,79 0</inkml:trace>
  <inkml:trace contextRef="#ctx0" brushRef="#br0" timeOffset="33614.9226">10927 2989,'53'0,"27"0,25-52,28-1,-54 26,-26-26,-53 27,26 26,-26-53,0 0,-52 53,-1 0,0 0,0 53,-27-27,54 27,26 0,0 0,0 0,0 0,26-27,54-26,26 53,26-53,-26 0,26-26,0-27,-26 0,0-26,-53 26,0 0,-53 0,0 0,-27 53,1 0,-27 0,53 26,0 1,0-1,0 27,0-26,0-1,53 27,-27-26,27 25,0-25,-53 26,0-53,-53 0,-26 26,52-26,1 0</inkml:trace>
  <inkml:trace contextRef="#ctx0" brushRef="#br0" timeOffset="33847.936">12674 2857,'0'53,"0"-26</inkml:trace>
  <inkml:trace contextRef="#ctx0" brushRef="#br0" timeOffset="34838.9926">5080 3783,'79'0,"-26"0,-26 0,26 0,0 0,26 0,0 0,27 0,26 0,-26 0,0 0,0 0,26 0,-52 0,-1 0,-26 0,26 0,-26 0,0 0,0 0</inkml:trace>
  <inkml:trace contextRef="#ctx0" brushRef="#br0" timeOffset="35171.0116">7038 3783,'53'0,"0"0,0 0,0 0,26 0,-26 0,0 0,0 0,0 0,26 0,-26 0,26 0,1 0,26-53,-27 53,0 0,27-53,-27 53,1 0,-1 0,-26 0,0 0,0 0,26 0,-26 0,0 0,0 0,0 0,0 0,26 0,-26 0,0 0</inkml:trace>
  <inkml:trace contextRef="#ctx0" brushRef="#br0" timeOffset="35559.0338">10213 3572,'79'0,"1"0,-1-53,27 53,26 0,-26-53,0 53,-27 0,27-27,-27 27,1 0,-1 0,1 0,-28 0,-25 0,26 0,-27 0,1 0,52 0,-52 0,-27 0,0 0</inkml:trace>
  <inkml:trace contextRef="#ctx0" brushRef="#br1" timeOffset="45358.5943">13097 2619,'0'0,"0"27,26 25,-26-25,0 26,53 0,-53 0,0-27,53 27,-53-27,53 1,-26-27,-1 0,-26 0,53-27,-53-25,26 52,-26-27,27 27,26 27,-27 25,27-52,27 0,-54 0,27-52,-53 25,0 1,0-1,0-26,-27 27,27-27,-26 53</inkml:trace>
  <inkml:trace contextRef="#ctx0" brushRef="#br1" timeOffset="45800.6196">13891 2460,'26'0,"-26"27,53 52,-53 1,53 25,0-25,-53-1,79-26,-79 26,53-52,-53-27,0-27,0-26,0 27,27-27,26 53,-53 53,79-53,-79 53,53-53,-27 26,27-26,-53 0,0-26,27-27,-27 0,53 0</inkml:trace>
  <inkml:trace contextRef="#ctx0" brushRef="#br1" timeOffset="46198.6425">14605 2778,'0'0,"0"53,0 26,26-79,-26 27,53-27,-53 26,53-26,-26 0,26 0,-27 0,-26-79,53 26,-53 0,0 26,0-26,0 1,0 78,0 27,0-27,53 1,-53 52,0-26,26 0,-26 0,0 26,0-26,0-26,0-1,0-26,0 80,-26-80</inkml:trace>
  <inkml:trace contextRef="#ctx0" brushRef="#br1" timeOffset="46993.6879">15240 2884,'0'0,"0"26,-53 1,53 25,-53-25</inkml:trace>
  <inkml:trace contextRef="#ctx0" brushRef="#br1" timeOffset="47892.7388">15610 2328,'0'26,"0"27,0 0,0 53,0-26,0-1,0 0,0-26,0-26,0 26,53-53,-26-53,-27 26,53-26,-53 0,53 0,-27 27,53 26,-52 0,-1 26,-26 1,53 26,-53-27,0 1,0 26,0-27,-26 1,-1 25,1-52,-27 27,27-27,-1 0,-52 0,79-53,0 0,26 80,1-27,-1 0,53 0,54-27,52-26,0-26,-26-27,26-53,-53 80,-79 26,-53 26,-79 27,-27 0,0 27,-26 26,53 0,26-27,0-26,53 80,0-54,26-26,27 27,0-27,26 0,1 0,-1 52,-26-52,0 0,-26 0,25 53,-25 27</inkml:trace>
  <inkml:trace contextRef="#ctx0" brushRef="#br1" timeOffset="49070.8067">17304 2434,'0'0,"-53"0,53 53,-80 0,54 26,-27-26,53 0,-53 0,53 0,0-27,0 1,0 26,0-53,80 52,-1-52,27 0,0 0,-27 0,0 0,-26-26,0 26,-53-26,27 26,-27-53,0 0,-27 0,27 0,-26 53,-27 0,26 26,-26-26,53 53,-26-53,26 27,26-27,1 0,26 0,-27 0,-26-53,53 26,-53 1,0 52,0 27,53 0,26-53,-52 0,26 0,-27 0,27-53,-53 27,27-1,-27-26,0 53,0 27,0 52,0-26,79-53,-26 0,-27 0,1-26,26-1,-27 1,-26-27,0 26,0 27,53 0,-53 53,27-53,26 53,-1-53</inkml:trace>
  <inkml:trace contextRef="#ctx0" brushRef="#br1" timeOffset="49722.844">18653 2540,'-26'-53,"-27"53,0 0,26 0,1 0,-27 79,53 1,0-54,79 53,-26-52,0 26,0-27,-53 1,27-27,-27 79,-27-53,-26-26,0 0,0 0,27 0,26 0,0 0,53 0,26 0,54 0,-28-52,1 52,26-106,-26 53,-79 26,-27 1,0-27,-80 53,1 0,26 0,27 26,-27 27,53-26,0 26,0 26,53-79,52 27,1-27,27 0,-1 0,-26 0,-27 0</inkml:trace>
  <inkml:trace contextRef="#ctx0" brushRef="#br1" timeOffset="50660.8975">20055 2302,'0'-27,"0"-26,-26 53,26 0,0 53,0 26,0 1,0-1,0-26,79 27,-79-28,27 1,79-26,-80-27,1 0,-27 0,79-27,-79-52,53 26,-53 0,26 0,-26-26,0 26,0 26,0 1,0 26,0 26,0 27,0 0,0 0,0 27,0-54,27 1,-27 25,26 1,1-53</inkml:trace>
  <inkml:trace contextRef="#ctx0" brushRef="#br1" timeOffset="50840.908">20585 1667,'0'26,"0"27,-53 0,53 26,0-26</inkml:trace>
  <inkml:trace contextRef="#ctx0" brushRef="#br1" timeOffset="51088.9222">20320 2275,'26'27,"27"-27,-26 52,-1-52,27 0,27 0,-27 0,26 0,0 0,1-52</inkml:trace>
  <inkml:trace contextRef="#ctx0" brushRef="#br1" timeOffset="52225.9872">20479 2222,'0'-26,"0"26,0 53,0 0,0-27,0 27,0 0</inkml:trace>
  <inkml:trace contextRef="#ctx0" brushRef="#br1" timeOffset="53166.041">21273 1931,'0'-26,"0"-27,0 26,26 27,-26-26,26 26,-26 53,53 26,-53 27,0 26,0-26,53 0,-53 53,0-1,53-78,-53-54,27-26,26-53,-53 0,26-26,-26-27,53 53,-53 27,26 26,1 0,-27 53,53-27,-53 1,26 26,-26-27,53 27,-53-27,0 1</inkml:trace>
  <inkml:trace contextRef="#ctx0" brushRef="#br1" timeOffset="53817.0782">22119 2513,'0'-79,"0"52,0 1,-26 26,-27 0,26 0,1 0,-1 0,27 0,-52 0,52 53,26 0,0-53,27 53,-26-53,-1 0,1 0,-27 0,53-53,-53 53,26 0,27 53,-27-53,27 0,0 0,27 0,-27 0,-27-27,-26-26,0 27,-26 26,-1 0,-26-27,53 27,0 27,53 52,0-26,0-26,0 52,-53-53,26 1,-26 52,0-26,-53-53,-52 53,52-53,26 0</inkml:trace>
  <inkml:trace contextRef="#ctx0" brushRef="#br1" timeOffset="56517.2326">23204 2249,'0'53,"0"-1,0-25,0 26,0 0,0 0,0-27,0 1,53 26,-53-27,26-26,-26-26,0-1,0-26,53-26,-53 26,0 26,27 27,-27-53,26 53,-26 53,0-26,53-1,-53 27,27-53,-27 53,52-53,-25 0,52 0,-26 0,0-26,0-1,-53-26,53-53,-53 54,0 25,-26 27,-1 0,-26 0,27 0,-27 53,53-27,-27 27,27-26,0 26,0-53,53 53,0-53,27 0,-1 0,0-27,1 27,-27-53,-27 0,-26 0,0 1,0-1,-26 53,-27 0,53 26,26-26,1 0,-54 0,-26 0,27 0,26 27,-27-27,27 26,0 27,0-27,53-26,-26 27,26-27,-27 0,0 0,-26 0,0-80,0 54,0-27,0 80,0-1,0 0,0 27,53 0,-53-26,0 26,27-27,-27 27,53 0,-53 26,0-26,0 0,0-26,0 26,-53-53,26 0,27-27,-53 27,53-26,-26 26,26-27,0-26,0 27,0 26,26 0,27-53,-26 53,26-53,-27 53,-26-26,27 26,-1 0</inkml:trace>
  <inkml:trace contextRef="#ctx0" brushRef="#br1" timeOffset="56811.2495">24580 2540,'0'-80,"-80"54,28 26,-1 0,26 0,27 0,0 53,0-53,27 0,26 26,-27-26,0 0,27 0,-26 0,-27 27,26-27,-26 79,53-79,-53 27,53-27,-26 0,-1 0</inkml:trace>
  <inkml:trace contextRef="#ctx0" brushRef="#br1" timeOffset="57081.2649">24924 2037,'0'-79,"0"-1,0 27,0 27,0-27,0 132,0-26,0 0,0 0,0 26,0 1,0 26,0-27,0 0,0-26,0-26,53 26,-53 0,0-80</inkml:trace>
  <inkml:trace contextRef="#ctx0" brushRef="#br1" timeOffset="57454.2862">24686 2302,'0'-53,"26"53,53 0,-52 0,26 0,26 0,1 0,-1 0,27 0,-53 0,-27 0,1 0,-27-27,0 27,0 53,53-26,-53-1,0 27,0 0,26-27,-26 27,0-26</inkml:trace>
  <inkml:trace contextRef="#ctx0" brushRef="#br1" timeOffset="57604.2948">25532 1931,'0'-26,"27"26,-27 0</inkml:trace>
  <inkml:trace contextRef="#ctx0" brushRef="#br1" timeOffset="58564.3497">25426 2275,'0'0,"0"27,53 25,-53-25,27-1,-27 27,53-26,-53-1,26-26,1 0,26 0,-53-26,0-27,26 26,-26 27,53 53,-53-26,53-27,-27 26,27-26,-26 0,-1 0,27 0,-26 0,-27-26,52-54,-52 27,0 1,0 25,-26-26,-27 53,0 27,53-1,0 1,0 25,0-25,0-1,53 27,-26-53,25 27,81-27,-27 0,26 0,0 0</inkml:trace>
  <inkml:trace contextRef="#ctx0" brushRef="#br1" timeOffset="59397.3974">26696 1667,'0'-27,"27"106,-27 1,0 26,53 52,-53 1,0-53,53 53,-53 0,0-27,26 0,-26-26,0-53,53 0,-53 0,27-53,-27-27,0-26</inkml:trace>
  <inkml:trace contextRef="#ctx0" brushRef="#br1" timeOffset="59727.4163">26855 2143,'27'0,"-1"0,27 0,-26 0,-1 0,-26 79,0-26,-26-26,-1 25,-26-25,53 26,-26-53,26 26</inkml:trace>
  <inkml:trace contextRef="#ctx0" brushRef="#br1" timeOffset="60082.4366">27411 2196,'-27'0,"1"0,-27 53,53-27,-26 1,26 25,0-25,0-27,26 26,53-26,-26 0,27 0,-80-26,26-27,-26 27,0-27,0 26,-26 1,-27-27,0 53,0 0,53 26,53 27,-27-53,27 0,-26 0</inkml:trace>
  <inkml:trace contextRef="#ctx0" brushRef="#br1" timeOffset="60597.466">27728 2302,'0'-27,"0"80,0-27,0 1,0 26,0-27,0 1,27 26,26-53,26-53,-79 26,27 1,-27-27,0 26,0 54,0 26,79-27,-53-26,1 53,26-53,-27 0,-26 0,0-26,0-27,0-79,0 26,0 0,0 53,0 0,-53 53,53-26,0 52,0 27,0 0</inkml:trace>
  <inkml:trace contextRef="#ctx0" brushRef="#br1" timeOffset="62046.5489">28284 2354,'-26'0,"-1"0,54 0,-1 0,0 0,27 0,-26 0,-1 0,27 0,0 0,-53-52,27 52,-27-27,26 27,-26-26,53 26,-53-27,0-26,0 27,-27 26,1 0,0 0,-1 0,27 0,-53 0,53 53,-26-53,26 26,0 1,-27-27,27 26,0 27,0-53,0 26,27-26,52 53,-52-53,-1 0,0 0,27 0,-26 0,26-26,-27 26,-26-27,27 27,-27 27,0 26,26-53,-26 53,0-53,0-53,0 26,53 27,0 0,-27 0,27 0,-26 0,-1 0,27-53</inkml:trace>
  <inkml:trace contextRef="#ctx0" brushRef="#br1" timeOffset="62636.5827">29236 2116,'0'0,"-79"0,53 0,26 0,-53 0,53 53,0-26,0-1,0 27,79-53,-79 27,53-27,-27 52,27-25,-53 26,0 0,0 0,-26-53,-27 0,0 0,27 26</inkml:trace>
  <inkml:trace contextRef="#ctx0" brushRef="#br1" timeOffset="63530.6338">29713 2143,'0'-27,"0"27,-80 0,54 0,26 27,-27 26,27 0,27 0,-1-53,1 0,26 0,-53-27,26 1,-26-27,0-27,0 27,0 27,0 0,-53 26,-26 0,52 0,27 0,0 26,0 0,0 27,80-26,52-27,27 53,0-53,79 0,-53-53,0 0,-26-26,-53 26,-80 0,-26 26,0-26,-26 0,-1 53,-26-26,27 26,-27 0,27 53,26 0,0 26,0 27,0 53,0-53,0-1,0 1,0 27,0-28,0-25,-53-1,53-26,-27 0</inkml:trace>
  <inkml:trace contextRef="#ctx0" brushRef="#br1" timeOffset="63745.6461">30612 2778,'0'-53,"0"53,80 0,-27 0,26 0,0 0,1 0,-1 0,27-27,-53 27</inkml:trace>
  <inkml:trace contextRef="#ctx0" brushRef="#br1" timeOffset="64580.6933">31618 1905,'53'-53,"26"53,-53 0,27 0,0 0,0 0,-26 0,26 0,-53 53,26-27,-26 27,0-26,-53 25,53 1,-26-53,26 80,0-27,0-27,0 1,0 25,0 1,26-53,1 27,52-27,-26 0,26 0,1 0,-1 0,0 0,-52 0</inkml:trace>
  <inkml:trace contextRef="#ctx0" brushRef="#br1" timeOffset="64901.7122">31618 2196,'0'-53,"26"53,27 0,-26 0,52 0,-26 0,26 0,27 0,-27 0,-26 26,0-26,0 27,-26-27</inkml:trace>
  <inkml:trace contextRef="#ctx0" brushRef="#br1" timeOffset="65232.7309">32861 2381,'0'26</inkml:trace>
  <inkml:trace contextRef="#ctx0" brushRef="#br1" timeOffset="67916.8847">4604 4101,'0'0,"0"79,0 0,0 1,0-1,0-26,0 0,0 0,0-27,0 1,0 26</inkml:trace>
  <inkml:trace contextRef="#ctx0" brushRef="#br1" timeOffset="68238.9031">4207 4101,'0'-27,"26"27,27 0,-26 0,26 0,0 0,-1 0,1 0,27 0,-1 0,1 0,-1 0,0 0,27 0,-53 0</inkml:trace>
  <inkml:trace contextRef="#ctx0" brushRef="#br1" timeOffset="68898.9402">4974 4233,'0'26,"0"1,0-1,53 54,-53-27,79 26,-79-26,27 26,-27-26,0-26,53 26,-27-53,27-53,-53 26,0-26,27 0,-27-26,0 53,53 26,-53-27,53 27,26 0,-53 0,27 80,-26-80,26 26,0-26,-1 53,1-53,27 0</inkml:trace>
  <inkml:trace contextRef="#ctx0" brushRef="#br1" timeOffset="69274.9619">5980 4418,'0'53,"0"0,0-26,0-1,26-26,27 53,0-53,26 0,1 0,-1-27,0 1,-52-27,-27 0,0 27,0-27,0 53,-53 0,26 0,-25 53,52-27,0 1,0 26,0-1,0 1,0 0,0 0,52-26,-52 26,-26 26,-27-79,0 0,0 0,-26 0,52-27</inkml:trace>
  <inkml:trace contextRef="#ctx0" brushRef="#br1" timeOffset="69460.973">6033 4127,'0'0,"0"27</inkml:trace>
  <inkml:trace contextRef="#ctx0" brushRef="#br1" timeOffset="70261.0187">7699 4392,'0'0,"0"53,0 0,0-27,53-26,0 0,27 0,-1 0,0 0,-26-26,27-27,-80 26,26 27,-26-53,0 53,-53 0,27 0,-1 0,-26 0,53 53,0 0,0-26,0-1,27 27,-1-27,27-26,-53 53,27-53,-27 53,0-26,-53-27,-27 53,27-53,1 0,25 0,-26 0</inkml:trace>
  <inkml:trace contextRef="#ctx0" brushRef="#br1" timeOffset="70452.0297">7805 4259,'0'-26,"0"-27,0 53,27 0,-27 27</inkml:trace>
  <inkml:trace contextRef="#ctx0" brushRef="#br1" timeOffset="71525.091">9340 4577,'26'0,"27"0,-26 0,52-79,-26 26,0 0,0 0,-53 26,26-26,-26 1,-26 25,-1 27,-26 0,27 0,26 0,26 27,1 25,26-25,26 26,-52-27,26 27,-53-26,26 26,-26-27,0 1,0 25,0 1,-26-53,26 27,-53-27,0 0,0 0,26 0,-26 0,27 0,26-53,26 53,27 0,-26 0</inkml:trace>
  <inkml:trace contextRef="#ctx0" brushRef="#br1" timeOffset="72777.1627">10186 4418,'0'-53,"-26"53,0 0,-27 53,53 0,0-26,0 26,0-27,26-26,1 0,-1 0,53 0,-79 0,27 0,-27-79,0 26,0 26,0-26,26 53,27 0,-26 0,-27 27,26-27,-26 53,53 0,-53 0,0-27,27-26,-27-26,26 26,-26-53,53 53,-27 0,1 0,26 26,-27-26,27 0,0 0,26 0,-79-26,27 26,-1 0,27 0,-26 0,26 53,0-53,26 0,27 0,-27 0,-26-27,0 1,0-27,-53 0,0 0,0 0,0 0,-27 53,27 26,-26 1,26-1,0 27,-53-53,53 53,-53-53,53 27,-53-27,27 0,26 26,0-26,53 80,-27-80,27 52,0-52,-27 53,27-53,-26 0,52 0,-26 0,26 0</inkml:trace>
  <inkml:trace contextRef="#ctx0" brushRef="#br1" timeOffset="74585.2659">12674 4101,'0'-27,"0"54,0-1,0 1,0 26,0-27,0 0,0 27,52-26,-25-27,-27-27,0 1,26-27,27 0,-26 0,26 53,0 0,-53 27,53-1,26 80,-79-80,0 1,26 26,27-27,0-26,-26 0,26 0,-27-53,0 27,27-27,-53-26,53-1,-53 27,0 27,-26 26,26-53,-27 53,-26 53,53-27,-52 1,52 52,0-52,0-1,0 27,26-53,0 53,1-53,52 0,1 0,52 0,-26 0,-27-27,-26 27,0 0,-27 0,1 0,-27 0,53 0,0 0,-27 0,-26 0,27 0,26 0,0 27,-1-27,28 0,-1 0,1 0,25-53,-52 0,27-53,-27 27,-53 26,0 0,0 27,-27 26,27 0,-26 0,26 79,0-53,0-26</inkml:trace>
  <inkml:trace contextRef="#ctx0" brushRef="#br1" timeOffset="76024.3484">14076 4021,'0'27,"0"-1,0 27,0 0,0 0,0 0,0-27,26-26,1 0,26 0,26 0,-26 0,-27 0,27 0,-53-53,27 53,-27-79,0 53,26 26,-26 0,53 0,-53 53,27-53,-1 0,-26 0,0-27,0 54,0-1,0-52,0 26,-26-27,26 1,-53 26</inkml:trace>
  <inkml:trace contextRef="#ctx0" brushRef="#br1" timeOffset="76660.3848">14420 4154,'0'-53,"0"79,0 1,0-27,0 53,53 26,26-53,-52-26,-27 27,26-27,0 0,-26 0,53 0,-26-27,26 27,-53-53,53 53,-27-52,27-1,-53 0,0 26,0 1,27-27,-27 26,0 1,0-27,0 53,0-26,0 52</inkml:trace>
  <inkml:trace contextRef="#ctx0" brushRef="#br1" timeOffset="78297.4784">15663 4154,'27'0,"-1"0,27 0,0-53,0 0,53 26,-53-52,0 26,-27 0,-26 0,0 0,0 0,0 53,-53 0,-26 0,-1 0,28 27,25-27,27 53,-53-27,53 27,0-26,27-27,-1 53,27-53,79 79,-52-79,-27 53,0-53,-1 53,-52 26,0-26,-26 0,0-53,-1 53,-26-53,27 0,26-27,0-26,0 27,0 26,53 0,0 0,-1 0,28 0,26 0,-1 0,28-53,-27 53,-1-79,-52 52,-26-26,-27 0,0 1,0 52,-27 0,1 0,-27 0,27 0,-27 0,53 0,0 52,26 1,1-53,52 0,-26 27,0-27,0 0,52 79,-52-79,-26 53,-27 0,79-27,-79 1,0 26,0-27,0 1,-26-27,26 0,0-27,0-26,0 0,0 1,0 25,0-26,26 27,-26-1,27 27,52 0,-26 0,26 0,-26 0,0-53,0 53,0 0,-53-26,26 26,-26 0,-52 0,52 79,0-26,0-26,0-1,0 27,0-27,0-26,0 27,52-27</inkml:trace>
  <inkml:trace contextRef="#ctx0" brushRef="#br1" timeOffset="78476.4886">17939 3677,'0'-53,"0"1,53 104,-53-25</inkml:trace>
  <inkml:trace contextRef="#ctx0" brushRef="#br1" timeOffset="79016.5195">18071 4127,'79'0,"-26"0,0 0,0-26,27 26,-54-53,-26 26,0-26,0 53,-26 0,-27 0,26 0,-26 27,53-1,-26 27,26 0,0-26,53 26,53-27,-1-26,28 0,25 0,-52 0,27-26,-54-54,0 27,-79-26,0 26,0 27,0-27,-26 53,-27 0,26 0,27 0,0 26,0 53,0-52,27-1,-27 27,53-26,-53 26,0 0,-27-53,1 26,-27-26,-26 53,52-53</inkml:trace>
  <inkml:trace contextRef="#ctx0" brushRef="#br1" timeOffset="79809.5649">19632 4101,'53'0,"0"0,-53 0,0 26,0 27,-27 0,-52 26,-27-52</inkml:trace>
  <inkml:trace contextRef="#ctx0" brushRef="#br2" timeOffset="90547.179">20558 3916,'0'-27,"0"1,-26 26,26-53,-27 53,-26 0,27 0,-27 0,0 53,53-27,-53 27,53-27,-53 1,53 26,0-27,27-26,26 0,-27 0,0 0,27 0,-26-26,26-27,-53 26,0 1,0 26,26 26,-26 27,27-53,-27 27,53-27,-27 53,27-53,53 26,0-26</inkml:trace>
  <inkml:trace contextRef="#ctx0" brushRef="#br2" timeOffset="91493.2331">21352 3466,'0'-53,"0"53,-53 53,53 26,0 0,0 27,0-26,26-1,-26-26,27 0,-27-27,26-26,-26 53,0-26,53-27,-53 53,27-53,-27 26,53-26,0 0,-27 0,27 0,0 0,0 0,26-26,-52 26,-1 0,27 0,0 0,-27 0</inkml:trace>
  <inkml:trace contextRef="#ctx0" brushRef="#br2" timeOffset="92196.2734">22913 3783,'0'-53,"-27"53,27-26,-26 26,0 0,-27 0,0 0,-27 53,27-27,27 1,-27 26,0-27,27 27,-27-27,53 27,0-26,26-27,27 0,0 0,0 0,0-27,0 27,-53-53,53 53,-53-26,0 0,26 26,27 0,-26 0,-27 26,0 27,0 0,26-53,27 53,-27-53,1 0,26 0,0 0,-27 0,1 0,26-27</inkml:trace>
  <inkml:trace contextRef="#ctx0" brushRef="#br2" timeOffset="92564.2944">23204 3863,'0'53,"0"-1,0-25,53 26,0-27,-27-26,27 0,-26 0,-1 0,27-26,-53-27,53 26,-53-25,0-1,26 0,-26 79,0 27,0 0,53-53,-53 53,27-53,-27 26</inkml:trace>
  <inkml:trace contextRef="#ctx0" brushRef="#br2" timeOffset="92881.3124">23733 3863,'27'0,"-1"0,27 0,0 0,0 53,-27-1,27 1,-53-26,27 26,-27-27,0-26,-53-26,53-1,0-52,-27 26,27 27,0-1,0-26,27 53,-27-53,79 53,-26-53,0 53,26 0,-26 0,-26 0</inkml:trace>
  <inkml:trace contextRef="#ctx0" brushRef="#br2" timeOffset="94026.378">24342 4048,'-27'0,"-26"0,0 0,27 0,26 26,0-26,26 0,27 27,0-27,0 0,0 0,26 0,-26 0,0-80,0 80,0-53,-26 53,-27-52,52 52,-52-27,0-52,0 52,-26 27,-53 0,52 27,-26-1,27 27,26-26,-53-1,53 27,53 0,-27-53,1 0,26 0,0 0,-27 0,-26 0,53 0,-53-53,53 53,0 26,-27-26,1 0,52 0,-79 0,27 0,-27-79,26 79,27 0,-27 26,27-26,0 0,-26 0,26 0,-1-26,1-27,-26 27,-27-54</inkml:trace>
  <inkml:trace contextRef="#ctx0" brushRef="#br2" timeOffset="94282.3927">25612 3386,'0'-79,"0"132,0 26,0 27,0 0,0 0,0 0,0-27,0 0,0-26,0-26,0-27,0 26</inkml:trace>
  <inkml:trace contextRef="#ctx0" brushRef="#br2" timeOffset="94476.4037">25321 3783,'26'0,"27"-26,-27 26,1 0,52 0,-26 0,0-53,27 53,25 0,28-27</inkml:trace>
  <inkml:trace contextRef="#ctx0" brushRef="#br2" timeOffset="95782.4785">26802 3572,'0'-53,"-26"26,-27 27,-26 0,26 0,0 0,0 80,0-80,53 52,-27-52,27 53,0 0,0-53,53 80,0-80,0 26,0-26,26 80,-26-80,27 79,-54-53,-26 27,53-26,-53 26,0-27,-26 27,-1-53,-26 0,0 0,0 0,1 0,-28 0,54 0,-1-79,27 52,0 1,27 26,52-53,27 53,53 0,-1-53,-25 53,105-79,-26 26,-54 0,1 0,-27-27,-26 1,-79 53,-27-1,0-26,-27 53,-52 0,-1 0,-25 27,25-27,27 53,27-1,26-25,0-1,53-26,26 0,27 0,53 0,-27 0,0 0,-52 0,-27 53,-53 0,0-26,0 26,-53-27,0-26,26 79,1-79,26-26,0-27,26 27,-26-27,80 26,-27-26,-27 27,0 26,27-53,-26 53,-1 0,27 0,-53 26,27-26</inkml:trace>
  <inkml:trace contextRef="#ctx0" brushRef="#br2" timeOffset="95976.4896">28893 3624,'-27'53,"27"0,0 0,0 0,0 0,0 0,0-27,0 27,0-53</inkml:trace>
  <inkml:trace contextRef="#ctx0" brushRef="#br2" timeOffset="96150.4994">28945 3413,'0'-27,"27"27,-27 0</inkml:trace>
  <inkml:trace contextRef="#ctx0" brushRef="#br2" timeOffset="96756.5342">29184 3757,'52'0,"-25"0,26 26,-27-26,27 0,0 0,-26 0,-1 0,27 0,-53-79,0 26,-26 53,-27 0,26 0,-26 0,0 26,27-26,26 80,0-54,0 1,0 26,26-27,80-26,26 0,1 0,25 0,-52 0,0-53,-26 27,-28-54,-52 27,53 0,-53 27,-26-53,-1 79,1 0,-27 0,0 0,53 26,0 53,0-52,27-1,-1 27,27-26,-27 26,27 0,-53-27,0 27,-53-53,27 26,0-26,26 53,-53-53,53 27</inkml:trace>
  <inkml:trace contextRef="#ctx0" brushRef="#br2" timeOffset="96988.5474">30903 3757,'27'0</inkml:trace>
  <inkml:trace contextRef="#ctx0" brushRef="#br2" timeOffset="99650.6997">1852 5741,'-26'0,"-27"0,26 27,-26-1,27 27,-27-27,27 27,26-26,-27-27,27 53,0 0,27 0,25-53,28 52,-1-52,1 80,-1-80,-26 53,0 0,-53-27,0 27,-53 0,-27-53,28 0,25 0,-26-26,27-1,26-26,26 27,54 26,-54-53</inkml:trace>
  <inkml:trace contextRef="#ctx0" brushRef="#br2" timeOffset="100136.7274">2143 6085,'0'27,"0"25,27 1,-27 0,53 27,-53-27,0 0,26-1,-26 1,0-26</inkml:trace>
  <inkml:trace contextRef="#ctx0" brushRef="#br2" timeOffset="100346.7396">2275 6059,'0'-27,"0"27,0 80</inkml:trace>
  <inkml:trace contextRef="#ctx0" brushRef="#br2" timeOffset="100863.7691">2646 6588,'26'0,"-26"-27,0-26,0 27,53 26,-53-26,106-27,-79 53,-1-53,27 53,-27 0,-26 26,53 27,-53-26,27 25,-27-25,26-27,27 0,-53-79,0 26,53-27,-53 27,79-26,-79 52,27 27,-27-26,26 26,-26 26,53-26,-53 53,27-53,-27 27,26-27,54 53,-54-27</inkml:trace>
  <inkml:trace contextRef="#ctx0" brushRef="#br2" timeOffset="101119.7837">3625 6164,'0'0,"0"27,0-1,0 27,0-26,0-1,53-26,-53 80,0-54,26-26,-26 27</inkml:trace>
  <inkml:trace contextRef="#ctx0" brushRef="#br2" timeOffset="101291.7934">3704 5900,'0'-27,"27"27,-27-79,0 132</inkml:trace>
  <inkml:trace contextRef="#ctx0" brushRef="#br2" timeOffset="102086.8391">3942 6429,'53'-26,"27"-54,-1 1,0-27,1-26,-27 26,0-26,-53 52,0 27,0 0,0 27,-53 26,26 0,1 0,26 0,-53 53,53 0,0 0,0 26,0 0,0 1,0-27,0 0,26 0,-26-1,0-25,27-1,26 54,0-27,-1-53,28 0</inkml:trace>
  <inkml:trace contextRef="#ctx0" brushRef="#br2" timeOffset="102852.8829">4868 6059,'0'-53,"0"26,-53 27,53-26,-52 26,25 0,1 0,-54 0,80 0,-53 53,53-27,0 1,0 26,0-1,27-25,-1-27,1 0,26 0,0-79,-53 52,26 27,53 0,-52 27,-1-27,27 0,27 26,-54-26</inkml:trace>
  <inkml:trace contextRef="#ctx0" brushRef="#br2" timeOffset="103123.8984">5159 6138,'27'0,"-27"0,0 26,26-26,-26 80,0-54,0-52,0-27,0 26,0-25,0 25,53-26,-26 53,-1 0,54 0</inkml:trace>
  <inkml:trace contextRef="#ctx0" brushRef="#br2" timeOffset="103965.946">5530 6164,'26'0,"1"-52,26 25,-27-52,53 26,-26-53,27 27,-27-54,-53 27,53 27,-53 0,0 52,-27 1,-26-27,0 53,-26 53,26 53,53-1,-26 28,26-27,0-1,0-25,0-27,0 26,0-52,0-27,52 0,-25 0,26-27,-27 1,-26-1,53 27,-53-53,53 53,-53 27,27-1,26 27,-27-53,0 0,27 0,-53-53,0 27,27-1,-27-52,0 52,0 27,0 53,0-26,0 26,0 0,0 0,0 26,0 27,0-27,0 1,0-1,0 27,-27 0,27-54,0-25,-26-27,-1 0,-25-27,52-25,-80 25,80 1,-26 26,26-80,0 27</inkml:trace>
  <inkml:trace contextRef="#ctx0" brushRef="#br2" timeOffset="104434.9734">6615 6244,'26'-53,"1"53,-1 0,27-53,-27 53,1 0,-27 26,53-26,-53 53,-53-26,26 26,1-53,-27 26</inkml:trace>
  <inkml:trace contextRef="#ctx0" brushRef="#br2" timeOffset="107015.121">7805 5953,'0'26,"0"1,0-1,0 27,0-26,0-1,27-26,-27 53,26-53,-26 53,53-53,-26 0,52 0,-26-53,0-26,-53 26,0 106,26-27,-26 27,53-27,-53 1,79-27,-79 79,80-79,-27 0,-53-53,0 0,26 0,-26 27,0-27,0 27,0 26,0 53,80-27,-27-26,-1 53,28-53,-1 0,-26 0,26-27,-52 27,-27-79,53 26,-53 0,0-26,0 79,-27 0,-26 0,1 0,52 53,0 26,0-26,0 0,0 0,26 0,0-27,1-26,52 53,-26-53,0 53,27-53,-54 0</inkml:trace>
  <inkml:trace contextRef="#ctx0" brushRef="#br2" timeOffset="108080.1819">9763 5556,'0'26,"0"54,0-1,0 1,53-1,-53 0,0 1,53-1,-53-53,0 1,26-27,-26 53,27-53,-27-27,53 1,-53-1,0-25,26 25,-26-26,0 27,53 26,-26 0,-27 0,53 0,-53 79,26-79,-26 53,53-27,-53 27</inkml:trace>
  <inkml:trace contextRef="#ctx0" brushRef="#br2" timeOffset="108770.2213">10478 5979,'0'-26,"0"-1,-27 27,1 0,-1 0,-26 0,53 0,-26 0,26 53,-53 0,53 0,26-53,27 0,-26 0,26 0,-27-26,27-27,-53 26,26 27,-26 27,27-27,-27 53,26-53,-26 53,80-53,-80 52,26-52</inkml:trace>
  <inkml:trace contextRef="#ctx0" brushRef="#br2" timeOffset="109256.2491">10716 6085,'53'0,"-27"27,27 25,0-52,-53 27,26-27,-26 0,0-27,53-52,-53 26,0 27,0-1,0 54,53-1,-53 27,53-26,-26-27,52 52,-26-52,26 0,-26 0,26-26,-26 0,-26-54,-27 27,53 0,-53 0,0 27,-27 26,-26 0,27 0,-27 0,53 0,-53 79,53-26,0 0,0 0,0 0,27-27,-1-26,27 53,26-53,80 0,-27 0,1-26</inkml:trace>
  <inkml:trace contextRef="#ctx0" brushRef="#br2" timeOffset="110690.3312">13203 5529,'0'-26,"-27"26,-26 0,27 0,-27 26,27-26,-27 80,0-27,53-27,0 27,53-53,0 27,-1-27,28 53,-27-53,-27 52,-26-25,53 26,-53-27,-53 54,0-80,0 0,27 0,-27 0,0 0,80-53,-1 53,27-27</inkml:trace>
  <inkml:trace contextRef="#ctx0" brushRef="#br2" timeOffset="111154.3577">13388 5741,'0'-26,"0"26,0 79,53-52,-53-1,0 27,0-27,0 1,0 26,26 0</inkml:trace>
  <inkml:trace contextRef="#ctx0" brushRef="#br2" timeOffset="111318.3671">13547 5582,'0'-26,"26"52</inkml:trace>
  <inkml:trace contextRef="#ctx0" brushRef="#br2" timeOffset="111642.3856">13811 6217,'27'0,"-27"0,0-26,53 26,-53-53,26 27,53-54,-79 54,53 26,-53-27,27 27,-1 0,27 0,-53 0,27 53,-27 0,53 0</inkml:trace>
  <inkml:trace contextRef="#ctx0" brushRef="#br2" timeOffset="112384.4281">14393 5609,'27'0,"26"0,0 0,26 0,-26 0,-27 0,-26 79,0-52,0 52,-53-26,1-27,25 27,27-26,-53-1,53 27,27-53,26 53,26-53,0 0,1 0,-1 0,0 0,-52 0</inkml:trace>
  <inkml:trace contextRef="#ctx0" brushRef="#br2" timeOffset="112624.4417">14288 5873,'26'-52,"0"52,27 0,53 0,-79 0,26 26,-1-26,28 0,-1 0</inkml:trace>
  <inkml:trace contextRef="#ctx0" brushRef="#br2" timeOffset="112872.456">15293 5821,'26'0,"54"0,-27 0,0 0,-53 52,0-52</inkml:trace>
  <inkml:trace contextRef="#ctx0" brushRef="#br2" timeOffset="112997.4631">15425 6112,'53'-27,"27"27,-28-53,28 53,-54 0</inkml:trace>
  <inkml:trace contextRef="#ctx0" brushRef="#br2" timeOffset="114011.5211">16351 5318,'27'-27,"26"27,0 0,-27 0,27 0,-27 0,27 0,-26 53,-27 0,0-26,0 26,-53 26,0-26,0 0,0 26,27-52,26-1,0 53,0-79,53 27,26-27,0 0,27 0,-26 0,-28 0</inkml:trace>
  <inkml:trace contextRef="#ctx0" brushRef="#br2" timeOffset="114266.5357">16193 5609,'0'-27,"79"27,-26 0,0-53,0 53,0 0,26 0,-26 0,0 27,0-27,0 0</inkml:trace>
  <inkml:trace contextRef="#ctx0" brushRef="#br2" timeOffset="114446.5459">17277 5768,'27'0,"26"0,-27 0,1 0,26 0</inkml:trace>
  <inkml:trace contextRef="#ctx0" brushRef="#br2" timeOffset="115930.6309">17251 5821,'0'-53,"26"53,1 0,26 0,26 0,-26 0,26 0,-26 0,-26 0,-1 0,-26 26,80-26,-80-26,52-1</inkml:trace>
  <inkml:trace contextRef="#ctx0" brushRef="#br2" timeOffset="116911.687">18415 4974,'0'-27,"26"27,1-53,26 53,0 0,0 0,0 0,0 27,-1-1,-52 27,0 0,0-26,-26-1,0 27,-1-26,-26 25,53 1,0-26,80 26,-1-53,0 0,1 0,-27 0,-27 0</inkml:trace>
  <inkml:trace contextRef="#ctx0" brushRef="#br2" timeOffset="117182.7024">18468 5212,'-27'0,"80"0,0 0,27 0,-1 0,27 0,-27 0,1 0,-27 0,-27 0</inkml:trace>
  <inkml:trace contextRef="#ctx0" brushRef="#br2" timeOffset="117670.7304">19209 4815,'53'0,"-27"-53,27 53,0 0,-27 0,1 0,-27 27,0 26,-53-53,53 26,-26-26,26 53,26-53,27 0,-27 26,1-26,26 27,-53 26,-27-53,-52 26,0-26,26 106,-53-79,79-27</inkml:trace>
  <inkml:trace contextRef="#ctx0" brushRef="#br2" timeOffset="118292.766">18468 5582,'26'0,"54"0,26-79,52 79,1-53,26 53,27 0,-53-53,-53 53,-27 0,-26 0,-53 27,0 26</inkml:trace>
  <inkml:trace contextRef="#ctx0" brushRef="#br2" timeOffset="118989.8059">18759 5821,'53'-27,"0"27,-53 0,0 27,0 25,0-25,-53 26,53-27,53 1,0-27,0 0,0 0,-1 0,1 0,-53 53,0-27,-26 27,-27-53,27 79,-27-79,53 27,-27-27</inkml:trace>
  <inkml:trace contextRef="#ctx0" brushRef="#br2" timeOffset="119191.8174">19341 5715,'0'26,"0"27,0 0,53 26,-53 27,0 26,-26-79</inkml:trace>
  <inkml:trace contextRef="#ctx0" brushRef="#br2" timeOffset="119325.8251">19368 6482,'0'0,"52"0,1-26</inkml:trace>
  <inkml:trace contextRef="#ctx0" brushRef="#br2" timeOffset="120069.8676">20188 5450,'26'0,"1"0,26 0,26 0,0 0,-26 0,0 0,-26 0</inkml:trace>
  <inkml:trace contextRef="#ctx0" brushRef="#br2" timeOffset="120324.8822">20373 5318,'0'0,"0"26,0 27,0 27,0-28,26 1,1 0,26-53</inkml:trace>
  <inkml:trace contextRef="#ctx0" brushRef="#br2" timeOffset="121246.935">21034 4894,'0'-26,"0"26,80 0,-1-53,-26 53,0 0,-27 0,27 0,-26 53,-27-27,0 1,0 52,-53-26,0 0,-26 27,52-54,27 0,-53 27,53 0,53-53,27 0,-1 0,0 0,1 0,-27 0,-27 0,-26 0</inkml:trace>
  <inkml:trace contextRef="#ctx0" brushRef="#br2" timeOffset="121502.9496">21114 5106,'0'-26,"0"26,53 0,53 53,-1-53,1 0,0 0,26-27,-52 27,-27 0</inkml:trace>
  <inkml:trace contextRef="#ctx0" brushRef="#br2" timeOffset="121913.9731">21934 4815,'53'0,"-53"27,26-27,-26 52,80-52,-80 53,53-53,-53 80,0-54,0 1,0 26,0-27,-27-26,1 0,-27 0</inkml:trace>
  <inkml:trace contextRef="#ctx0" brushRef="#br2" timeOffset="122101.9839">22013 4709,'53'-53,"-26"53,-1 0,27 0,-26 27,25-27,1 0</inkml:trace>
  <inkml:trace contextRef="#ctx0" brushRef="#br2" timeOffset="122980.0341">21034 5556,'53'0,"-26"0,26 0,53-53,-27 53,27 0,0 0,-1 0,-25 0,-1 0,1 0,-54 0,-26 0</inkml:trace>
  <inkml:trace contextRef="#ctx0" brushRef="#br2" timeOffset="123466.0619">21167 5847,'0'0,"0"53,0 26,26-52,1-27,26 53,-27-53,27 53,-27-27,-26 27,0-53,-53 0,27 0,0 0,-1 0,-26 0</inkml:trace>
  <inkml:trace contextRef="#ctx0" brushRef="#br2" timeOffset="123760.0787">21220 5794,'0'-53,"0"80,26-27,1 0,52 0,-53 0,1 0,26-27,-27 27,27 0</inkml:trace>
  <inkml:trace contextRef="#ctx0" brushRef="#br2" timeOffset="124014.0932">21643 5715,'0'-53,"26"53,-26 26,0 27,0-26,0-1,53 80,-53-80,0 1,0 26,0-27,0 27</inkml:trace>
  <inkml:trace contextRef="#ctx0" brushRef="#br2" timeOffset="124172.1023">21749 6376,'53'0,"-27"-26</inkml:trace>
  <inkml:trace contextRef="#ctx0" brushRef="#br2" timeOffset="124720.1336">22648 5371,'-26'0,"26"0,0 0,26 0,54 0,-27 0,26 0,0-27,-26 27</inkml:trace>
  <inkml:trace contextRef="#ctx0" brushRef="#br2" timeOffset="125626.1855">23654 4762,'0'-26,"0"26,0-27,26 27,27 0,-26 0,-1 0,27 0,-27 0,-26 53,27-53,-27 80,0-28,0-25,0-1,0 1,0 26,0-27,-53 54,53-54,26-26,27 27,0-27,0 0,0 0,0 0</inkml:trace>
  <inkml:trace contextRef="#ctx0" brushRef="#br2" timeOffset="125874.1996">23707 4947,'26'0,"1"0,26 0,-1 0,1 0,0 0,0 0,0 0</inkml:trace>
  <inkml:trace contextRef="#ctx0" brushRef="#br2" timeOffset="126264.2219">24051 4551,'26'0,"1"0,-1 0,27 0,-27 0,1 0,-1 0,-26 0,0 52,0 28,0-54,0 27,0 0,0 0,0-27</inkml:trace>
  <inkml:trace contextRef="#ctx0" brushRef="#br2" timeOffset="126856.2558">23548 5529,'0'-26,"0"-27,26 53,27 0,27-26,26 26,-1 0,28 0,-28 0,1 0,-26 0,-27 0,0 0,-53 0,-80 0</inkml:trace>
  <inkml:trace contextRef="#ctx0" brushRef="#br2" timeOffset="127262.279">23257 5821,'0'-53,"0"53,79-27,-52 27,26 0,0 0,26 0,-26 0,0 0,0 0,-53 0,0 27,0 26,0-27,0 0,0 27,0-26,0 26,0 0,0-27,0-26</inkml:trace>
  <inkml:trace contextRef="#ctx0" brushRef="#br2" timeOffset="127478.2914">23945 5635,'0'27,"0"-1,0 1,0 26,0 0,0-27,0 27,0 26,0-52</inkml:trace>
  <inkml:trace contextRef="#ctx0" brushRef="#br2" timeOffset="127636.3004">23971 6217,'53'0</inkml:trace>
  <inkml:trace contextRef="#ctx0" brushRef="#br2" timeOffset="128431.3459">24712 5371,'27'0,"52"0,-26 0,0 0,-27 0,27 0,-26 0</inkml:trace>
  <inkml:trace contextRef="#ctx0" brushRef="#br2" timeOffset="128677.36">24924 5291,'0'-26,"0"26,0 53,0-27,0 54,0-54,0 27,0-27,0-26</inkml:trace>
  <inkml:trace contextRef="#ctx0" brushRef="#br2" timeOffset="128891.3722">25294 5503,'0'-26,"27"26,-1 0</inkml:trace>
  <inkml:trace contextRef="#ctx0" brushRef="#br2" timeOffset="129067.3823">25559 5450,'53'0</inkml:trace>
  <inkml:trace contextRef="#ctx0" brushRef="#br2" timeOffset="129307.396">25929 5450,'27'0,"26"0,-27 0</inkml:trace>
  <inkml:trace contextRef="#ctx0" brushRef="#br2" timeOffset="129467.4052">26194 5503,'26'0</inkml:trace>
  <inkml:trace contextRef="#ctx0" brushRef="#br2" timeOffset="129601.4122">26353 5503,'52'-26</inkml:trace>
  <inkml:trace contextRef="#ctx0" brushRef="#br2" timeOffset="130654.4731">27649 4974,'-26'0,"-27"0,26 53,-26 53,0-1,53 28,0-27,0-1,0 1,80 27,26-28,-1 1,-25-79,26-27,-27 0</inkml:trace>
  <inkml:trace contextRef="#ctx0" brushRef="#br2" timeOffset="131659.5305">28681 4947,'0'-26,"0"26,26 0,27 0,27 0,-1 0,-26 26,-27-26,27 0,-53 27,0-1,-26 27,26-26,-80 26,80-27,-52 1,52 52,0-26,52-53,1 26,27-26,26 0,-1 0,28 0,-54 0,-52 0</inkml:trace>
  <inkml:trace contextRef="#ctx0" brushRef="#br2" timeOffset="131939.5466">28840 5186,'26'0,"1"0,25 0,28 0,-1 0,1 0,25 0,-52 0,-26 0,-27-53</inkml:trace>
  <inkml:trace contextRef="#ctx0" brushRef="#br2" timeOffset="132385.5721">28496 4974,'0'-53,"26"53,-26 26,0 1,0-1,0 27,0 27,53-1,-53-26,26 26,-26 1,80-27,-80-27,53 27</inkml:trace>
  <inkml:trace contextRef="#ctx0" brushRef="#br2" timeOffset="132761.5936">29845 4709,'0'-26,"0"52,26 27,-26 0,0 26,53-26,-53 0,0 27,0-1,0-26,0 26,0-26,0-26,53 26</inkml:trace>
  <inkml:trace contextRef="#ctx0" brushRef="#br2" timeOffset="133166.6167">30506 4947,'0'0,"-52"0,25 53,-26 0,27 0,-27 27,53-28,-53-25,53 26,-27-53,27 26,0-26,27 0,79 53,-80-53,27 0,0 27,26-27,-26 0,0 0,-26 0</inkml:trace>
  <inkml:trace contextRef="#ctx0" brushRef="#br2" timeOffset="133790.6524">31221 4947,'-27'0,"27"0,-26 0,-1 80,-25-27,-1 0,26 0,-26-1,27-25,-1 26,-26-53,53-27,0-26,0 27,27 0,-27-27,26 53,1 0,79 26,-80-26,1 53,25-53,-25 79,26-79,-27 0,1 0,26 0,-27 0,-26-53,-26 27,-1-27,-26 0,27 27,-1 26,27-53,-53 53,53 26,27-26,-1 53,27-53,27 53</inkml:trace>
  <inkml:trace contextRef="#ctx0" brushRef="#br2" timeOffset="134224.6773">31750 4789,'0'26,"0"53,0 1,0-1,0 1,0-1,0 0,0 1,0-27,-53 0,27-1,-1-25,-26-27,27 53,-27-53,53 26,26-26</inkml:trace>
  <inkml:trace contextRef="#ctx0" brushRef="#br2" timeOffset="135402.7446">28787 5212,'0'-53,"0"80,0-27,53 0,-27 0,27 0,0 0</inkml:trace>
  <inkml:trace contextRef="#ctx0" brushRef="#br2" timeOffset="141003.065">3440 7752,'0'-26,"0"-27,0 53,-27 0,-52 0,79 26,-53-26,53 27,-53-27,53 52,-53-52,53 27,0 26,26-53,27 0,0 0,27 0,-54 0,1-27,26 27,-53-26,0-1,0 54,0-1,0 27,0 0,0 0,0 26,0 1,26-1,-26 1,0 25,0 28,0-54,0-26,-53-53,53 53,-26-53,-27 0,53-27,-53 27,53-52,-53 25,53-26,0 0,0 27,0-27,26 26,54-52,-27 79,-53-53,53 53,-1 0</inkml:trace>
  <inkml:trace contextRef="#ctx0" brushRef="#br2" timeOffset="141335.0839">3916 7752,'0'26,"0"27,0 0,-53 0,53 53,0-27,26 1,-26-1,53-26,0 0,-26-27,-1-26,27 0,26 0,-26 0</inkml:trace>
  <inkml:trace contextRef="#ctx0" brushRef="#br2" timeOffset="141920.1174">4366 7752,'0'-26,"26"-27,53 53,-52-27,26 27,-27 0,1 0,26 0,-53 27,0-1,0 27,-27 26,1-26,-27 0,0 27,53-54,-27 0,27 54,0-80,53 0,27 0,-1 0,1 0,-1 0,-26 0,-27 0,-26-27</inkml:trace>
  <inkml:trace contextRef="#ctx0" brushRef="#br2" timeOffset="142204.1337">4313 7990,'53'0,"0"0,-1-26,28 26,26-53,-53 53,0-53,-1 53,1 0</inkml:trace>
  <inkml:trace contextRef="#ctx0" brushRef="#br2" timeOffset="142458.1482">5001 7620,'0'53,"0"0,26-1,-26 1,53 53,-53-53,26 26,-26 1,0-27,0 0,0 0,0-27,0-26</inkml:trace>
  <inkml:trace contextRef="#ctx0" brushRef="#br2" timeOffset="142722.1633">5530 7937,'26'0,"27"-26,-26 26,-1-27,53 27,-79 27</inkml:trace>
  <inkml:trace contextRef="#ctx0" brushRef="#br2" timeOffset="142847.1704">5689 8122,'105'0,"-78"-26,26 26</inkml:trace>
  <inkml:trace contextRef="#ctx0" brushRef="#br2" timeOffset="145272.3089">6932 6985,'0'0,"-79"0,79 26,-27-26,27 27,-26-27,26 26,0 27,0-27,26 1,27 26,-26-27,26 27,26-26,-26 26,0-27,0-26,-53 79,0-52,-53-27,0 0,0 0,26 0,-25 0,52 0,0-53,52 53</inkml:trace>
  <inkml:trace contextRef="#ctx0" brushRef="#br2" timeOffset="145547.3243">7276 7117,'27'0,"-27"26,52-26,-52 53,0-26,0-1,27 27,-27-26,53 26,-53-27,26 0</inkml:trace>
  <inkml:trace contextRef="#ctx0" brushRef="#br2" timeOffset="145735.3356">7541 6905,'0'-26,"0"26,26 0,-26 53</inkml:trace>
  <inkml:trace contextRef="#ctx0" brushRef="#br2" timeOffset="146095.3559">7646 7408,'0'26,"27"-26,-27 53,53-53,-53 53,53-53,-27 0,1 0,52 0,-52 0,-27-26,0-27,26 26,-26-25,53 52,-27 52,27-25,-26-1</inkml:trace>
  <inkml:trace contextRef="#ctx0" brushRef="#br2" timeOffset="146681.3891">8149 7011,'27'0,"-1"0,27-53,0 53,26 0,1 0,-54 0,1 27,-27-1,0 27,-53 0,26-27,1 27,26-26,-53-27,53 26,26 27,1-53,52 0,1 0,-1 0,0 0,-26 0,0 0</inkml:trace>
  <inkml:trace contextRef="#ctx0" brushRef="#br2" timeOffset="146943.4043">8229 7143,'0'0,"26"0,27 0,26 0,1 0,-27-52,-27 52,27 0</inkml:trace>
  <inkml:trace contextRef="#ctx0" brushRef="#br2" timeOffset="147874.4579">6959 7858,'0'-27,"26"27,27-53,53 53,53-79,105 79,-52-53,52 53,27-53,-26 53,-53 0,-80 0,0 0,-105 0,-27 0,0 0</inkml:trace>
  <inkml:trace contextRef="#ctx0" brushRef="#br2" timeOffset="149217.5348">7646 8017,'0'-27,"0"1,0 26,27 0,26 0,0 0,-27 0,27 0,-53 79,27-26,-27 0,0 0,0 0,0 0,-27 0,27-27,0 0,0 27,53-53,0 0,0 0,0 0,26 0,-52 0</inkml:trace>
  <inkml:trace contextRef="#ctx0" brushRef="#br2" timeOffset="149434.5472">7541 8334,'0'-26,"0"26,79 0,-26 0,26 0,1 0,26-53,-1 53</inkml:trace>
  <inkml:trace contextRef="#ctx0" brushRef="#br2" timeOffset="150217.592">9393 7593,'0'-53,"26"53,-26-26,53 26,-26 0,25-27,-25 27,-27 27,0-1</inkml:trace>
  <inkml:trace contextRef="#ctx0" brushRef="#br2" timeOffset="150355.5999">9499 7778,'26'0,"0"0,27-26,-26 26,-1 0,27 0</inkml:trace>
  <inkml:trace contextRef="#ctx0" brushRef="#br2" timeOffset="150702.6197">10266 6905,'0'27,"0"26,0 0,0 26,0 0,0 1,53-27,-53 26,0-53</inkml:trace>
  <inkml:trace contextRef="#ctx0" brushRef="#br2" timeOffset="150977.6355">10107 7620,'27'0,"52"0,27-53,0 53,52-80,1 27,0 1,-27 52,27-53,-53 53,-27 0,-52 0,-27 0</inkml:trace>
  <inkml:trace contextRef="#ctx0" brushRef="#br2" timeOffset="151435.6617">10239 7964,'80'-53,"-54"53,27-27,0 27,26 0,1 0,-54 0,27 0,-53 27,0 26,0 52,-53-52,0 0,27 0,26 0,-53-26,53 26,53-53,26 0,1-27,25 27,28-53,-54 53,-26 0</inkml:trace>
  <inkml:trace contextRef="#ctx0" brushRef="#br2" timeOffset="151654.6742">10372 8096,'26'0,"54"0,-54 0,27 0,0 0,26 0,27-53,-53 53</inkml:trace>
  <inkml:trace contextRef="#ctx0" brushRef="#br2" timeOffset="152418.7179">11774 7249,'-26'0,"26"53,0 27,0-28,0 1,0 27,26-1,27 27,53 0,0-53,-27 26,0-26,27-53</inkml:trace>
  <inkml:trace contextRef="#ctx0" brushRef="#br2" timeOffset="153197.7625">12303 7223,'27'-53,"52"53,-53 0,1 0,-1 0,27 0,-26 0,-27 0,53 79,-53-52,0-1,-27 27,27 0,-53-27,53 27,-53-26,53 26,53 0,27-53,-1 0,27 0,0 0,0-27,-80 27</inkml:trace>
  <inkml:trace contextRef="#ctx0" brushRef="#br2" timeOffset="153498.7797">12303 7461,'27'0,"26"0,26 0,0 0,1 0,-1 0,-26 0,26 0,-52 0</inkml:trace>
  <inkml:trace contextRef="#ctx0" brushRef="#br2" timeOffset="153685.7904">13229 7461,'53'0,"26"0,-52 0</inkml:trace>
  <inkml:trace contextRef="#ctx0" brushRef="#br2" timeOffset="154667.8463">13891 6852,'0'-53,"26"53,27 0,-27 0,1 0,26 0,-53 53,53-26,-53-1,0 27,0-26,0 26,-27 0,-26-27,53 27,-53-27,53 27,0 0,53-53,27 0,26 0,-27 0,0 0,-26 0,0 0</inkml:trace>
  <inkml:trace contextRef="#ctx0" brushRef="#br2" timeOffset="154923.8609">13944 7091,'-27'0,"54"0,25 0,28-27,52 27,-26-53,0 53,0-53,-53 53</inkml:trace>
  <inkml:trace contextRef="#ctx0" brushRef="#br2" timeOffset="155297.8823">14764 6429,'53'0,"-53"0,26 53,-26-27,0 27,0-26,0-1,53-26,0 0,-27 0,1 0,-27 0,0 27,-53 26,0-27,-26 53,26-52,26-27</inkml:trace>
  <inkml:trace contextRef="#ctx0" brushRef="#br2" timeOffset="155981.9211">13864 7593,'0'-26,"27"26,26 0,52-53,-25 53,52-53,27 53,0-53,-27 53,27 0,-27-53,-53 53,-52 0,-27 27</inkml:trace>
  <inkml:trace contextRef="#ctx0" brushRef="#br2" timeOffset="156467.9493">14129 7831,'0'-53,"53"53,-27 0,27-26,-26 26,25 26,-52 1,0 26,0-27,-52 27,25-53,27 27,-26-27,26 0,26 0,53 0,-26 0,-26 0,-1 0,-26 26,0 27,-53-27,0 27</inkml:trace>
  <inkml:trace contextRef="#ctx0" brushRef="#br2" timeOffset="156663.9607">14790 7673,'-26'-27,"26"27,0 27,0 26,0-27,0 27,0 0,26 26,-26-26</inkml:trace>
  <inkml:trace contextRef="#ctx0" brushRef="#br2" timeOffset="156813.9693">14790 8228,'0'-26,"27"26</inkml:trace>
  <inkml:trace contextRef="#ctx0" brushRef="#br2" timeOffset="157602.0143">15505 7329,'0'-27,"53"27,26-53,-26 53,0 0,-27 0,1 0,26 0</inkml:trace>
  <inkml:trace contextRef="#ctx0" brushRef="#br2" timeOffset="157834.0276">15663 7143,'-53'-26,"53"79,0-27,27 27,-27-26,26-1,-26 27,0-26,27-27,-27 52,0-25</inkml:trace>
  <inkml:trace contextRef="#ctx0" brushRef="#br2" timeOffset="158568.0693">16298 6614,'0'-26,"0"-27,27 53,52-27,-26 27,26 0,-26 0,-26 0,-27 0,53 53,-53-26,0 26,-53 26,0-26,0 0,0 26,27-52,26-1,-53-26,53 80,26-80,1 0,26 26,26-26,0 0,27 0,-53 0</inkml:trace>
  <inkml:trace contextRef="#ctx0" brushRef="#br2" timeOffset="158816.0838">16166 6826,'53'0,"0"0,-27 0,1 0,26 0,0 0,0 0,-1 0,1 0,27 0</inkml:trace>
  <inkml:trace contextRef="#ctx0" brushRef="#br2" timeOffset="159154.1031">16933 6456,'0'26,"0"27,27-53,-27 53,53-53,-53 53,53 0,0 0,-53-1,0-25,-27-27,1 0,-1 0,-26 0</inkml:trace>
  <inkml:trace contextRef="#ctx0" brushRef="#br2" timeOffset="159318.1125">16960 6456,'53'-53,"0"53,-53-53,53 53,26 53,-79-27</inkml:trace>
  <inkml:trace contextRef="#ctx0" brushRef="#br2" timeOffset="159917.1468">16245 7434,'53'-26,"0"26,53 0,0 0,0 0,0-53,52 53,1 0,-27-53,1 53,-54 0,-52 0</inkml:trace>
  <inkml:trace contextRef="#ctx0" brushRef="#br2" timeOffset="160285.1678">16325 7593,'0'0,"-53"0,53 0,0 80,79-27,-26-53,0 52,0-52,0 27,-27-27,-26 53,0 0,0 26,-53-79,27 27,-27-27,0 0,27 0</inkml:trace>
  <inkml:trace contextRef="#ctx0" brushRef="#br2" timeOffset="160518.1812">16378 7646,'-27'0,"27"-53,53 53,-26 0,26 0,-1 0,28 0,-27 0,-27 0,1 0,26 0</inkml:trace>
  <inkml:trace contextRef="#ctx0" brushRef="#br2" timeOffset="160721.1928">16960 7567,'0'26,"0"27,0-26,0 26,0-1,0 28,0-27</inkml:trace>
  <inkml:trace contextRef="#ctx0" brushRef="#br2" timeOffset="160870.2013">17092 8149,'0'-27</inkml:trace>
  <inkml:trace contextRef="#ctx0" brushRef="#br2" timeOffset="161418.2326">17780 7434,'53'0,"0"0,-27 0,27 0,27-26,-1 26,0-53,-26 53</inkml:trace>
  <inkml:trace contextRef="#ctx0" brushRef="#br2" timeOffset="162145.2742">18680 6799,'0'-52,"26"52,27 0,0 0,0 0,26 0,-26 0,-26 0,-27 52,52-25,-52-1,0 54,0-27,-52 0,25 0,-26-1,27-25,-27 52,53-52,26-27,1 0,26 0,0 0,26 0,-26 0,-27 0</inkml:trace>
  <inkml:trace contextRef="#ctx0" brushRef="#br2" timeOffset="162399.2888">18733 7064,'0'-53,"26"53,27 0,0 0,0 0,26 0,-26 0,0 0,-27 0,1 0</inkml:trace>
  <inkml:trace contextRef="#ctx0" brushRef="#br2" timeOffset="162790.3111">19209 6773,'26'-53,"27"53,0 0,-26 0,-27 27,26-27,-26 26,53-26,-53 26,26-26,-26 53,0 27,0-54,0 27,-26 0,-27 26,27-79</inkml:trace>
  <inkml:trace contextRef="#ctx0" brushRef="#br2" timeOffset="163580.3559">18627 7514,'53'0,"-27"0,53 0,-26 0,0-53,53 53,0 0,53 0,-53 0,-1 0,-25 0,-1 0,-52 0,-1 0,-26 0</inkml:trace>
  <inkml:trace contextRef="#ctx0" brushRef="#br2" timeOffset="164007.3803">18521 7831,'26'-26,"27"-27,0 53,0-26,0 26,0 0,26-53,-52 53,26 0,-53 26,0 27,0-27,0 1,0 26,0-27,0 1,0 26,0 0,0-27,0 27,53-53,-53 53</inkml:trace>
  <inkml:trace contextRef="#ctx0" brushRef="#br2" timeOffset="164209.3923">19235 7673,'0'26,"27"27,-27 26,26-79,-26 53</inkml:trace>
  <inkml:trace contextRef="#ctx0" brushRef="#br2" timeOffset="164367.4013">19288 8281,'53'0,"-53"-26,53 26</inkml:trace>
  <inkml:trace contextRef="#ctx0" brushRef="#br2" timeOffset="165080.4421">20055 7382,'0'26,"106"-26,-26 0,25 0,-25 0,-27-26,-27 26,-26-27</inkml:trace>
  <inkml:trace contextRef="#ctx0" brushRef="#br2" timeOffset="165290.4539">20320 7276,'0'0,"0"53,0-27,0 53,0-52,0 52,0-52</inkml:trace>
  <inkml:trace contextRef="#ctx0" brushRef="#br2" timeOffset="165559.4693">20743 7382,'53'0,"-26"0,-27-27,26 27,27 0</inkml:trace>
  <inkml:trace contextRef="#ctx0" brushRef="#br2" timeOffset="165732.4793">21140 7355,'27'0,"-1"0,54 0,-54 0,0 0</inkml:trace>
  <inkml:trace contextRef="#ctx0" brushRef="#br2" timeOffset="165958.4923">21722 7276,'27'0,"-1"0,54 0,-54 0,1 0,25 0,1 0,-26 0</inkml:trace>
  <inkml:trace contextRef="#ctx0" brushRef="#br2" timeOffset="166174.5047">22331 7249,'26'0,"27"0,-26 0,-1 0</inkml:trace>
  <inkml:trace contextRef="#ctx0" brushRef="#br2" timeOffset="166328.5135">22543 7249,'26'-53,"27"53,-27 0,1 0,26 0</inkml:trace>
  <inkml:trace contextRef="#ctx0" brushRef="#br2" timeOffset="166893.5458">23283 6667,'0'27,"0"26,0 26,27 0,-27 1,53-1,-53 0,0 27,0-53,0 0,0 0,-27 0,1-27</inkml:trace>
  <inkml:trace contextRef="#ctx0" brushRef="#br2" timeOffset="172917.8903">5080 8996,'0'-27,"0"1,-26-27,-1 53,27-27,-26 27,-27 0,26 27,27 52,0 0,-53-26,53 0,0 0,0 27,0-1,0 27,0 26,0-53,0 1,27-27,-27-27,0 27,26-26</inkml:trace>
  <inkml:trace contextRef="#ctx0" brushRef="#br2" timeOffset="173157.9039">4710 9710,'0'-53,"26"53,1 0,25-26,1 26,0 0,53-53,-27 53,1 0</inkml:trace>
  <inkml:trace contextRef="#ctx0" brushRef="#br2" timeOffset="173593.9289">5424 9445,'0'-53,"0"53,-79 0,26 53,26-53,27 53,-53-53,53 27,53-27,0 0,0 0,0 0,-27 0,27 0,0 0,-53 53,0-27,0 1,-26 25,52-78,-26 0,80-27,-1 26,0 27,1-79,26 79,-1-53</inkml:trace>
  <inkml:trace contextRef="#ctx0" brushRef="#br2" timeOffset="174319.9706">6615 9128,'0'-27,"0"27,26 0,27 0,-27 0,-26 0,53 0,-53 80,53-27,-53-27,0 27,0 0,-53-27,27 27,-27 0,53-26,-53 26,53 0,0-27,53-26,0 0,26 0,1 0,-1 0,-53 0,-26 0</inkml:trace>
  <inkml:trace contextRef="#ctx0" brushRef="#br2" timeOffset="174597.9863">6615 9472,'-27'0,"-26"0,80 0,52 0,-26 0,26-53,27 53,26 0,-52-27,-27 27,-27 0</inkml:trace>
  <inkml:trace contextRef="#ctx0" brushRef="#br2" timeOffset="175071.0135">7276 9392,'27'0,"25"0,1-26,27 26,-1-53,27 53,26-53,-26 53,26 0,-52-53,-27 53,-27 0,-26 27,0-1,-26-26</inkml:trace>
  <inkml:trace contextRef="#ctx0" brushRef="#br2" timeOffset="175356.0298">7514 9578,'0'0,"27"0,26 0,-1 0,28-27,-1 27,27 0,26-79,-26 79,0 0,-27 0,-52 0,-27 0</inkml:trace>
  <inkml:trace contextRef="#ctx0" brushRef="#br2" timeOffset="175722.0508">7832 9128,'-27'0,"27"-53,0 79,0 54,0-27,27 26,-27 0,26 1,-26-1,0 1,53-28,-53-25,0-1,27-26,-27 53,52-53,1 0</inkml:trace>
  <inkml:trace contextRef="#ctx0" brushRef="#br2" timeOffset="176081.0713">8573 9313,'0'0,"0"53,0 0,0-27,0 1,0 26,0-27,26-26,0 0,27 0,-53-106,0 80,0-1,0 1,-26-27,-1 53,1 0</inkml:trace>
  <inkml:trace contextRef="#ctx0" brushRef="#br2" timeOffset="176262.0813">8916 9498,'53'53,"-53"0,0-26,0-1,0 27</inkml:trace>
  <inkml:trace contextRef="#ctx0" brushRef="#br2" timeOffset="177707.1643">10160 9128,'0'-27,"0"-26,-26 27,-1 26,27-53,-79 53,26 53,0 0,53 0,-53 0,53-27,26-26,27 0,-26 0,-1 0,27 0,-26 0,26-53,-1 53,-52 27,0 26,27-27,-27 27,0 26,0 1,0 26,-27-1,27-25,-26-1,26-26,0 0,-53-53,53 26,-53-52,53 0,-26-1,26-26,-80-26,80 52,0 1,0-27,0 27,53 26,-26 0,-1 0,27 0,26 0,-26-53</inkml:trace>
  <inkml:trace contextRef="#ctx0" brushRef="#br2" timeOffset="178002.1812">10663 9048,'0'0,"0"53,0 0,0 27,0-1,0 27,0-53,53 0,0 0,-27-53,27 53,-27-53,27 0</inkml:trace>
  <inkml:trace contextRef="#ctx0" brushRef="#br2" timeOffset="178512.2104">11060 9022,'0'-26,"0"26,0-53,53 53,-1 0,-25 0,-1 26,27-26,-53 53,53-53,-53 53,0 0,0 26,-26-52,-27 26,0-1,53-25,0 26,53-53,0 0,26 0,0 0,1 0,-1 0,-52 0</inkml:trace>
  <inkml:trace contextRef="#ctx0" brushRef="#br2" timeOffset="178776.2255">11086 9287,'27'0,"25"0,28 0,-1 0,1-53,25 53,-25-53</inkml:trace>
  <inkml:trace contextRef="#ctx0" brushRef="#br2" timeOffset="179030.24">11748 8943,'0'0,"0"-27,79 27,-26 27,-53 52,79-53,-79 27,0 0,0 27,0-27,-26 26,-1-26,27 0,-79-53,79 53,26-53</inkml:trace>
  <inkml:trace contextRef="#ctx0" brushRef="#br2" timeOffset="179299.2554">12250 9207,'53'0,"0"-26,-26 26,25 0,-25 0,-27 0</inkml:trace>
  <inkml:trace contextRef="#ctx0" brushRef="#br2" timeOffset="179427.2627">12383 9419,'52'0,"1"0,-26 0,-1 0</inkml:trace>
  <inkml:trace contextRef="#ctx0" brushRef="#br2" timeOffset="180612.3303">13441 8704,'0'27,"0"26,0 0,0 0,0 0,0 26,26-26,-26 0,0 0,53 0,-53 26,53-53,-26-26</inkml:trace>
  <inkml:trace contextRef="#ctx0" brushRef="#br2" timeOffset="180808.3417">14023 9181,'53'0,"0"-80,0 80,26 0,0-26,1 26,26 0,-27 0,0 0,1-53</inkml:trace>
  <inkml:trace contextRef="#ctx0" brushRef="#br2" timeOffset="181970.4082">15452 8413,'0'-26,"0"52,0 27,0 27,0-1,0 0,0 1,0-1</inkml:trace>
  <inkml:trace contextRef="#ctx0" brushRef="#br2" timeOffset="182218.4223">15134 9101,'53'0,"26"-26,54 26,52-79,-53 79,53-80,-26 80,26-79,-26 79,-53 0,-27 0,-52 0,-27 53</inkml:trace>
  <inkml:trace contextRef="#ctx0" brushRef="#br2" timeOffset="182675.4485">15796 9234,'53'0,"-27"0,0 0,27 0,-26 0,-1 0,-26 26,0-26,-26 53,-54-53,54 79,0-79,26 27,0-27,26 0,27 0,53 53,-53-53,-27 0,27 26,-132 27,52-53,1 0,-27 27</inkml:trace>
  <inkml:trace contextRef="#ctx0" brushRef="#br2" timeOffset="182886.4606">16351 9234,'27'0,"-27"53,0-1,79 28,-79-1,0 1,0-1,27-53</inkml:trace>
  <inkml:trace contextRef="#ctx0" brushRef="#br2" timeOffset="183027.4686">16536 9869,'0'-27,"0"1</inkml:trace>
  <inkml:trace contextRef="#ctx0" brushRef="#br2" timeOffset="184129.5317">16986 8784,'0'-53,"27"53,-27-27,79 27,-52 0,25 0,-25 0,26 0,-27 0,-26 27,0 26,0 0,0 0,-26 26,-27-26,26 0,27-27,-52 27,52 0,79 0,-26-53,26 0,27 0,-27 0,-52 0</inkml:trace>
  <inkml:trace contextRef="#ctx0" brushRef="#br2" timeOffset="184386.5464">17145 9075,'26'0,"1"0,-1 0,27 0,-26 0,26 0,0 0,0 0</inkml:trace>
  <inkml:trace contextRef="#ctx0" brushRef="#br2" timeOffset="184715.5652">17568 8440,'27'0,"-1"53,-26-27,0 1,0-1,0 27,0 0,0-53,0 26,27-26,26 0,0 0,-1 0,-25 0,26 0</inkml:trace>
  <inkml:trace contextRef="#ctx0" brushRef="#br2" timeOffset="185406.6047">17039 9101,'0'-53,"-26"53,26 27,26-27,1 0,26 0,-1 0,1 0,-26 0</inkml:trace>
  <inkml:trace contextRef="#ctx0" brushRef="#br2" timeOffset="186635.675">18124 9022,'0'-26,"53"26,0 0,26-53,-26 53,0 0,-27 0,27 0</inkml:trace>
  <inkml:trace contextRef="#ctx0" brushRef="#br2" timeOffset="186889.6893">18336 8837,'0'-27,"0"27,0 53,0 0,26 27,-26-1,27-53</inkml:trace>
  <inkml:trace contextRef="#ctx0" brushRef="#br2" timeOffset="188120.7599">19262 8599,'0'0,"0"53,0-1,0-25,0 26,0 0,-53 26</inkml:trace>
  <inkml:trace contextRef="#ctx0" brushRef="#br2" timeOffset="188428.7776">18865 9128,'26'-27,"54"27,-27 0,26 0,27 0,53-53,26 53,53-79,26 79,1-53,-80 53,-26 0,-80 0,-52 0,-27 0,0 27,-53-27</inkml:trace>
  <inkml:trace contextRef="#ctx0" brushRef="#br2" timeOffset="188989.8093">19447 9419,'0'53,"0"-27,0 1,0-27,53 53,0-53,0 26,0-26,-27 79,27-52,-53-1,-27-26,1 53,-27-53,0 0,0 0,27 0,-27-26</inkml:trace>
  <inkml:trace contextRef="#ctx0" brushRef="#br2" timeOffset="189251.824">19500 9498,'26'-26,"27"26,-53-53,53 53,-26 0,25-27,1 27,-26 0,26-53,-27 53,1 0,26 0</inkml:trace>
  <inkml:trace contextRef="#ctx0" brushRef="#br2" timeOffset="189589.8439">20161 9683,'27'0,"-27"27,0 52,0-52,0-1,0 27,0 0,53-27</inkml:trace>
  <inkml:trace contextRef="#ctx0" brushRef="#br2" timeOffset="189753.8529">20135 10080,'79'0,"-26"-53</inkml:trace>
  <inkml:trace contextRef="#ctx0" brushRef="#br2" timeOffset="191741.9671">21034 8599,'0'-53,"0"53,53-27,-26 27,26 0,-27 0,27 0,-26 80,-27-54,0 1,52 25,-52-25,0 26,0 0,-26 26,26-26,-26-26,26 25,0-25,0 26,52 0,1-53,27 0,-27 0,26 0,0-27,-52 27</inkml:trace>
  <inkml:trace contextRef="#ctx0" brushRef="#br2" timeOffset="192033.9833">21061 8916,'0'-26,"26"26,1 0,26 0,-27 0,1 0,26 0,26 0,-53 0,1 0,26 0,-27 0,1 0,26 0</inkml:trace>
  <inkml:trace contextRef="#ctx0" brushRef="#br2" timeOffset="193218.0513">21669 8043,'27'0,"-27"26,0 27,0-26,0-1,0 27,0 0,26-53,27 0,27 0,-54 0,-26-26,0-54,0 54,0 52,27 27,-27-26,0 26,0 0,0-27,0 27,0 0,0 0</inkml:trace>
  <inkml:trace contextRef="#ctx0" brushRef="#br2" timeOffset="194088.1013">22304 8916,'0'-26,"27"26,26 0,-27 0,27 0,0 0,53 0,-53 0</inkml:trace>
  <inkml:trace contextRef="#ctx0" brushRef="#br2" timeOffset="194627.1321">23310 7964,'0'-53,"0"26,0 80,0 0,0 26,0 1,0-1,0 1,26-27</inkml:trace>
  <inkml:trace contextRef="#ctx0" brushRef="#br2" timeOffset="194944.1502">22939 8546,'27'0,"-1"0,54 0,78-53,-25 53,25-53,1 53,-26 0,-1 0,-53 0,-52 0,-27 0,0 26,0-26</inkml:trace>
  <inkml:trace contextRef="#ctx0" brushRef="#br2" timeOffset="195424.1777">23204 8784,'-53'0,"53"-27,27 27,25 0,1 0,0 0,0 0,0 0,-26 0,-1 0,-26 0,0 27,0-1,0 54,0-27,0 26,0-53</inkml:trace>
  <inkml:trace contextRef="#ctx0" brushRef="#br2" timeOffset="195648.1905">23707 8757,'53'-79,"-53"132,0-27,0 1,0 26,0 26,0 1,0-28</inkml:trace>
  <inkml:trace contextRef="#ctx0" brushRef="#br2" timeOffset="195797.199">23839 9313,'53'0,"-53"0,26 0</inkml:trace>
  <inkml:trace contextRef="#ctx0" brushRef="#br2" timeOffset="196517.2402">24368 8202,'27'-53,"26"53,-1 0,-25 0,-1 26,27-26,-53 53,53 0,-53-26,0-1,0 27,-26 26,-1-26,-26 27,27-27,-27-27,53 27,0 0,53-53,26 0,54 0,-54 0,-53 0</inkml:trace>
  <inkml:trace contextRef="#ctx0" brushRef="#br2" timeOffset="196767.2543">24342 8466,'26'0,"54"0,-54 0,27 0,0 0,26 0,-26 0,0 0,-27 0</inkml:trace>
  <inkml:trace contextRef="#ctx0" brushRef="#br2" timeOffset="197155.2767">24871 7673,'-27'53,"1"26,-27 0,0 27,53-53,0 0,0-27,0 27,53-53,53 27,-27-27,27 0,-27-27,-26 27,-53-79,0 0,-26 52,-1 27,-52 0,26 0,-26 27,52 25</inkml:trace>
  <inkml:trace contextRef="#ctx0" brushRef="#br2" timeOffset="197875.3179">25056 8704,'53'-52,"-27"52,1 0,26 0,0 0,0 0,-27 0,27 0,-27 0</inkml:trace>
  <inkml:trace contextRef="#ctx0" brushRef="#br2" timeOffset="198102.3309">25188 8546,'0'-27,"0"54,0 26,0-27,0 1,0 25,0 28,27-54</inkml:trace>
  <inkml:trace contextRef="#ctx0" brushRef="#br2" timeOffset="198317.3431">25532 8757,'0'-53</inkml:trace>
  <inkml:trace contextRef="#ctx0" brushRef="#br2" timeOffset="198522.3543">25665 8704,'53'0,"-27"0</inkml:trace>
  <inkml:trace contextRef="#ctx0" brushRef="#br2" timeOffset="198731.3668">25876 8704,'27'0,"26"0</inkml:trace>
  <inkml:trace contextRef="#ctx0" brushRef="#br2" timeOffset="198912.3772">26009 8704,'52'0</inkml:trace>
  <inkml:trace contextRef="#ctx0" brushRef="#br2" timeOffset="199084.3864">26194 8731,'26'0,"27"26</inkml:trace>
  <inkml:trace contextRef="#ctx0" brushRef="#br2" timeOffset="199199.3933">26379 8757,'26'0,"-26"0,0 0</inkml:trace>
  <inkml:trace contextRef="#ctx0" brushRef="#br2" timeOffset="202113.5603">20135 9366,'0'-27,"0"27,0 27,0-1,0 54,0-27,0 0,26 0,-26-1,0-25,0-1,0 27,0-79,0-1</inkml:trace>
  <inkml:trace contextRef="#ctx0" brushRef="#br2" timeOffset="203194.6221">20241 10107,'0'0,"0"0,0 0,0 0,0 0,0-27,0-26,0 80,0-54,0 27,53-26,-53-27</inkml:trace>
  <inkml:trace contextRef="#ctx0" brushRef="#br2" timeOffset="204033.6701">20214 10107,'0'-27,"0"27,0 0,0 0,0 0</inkml:trace>
  <inkml:trace contextRef="#ctx0" brushRef="#br2" timeOffset="205061.7289">27861 8069,'-53'-52,"26"52,-26 52,53 1,-26 27,26-1,0 1,-53-1,53 27,0-27,0 0,0 1,26-1,54 27,-1-79,53-27</inkml:trace>
  <inkml:trace contextRef="#ctx0" brushRef="#br2" timeOffset="205549.7568">28601 8202,'-26'0,"-27"26,53 1,-26-1,26 54,-53-54,53 0,0 27,53 0,26-53,-53 0,-26 0,53-53,-53 27,0-27,0 0,0-26,-26 52,-1-26,-25 53,52 53,0-26</inkml:trace>
  <inkml:trace contextRef="#ctx0" brushRef="#br2" timeOffset="205886.7761">29475 7858,'-53'26,"0"27,-53 53,27-27,52 27,-26-53,53 0,-26 0,26-27,0 1,0-27,26 0,27 0,26 0,-26 53,0-53,27 26,-1-26</inkml:trace>
  <inkml:trace contextRef="#ctx0" brushRef="#br2" timeOffset="206531.813">30030 7937,'0'-26,"53"26,-26 0,-1 0,27 0,-27 26,1 1,-27-1,53 27,-53-27,0 1,0 52,-27-52,-26 26,53-27,-26-26,26 27,26 26,27-53,27 0,-1 0,53-27,-52 27,-27 0,-53-26</inkml:trace>
  <inkml:trace contextRef="#ctx0" brushRef="#br2" timeOffset="206763.8259">30163 8175,'-27'0,"54"0,25 0,-25 0,26 0,0 0,26 0,-52 0,-1 0</inkml:trace>
  <inkml:trace contextRef="#ctx0" brushRef="#br2" timeOffset="207199.8509">29686 7990,'0'0,"27"0,26 0,-53 27,0 25,26-25,-26 26,0 26,79-26,-79 0,27 0,-27 26,53-52,0-27,-27 0</inkml:trace>
  <inkml:trace contextRef="#ctx0" brushRef="#br2" timeOffset="207550.8713">30771 7858,'0'-27,"-26"54,26-1,0 27,0 0,0 0,0 26,53-26,-53 0,26 0,-26-26,53-1,-53 27,26-53</inkml:trace>
  <inkml:trace contextRef="#ctx0" brushRef="#br2" timeOffset="207955.8939">31247 7884,'0'80,"0"-27,-106-1,80 28,-27-27,27-27,26 27,-27-53,27 0,0 27,80-27,-54 53,53-53,-26 26,27-26,-27 0,26 53,0-53,-52 0</inkml:trace>
  <inkml:trace contextRef="#ctx0" brushRef="#br2" timeOffset="208495.9253">31909 7990,'-27'27,"-26"-1,27 53,-27-26,27 0,-27 0,53-26,-53-27,53 26,0-26,-27 0,27-79,0 52,0-26,0 27,0 26,53 0,-26 0,52 0,-26 26,26-26,1 0,-1 0,-26 0,0 0,-27 0,-26 0,0-26,-26-27,-27 26,0-25,0 52,-26-53,26 53,26 0,27 26,53-26,27 53</inkml:trace>
  <inkml:trace contextRef="#ctx0" brushRef="#br2" timeOffset="208879.9473">32464 7699,'27'0,"-27"53,79-27,-79 27,53 53,-53-26,0 25,0 1,0 53,-53 0,-53-27,1 0,25-52,27-27,53-80,0-26,27 53,-27-53,53 53,-27-53</inkml:trace>
  <inkml:trace contextRef="#ctx0" brushRef="#br2" timeOffset="211375.09">10134 9631,'0'-53,"52"53,-52-27,27 27,-1 27,27-27</inkml:trace>
  <inkml:trace contextRef="#ctx0" brushRef="#br3" timeOffset="226370.9477">2566 10398,'0'-53,"0"79,27 1,-27-1,0 54,0-1,0 27,0 0,0 0,0-27,0 27,53 0,-53-54,0 1,0-26,0-54,26 1,-26-27,53-26,-53 52,27 27,-1 0,1 0,26 0,-27 80,27-28,-53 1,26-53,-26 53,0 0,0-26</inkml:trace>
  <inkml:trace contextRef="#ctx0" brushRef="#br3" timeOffset="226777.971">3254 10874,'0'0,"0"0,0 27,-79 25,79 1,0 0,-26 0,26 27,0-28,0 1,0 0,26 27,27-54,0 1,0-27,26 79,1-79,-54 0</inkml:trace>
  <inkml:trace contextRef="#ctx0" brushRef="#br3" timeOffset="227827.031">3704 10927,'0'0,"-26"0,26 0,26 0,27 0,-26-53,-1 53,27 0,-53 0,0 53,0-27,0 1,-27 26,27 0,-52 0,52 26,-53-26,53-27,0 1,0 52,26-79,1 27,-1-27,27 0,0 0,-27 0,27 0,0 0</inkml:trace>
  <inkml:trace contextRef="#ctx0" brushRef="#br3" timeOffset="228157.0499">3545 11244,'-26'0,"52"0,27 0,0 0,27 0,-27 0,-1 0,1 0,0-52,0 52,-26 0</inkml:trace>
  <inkml:trace contextRef="#ctx0" brushRef="#br3" timeOffset="228441.0661">4154 10821,'0'27,"0"52,53 27,-53-27,79 27,-79-27,27 1,-27-27,53 0,-53 0,0-27,-27 27,-26 0,27-53</inkml:trace>
  <inkml:trace contextRef="#ctx0" brushRef="#br3" timeOffset="228742.0833">4604 11297,'0'-53,"26"53,27-26,0 26,-53 0,27 0,-27 53</inkml:trace>
  <inkml:trace contextRef="#ctx0" brushRef="#br3" timeOffset="228891.0919">4763 11456,'0'0,"52"0,-52 0,53 0,-26 0</inkml:trace>
  <inkml:trace contextRef="#ctx0" brushRef="#br3" timeOffset="230130.1627">6218 10451,'0'-27,"0"-52,0 52,-53 1,26 26,1 0,-53 0,79 53,-53-27,53 1,0 26,53-53,-1 0,1 0,0-27,-26 27,-27-26,26 26,-26 26,0 1,0 26,0 0,0-27,53 53,-53-26,0 27,0-1,0-26,0-27,0 27,-79-26,26-27,26 0,27-27,-79-26,79 27,0-27,0 27,0-27,0 26,26 27,-26-53,53 53,27 0,-54 0,27-26</inkml:trace>
  <inkml:trace contextRef="#ctx0" brushRef="#br3" timeOffset="230423.1795">6694 10318,'0'27,"0"26,0-27,0 27,0 27,-53-28,53 1,0 0,27 0,25-26,1-27,0 53,0-53,27 0,-54 0</inkml:trace>
  <inkml:trace contextRef="#ctx0" brushRef="#br3" timeOffset="230947.2095">6932 10371,'0'-26,"53"26,-27 0,1 0,26 0,0 0,-53 26,0 54,0-27,-27-53,-26 53,53-27,0 27,53-27,27-26,-1 0,-26 0,-27 0,27 0</inkml:trace>
  <inkml:trace contextRef="#ctx0" brushRef="#br3" timeOffset="231172.2223">7038 10583,'-27'0,"54"0,26-53,0 53,0-26,26 26,-52-53</inkml:trace>
  <inkml:trace contextRef="#ctx0" brushRef="#br3" timeOffset="231390.2348">7355 10266,'27'0,"-27"52,26-52,-26 80,53-54,-53 1,0 52,0-26,0 0,-53 0,27 26,26 1,-53-54</inkml:trace>
  <inkml:trace contextRef="#ctx0" brushRef="#br3" timeOffset="232101.2755">5953 11350,'0'0,"0"-53,53 53,-26 0,25 0,28 0,26 0,-1 0,54 0,0-53,-27 53,27 0,0-52,-27 52,0 0,-52-27</inkml:trace>
  <inkml:trace contextRef="#ctx0" brushRef="#br3" timeOffset="232843.3179">6324 11694,'0'-53,"0"53,52-26,1 26,0 0,0 0,0 0,-26 0,-27 0,26 0,-26 79,0-26,0-26,-26-1,26 27,-53-27,53 27,-53 0,79-26,1-27,26 53,26-53,0 0,1 0,-1 0,-52 0</inkml:trace>
  <inkml:trace contextRef="#ctx0" brushRef="#br3" timeOffset="233077.3313">6297 11932,'27'0,"78"-53,-52 53,27 0,26 0,-27-26,0 26</inkml:trace>
  <inkml:trace contextRef="#ctx0" brushRef="#br3" timeOffset="233842.3751">8017 11244,'0'0,"26"-26,27 26,-26 0,-27-53,53 53,0 27,-53-1,0 0,0 27</inkml:trace>
  <inkml:trace contextRef="#ctx0" brushRef="#br3" timeOffset="233991.3833">8176 11483,'0'0,"26"0,53 0,-52 0,-1 0</inkml:trace>
  <inkml:trace contextRef="#ctx0" brushRef="#br3" timeOffset="234955.4387">9604 10504,'0'-53,"0"53,-105 0,52 0,-27 26,27 27,27-26,26-1,-79 27,79-27,0 1,26 52,0-79,27 27,0-27,0 53,0-53,0 26,-27 27,-26-27,-26-26,-27 27,-26-27,26 0,26 0,1 53,26-53</inkml:trace>
  <inkml:trace contextRef="#ctx0" brushRef="#br3" timeOffset="235259.4561">9763 10689,'0'26,"0"54,0-27,0-27,0 1,27-27,-27 79,26-79</inkml:trace>
  <inkml:trace contextRef="#ctx0" brushRef="#br3" timeOffset="235423.4655">9843 10583,'0'-53,"0"0,0 80,26-1,-26 1</inkml:trace>
  <inkml:trace contextRef="#ctx0" brushRef="#br3" timeOffset="235739.4836">10054 11033,'53'0,"-26"0,-1 0,-26 0,53 0,-53-80,79 54,-79 0,27 26,-27-53,26 53,27 26,-26-26,-27 53,53-53</inkml:trace>
  <inkml:trace contextRef="#ctx0" brushRef="#br3" timeOffset="236279.5145">10636 10424,'0'-26,"53"26,0 0,0 0,0 26,-27 54,-26-54,0 1,0 25,0 28,-53-27,27-27,-27 27,53 0,0-26,27 25,25-52,28 0,-1 0,-26 0,0 0</inkml:trace>
  <inkml:trace contextRef="#ctx0" brushRef="#br3" timeOffset="236503.5273">10636 10715,'27'0,"26"0,0 0,26 0,-26 0,-27 0</inkml:trace>
  <inkml:trace contextRef="#ctx0" brushRef="#br3" timeOffset="237054.5588">11483 10451,'-53'0,"53"53,-26 79,26 0,0 1,-53-28,53 1,0 0,-53-27,53-26,0-26,0 26,0-53,53 0,-27 0,-26-53</inkml:trace>
  <inkml:trace contextRef="#ctx0" brushRef="#br3" timeOffset="237552.5873">11642 10530,'53'0,"0"0,-27 0,0 0,54 27,-54-1,-26 53,0 1,-26-54,26 27,-53-53,53 53,-53-26,53-1,26-26,54 53,-27-53,26 0,-26 0,-27 0,27 0,-53 26</inkml:trace>
  <inkml:trace contextRef="#ctx0" brushRef="#br3" timeOffset="237786.6007">11695 10742,'53'0,"26"0,0 0,1 0,-1 0,-26 0</inkml:trace>
  <inkml:trace contextRef="#ctx0" brushRef="#br3" timeOffset="238590.6467">9843 11721,'0'-27,"52"27,28 0,-1-53,53 53,80-53,0 53,52-52,-25 52,25-53,27 53,-79-80,-27 80,-79 0,-27 0,-79 27,0 26</inkml:trace>
  <inkml:trace contextRef="#ctx0" brushRef="#br3" timeOffset="239053.6731">10610 11985,'0'-26,"26"26,1 0,26 0,-27 0,1 0,-27 53,52-53,-52 53,0 0,0-27,-26 27,26-27,-53-26,53 53,0-26,0-1,53 27,26-53,1 0,-1 0,-26 0</inkml:trace>
  <inkml:trace contextRef="#ctx0" brushRef="#br3" timeOffset="239263.6851">10636 12223,'27'0,"-1"0,54-52,-1 52,0 0,1 0,-1 0</inkml:trace>
  <inkml:trace contextRef="#ctx0" brushRef="#br3" timeOffset="239931.7234">12594 11244,'0'0,"27"0,26 0,-27 0,27 0,-53 27,0 26</inkml:trace>
  <inkml:trace contextRef="#ctx0" brushRef="#br3" timeOffset="240099.733">12621 11509,'0'0,"53"0,-27 0,0 0,27 0,-26 0</inkml:trace>
  <inkml:trace contextRef="#ctx0" brushRef="#br3" timeOffset="240553.7589">13467 10398,'0'79,"0"27,0-27,0 27,0 27,0-28,0 1</inkml:trace>
  <inkml:trace contextRef="#ctx0" brushRef="#br3" timeOffset="240785.7722">13309 11324,'0'0,"52"0,-25 0,26 0,53-53,0 53,-1 0,1 0,26-53,-52 53,-27 0</inkml:trace>
  <inkml:trace contextRef="#ctx0" brushRef="#br3" timeOffset="241504.8133">13309 11694,'0'-53,"26"53,27 0,-27 0,1 0,-27 27,79-27,-79 79,0-52,0-1,0 27,-53 0,53-27,-53 27,53-26,-26-27,26 26,0 27,53-53,26 0,1 0,-1 0,-26 0,-27 0</inkml:trace>
  <inkml:trace contextRef="#ctx0" brushRef="#br3" timeOffset="241753.8276">13388 11906,'-53'0,"106"0,26 0,-26-27,27 27,-1 0</inkml:trace>
  <inkml:trace contextRef="#ctx0" brushRef="#br3" timeOffset="242069.8456">13891 11588,'53'0,"-53"0,0 80,0-54,0 27,0-26,26-27,0 0,27 0,0 0,0 0,0 0,0 0,-53-27</inkml:trace>
  <inkml:trace contextRef="#ctx0" brushRef="#br3" timeOffset="243065.9026">14790 10795,'0'-27,"0"27,-53 0,-26 0,0 53,-1 0,27-26,53-1,-53-26,53 53,0-27,27-26,26 53,26-53,0 27,-26-27,0 53,0-53,-53 26,0 1,-79 25,26-52,0 53,27-53,-27 27,79-27</inkml:trace>
  <inkml:trace contextRef="#ctx0" brushRef="#br3" timeOffset="243402.9219">14975 10901,'0'52,"0"-25,0 52,0-26,0-26,27 26,-27-27,0 0,53 27</inkml:trace>
  <inkml:trace contextRef="#ctx0" brushRef="#br3" timeOffset="243583.9322">15081 10848,'27'0,"-27"53,0-27</inkml:trace>
  <inkml:trace contextRef="#ctx0" brushRef="#br3" timeOffset="243912.9511">15346 11430,'0'0,"26"-53,54 0,-80 0,53 26,-27 27,1 0,-27 0,52 53,-52 0</inkml:trace>
  <inkml:trace contextRef="#ctx0" brushRef="#br3" timeOffset="244418.98">15796 10715,'0'-26,"26"26,27 0,-27 0,27 26,27-26,-27 53,-27-53,-26 27,27-27,-27 53,0-27,-27 27,-26 0,-26 0,52-27,1 27,-27 0,53-26,26 25,54-52,-27 0,26 0,-26 0,-26 0,-27 27</inkml:trace>
  <inkml:trace contextRef="#ctx0" brushRef="#br3" timeOffset="244626.9919">15822 10953,'0'0,"27"0,25 0,28 0,52 0,-52 0,-1 0</inkml:trace>
  <inkml:trace contextRef="#ctx0" brushRef="#br3" timeOffset="247089.1327">16536 11139,'0'-27,"53"27,-26 0,-1 0,27 0,-26 0</inkml:trace>
  <inkml:trace contextRef="#ctx0" brushRef="#br3" timeOffset="247247.1418">16589 11350,'53'0,"-26"0,52 0,-52 0,-1 0,27 0</inkml:trace>
  <inkml:trace contextRef="#ctx0" brushRef="#br3" timeOffset="247900.1791">17568 10345,'-26'0,"26"26,0 27,0 27,0 25,0-25,0-1,0 1,0-27</inkml:trace>
  <inkml:trace contextRef="#ctx0" brushRef="#br3" timeOffset="248177.195">17251 11139,'26'0,"1"0,26 0,26 0,27 0,26-53,-26 53,-27 0,1 0,-27 0,0 0</inkml:trace>
  <inkml:trace contextRef="#ctx0" brushRef="#br3" timeOffset="249077.2464">17171 11588,'-26'-52,"26"25,0 27,26-53,54 53,-27 0,0 0,0 0,-27 0,27 27,-53 52,0-53,-26 54,-27-27,26-27,-26 27,53-26,0-1,0 53,0-79,80 27,-1-27,0 0,1 0,-27 0,-27 0</inkml:trace>
  <inkml:trace contextRef="#ctx0" brushRef="#br3" timeOffset="249350.2621">17145 11774,'-53'0,"106"0,26 0,1 0,-1-53,1 53,-1 0,-26-27</inkml:trace>
  <inkml:trace contextRef="#ctx0" brushRef="#br3" timeOffset="249721.2833">17806 11403,'0'-26,"53"26,-53 0,53 0,-53 53,27 0,-27-27,0 1,0-1,0 27,-53-27,79-26,1 0,-1 0,27 0,0 0,0 0</inkml:trace>
  <inkml:trace contextRef="#ctx0" brushRef="#br3" timeOffset="250269.3146">18680 10768,'-27'0,"1"0,-54 0,54 80,26-27,-53-1,53 1,0 27,0-27,0 26,0 0,79 27,-26 53,53 0,0-27,-27-53</inkml:trace>
  <inkml:trace contextRef="#ctx0" brushRef="#br3" timeOffset="251160.3656">19182 10953,'0'-52,"0"25,0 1,0 26,27 0,26 0,-27 0,1 0,52 26,-79 1,0 25,0-25,0-1,-26 27,-1-26,27 26,-53-53,53 53,0-1,27-52,-1 27,27-27,26 0,1 0,-27 0,-27 53</inkml:trace>
  <inkml:trace contextRef="#ctx0" brushRef="#br3" timeOffset="251450.3822">19050 11165,'0'-53,"0"53,53-26,0 26,0 0,0 0,0-53,26 53,-26 0,-27 0,1 0,26 0</inkml:trace>
  <inkml:trace contextRef="#ctx0" brushRef="#br3" timeOffset="251648.3935">19870 11139,'0'-27,"53"27,27 0,-54 0,27 0,0 0,0 0</inkml:trace>
  <inkml:trace contextRef="#ctx0" brushRef="#br3" timeOffset="253119.4777">20743 10477,'0'-26,"0"26,27 0,26 0,-27 0,1 0,26 0,-27 26,-26 27,0-26,0-1,0 0,-26 27,-27-26,26 26,27-27,-26-26,26 53,0 0,26-53,54 0,-1 0,27 0,-27 0,-52 0,-1 0</inkml:trace>
  <inkml:trace contextRef="#ctx0" brushRef="#br3" timeOffset="253381.4926">20638 10715,'26'0,"27"0,26 0,1 0,-1 0,0 0,-26-53</inkml:trace>
  <inkml:trace contextRef="#ctx0" brushRef="#br3" timeOffset="253801.5167">21378 10080,'27'0,"-27"27,0 26,0-27,0 1,0-27,0 0,53 0,0 0,0 0,-27 0,-26 53,0-1,0-25,-53 26,-26-27,26 27,26-53</inkml:trace>
  <inkml:trace contextRef="#ctx0" brushRef="#br3" timeOffset="254506.557">20585 11112,'26'0,"1"0,52 0,27 0,52 0,1 0,-26 0,52-79,0 79,-26 0,-53 0,-54 0</inkml:trace>
  <inkml:trace contextRef="#ctx0" brushRef="#br3" timeOffset="254897.5794">20585 11377,'0'-53,"0"53,53 0,-1 53,-52 0,0 0,0-27,53-26,-26 0,-1 0,54 53,-80-27,0 27,-53-26,-27 26,54-27,-27-26</inkml:trace>
  <inkml:trace contextRef="#ctx0" brushRef="#br3" timeOffset="255083.59">21114 11297,'0'80,"0"-1,0 1,0-28</inkml:trace>
  <inkml:trace contextRef="#ctx0" brushRef="#br3" timeOffset="255240.599">21220 12012,'0'-53,"53"53</inkml:trace>
  <inkml:trace contextRef="#ctx0" brushRef="#br3" timeOffset="256283.6586">21431 10080,'0'-26,"-53"-27,27 53,-1 0,-52 0,79 53,-53-27</inkml:trace>
  <inkml:trace contextRef="#ctx0" brushRef="#br3" timeOffset="257130.7071">22146 10980,'0'-53,"0"53,79 0,-26-26,0 26,26 0,-26 0,-26 0,26-53</inkml:trace>
  <inkml:trace contextRef="#ctx0" brushRef="#br3" timeOffset="257388.7218">22278 10795,'0'-53,"0"79,0 27,0-26,0-1,26 27,-26 0,27 0,-27 0,53-53</inkml:trace>
  <inkml:trace contextRef="#ctx0" brushRef="#br3" timeOffset="258188.7676">22939 10186,'0'-53,"27"53,-1-26,27 26,0 0,0 0,0 0,0 26,-27-26,-26 53,27 0,-27-26,0 25,0-25,-27-1,-26 27,27-26,26 52,0-26,0-27,53-26,26 0,1 0,-1 0,-53 0</inkml:trace>
  <inkml:trace contextRef="#ctx0" brushRef="#br3" timeOffset="258459.7831">23045 10345,'0'0,"0"26,80-26,-27 0,26 0,0 0,27 0,0 0,-53-53</inkml:trace>
  <inkml:trace contextRef="#ctx0" brushRef="#br3" timeOffset="258810.8032">23733 10080,'0'0,"0"27,0 26,53-53,-26 79,25-79,-25 53,26 0,-53 0,-27-53,1 26,-1-26,-52 0,26 53,27-53</inkml:trace>
  <inkml:trace contextRef="#ctx0" brushRef="#br3" timeOffset="258970.8123">23786 10133,'27'0,"-27"-53,52 53,-25 0,26 0,0 0,-27 0</inkml:trace>
  <inkml:trace contextRef="#ctx0" brushRef="#br3" timeOffset="259569.8466">23045 10901,'0'-27,"27"27,52-53,27 53,26 0,27-53,26 53,0 0,-79 0,-26 0,-28 0,28 0,-80 27,26-27,-26 26</inkml:trace>
  <inkml:trace contextRef="#ctx0" brushRef="#br3" timeOffset="259972.8696">23230 11139,'0'26,"0"27,0-27,27-26,-1 53,54-53,-54 27,27 26,-53 0,-26-53,-1 79,-52-79,26 27,0-27,27 0</inkml:trace>
  <inkml:trace contextRef="#ctx0" brushRef="#br3" timeOffset="260190.8821">23204 11165,'0'0,"0"-53,0 53,53 0,0 0,26 0,1 0,-28 0,-25 0,26 27</inkml:trace>
  <inkml:trace contextRef="#ctx0" brushRef="#br3" timeOffset="260401.8942">23760 11139,'0'26,"0"27,0 0,0 0,0 0,0 0</inkml:trace>
  <inkml:trace contextRef="#ctx0" brushRef="#br3" timeOffset="260568.9037">23760 11800,'0'0,"53"0,-53-26</inkml:trace>
  <inkml:trace contextRef="#ctx0" brushRef="#br3" timeOffset="261150.937">24527 10821,'0'-26,"26"26,27 0,0 0,-26 0,26 0,-1 0</inkml:trace>
  <inkml:trace contextRef="#ctx0" brushRef="#br3" timeOffset="262006.9859">25268 10054,'0'-27,"0"1,0 26,26 0,27 0,26 0,-26 0,-26 0,-1 0,-26 53,0 0,-26-53,26 53,-53-53,53 53,-27-53,27 53,0-1,0-52,53 80,0-80,27 0,-27 0,0 26,-1-26</inkml:trace>
  <inkml:trace contextRef="#ctx0" brushRef="#br3" timeOffset="262269.001">25215 10213,'53'0,"-27"0,27 0,0 0,26 0,1 0,-1 0,-26 0,-26-27</inkml:trace>
  <inkml:trace contextRef="#ctx0" brushRef="#br3" timeOffset="262695.0253">25823 9736,'-53'0,"80"0,-1 0,27 0,0 0,27 0,-1 0,-53 0,1 0,-27 27,0-1,0 54,0-54,0 27,0-27</inkml:trace>
  <inkml:trace contextRef="#ctx0" brushRef="#br3" timeOffset="263462.0692">25294 10662,'0'0,"80"0,-28 0,28 0,-1 0,1 0,-1 0,0 0,1 0,-1 0,-52 0,-54 0</inkml:trace>
  <inkml:trace contextRef="#ctx0" brushRef="#br3" timeOffset="263904.0945">25321 10953,'0'-26,"26"26,1 0,25-26,-25 26,-1 0,27 0,-26 0,26 0,-27 0,-26 26,0 27,0-27,0 27,0 27,0-54,0 1,0 25,0-25</inkml:trace>
  <inkml:trace contextRef="#ctx0" brushRef="#br3" timeOffset="264114.1065">25823 10927,'0'26,"0"1,0-1,0 27,27 0,-27 0,0 0</inkml:trace>
  <inkml:trace contextRef="#ctx0" brushRef="#br3" timeOffset="264282.1161">25903 11456,'26'0,"-26"0,27 0</inkml:trace>
  <inkml:trace contextRef="#ctx0" brushRef="#br3" timeOffset="264729.1411">26273 10742,'0'0,"53"0,0 0,26-27,1 27,-27 0,0 0</inkml:trace>
  <inkml:trace contextRef="#ctx0" brushRef="#br3" timeOffset="264939.1536">26485 10636,'0'-27,"0"27,0 27,0 26,0 0,0-27,0 27,0 0</inkml:trace>
  <inkml:trace contextRef="#ctx0" brushRef="#br3" timeOffset="265133.1646">26882 10768,'53'0</inkml:trace>
  <inkml:trace contextRef="#ctx0" brushRef="#br3" timeOffset="265343.1766">27199 10768,'27'0,"26"0</inkml:trace>
  <inkml:trace contextRef="#ctx0" brushRef="#br3" timeOffset="265539.1876">27490 10768,'27'0,"-27"0,53 0,0 53</inkml:trace>
  <inkml:trace contextRef="#ctx0" brushRef="#br3" timeOffset="265779.2016">27861 10768,'26'0,"1"0,25 0,-25 0,-1 0,27 0,0 0,-26 0</inkml:trace>
  <inkml:trace contextRef="#ctx0" brushRef="#br3" timeOffset="266049.2172">28787 10345,'0'26,"0"1,0 26,0 0,0 52,0-25,26-1,-26 1,0-27,0-1,0 1,0-26,0-27,0 53,-53-53,53 53,-79-53</inkml:trace>
  <inkml:trace contextRef="#ctx0" brushRef="#br3" timeOffset="268479.3562">7091 13282,'-27'0,"54"0,52 0,-52 0,-1 26</inkml:trace>
  <inkml:trace contextRef="#ctx0" brushRef="#br3" timeOffset="268658.3664">7038 13679,'26'0,"27"-27,-26 27,-1 0</inkml:trace>
  <inkml:trace contextRef="#ctx0" brushRef="#br3" timeOffset="269566.4184">8573 12700,'0'-27,"0"-26,0 80,0 52,0-26,0 0,0 26,0 1,0-1,0-52</inkml:trace>
  <inkml:trace contextRef="#ctx0" brushRef="#br3" timeOffset="269830.4335">8281 13361,'53'0,"0"-26,-26 26,26 0,26 0,0-53,54 53,-27 0,-1 0,-25 0,26 0,-27 0,0 0,-52 0,-1 0</inkml:trace>
  <inkml:trace contextRef="#ctx0" brushRef="#br3" timeOffset="270330.4621">8599 13626,'0'-53,"53"0,26 53,-26 0,27 0,-54 0,0 0,-26 53,53-53,-53 53,0 26,0-52,-53 25,27 1,-27 0,27 0,26-26,79-27,0 0,1 0,-1 0,-26 0,0 0</inkml:trace>
  <inkml:trace contextRef="#ctx0" brushRef="#br3" timeOffset="270555.4749">8731 13811,'53'0,"0"0,26 0,27 0,27-53,-54 53</inkml:trace>
  <inkml:trace contextRef="#ctx0" brushRef="#br3" timeOffset="271381.5222">10107 13335,'27'0,"-27"-27,52 27,1 0,0 0,0 0,0-26,0 26,0 0,-27 0,1 0,26 0</inkml:trace>
  <inkml:trace contextRef="#ctx0" brushRef="#br3" timeOffset="272050.5604">11404 12779,'0'-53,"0"0,0 106,0 27,0-1,0-26,0 26,0 1,-27-28</inkml:trace>
  <inkml:trace contextRef="#ctx0" brushRef="#br3" timeOffset="272302.5749">11007 13388,'79'0,"0"-27,-26 27,0 0,27 0,-1-53,0 53,54 0,-27 0,-27 0,0 0,1 0,-27 0</inkml:trace>
  <inkml:trace contextRef="#ctx0" brushRef="#br3" timeOffset="272760.6006">11139 13599,'0'-26,"26"26,1 0,-1 0,27 0,0 53,-53-27,0 1,0 26,53-53,0 0,-27 0,1 26,-27 0,0 54,-27-54,1-26,-27 53,27-53,26 80,-27-80</inkml:trace>
  <inkml:trace contextRef="#ctx0" brushRef="#br3" timeOffset="272985.6139">11880 13546,'-27'0,"27"0,0 53,27-26,-27-1,0 54,0-28,0 1,0 27,-27-54</inkml:trace>
  <inkml:trace contextRef="#ctx0" brushRef="#br3" timeOffset="273141.6226">11880 14155,'26'0,"-26"0</inkml:trace>
  <inkml:trace contextRef="#ctx0" brushRef="#br3" timeOffset="274934.7254">12383 13070,'-27'0,"27"-53,53 53,0 0,0-26,26 26,1 0,-28 0,-25 0,26 79,-53-52,0-1,0 27,-53 0,26-27,-25 27,25 0,27 0,-53-26,53 52,53-79,0 53,0-53,26 0,1 0,-27 0,0 0</inkml:trace>
  <inkml:trace contextRef="#ctx0" brushRef="#br3" timeOffset="275183.7397">12515 13335,'0'-53,"26"53,27 0,27 0,-1 0,0 0,27 0,-26 0</inkml:trace>
  <inkml:trace contextRef="#ctx0" brushRef="#br3" timeOffset="277860.8926">13494 13361,'26'0,"27"0,0 0,0 0,0-53,0 53,26 0,-52 0</inkml:trace>
  <inkml:trace contextRef="#ctx0" brushRef="#br3" timeOffset="278101.9066">13626 13202,'0'27,"27"26,-27 0,0 0,0-27,52 27,-52 26,0-26,53-53</inkml:trace>
  <inkml:trace contextRef="#ctx0" brushRef="#br3" timeOffset="278753.9439">14552 12567,'0'-53,"0"27,0 26,0 26,0 27,0 27,0-1,0 1,0-1,0-53</inkml:trace>
  <inkml:trace contextRef="#ctx0" brushRef="#br3" timeOffset="279022.9592">14182 13123,'26'-53,"27"53,0 0,26-26,27 26,53 0,0 0,26-53,27 53,-27 0,0-80,-26 80,-53 0,-54 0,-25 27</inkml:trace>
  <inkml:trace contextRef="#ctx0" brushRef="#br3" timeOffset="279494.9862">14605 13414,'0'0,"0"0,0 53,26-53,27 26,0-26,0 53,0-53,-53 27,27-27,-27 53,0 0,0-53,-53 53,26-53,-52 26,52-26</inkml:trace>
  <inkml:trace contextRef="#ctx0" brushRef="#br3" timeOffset="279743.0004">14631 13414,'0'-26,"0"-1,53 27,0 0,-26 0,26 0,-27 0,1 0,-1 0,53 0,-26 0,0 0</inkml:trace>
  <inkml:trace contextRef="#ctx0" brushRef="#br3" timeOffset="279945.012">15293 13308,'0'53,"0"-26,0 26,0 26,-27 27,27-53</inkml:trace>
  <inkml:trace contextRef="#ctx0" brushRef="#br3" timeOffset="280106.0212">15346 13996,'0'0</inkml:trace>
  <inkml:trace contextRef="#ctx0" brushRef="#br3" timeOffset="281137.0802">16113 12938,'0'-27,"0"27,53 0,-26 0,25 0,-25 0,26 80,-53-54,0 1,0-1,-27 27,27-27,-53 27,53-26,-52 26,52 0,0-27,52-26,-25 53,26-53,0 0,-27 0,1 27,26-27</inkml:trace>
  <inkml:trace contextRef="#ctx0" brushRef="#br3" timeOffset="281385.0944">16087 13229,'0'-53,"79"53,-26 0,0 0,0 0,0 0,0 0</inkml:trace>
  <inkml:trace contextRef="#ctx0" brushRef="#br3" timeOffset="281753.1154">16748 12514,'27'-26,"26"26,-53 0,26 0,-26 79,0-52,0-1,0 1,0-27,0 79,0-52,53-27,-27 0,27 53,-53-27,0 0,-53 27,0-26,27 26</inkml:trace>
  <inkml:trace contextRef="#ctx0" brushRef="#br3" timeOffset="282015.1304">17515 13308,'53'0,"0"0,-26 0,26 0,26 0,0 0,1 0,-27 0,0 0,0 0</inkml:trace>
  <inkml:trace contextRef="#ctx0" brushRef="#br3" timeOffset="283237.2003">18997 12356,'0'-27,"0"54,0-1,0 27,0 26,0-26,-26 0,26 27,0-27,0 0</inkml:trace>
  <inkml:trace contextRef="#ctx0" brushRef="#br3" timeOffset="283530.217">18494 12911,'27'0,"-1"0,54-53,-27 53,52 0,54-52,-27 52,27 0,0-53,-27 53,1 0,-54 26,-26-26,-53 53</inkml:trace>
  <inkml:trace contextRef="#ctx0" brushRef="#br3" timeOffset="283943.2406">18759 13229,'26'0,"27"0,27 0,-1 0,0-53,1 53,-27 0,-27 0,-52 26,-1 27,27-26,-53 26,53 0,0 0,0-27,0 27,0 0,27-27,26 27</inkml:trace>
  <inkml:trace contextRef="#ctx0" brushRef="#br3" timeOffset="284175.2539">19420 13123,'27'0,"-27"26,53 54,-53-54,0 1,0 26,0 26,0-52</inkml:trace>
  <inkml:trace contextRef="#ctx0" brushRef="#br3" timeOffset="284347.2638">19500 13758,'26'0,"-26"0</inkml:trace>
  <inkml:trace contextRef="#ctx0" brushRef="#br3" timeOffset="285450.3269">20241 12700,'0'-27,"53"27,-1 0,-25 0,-1 0,27 0,-26 0,-27 27,26-1,-26 27,0-26,0-1,0 27,0-27,0 1,-53 26,53-27,0 1,0 78,0-52,53-53,27 0,-27 0,-1 0,-25 0</inkml:trace>
  <inkml:trace contextRef="#ctx0" brushRef="#br3" timeOffset="285734.3431">20161 12964,'0'-53,"-26"53,26 0,53 0,0 0,26 0,0 0,27 0,-26 0,-1-26,-26 26</inkml:trace>
  <inkml:trace contextRef="#ctx0" brushRef="#br3" timeOffset="286155.3672">20823 12435,'0'27,"79"25,-26-52,0 80,-27-80,27 53,-53-27,0 27,-26-53,-27 53,0-53,0 0,27 0</inkml:trace>
  <inkml:trace contextRef="#ctx0" brushRef="#br3" timeOffset="286351.3784">20929 12462,'26'0,"27"0,-27 0,1 0,26 0,0 0</inkml:trace>
  <inkml:trace contextRef="#ctx0" brushRef="#br3" timeOffset="286994.4152">21458 12938,'0'-53,"26"53,80-27,-80 27,27 0,0 0,0 0,0 0,-26 0</inkml:trace>
  <inkml:trace contextRef="#ctx0" brushRef="#br3" timeOffset="287257.4302">21616 12753,'0'-27,"0"54,0 26,0-1,0-25,0-1,0 27,0-26,53-27,-53 26</inkml:trace>
  <inkml:trace contextRef="#ctx0" brushRef="#br3" timeOffset="287474.4426">22013 12991,'27'0</inkml:trace>
  <inkml:trace contextRef="#ctx0" brushRef="#br3" timeOffset="287684.4547">22251 12991,'27'0,"-27"-53,26 53</inkml:trace>
  <inkml:trace contextRef="#ctx0" brushRef="#br3" timeOffset="287865.465">22516 12938,'27'0,"25"0,-25 0</inkml:trace>
  <inkml:trace contextRef="#ctx0" brushRef="#br3" timeOffset="288066.4765">22807 12938,'53'26</inkml:trace>
  <inkml:trace contextRef="#ctx0" brushRef="#br3" timeOffset="288224.4855">23045 12991,'0'0,"53"0</inkml:trace>
  <inkml:trace contextRef="#ctx0" brushRef="#br3" timeOffset="289557.5616">24844 12038,'0'-53,"0"80,-53 26,1 0,25 26,27 0,-53 1,53 26,0-1,27 28,52 25,0-25,27-1,27-26,-1-80</inkml:trace>
  <inkml:trace contextRef="#ctx0" brushRef="#br3" timeOffset="291072.6478">25850 12382,'0'-53,"-53"53,0 80,53-54,-79 27,79 0,0-27,0 1,0 26,26-53,1 53,25-53,28 0,-27 0,-27-27,27 1,-53-1,0-26,0 0,0 1,0 25,-53-26,0 0,27 53,-27 0,53 0,-27 53,27-26,0-1</inkml:trace>
  <inkml:trace contextRef="#ctx0" brushRef="#br3" timeOffset="291452.6702">26908 12118,'-26'0,"-27"79,26-26,-52 0,26 26,0-26,27 0,26 0,-27-53,27 26,0-26,53 27,0-27,0 0,-27 53,1-53,52 0,-26 26,0-26,0 0,26 53,1-53</inkml:trace>
  <inkml:trace contextRef="#ctx0" brushRef="#br3" timeOffset="292332.7205">27781 12038,'0'-26,"80"26,-1 0,0 0,1 0,-27 0,0 0,-53 26,26-26,-26 53,-26 0,-1 0,1-27,-27 27,53-26,-27-1,27 27,0-26,0-27,53 53,53-53,26 0,-26 0,0 0,0 0,-27 0,-26 0</inkml:trace>
  <inkml:trace contextRef="#ctx0" brushRef="#br3" timeOffset="292602.736">27966 12223,'27'0,"26"0,26 0,27 0,0 0,-27 0,1 0,-54 0</inkml:trace>
  <inkml:trace contextRef="#ctx0" brushRef="#br3" timeOffset="293074.763">27649 11932,'0'0,"0"-26,-53 26,53 26,53 27,-27 53,27 0,0 26,0-52,-53 25,53-52,-53 27,79-27</inkml:trace>
  <inkml:trace contextRef="#ctx0" brushRef="#br3" timeOffset="293465.7853">29078 12012,'0'0,"0"26,0 27,0 0,53 0,-53 26,0 1,0-1,26-26,-26-27,0 1,53-27</inkml:trace>
  <inkml:trace contextRef="#ctx0" brushRef="#br3" timeOffset="293869.8084">29739 11879,'-79'53,"52"27,-26-27,27 0,-27 26,53-26,-53-27,53 27,0-79,0 79,27-53,26 26,26-26,0 0,1 53,-1-53,27 0,-27 0</inkml:trace>
  <inkml:trace contextRef="#ctx0" brushRef="#br3" timeOffset="294732.8576">30665 12038,'0'0,"-26"0,26 53,-27-53,27 106,-53-80,0 27,27-26,0-27,-27 26,26-26,-26 0,0 0,27-26,26-54,0 54,26 26,1-53,26 53,-27 0,1 0,52 0,-26 53,0 0,-53-27,79 27,-26-26,-26-27,26 0,-53 0,0-27,0-52,0 26,-53 0,53 27,0-27,-27 53,27 26,-53 1</inkml:trace>
  <inkml:trace contextRef="#ctx0" brushRef="#br3" timeOffset="295632.9093">31141 11615,'53'0,"-53"26,27 1,-27 26,53 26,-53 0,79 1,-79-1,0-26,0 27,0-1,0 0,-26 1,-1-27,-26-1,-26-25,52-27,1 53,-27-53</inkml:trace>
  <inkml:trace contextRef="#ctx0" brushRef="#br1" timeOffset="309258.6886">9737 13388,'0'-53,"0"26,0 1,0-27,-27 53,27-27,0 1,0-27,0 27,0-27,-26 53,26-53,-27 0,-26 26,27 27,26-53,-27 53,27-26,-52 26,52-26,-27 26,27-27,-53-26,0 53,53-26,-26 26,-1-53,-26 53,53-27,-26 27,26-26,-26 26,26-53,-53 53,-27-27,27 27,53-52,-53 52,53-27,-53 27,53-26,-52 26,25-53,-26 26,27 27,-1 0,-26 0,53 0,-26 0,-27 0,-26 53,26-53,0 0,53 27,-27-27,27 26,-26-26,26 53,-53-53,53 26,-27-26,27 27,-26-27,26 53,-53-27,53 1,-26-27,26 79,0-52,-53-1,53 27,0-27,-27-26,27 53,0 0,0 27,0-27,0-1,0 1,0-26,0 26,0-27,0 27,0 0,27-26,-27-1,26 27,-26-27,53 27,-26 27,-27-54,0 1,0 25,26-52,-26 53,53 0,-27 0,27-26,0 52,0-26,-26 0,26 0,-27-27,27-26,-53 27,26-27,1 0,26 53,-27-53,1 26,26-26,-27 0,0 0,54 0,-27 0,-27 0,1 0,26 0,0 0,-27-53,27 53,-53-26,53 26,-53-27,26 27,27-53,-26 53,-27-26,26 26,-26-27,53 27,-53-52,53 25,-27-26,-26 27,0-1,53 27,-53-53,0 27,27 26,-27-27,0 1,0-27,26 53,-26-26,0-1,53 27,-53-53,0 27,0-1,0-26,0 27,0-1,0-25,0 25,0 1,0-27,27 26,-27 27,0 80,26-80</inkml:trace>
  <inkml:trace contextRef="#ctx0" brushRef="#br1" timeOffset="323213.4868">2963 14631,'0'-26,"0"-27,-53 79,53 27,-26-26,26-1,0 27,0-27,0 1,0 26,0-27,0-26,26 27,27-27,-26 0,-1 0,27-27,-53 1,0-1,27-52,-27 26,0 0,0 27,0-27,0 53,0-27,-27 27,-26 0,0 0,27 0,52 53,1-53,-27 27</inkml:trace>
  <inkml:trace contextRef="#ctx0" brushRef="#br1" timeOffset="323826.5219">3493 14234,'0'0,"0"53,0 0,0 53,0-27,0 1,0-1,0-26,0 0,0-27,0 27,26-79,27-27,-27 53,-26-27,27 27,26 27,-53 26,0 0,0 0,0-53,0 26,-80-26,27 0,27 0</inkml:trace>
  <inkml:trace contextRef="#ctx0" brushRef="#br1" timeOffset="324576.5648">4022 14472,'0'-26,"-53"26,0 0,26 26,-26 27,1 0,52 0,0 0,52-53,1 79,0-79,27 53,-54-53,27 53,-26 27,-27-27,0-53,-80 52,27-52,0 0,0 0,0 0,106 0,27 0,-1 0,1 0,-1 0,0 0,1-79,-27 79,-27-26,27-27,-53 0,0 26,0 1,-27 26,1 0,26 0,0 53,0 0,26 26,27-79,0 0,-26 0,26 0,0 0,0 0,-1 0,-25 0,26 0</inkml:trace>
  <inkml:trace contextRef="#ctx0" brushRef="#br1" timeOffset="325043.5915">4868 14711,'53'0,"0"26,0 0,-26 27,-1-26,-26 26,53-27,-53 1,0-27,-53 0,53 0,0-27,26 27,27 0,-26-53,26 53,-27-26</inkml:trace>
  <inkml:trace contextRef="#ctx0" brushRef="#br1" timeOffset="326204.6576">5345 14763,'0'-26,"0"26,0 53,0 0,0 0,26 26,-26-26,53-27,-53 27,53-53,-53 27,53-27,0 0,-53 0,0-53,0 0,0 27,26 26,-26-27,0 80,27-27,52 27,-53-53,1 53,26-53,-27 0,1 0,52-26,-79-27,27 0,-27 0,0 0,0 27,0 26,-27 0,27 26,0 27,0-26,0-1,0 27,27-27,26-26,26 53,53-53,0 0,-26 0,-26 0</inkml:trace>
  <inkml:trace contextRef="#ctx0" brushRef="#br1" timeOffset="326873.6962">5768 14896,'0'-27,"-27"27,27 0,0 53,0-26,-26-1,26 27,-26-27,26 1,0 26</inkml:trace>
  <inkml:trace contextRef="#ctx0" brushRef="#br1" timeOffset="327486.7312">6138 15054,'0'-26,"0"-27,0 27,53-1,-53-26,0 0,-26 53,-27 53,53-26,-53-1,53 54,0-54,26-26,1 0</inkml:trace>
  <inkml:trace contextRef="#ctx0" brushRef="#br1" timeOffset="328130.7681">7594 14499,'0'-53,"0"26,0-25,0 25,-53 27,53 106,0-27,0 27,0 0,-53 26,53-26,0-27,0 1,-27-27,27 26</inkml:trace>
  <inkml:trace contextRef="#ctx0" brushRef="#br1" timeOffset="328490.7886">7858 14711,'0'52,"0"28,0-1,0 1,0-28,53 1,-53-26,27 26,25-53,-52-27,27 27,-27-53,53 53,0 53,26 0,-26 27,-53-54</inkml:trace>
  <inkml:trace contextRef="#ctx0" brushRef="#br1" timeOffset="328882.8111">8652 15081,'0'-27,"0"1,-53 26,0 0,27 0,-1 0,-52 0,79 0,0 26,0 1,26-27,1 0,26 0,0 0,-53 53,26-53,-26 53,26-53,-26 53,53-53,0 53,-26-53</inkml:trace>
  <inkml:trace contextRef="#ctx0" brushRef="#br1" timeOffset="329188.8286">9155 14631,'0'-53,"0"27,-53 26,53-27,0 80,0 0,0 27,0-1,0 27,0 26,0-26,0 0,0 0,0-27,0 0,0 1</inkml:trace>
  <inkml:trace contextRef="#ctx0" brushRef="#br1" timeOffset="329390.8399">8916 15002,'53'0,"0"0,27 0,26 0,-1 0,1 0,-53 0</inkml:trace>
  <inkml:trace contextRef="#ctx0" brushRef="#br1" timeOffset="329870.8676">7011 14763,'53'0,"0"0,27 0,-27 0,26 0,27 0,0 0,52 27,1-27,0 0,79 53,-53-53,-52 0</inkml:trace>
  <inkml:trace contextRef="#ctx0" brushRef="#br1" timeOffset="330948.9292">7964 14472,'26'-26,"-26"-27,0 79,0 1,0 26,0 0,0 26,0 1,0-1,0 0</inkml:trace>
  <inkml:trace contextRef="#ctx0" brushRef="#br1" timeOffset="332038.9916">10107 14367,'0'-27,"0"80,0 26,0 1,0-1,0 1,0-1,0-26,0 0,0 0,0 0,0-27,27 27,-1-53</inkml:trace>
  <inkml:trace contextRef="#ctx0" brushRef="#br1" timeOffset="332439.0145">10478 14419,'0'0,"0"80,52 26,-52-27,0 0,0 1,0-1,0 1,0-54,0 0,53-26,-53-52,53-1,-53 0,27 0,52 106,-52 0,-27-27,52 27,-25 0,26 0,0-53</inkml:trace>
  <inkml:trace contextRef="#ctx0" brushRef="#br1" timeOffset="332839.0373">11113 14949,'0'26,"0"27,26-53,27 0,-27 0,1 0,26 0,-53-26,53-1,-53-26,0 27,-27 26,-26 0,53 0,0 53,0 0,53-1,-26 28,26-54,-53 1,52 26,-52-27,0 27,-26-53,-53 27,-54-27,28 52,25-52,27 0</inkml:trace>
  <inkml:trace contextRef="#ctx0" brushRef="#br1" timeOffset="333034.0479">11245 14552,'0'-53,"0"53,0 26,53-26,-53 53</inkml:trace>
  <inkml:trace contextRef="#ctx0" brushRef="#br1" timeOffset="333535.0772">9948 14605,'53'0,"-26"0,52 0,-26 0,26 26,1-26,-1 0,1 0,-28 0,1 0</inkml:trace>
  <inkml:trace contextRef="#ctx0" brushRef="#br1" timeOffset="334639.1399">12303 14975,'27'0,"-1"0,1 0,25 0,28-79,-54 79,27-53,0 26,-26-26,25 27,-25-53,-27 26,0 0,0 0,0 0,0 0,0 27,0-1,0 27,0-53,-27 53,-25 80,52-1,-53 0,53 1,0-1,0 0,0-26,0 27,0-54,0 1,26 26,1-27,52-26,0 53,1-53,-27 0,0 0</inkml:trace>
  <inkml:trace contextRef="#ctx0" brushRef="#br1" timeOffset="335305.1778">13361 14711,'-26'-53,"0"53,-27 0,0 0,-27 26,27-26,27 53,26 0,0 0,0-53,53 0,0 0,0 0,-27 0,-26-27,53 27,-53-26,27 26,25 0,28 53,26-53,0 0,26 0,-26-27,-27 27,-26-53,-27 1,-26 25,0 27,-26-26,-53 26,52 0,1 0,26 26,0 1,26 25,27 1,26 0,-26 27,0-27,-26-1,-27 1,0 0,-27-26,1-27,-54 0,54 0,-1 0,27-27</inkml:trace>
  <inkml:trace contextRef="#ctx0" brushRef="#br1" timeOffset="335553.1926">14605 14367,'0'0,"0"26,0 53,0 1,0-1,0 1,0-1,0 0,0-26,0 0,0 0,0 0,0-27,0-26</inkml:trace>
  <inkml:trace contextRef="#ctx0" brushRef="#br1" timeOffset="335741.2033">14367 14763,'26'-52,"27"52,27 0,-54 0,1 0,25 26,1-26,0 0,0 0</inkml:trace>
  <inkml:trace contextRef="#ctx0" brushRef="#br1" timeOffset="337421.2994">15769 14711,'27'0,"-1"-27,27 27,53-53,0 0,26-26,-26-1,-53-25,0 25,-53 1,0 52,0 1,0 26,-53 0,-27 0,27 0,1 0,-1 53,53-27,-27 27,27 27,0-27,53-1,26 28,1-54,-27 27,-27-26,1 26,-27 0,0-27,-27 27,-26-53,0 0,0 0,27 0,52-27,54 27,-1-26,1 26,-1-53,0 53,27-53,-53 53,-53-26,27 26,-27-27,0-26,-80 53,54 0,26 27,0-1,0 27,-27 0,27 0,0-53,27 0,26 0,52-53,-25 53,-1-53,1 53,-28 0,1 0,-26 0,-27 53,0 0,0-27,0-78,0-1,26 53,-26-27,53 27,53 0</inkml:trace>
  <inkml:trace contextRef="#ctx0" brushRef="#br1" timeOffset="337630.3114">17568 14578,'0'27,"-53"52,53-52,0-1,0 27,0 0,-26-53</inkml:trace>
  <inkml:trace contextRef="#ctx0" brushRef="#br1" timeOffset="337798.321">17648 14208,'53'0,"-53"26,0 1</inkml:trace>
  <inkml:trace contextRef="#ctx0" brushRef="#br1" timeOffset="338387.3546">17833 14631,'0'27,"0"26,0-1,26-52,27 0,-26 0,26 0,-27 0,27-52,-53 25,27-26,-27 27,0-27,0 26,0 27,-27 0,-26 0,27 0,-1 0,27 27,-53 26,53-27,0 1,27 26,-1-27,54-26,25 0,28 0,-1 0,27 0,0-53,-80 0,-26 27,-53-1,0-26,0 0,0 53,-53-26,26 26,-25 0,52 26,0 1,26-1,-26 27,53-26,0 52,-53-26,0-27,0 27,-80 0,28 0,25-53</inkml:trace>
  <inkml:trace contextRef="#ctx0" brushRef="#br1" timeOffset="341250.5185">19870 13943,'0'-53,"0"80,0 26,-26 53,26-1,0 1,0 0,0 26,0-52,0-27,0 0,0-27,0 27,26-53,-26-27,27 27,-27-52,53 25,0-52,-27 52,27 27,-53-53,53 53,-27 0,27 0,27 27,-54 26,-26 26,26-79,-26 53,53 0</inkml:trace>
  <inkml:trace contextRef="#ctx0" brushRef="#br1" timeOffset="341969.5596">20796 14472,'0'-26,"0"-1,0-25,-26 52,-54 0,54 26,26 0,-26-26,26 53,0 27,52-80,1 0,0 0,-26 0,26 0,-27-53,27 0,-53 53,0 53,26-27,27-26,0 0,27 0,-1 0,-26-26,26-27,-52 26,-27-25,26 52,-26-27,-26 27,-1 0,-26 0,27 0,26 0,0 79,26-26,1-26,26 26,0-27,0 27,0-26,-53 26,52-53,-52 52,-79 28,0-27,-1-53,54 0</inkml:trace>
  <inkml:trace contextRef="#ctx0" brushRef="#br1" timeOffset="343806.6646">22463 14340,'0'-53,"-26"53,-27 0,53 27,-27-27,27 26,-26-26,26 53,0 0,0 26,0-52,0-27,0 26,26-26,27 0,-26 0,-27-26,26 26,-26-53,53 0,-53 26,0 1,27-27,25 106,-52-27,27 1,-27 26,0-27,53 1,-53 26,0 0,26-53,-26 26,27-26,26 0,-53-53,53 27,-53-1,52 27,-52-79,53 79,-26 0,-27 53,53-53,0 53,-27-53,27 26,0-26,26 0,-52 0,-1 0,-26-26,80-54,-80 27,0 27,-27-53,-26 79,0 0,0 52,53-25,0-1,0 54,0-54,53 1,-26 26,26-27,0 27,26-53,27 79,26-79</inkml:trace>
  <inkml:trace contextRef="#ctx0" brushRef="#br1" timeOffset="360410.6144">24077 13837,'0'53,"0"-26,0 26,0 0,0-27,0 1,-26 25,26 54,0 0,0-27,0-26,0 0,0 0,0 0,53-26,-1-27,1 53,0-53,53 0,-26 0,-1-53,-26 26,0-26,-53 27,26-27,-26 0,0 0,0 0,0 27,0-27,0 53,-79 26,26 1,26 26,-25-1,52 1,52 27,1-80,27 26,-1-26,0 0,1 0,-27 0,0 0</inkml:trace>
  <inkml:trace contextRef="#ctx0" brushRef="#br1" timeOffset="360995.6472">24077 14181,'-53'0,"53"0,0 53,27-53,-1 0,1 0,25-26,-25 26,-80 0,-26 53,-1-53,-26 26,54-26,-1 0,26 0,27 0,53 0,-53-26,53 26,-53 0,53 26,-27-26</inkml:trace>
  <inkml:trace contextRef="#ctx0" brushRef="#br1" timeOffset="362246.7194">24818 14261,'53'0,"-27"53,27 0,-26-1,26 1,-27 0,-26 0,79 0,-79-26,0 26,-26-53,0 0,26-27,-53 1,53-27,0 26,0 1,0-1,0-26,26 27,1-27,25 27,-25 26,26-53,-27 53</inkml:trace>
  <inkml:trace contextRef="#ctx0" brushRef="#br1" timeOffset="362725.7466">25241 14578,'0'53,"0"-26,27 26,79-1,-80-52,0 0,27 0,-26 0,-1 0,27 0,-53-52,0-1,27 53,26 26,-27 1,1-27,-27-53,0 26,52-26,-52 27,0-1,27 27,-1 0,27 0,27 0,-27 80,-53-54,52-26,-52 53,0 0</inkml:trace>
  <inkml:trace contextRef="#ctx0" brushRef="#br1" timeOffset="363776.8066">26511 14261,'-53'26,"53"27,0 26,0 27,0-53,0 0,27-26,-1 26,1-53,52 26,-52-26,-1 0,27 0,-27-26,-26-27,80-27,-80 27,0 0,0 27,0 79,0-27,0 1,53 26,0-53,-27 0,27 0,0-27,-53-52,79-1,-79-25,0 25,0 27,0 0,0 27,-53 26,27 0,-1 0,27 53,0-27,27-26</inkml:trace>
  <inkml:trace contextRef="#ctx0" brushRef="#br1" timeOffset="364039.8219">27490 14128,'27'0,"-27"53,53 0,-53-26,0 26,0-27,0 1,0 25,0-25,0-1,0 27,26-26</inkml:trace>
  <inkml:trace contextRef="#ctx0" brushRef="#br1" timeOffset="364222.8324">27649 13890,'0'-26,"0"-27,0 79,0 1,0-27</inkml:trace>
  <inkml:trace contextRef="#ctx0" brushRef="#br1" timeOffset="364782.8644">27914 13917,'26'0,"-26"53,53 0,-53 26,53 27,-53-27,53 1,-53-1,53 0,-53 1,0-27,0 0,26-27,54-79</inkml:trace>
  <inkml:trace contextRef="#ctx0" brushRef="#br1" timeOffset="365096.8824">28496 13890,'0'27,"-27"79,27-1,0 1,0-26,0-1,0-26,0-27,27 27,-1-53,27 0,-53-26,26-1,1 27,52 0,-79 53,53-26,-53 26,53-27,-53 1,0 26</inkml:trace>
  <inkml:trace contextRef="#ctx0" brushRef="#br1" timeOffset="365382.8986">27887 14181,'53'0,"0"0,53 0,0 0,-1 0,1 0,0 0,0 0,26 0,-52 0</inkml:trace>
  <inkml:trace contextRef="#ctx0" brushRef="#br1" timeOffset="366274.9498">29554 13626,'0'-27,"0"27,0 80,0-27,0 26,26 0,-26 27,0 0,0 0,0-53,0 0,27 0,-27-1,0 28,0-54,53 27,-27-53,27 0</inkml:trace>
  <inkml:trace contextRef="#ctx0" brushRef="#br1" timeOffset="366792.9794">30136 13758,'0'26,"-26"80,26-26,0-1,0 0,0 1,0-27,0 0,53-27,-27 27,27-79,-53-1,0-26,0 0,0 80,0-1,79 27,-26 26,106 1,0-27,-27-53,-26 0,26 0,27 0,-53-27,-27-26,-79 0,27 27,-27-27,-27 53,-26-26,-26 26,-1 0,1 0,53 0,26 26,0 1,0 25,26-25,53 26,1-53,26 26,-1-26,28 0,-27 0,-54 0</inkml:trace>
  <inkml:trace contextRef="#ctx0" brushRef="#br1" timeOffset="367175.0013">29554 13837,'0'-26,"26"26,1 0,26 26,26-26,53 27,-26-27,27 0,25 53,28-53,-1 0,-26 0,-54 0</inkml:trace>
  <inkml:trace contextRef="#ctx0" brushRef="#br1" timeOffset="369734.147">3254 15742,'53'27,"-53"26,0-27,27 27,-27-26,0-1,53 27,-53-53,26 0,-26-53,0 0,53 0,-26 27,25 26,1-53,-26 53,-1 0,27 0,-26 26,26 27,-53 0,26 0,0-53,27 0,0 0,0-53,27 27,-27-27,-1-27,1 54,-53-27,-26 53,-1 0,1 0,0 0,-27 53,26-53,27 26,-53-26,53 27,0 52,27-79,-1 27,1-27,26 0,-27 26,27-26,0 0,26 53,-52-53,26 0</inkml:trace>
  <inkml:trace contextRef="#ctx0" brushRef="#br1" timeOffset="370479.1902">4630 15742,'0'-26,"0"-1,-26 27,-27 0,0 0,0 27,27-1,-1 27,27 0,0-26,53-27,0 0,-27 0,27-80,-26 80,-27-53,26 53,-26-26,0 26,0 53,0 0,53 0,-53 26,53 0,-53 54,79 25,-79-52,53 27,-53-54,0 0,-26-26,-1 0,-25-53,25 0,1 0,-27 0,26-79,-26 26,53 0,-26-26,26-1,0 1,0-1,26 28,-26 25,53 27,-53-53,27 53,52 0,-26 0,-27 27,27-27,-26 0,26 0,-27 0</inkml:trace>
  <inkml:trace contextRef="#ctx0" brushRef="#br1" timeOffset="370784.2076">5133 16086,'0'-79,"-27"79,1-26,0 26,-27 0,26 0,1 0,-27 79,53-53,26 1,1-27,-1 0,1 0,52 0,-53 0,1 0,26 0,0 0,-27 0,27 0,-26 0</inkml:trace>
  <inkml:trace contextRef="#ctx0" brushRef="#br1" timeOffset="371024.2214">5503 15716,'0'-53,"-26"53,26 79,0 1,26 26,-26-27,80 27,-80-27,53 27,0-53,-53 0,52 0</inkml:trace>
  <inkml:trace contextRef="#ctx0" brushRef="#br1" timeOffset="371319.2383">5424 16139,'0'-26,"0"26,53 0,0 0,0 0,-27 0,27 0,-26 0,-1 0,27 0,-27 0,1 0,-1 0,27-53</inkml:trace>
  <inkml:trace contextRef="#ctx0" brushRef="#br1" timeOffset="371580.2532">5980 15981,'0'0,"0"52,26-25,-26 26,0-27,27-26,-27 53,52-53,-52 53,27-53</inkml:trace>
  <inkml:trace contextRef="#ctx0" brushRef="#br1" timeOffset="371756.2633">6112 15504,'0'53</inkml:trace>
  <inkml:trace contextRef="#ctx0" brushRef="#br1" timeOffset="372794.3226">6244 16007,'0'26,"0"1,53 26,-53-27,27 1,-27 26,52-27,1-26,-26 0,-1 53,54-79,-54-54,-26 54,0-54,0 54,0-1,0 27,80 53,-54-53,0 53,54-53,-27 0,0 0,-27 0,27-26,-27-27,-26 26,0 1,-26-27,0 53,-27 0,26 0,1 0,26 79,0-52,26-27,1 53,26-53,26 53,-26-53,0 0,26 26,1-26</inkml:trace>
  <inkml:trace contextRef="#ctx0" brushRef="#br1" timeOffset="373635.3706">7646 15557,'0'-26,"-52"26,52-27,0 27,0 53,52 53,-52 0,53 0,-53 26,0 0,80 1,-80-28,26 28,-26-1,53-26,-53-53,53-27,-53 27,0-79,0-27,0-27,0 1</inkml:trace>
  <inkml:trace contextRef="#ctx0" brushRef="#br1" timeOffset="373942.3883">7805 15795,'27'27,"-27"26,53 0,-53-27,0 1,-27 25,1-25,-1 26,-26-53,53 26,-53-26</inkml:trace>
  <inkml:trace contextRef="#ctx0" brushRef="#br1" timeOffset="374316.4097">8096 15981,'0'0,"-26"52,26-25,0-1,0 27,26-26,54 52,-27-79,-27 0,0 0,1 0,-27-53,0 27,0-1,0-26,0 27,-27-1,1 27,-27-52,27 52,-1 0,-26 0,106 0,0 0,0 0,0 0</inkml:trace>
  <inkml:trace contextRef="#ctx0" brushRef="#br1" timeOffset="374827.4389">8414 16060,'26'53,"27"0,-53-27,80-26,-80 80,79-80,-79 26,26-26,1 0,-27-26,0-27,0-27,0 54,0-1,0-26,0 80,53-1,-27 27,1-53,52 53,-53-53,27 0,0 27,-26-27,-1 0,-26-27,0 1,0-1,0-26,0 27,-53 26,53-53,-53 53,53-79,-53 79,80 26,-1-26</inkml:trace>
  <inkml:trace contextRef="#ctx0" brushRef="#br1" timeOffset="375952.5033">9155 16113,'0'0,"0"79,0-26,79-53,-53 0,27 0,27 0,-1-26,27-1,-27-52,1 26,-54-26,-26 52,53-26,-79 27,-1 26,1 0,-54 26,54-26,26 53,-53-53,53 53,0-27,0 54,26-80,54 53,52-53,-26 0,-27 0,1 0,-27 0,-27 0,-26 53,0-27,0-26,0 53,0-27,0-26,0-26,0 0,53-27,-53 26,0-26,26 53,-26-79,53 79,27 0,-27-27</inkml:trace>
  <inkml:trace contextRef="#ctx0" brushRef="#br1" timeOffset="376972.5616">10980 15848,'0'0,"0"53,-53 0,53-26,0-27,53 0,0 0,-26 0,26-27,-53 1,0-27,0 26,-27-26,1 53,-1 0,-26 0,27 0,-1 27,27-1,0 27,27-26,52-27,27 53,53-53,-27 0,27-27,0 27,-54-106,-25 53,-54 0,-26 27,0-1,0-25,-53 25,27 27,-1 0,-26 0,53 0,0 53,0 26,0 1,0 26,27 26,-27-26,79 26,-79-53,53 1,-53-1,0 1,0-1,-26-53,26 1,-53-27</inkml:trace>
  <inkml:trace contextRef="#ctx0" brushRef="#br1" timeOffset="377176.5733">11748 16377,'0'0,"26"-26,27 26,-27-53,27 53,27 0,25-26,-25 26,-27 0</inkml:trace>
  <inkml:trace contextRef="#ctx0" brushRef="#br1" timeOffset="378059.6238">12832 15716,'0'-53,"53"0,-26 53,26 0,-27 27,1-1,25 27,-52 0,27-27,-27 27,0 0,0 27,0-28,0 1,0-26,0 26,-27-27,27 27,0 0,27-27,26-26,26 0,1 0,-1 0,0 0,-26 0</inkml:trace>
  <inkml:trace contextRef="#ctx0" brushRef="#br1" timeOffset="378292.6371">13044 15954,'26'27,"27"-27,0 0,0 26,0-26,26 0</inkml:trace>
  <inkml:trace contextRef="#ctx0" brushRef="#br1" timeOffset="379706.718">14023 15981,'0'52,"0"-25,0 26,-53-53</inkml:trace>
  <inkml:trace contextRef="#ctx0" brushRef="#br1" timeOffset="380610.7697">14605 15584,'-26'0,"26"0,0 26,0 27,0-27,0 1,0-1,0 27,0-53,0 53,26-53,-26 27,53-27,26 0,-52 0,-27-27,26 27,-26-53,53 53,-53 0,53 0,-26 53,25-53,-25 53,-1-53,27 0,-26 0,-27 0,0-53,0 27,0-27,0 0,0 0,0 27,0-27,0-27</inkml:trace>
  <inkml:trace contextRef="#ctx0" brushRef="#br1" timeOffset="381141.8001">15425 15293,'0'53,"-53"26,53-26,0 26,0 1,0-1,0 0,0 1,0-27,53 0,0-53,-26 0,-27-27,79-52,-79 26,26-27,-26 54,0-27,53 79,-53 1,27-1,-27 27,53-53,0 27,-27-27,53 0,-26 0,-26-27,-1 1,-26-27,0 26,0 27,0 53,0-26,53-1,-53 27,53-26,0 26,0-27</inkml:trace>
  <inkml:trace contextRef="#ctx0" brushRef="#br1" timeOffset="381340.8115">16140 15398,'0'-26,"79"26,-79-79,0 132,-26-1,26-25</inkml:trace>
  <inkml:trace contextRef="#ctx0" brushRef="#br1" timeOffset="381936.8456">16378 15928,'0'26,"26"-26,-26 27,53-27,0 0,-27-27,27-26,0 0,-26 0,26-26,0-80,0 27,-53 53,0 26,0 0,0 26,0 27,-80 27,80 26,-53 0,53 26,0 0,0 1,0-1,0 27,0-53,27 0,26-53,0 53,26-53,27 0,26 0,-26-53,26 0,-79 0,0 26,-53 1,0-27,0 27,0-1,-53 27,0 0,27 0,-1 0,27 0,0 79,0-52,0 52,53-26,0 0,53 0,0 0,26 0,-26-53</inkml:trace>
  <inkml:trace contextRef="#ctx0" brushRef="#br1" timeOffset="382882.8997">18680 15557,'26'0,"-26"-53,0 27,0-27,0 0,0 53,-79 0,52 0,1 0,-27 53,26 0,-26 0,53 0,0 26,0-53,0 1,0-27,53 53,-26-53,26 0,0 0,-27-27,-26 1,80-27,-80 27,0-27,26 0,-26 26,0 54,0 26,0-27,0 1,0 25,53 1,53 27,-80-80,27 26,-26-26</inkml:trace>
  <inkml:trace contextRef="#ctx0" brushRef="#br1" timeOffset="383489.9344">19262 15769,'0'0,"0"53,26 0,1-53,-1 0,27 0,26 0,1 0,-1-53,-26 26,26-52,-52 26,26-26,-53-54,26 54,-26 0,0 26,0 26,0 27,-26 0,-54 0,27 53,1 53,52-27,-27 27,27 0,0-27,0 1,0-1,27-26,25-53,54 53,0-53,53-53,0-53,-27-53,0 27,-52 26,-80 27,0 26,0 0,-27 53,-26 0,0 0,0 27,0-1,27 27,26 26,0-26,0-26,0-1,0 27,53-26,0 25,53-25,0-27,52 53,-25-53,-54 0</inkml:trace>
  <inkml:trace contextRef="#ctx0" brushRef="#br1" timeOffset="384825.0108">21802 15372,'-27'0,"27"26,-53 27,53-26,-53 26,53 0,-26-53,26 26,0-26,26 0,54 0,26 0,-53 0,-27 0,27-79,-53 52,26 1,-26-27,0 26,0 1,-79-27,53 53,-1 0,-26 0,27 0,-1 0,-26 53,53-27,0 27,27-53,-1 27,27-27,0 0,26 0,1 0,52 0,-26-27,26-26,-52 27,-1-27,-53 27,1-54,-27 27,53 27,-53-27,0 26,0 27,-53 27,53 26,0 0,-53 0,53 0,-79 26,79-26,-53-27,53 27,-27-26,27 26,0-27,27 1,-1-27,27 0,0 0,-27-53</inkml:trace>
  <inkml:trace contextRef="#ctx0" brushRef="#br1" timeOffset="385327.0395">22886 15213,'0'-26,"0"26,0 53,0 26,-26-26,26 0,0 0,0 26,0-52,0-1,0 27,53-53,-27 0,27-79,-26 26,-27 26,0-26,0 53,0 27,-53-1,53 27,0 27,26-28,27-25,27-27,25 53,-25-53,-1 0,-26-27,26-52,-52 0,-27-1,0 54,0-27,0 53,-53-53,27 53,-1 0,-26 0,27 0,26 26,-53 27,53 27,0-1,0-26,53-27,0-26,26 80,0-80,54 53,-27-53</inkml:trace>
  <inkml:trace contextRef="#ctx0" brushRef="#br1" timeOffset="385613.0559">22040 15266,'26'0,"1"0,26 0,26 0,27 0,53 0,-27 0,27 0,-27 0,27 0,-80 0</inkml:trace>
  <inkml:trace contextRef="#ctx0" brushRef="#br1" timeOffset="386794.1234">23892 15531,'53'0,"0"53,-27-27,27 27,-53 0,27-27,-27 1,0 26,0-27,0 27,-53-26,53-27,0-53,0 26,26 1,-26-27,53 26,0-26,-53 80</inkml:trace>
  <inkml:trace contextRef="#ctx0" brushRef="#br1" timeOffset="387700.1752">25109 15002,'0'0,"-53"79,53 0,0 1,0-1,0 27,0 0,0-27,0-26,27 26,-27-52,79-27,-26 0,26 0,1 0,-1-27,0 1,-26-80,27 53,-80 0,26 0,-26 0,0 53,-53 0,27 0,-1 53,-26 0,53-26,0-1,0 27,0-26,0-1,53-26,27 53,52-53,-26 0,-27 0,-26 0</inkml:trace>
  <inkml:trace contextRef="#ctx0" brushRef="#br1" timeOffset="387978.1911">24897 15293,'53'0,"0"0,27 0,-1 0,27 0,26 0,-26 0,-27 0,-26 0</inkml:trace>
  <inkml:trace contextRef="#ctx0" brushRef="#br1" timeOffset="388826.2396">25903 15319,'26'0,"1"0,26 53,-1 26,-52-26,53-26,-53 26,0-27,0 1,0 25,0-78,0 0,0-1,27-52,-27 26,0 0,79 0,-79 27,27 26,-1 0</inkml:trace>
  <inkml:trace contextRef="#ctx0" brushRef="#br1" timeOffset="389306.2671">26511 15689,'27'0,"-27"27,53-27,-53 26,53-26,-27 0,-26 27,53-27,26-27,-79 1,53-27,-53 27,27-27,-27 53,0 26,53-26,-53 53,26-53,-26 53,27-53,25 0,-52-27,53-25,-53-1,53 0,-53 26,53 1,-26 26,-27 0,53 26,-53 27,0-26,26-1</inkml:trace>
  <inkml:trace contextRef="#ctx0" brushRef="#br1" timeOffset="389680.2885">27728 15346,'0'0,"-53"0,-26 0,53 0,-1 0,-26 0,53 26,0 53,53-79,27 53,25-53,28 106,-1-53,-53 0,-26-53,-53 26,-53 27,-26-53,0 0,-27 27,-27-27</inkml:trace>
  <inkml:trace contextRef="#ctx0" brushRef="#br1" timeOffset="391048.3666">29078 15160,'0'0,"0"53,-27-26,27-1,0 54,0-28,0 1,0-26,0-1,27 27,26 0,0-53,-27 0,0 0,27 0,-26 0,-27-26,26 26,-26-53,0 26,0 54,53-1,-53 27,53-26,0 25,-26-52,-1 53,27-53,-27 0,-26-79,0 0,0-1,0 1,0 0,0 26,0 26,0-26,0 53,0 53</inkml:trace>
  <inkml:trace contextRef="#ctx0" brushRef="#br1" timeOffset="391318.3822">29924 15266,'0'27,"0"52,0-53,0 27,0-26,0 26,27 26,26-26,-27-53,1 0,-1 0</inkml:trace>
  <inkml:trace contextRef="#ctx0" brushRef="#br1" timeOffset="391529.3942">30030 15081,'0'-27,"27"27,-54 27,27-1</inkml:trace>
  <inkml:trace contextRef="#ctx0" brushRef="#br1" timeOffset="391814.4105">30401 15293,'0'0,"0"26,0 27,0 26,0 1,0-1,0 0,0-26,0 27,0-54,26-26</inkml:trace>
  <inkml:trace contextRef="#ctx0" brushRef="#br1" timeOffset="392174.4311">30798 15187,'0'0,"0"53,0 26,0 27,0 0,0 0,0-27,0-26,0 0,0 0,52-53,-25 0,-27-53,53 0,-53 0,79 0,-26 79,-53 1,27 26,-27-27,52 1,-52 52,27-79,-27 27</inkml:trace>
  <inkml:trace contextRef="#ctx0" brushRef="#br1" timeOffset="392474.4483">30163 15398,'26'0,"27"0,53 0,0 0,26 0,27 0,-27 0,27 0,-54 0,1 80,-53-80</inkml:trace>
  <inkml:trace contextRef="#ctx0" brushRef="#br1" timeOffset="395173.6026">5847 16748,'0'0,"53"53,-53 0,0 26,0 27,0-27,0 1,0-1,0 0,-26-26,26 0,0 0,0-26,-27-27,27 26</inkml:trace>
  <inkml:trace contextRef="#ctx0" brushRef="#br1" timeOffset="395699.6326">6218 17012,'0'0,"0"53,0 0,0 0,0 27,0 25,0-25,26-27,-26-27,53-26,-53-26,0-27,27 79,25 27,28-53,26 53,79-53,-26 0,-54 0,-25 0,26-53,-80 0,-26 27,0-1,0-26,-53 53,-26 0,-1 0,28 53,-28-26,80 26,-26-27,26 1,26 25,27-52,79 53,1-53,25 0,-52 0,-26 0,-54 0</inkml:trace>
  <inkml:trace contextRef="#ctx0" brushRef="#br1" timeOffset="396098.6556">5239 17198,'53'0,"26"0,27 0,53 0,26 0,27-80,-1 80,1-53,-80 53,-26 0,26 0,-79 0</inkml:trace>
  <inkml:trace contextRef="#ctx0" brushRef="#br1" timeOffset="397233.7205">8229 16563,'0'26,"0"27,0 26,0 27,26 53,-26 0,0 26,0-26,0-1,0-52,0-26,0-1,0 0,26-52,-26-1,53-26,-53-53,0 0</inkml:trace>
  <inkml:trace contextRef="#ctx0" brushRef="#br1" timeOffset="397702.7473">8281 16933,'27'0,"26"0,-27 0,27 0,-26 0,26 0,-53 53,0 0,0-27,0 1,-80 52,54-52,-27 26,26-27,27 0,0-26</inkml:trace>
  <inkml:trace contextRef="#ctx0" brushRef="#br1" timeOffset="398383.7863">8837 17171,'0'0,"-53"0,53 27,-26 26,26-27,0-26,53 0,0 0,-27 0,-26 0,53-53,-53 27,0-1,-27-26,-25 53,-1 0,53 27,0-1,79-26,27 0,53 0,-1-26,-25 26,-1-80,-53 80,-26-53,-53 27,-53 26,-26 0,0 0,-1 0,54 0,26 26,0 54,53-54,-27 27,27-26,-27-1,-26 27,53-27,-53 27,0-26,-79 26,53-53,-27 0</inkml:trace>
  <inkml:trace contextRef="#ctx0" brushRef="#br1" timeOffset="398639.8006">9843 17118,'0'27,"0"26,0-27,0 27,0 0,26 0,-26-27,53-26,0 53,26-53,-52 0,-1 0,-26-26</inkml:trace>
  <inkml:trace contextRef="#ctx0" brushRef="#br1" timeOffset="398838.8123">9975 16907,'0'-27,"26"27,-26 0</inkml:trace>
  <inkml:trace contextRef="#ctx0" brushRef="#br1" timeOffset="399095.827">10398 16642,'0'53,"0"0,-26 26,26 1,0 25,0-25,0-27,26 0,-26 0,27-1,-27-25,53-1</inkml:trace>
  <inkml:trace contextRef="#ctx0" brushRef="#br1" timeOffset="399330.8405">10160 17145,'0'0,"0"-53,53 53,0 0,0 0,0 0,26-27,0 27,1 0,-1 0,1-53,-28 53</inkml:trace>
  <inkml:trace contextRef="#ctx0" brushRef="#br1" timeOffset="399531.8516">10901 16986,'0'53,"0"-27,0 27,0 0,0 0,0 26,0 1,0-27,0-27,0 27</inkml:trace>
  <inkml:trace contextRef="#ctx0" brushRef="#br1" timeOffset="399712.8623">11007 16721,'26'0,"-26"0</inkml:trace>
  <inkml:trace contextRef="#ctx0" brushRef="#br1" timeOffset="400866.9283">11139 17092,'0'26,"0"1,53 26,0 26,-53-26,53-27,-53 27,53-26,-53 26,26-53,1 0,-27 0,79-53,-79 0,53 0,-53 0,26 0,-26 80,0 52,80-53,-80 1,79-27,-26 79,0-79,26 0,1 0,-1 0,-26-79,26 26,-52-26,-27-1,0 1,0 52,0 27,-27 0,-26 0,27 0,-1 0,27 53,-52 0,52 27,0-54,52 27,28-27,-1-26,27 53,0-53,53 0,-27 0</inkml:trace>
  <inkml:trace contextRef="#ctx0" brushRef="#br1" timeOffset="401976.9918">13203 16563,'0'53,"0"-1,0 28,0-1,0 27,0 0,0 53,26-54,-26 28,0-27,53-1,-53-25,0-27,53-27,-27-52,-26-1,0-26,0 0</inkml:trace>
  <inkml:trace contextRef="#ctx0" brushRef="#br1" timeOffset="402366.0141">13335 16827,'0'0,"79"0,-26 27,0 26,-53-27,0 27,0-27,0 1,-26 26,-27-27,26-26,1 80,-27-80,27 26</inkml:trace>
  <inkml:trace contextRef="#ctx0" brushRef="#br1" timeOffset="402696.0329">13864 16959,'-26'0,"26"53,0 0,0-26,0-1,26-26,1 80,-1-80,53 0,-52 0,26 0,-53-53,0 26,0 1,0-27,-53 26,26 27,27-26,-79 26,53 0,-27 0,53 0,0 26</inkml:trace>
  <inkml:trace contextRef="#ctx0" brushRef="#br1" timeOffset="403201.0616">14499 17039,'0'26,"0"27,0 0,-53-53,53 53,27-26,52-27,-52 0,-1 0,27-27,0-26,26 27,-52-27,-27 79,0 1,53-1,0 27,-27-53,27 53,-27-53,1 0,-27-53,53 0,-53-26,0-1,0 27,-27-26,27 53,0-1,-26 27,26-53,0 80,0 26,0-27,53-26</inkml:trace>
  <inkml:trace contextRef="#ctx0" brushRef="#br1" timeOffset="404564.1398">15293 17145,'26'0,"27"0,0 0,27 0,-27 0,-1 0,-25 0,26-53,-27 53,-26-27,53 27,-53-26,0-27,0 26,0 1,-26 26,-1 0,-26 0,0 0,53 0,-26 0,26 26,-26 27,26 0,0-26,0-27,26 53,53-53,54 0,-28 0,1 0,-26-27,-1 27,0-26,-52 26,-27 26,0 1,0-1,0 27,0 0,0-27,0-78,0-1,0 0,0 26,0-26,26 27,27-54,-26 80,26 0,0 0,-1 0,-25 0</inkml:trace>
  <inkml:trace contextRef="#ctx0" brushRef="#br1" timeOffset="404984.1638">16907 16774,'-27'0,"27"-26,-26 26,0 0,26 0,-80 0,80 53,0 0,0-27,0 1,80 52,-28-79,-25 26,26-26,-53 27,0 26,-27-53,-52 0,53 26,-1-26,-26 53</inkml:trace>
  <inkml:trace contextRef="#ctx0" brushRef="#br1" timeOffset="405952.2192">17674 16801,'0'0,"0"53,0 0,27-53,-1 0,-26 0,0-27,0-26,0 27,-26 26,-27-27,0 27,26 27,27-1,0 27,0-26,27-27,26 52,53-52,26 0,0 0,27 0,-27-52,-26 25,0-52,-80 26,-26-27,53 28,-53 25,0-26,-53 27,27 26,-27-53,-26 132,79-26,0 26,0 1,0-1,0 27,26 0,-26-27,53 1,-53-1,0-26,0 0,0 26,0-26,0-26,0-1</inkml:trace>
  <inkml:trace contextRef="#ctx0" brushRef="#br1" timeOffset="406200.2334">18256 17251,'27'0,"-1"0,27 0,53 0,-27 0,27 0,0 0,26-27</inkml:trace>
  <inkml:trace contextRef="#ctx0" brushRef="#br1" timeOffset="407212.2913">20108 16563,'0'-27,"0"27,53 0,-26 0,52 0,-26 0,0 0,0 0,-27 0,27 0,-53 0,27 0,-27 27,-27 78,1-78,-27 26,26 26,-26-26,53-26,-52 25,52-25,0 26,26 0,27-53,0 26,26-26,1 0,25 0,-52 0,0 0</inkml:trace>
  <inkml:trace contextRef="#ctx0" brushRef="#br1" timeOffset="407504.3076">20055 16854,'53'0,"0"-53,-26 53,26 0,26 0,27 0,-53 0,0 26,26-26,-26 27,26-27,-26 53,0-53</inkml:trace>
  <inkml:trace contextRef="#ctx0" brushRef="#br1" timeOffset="407821.3261">21458 16933,'26'0,"1"0,26 0,-27 0,-26 53</inkml:trace>
</inkml:ink>
</file>

<file path=ppt/ink/ink2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26:58.961"/>
    </inkml:context>
    <inkml:brush xml:id="br0">
      <inkml:brushProperty name="width" value="0.05292" units="cm"/>
      <inkml:brushProperty name="height" value="0.05292" units="cm"/>
      <inkml:brushProperty name="color" value="#FF0000"/>
    </inkml:brush>
  </inkml:definitions>
  <inkml:trace contextRef="#ctx0" brushRef="#br0">2117 741,'0'79,"-27"0,27-26,-26 0,26 0,-53 0,53-27,0 1,-27-27,27 0,0-53,0 0,0 0,27 27,-27-27,53 0,-53 26,79 27,-79-53,27 53,-1 0,27 27,-53-1,26 27,-26-26,0 26,0 0,53 52,-53-52,0 27,0-1,27-26,-27 0,0 0</inkml:trace>
  <inkml:trace contextRef="#ctx0" brushRef="#br0" timeOffset="248.0142">2090 1137,'27'0,"26"0,26 0,-53 0,27 0,-26 0,-1 0</inkml:trace>
  <inkml:trace contextRef="#ctx0" brushRef="#br0" timeOffset="624.0357">2540 1190,'53'0,"-27"0,27 0,-26-79,26 52,0-25,-27-1,27 0,-53-27,53-25,-53 52,0 0,0 26,-53-26,27 53,-1 0,27 27,-53 52,53 1,0-1,0 0,0-26,0 0,0 0,0 26,27-26,-27-26,79-27</inkml:trace>
  <inkml:trace contextRef="#ctx0" brushRef="#br0" timeOffset="968.0554">3440 529,'-27'0,"1"0,-1 0,-52 53,52-27,1 27,26-26,-53-1,53 53,26-52,54 26,-54-27,-26 27,0 0,0-26,-53 25,27-52,-1 53</inkml:trace>
  <inkml:trace contextRef="#ctx0" brushRef="#br0" timeOffset="1260.0719">3757 873,'-53'79,"0"-52,27 26,-27-1,53-25,0-1,53-26,26 0,-26 0,-26 0,25-26,-52-27,0 27,0-1,-52 27,25-79,1 79,-27 0,26 0,27 26</inkml:trace>
  <inkml:trace contextRef="#ctx0" brushRef="#br0" timeOffset="1440.0818">4075 1164,'0'53,"0"0,-53-27,0 54,0-54</inkml:trace>
  <inkml:trace contextRef="#ctx0" brushRef="#br0" timeOffset="2168.1239">1958 1005,'0'27,"0"25,-27 1,27 0,0 0,0-26,0-1,0 27,0 0</inkml:trace>
  <inkml:trace contextRef="#ctx0" brushRef="#br0" timeOffset="3196.1827">5424 688,'0'0,"53"0,-53 26,26-26,1 0,-27 0,0-53,0 27,-27 26,1 0,-1 0,-25 79,52 0,0 54,-53-27,53-1,0 28,0-27,0-1,0 1,0-26,0-1,0-53,0 1,0-27,53 0</inkml:trace>
  <inkml:trace contextRef="#ctx0" brushRef="#br0" timeOffset="3414.1953">5186 1349,'53'0,"26"-53,-26 53,0 0,0 0,-27 0,27 0,0 0,-26 0,26 0</inkml:trace>
  <inkml:trace contextRef="#ctx0" brushRef="#br0" timeOffset="3690.2111">6033 899,'-27'0,"27"27,-79-1,79 27,-53 53,53-27,-53 1,53-27,0 0,0-1,0-25,0-1,53 27,26-53,1 53,-1-53</inkml:trace>
  <inkml:trace contextRef="#ctx0" brushRef="#br0" timeOffset="4065.2325">6509 926,'53'0,"-27"0,27 0,0 0,-53 53,0 0,0-27,0 0,-53 27,27-26,-27 26,26-27,-26 54,53-54,80 1,-1-27,0 0,27 0,-26 0,-27 0</inkml:trace>
  <inkml:trace contextRef="#ctx0" brushRef="#br0" timeOffset="4306.2463">6376 1217,'27'0,"-1"0,27 26,27-26,-1 0,27 0,-27 0,1-53,-27 53</inkml:trace>
  <inkml:trace contextRef="#ctx0" brushRef="#br0" timeOffset="4537.2595">7223 952,'0'0,"0"0,27 0,-27 53,79 0,-79-27,0 27,0 27,0-27,0 0,-79 0,26-1,0-25,26-27,27 53</inkml:trace>
  <inkml:trace contextRef="#ctx0" brushRef="#br0" timeOffset="4748.2716">7594 1296,'52'0,"1"-26,0 26,0 0,0 0,0 0,-26 0,-1 0,-26 0</inkml:trace>
  <inkml:trace contextRef="#ctx0" brushRef="#br0" timeOffset="4890.2796">7805 1428,'53'0,"0"0,0 0,0 0,-27 0,27 0,-53 27</inkml:trace>
  <inkml:trace contextRef="#ctx0" brushRef="#br0" timeOffset="5820.3329">9578 397,'0'-27,"-27"27,-25 0,25 0,-26 27,27 25,-27 1,53 0,-27-53,27 53,0-26,0-27,53 26,-26-26,26 53,-27-53,1 27,-27 52,0-53,0 27,-53-53,0 53,0-53,0 0,26-26,27-1</inkml:trace>
  <inkml:trace contextRef="#ctx0" brushRef="#br0" timeOffset="6158.3523">9763 529,'53'-27,"-53"27,0 53,0 0,0 0,0 0,0 0,0 26,0-52,27-27</inkml:trace>
  <inkml:trace contextRef="#ctx0" brushRef="#br0" timeOffset="6329.362">9948 449,'53'0</inkml:trace>
  <inkml:trace contextRef="#ctx0" brushRef="#br0" timeOffset="6697.3831">10160 714,'0'53,"0"-27,26-26,-26 53,0-26,0 26,27-53,26-27,-53 1,26-27,-26 0,53 53,-53-26,27 52,-27 53,53 1,-27-54,1-26</inkml:trace>
  <inkml:trace contextRef="#ctx0" brushRef="#br0" timeOffset="7289.417">10795 370,'26'0,"1"0,26 0,-27 0,1 27,-27-1,0 0,0 27,0-26,-27-1,1 27,26-26,-53 26,53-27,0 1,0 25,0-25,53-27,53 53,-27-53,27 0,0 0,-53 0,-27 0</inkml:trace>
  <inkml:trace contextRef="#ctx0" brushRef="#br0" timeOffset="7559.4324">10821 582,'53'0,"27"-53,-1 53,-26 0,0 0,-27 0,27 0,-53 26</inkml:trace>
  <inkml:trace contextRef="#ctx0" brushRef="#br0" timeOffset="8610.4925">10742 582,'27'0,"-1"0,53 0,-52 53,-1-53</inkml:trace>
  <inkml:trace contextRef="#ctx0" brushRef="#br0" timeOffset="9458.541">9366 1270,'27'-27,"26"27,-27 0,27 0,53 0,53 0,26 0,26 0,1 0,-27 0,-52 0,-1 0,-53 27,-26-27,0 0,-26 0,-1 0,27 0,0 0,-27 0,-52 26,-27-26</inkml:trace>
  <inkml:trace contextRef="#ctx0" brushRef="#br0" timeOffset="10306.5895">9684 1481,'0'-53,"53"53,0 0,0 0,-1 27,1-27,-26 26,26 54,-53-54,0 1,0 26,0-27,-80 53,54-26,-27 0,53 0,-53 0,53 0,0-27,53-26,0 0,0 0,0 0,0 0,0 0,-53 0</inkml:trace>
  <inkml:trace contextRef="#ctx0" brushRef="#br0" timeOffset="10568.6045">9604 1799,'27'0,"-1"0,54 0,-1 0,27 0,0 0,26-53,-26 53,0-27,-80 27</inkml:trace>
  <inkml:trace contextRef="#ctx0" brushRef="#br0" timeOffset="11039.6315">10504 1402,'26'0,"-26"-53,53 53,0 0,-26 0,-27 27,0 52,-27-26,1-27,26 27,26-53,27 0,-26 27,-1-27,27 0,-53 53,26-53,-26 26,0-26,-79 53,26-53,0 53,0-53</inkml:trace>
  <inkml:trace contextRef="#ctx0" brushRef="#br0" timeOffset="14819.8477">11800 1111,'0'-27,"27"27,52 0,-26 0,-26 27</inkml:trace>
  <inkml:trace contextRef="#ctx0" brushRef="#br0" timeOffset="14977.8564">11906 1270,'27'0,"26"0,0 0,-1 0,1 0</inkml:trace>
  <inkml:trace contextRef="#ctx0" brushRef="#br0" timeOffset="15711.8987">12912 344,'0'26,"0"27,0 26,0 1,0-1,0 1,0-1,0-26</inkml:trace>
  <inkml:trace contextRef="#ctx0" brushRef="#br0" timeOffset="15985.9144">12462 1084,'53'0,"26"0,-26 0,53 0,53 0,-27 0,27 0,-53 0,-1 0,28 0,-54 0,-52 0,-27 53</inkml:trace>
  <inkml:trace contextRef="#ctx0" brushRef="#br0" timeOffset="16521.945">12806 1428,'79'-26,"-52"26,52 0,-52 0,25 0,-52 53,0 0,-26-27,0 27,-27-26,-27 26,27-27,27-26,26 53,0 0,26-53,27 26,27-26,25 0,-25 0,-1 0,-26 0</inkml:trace>
  <inkml:trace contextRef="#ctx0" brushRef="#br0" timeOffset="16791.9605">12753 1667,'0'-27,"26"27,27 0,0 0,0 0,27 0,-1 0,0 0,-26 0,27 0,-54 0</inkml:trace>
  <inkml:trace contextRef="#ctx0" brushRef="#br0" timeOffset="17159.9815">13494 1402,'79'0,"-26"0,0 0,-53 53,0 0,-26-53,26 53,-53-53,53 26,-27-26,27 0,53 0,-26 0,-1 0,27 0,-27 53,-26 0,-53 0,-26-53,26 53,27-53,-27 26</inkml:trace>
  <inkml:trace contextRef="#ctx0" brushRef="#br0" timeOffset="18172.0389">14261 449,'-26'0,"-27"-52,26 52,1 0,-27-27,26 27,1 0,-27 0,53-53,-53 53,53 27,0-1,0 1,27 52,-27-26,0 26,26 1,-26-1,0 27,53 53,-53-54,0 28,53-54,-53 0,0 1,0-27,0 0,0 0,0-1,0-25,0 26,53-27,26-26,-26 53,0-53,0 0,26 0,-26 0</inkml:trace>
  <inkml:trace contextRef="#ctx0" brushRef="#br0" timeOffset="18861.0788">14843 688,'0'0,"53"-53,0 53,0 0,0 0,26 26,-79 27,0-26,0 25,0-25,-53 26,27-27,-27 27,53-26,-27-1,27 27,0-27,27 1,52 26,1-53,-1 53,0-53,-26 0,-53 26</inkml:trace>
  <inkml:trace contextRef="#ctx0" brushRef="#br0" timeOffset="19148.0952">14896 979,'-53'0,"80"0,26 0,-1 0,28 0,-1 0,1 0,-1 0,-26 0,26 0,-52 0</inkml:trace>
  <inkml:trace contextRef="#ctx0" brushRef="#br0" timeOffset="19401.1091">15716 1111,'27'0,"26"0,26 0,-53 0,1 0,26 0,26 0,-26 0,-26 26</inkml:trace>
  <inkml:trace contextRef="#ctx0" brushRef="#br0" timeOffset="21307.2187">16589 423,'0'-26,"0"-27,27 53,26 0,0 0,26 26,-26-26,0 53,-27-53,-26 53,0 0,0-27,0 1,-26 26,-27-27,0 27,-26-26,52-27,27 79,-26-79,26 26,0 27,53-53,26 0,-26 53,26-53,1 0,-54 0</inkml:trace>
  <inkml:trace contextRef="#ctx0" brushRef="#br0" timeOffset="21562.2333">16563 608,'53'0,"0"0,26 0,1 27,25-27,28 0,-28 0,1 0</inkml:trace>
  <inkml:trace contextRef="#ctx0" brushRef="#br0" timeOffset="21930.2544">17595 344,'0'-53,"79"53,-52 53,-27 0,0-27,-53 27,26-53,27 53,-53-53,53 26,53 27,0-53,0 0,0 0,-53 27,26-27,-26 53,-52-53,-28 53,1-53,-27 79,27-79</inkml:trace>
  <inkml:trace contextRef="#ctx0" brushRef="#br0" timeOffset="22560.2904">16404 1111,'53'0,"26"0,1 0,52 0,0 0,54 0,-28 0,-25 0,-27 0,-27 0,-53 0,-26 79,-26-52</inkml:trace>
  <inkml:trace contextRef="#ctx0" brushRef="#br0" timeOffset="23017.3164">16589 1349,'53'0,"-26"0,-27 53,0 0,-27-27,-52-26,26 53,27-53,26 53,26-53,27 0,0 27,26-27,27 0,-53 0,-27 53,-52-1,-27-52,-26 53,26-53,0 27,0-27,0 53</inkml:trace>
  <inkml:trace contextRef="#ctx0" brushRef="#br0" timeOffset="23228.3286">17224 1402,'0'0,"0"26,27 54,-27-27,0 0,0 0,0 26,-27-53</inkml:trace>
  <inkml:trace contextRef="#ctx0" brushRef="#br0" timeOffset="23369.3367">17198 1905,'0'26</inkml:trace>
</inkml:ink>
</file>

<file path=ppt/ink/ink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4:57:34.430"/>
    </inkml:context>
    <inkml:brush xml:id="br0">
      <inkml:brushProperty name="width" value="0.05292" units="cm"/>
      <inkml:brushProperty name="height" value="0.05292" units="cm"/>
      <inkml:brushProperty name="color" value="#FF0000"/>
    </inkml:brush>
  </inkml:definitions>
  <inkml:trace contextRef="#ctx0" brushRef="#br0">23125 6932,'0'-53,"0"53,-27 0,27 26,-53-26,27 0,26 27,-27-27,27 26,0 27,0-26,0 26,0-27,0 27,0-27,0 27,0-53,0 53,0 0,0 0,0 0,27-53,-27 53,0 0,0-27,53 1,-53 26,0-27,0 1,0 25,26-25,-26-1,27-26,26 0,-1 0</inkml:trace>
  <inkml:trace contextRef="#ctx0" brushRef="#br0" timeOffset="832.0468">23495 6694,'0'53,"0"-27,0 27,0-27,0 27,0-26,0-1,0 27,0 0,0-26</inkml:trace>
  <inkml:trace contextRef="#ctx0" brushRef="#br0" timeOffset="1177.0673">23310 7276,'0'0,"26"0,27-53,0 53,0-27,0 27,26 0,-26-53,-26 53,-1 0,27 0,-26 0,25 0</inkml:trace>
  <inkml:trace contextRef="#ctx0" brushRef="#br0" timeOffset="1619.0926">23521 7487,'0'0,"0"27,27-27,-27 26,53-26,-53 53,26-53,27-53,-53 27,0-27,53 0,-53 27,27 26,-27 0,26 0,-26 79,0-26,53-27,-53 27</inkml:trace>
  <inkml:trace contextRef="#ctx0" brushRef="#br0" timeOffset="2602.1483">24051 6799,'26'0,"-26"-26,53 26,-27 0,-26 26,53 27,-53-26,0 26,0-27,0 1,27 26,-27-27,0 27,53 0,-53-27,26 27,-26-26,0-1,27 27,-27-26,0-1,0 27,0-27,0 27,0-26,0-27,-53-80</inkml:trace>
  <inkml:trace contextRef="#ctx0" brushRef="#br0" timeOffset="5585.3195">24765 7249,'0'-26,"0"26,26 0,54 0</inkml:trace>
  <inkml:trace contextRef="#ctx0" brushRef="#br0" timeOffset="5804.332">24686 7540,'0'0,"26"0,27 0,-27 0,1 0,26 0</inkml:trace>
  <inkml:trace contextRef="#ctx0" brushRef="#br0" timeOffset="6905.395">25347 6879,'-26'-53,"-27"53,26 0,1 0,-27 0,53 0,0 53,0 0,0-27,26 54,-26-27,0-27,0 0,0 27,0-26,0-1,0 27,0 27,0-28,0-25,0-1,0 27,0-26,27-27,-27 26,0 27,53-53,-27 0,27 0,-26 0,25-26,-25 26,26-53,-53 26</inkml:trace>
  <inkml:trace contextRef="#ctx0" brushRef="#br0" timeOffset="10444.5974">25770 6932,'0'0,"27"79,-27-52,0-1,0 27,0-27,0 1,0 26,0-27,0 27,0-26,0 26,53-53</inkml:trace>
  <inkml:trace contextRef="#ctx0" brushRef="#br0" timeOffset="10679.6109">26114 7223,'0'0,"0"53,0 0,0-53,0 79,-26-79</inkml:trace>
  <inkml:trace contextRef="#ctx0" brushRef="#br0" timeOffset="11532.6597">26432 6720,'0'-26,"0"26,0 53,0-27,0 0,0 27,0-26,0-1,0 1</inkml:trace>
  <inkml:trace contextRef="#ctx0" brushRef="#br0" timeOffset="11788.6743">26247 7091,'26'0,"27"-53,0 53,-27 0,27-27,-26 27,-1 0,27 0,27 0</inkml:trace>
  <inkml:trace contextRef="#ctx0" brushRef="#br0" timeOffset="12111.6928">26458 7302,'27'0,"-1"0,27 0,-53 27,0 26,-26-53,26 52,-27-52,27 27,0-27,53 0,-26 0,26-27,52 1,-25-27,-54 0</inkml:trace>
  <inkml:trace contextRef="#ctx0" brushRef="#br0" timeOffset="12321.7048">27226 7064,'0'53,"0"0,0-27,-53 27,26-26</inkml:trace>
  <inkml:trace contextRef="#ctx0" brushRef="#br0" timeOffset="13414.7673">27649 6588,'0'26,"0"27,0 0,0-26,0-1,0 27</inkml:trace>
  <inkml:trace contextRef="#ctx0" brushRef="#br0" timeOffset="13641.7803">27464 7038,'53'0,"-27"-27,27 27,0-53,0 53,-27 0,27 0,-26 0,-1 0,27 0</inkml:trace>
  <inkml:trace contextRef="#ctx0" brushRef="#br0" timeOffset="14069.8048">27649 7249,'0'0,"79"0,-79 27,0 26,0-27,27-26,-1 27,27-27,-26 0,-27 52,0-25,0-27,-53 53,26-53,-26 79,27-79</inkml:trace>
  <inkml:trace contextRef="#ctx0" brushRef="#br0" timeOffset="14443.8262">28258 7117,'26'0,"-26"26,0 54,0-27,-26-53</inkml:trace>
  <inkml:trace contextRef="#ctx0" brushRef="#br0" timeOffset="15473.8849">28813 6588,'0'0,"0"79,-26-52,26-1,0 27,0-27,0 1,0 26,0-27</inkml:trace>
  <inkml:trace contextRef="#ctx0" brushRef="#br0" timeOffset="15771.9021">28575 6985,'53'-27,"-27"27,1-26,52 26,-52 0,-1 0,27 0,-26 0,-1 0,0 0,27 0,-26 0,26-53</inkml:trace>
  <inkml:trace contextRef="#ctx0" brushRef="#br0" timeOffset="16272.9308">28734 7170,'0'26,"0"27,0 0,0-26,0-1,0 27,0-53,0 53,26-53,27 0,-53-27,0-25,0 25,0 1,0-27,0 79,0 27,0-26,0-1,0 53,0-52,0-1,0 27</inkml:trace>
  <inkml:trace contextRef="#ctx0" brushRef="#br0" timeOffset="16520.945">29289 7276,'27'0,"-27"26,-27 1,27 26,-26-27</inkml:trace>
  <inkml:trace contextRef="#ctx0" brushRef="#br0" timeOffset="17533.0029">29766 6694,'0'-53,"0"106,0-27,0 1,0 25,0-25,0 26,0 0</inkml:trace>
  <inkml:trace contextRef="#ctx0" brushRef="#br0" timeOffset="17795.0178">29633 7038,'27'0,"26"-53,-27 53,27 0,-26-27,-1 27,27 0,-27 0,27 0,-53 0</inkml:trace>
  <inkml:trace contextRef="#ctx0" brushRef="#br0" timeOffset="18411.0531">29686 7170,'0'26,"0"27,0-26,0-1,80 27,-54-26,-26 25,0-25,0-1</inkml:trace>
  <inkml:trace contextRef="#ctx0" brushRef="#br0" timeOffset="18644.0664">29766 7170,'26'0,"-26"-53,27 53,25 0,1 0,-26 0</inkml:trace>
  <inkml:trace contextRef="#ctx0" brushRef="#br0" timeOffset="19544.1178">30242 7038,'0'0,"0"53,0-27,0 0</inkml:trace>
  <inkml:trace contextRef="#ctx0" brushRef="#br0" timeOffset="19783.1311">30480 7064,'0'-26,"26"26,1 0,-27 0</inkml:trace>
  <inkml:trace contextRef="#ctx0" brushRef="#br0" timeOffset="19985.1431">30639 7038,'53'0,"-27"0</inkml:trace>
  <inkml:trace contextRef="#ctx0" brushRef="#br0" timeOffset="20217.1564">30877 7038,'53'0,"-53"0</inkml:trace>
  <inkml:trace contextRef="#ctx0" brushRef="#br0" timeOffset="20397.1667">31036 7038,'0'0,"26"0</inkml:trace>
  <inkml:trace contextRef="#ctx0" brushRef="#br0" timeOffset="20653.1813">31300 7011,'53'0,"0"0</inkml:trace>
  <inkml:trace contextRef="#ctx0" brushRef="#br0" timeOffset="21613.2362">31565 6694,'0'0,"0"-53,53 53,-53-27,26 27,1 0,26 0,-53 0,0 53,0 0,0 0,0-27,26-26,-26 106,0-53,26 0,-26 0,53 26,-53-52,0-1,0 1,0 26,0-27,27-26,-27 53,0 0,0 0,0-53,-27 0,-26 0</inkml:trace>
  <inkml:trace contextRef="#ctx0" brushRef="#br0" timeOffset="22955.3128">29739 7514,'0'-27,"-26"27,26 0,53 0</inkml:trace>
  <inkml:trace contextRef="#ctx0" brushRef="#br0" timeOffset="26742.5294">26114 7778,'0'27,"0"26,0-27,0 27,27 0,-27 0,0 0,0 0,53 26,-53-26,0-26,0 26,0-27,0 0,26 27,-26-26,0 26,53 0,-53 0,27-27,-27 27,53 0,-53 0,26 0,-26 26,53-26,-53-27,53 27,-53-26,26-27,-26 26,53-26,-53 53,27-26,-27-1,26-26,-26 53,0-27</inkml:trace>
  <inkml:trace contextRef="#ctx0" brushRef="#br0" timeOffset="28370.6227">24818 8969,'53'0,"-27"0,-26 0,53 0,0 0,0 0,-26 0,-1 0,27 0,0 0,0 0,0 0,0 0,26 0,-26-26,0 26,0 0,0 0,26 0,0-27,-26 27,0 0,0 0,26 0,-26 0,0 0,-26 0,26 0,-27 0,1 0,26-53,-27 53,0 0,27 0,-26 0,-1 0,27 0,0 0,0 0,0 0,0-26,26 26,-52 0,-1 0,27 0,-26 0,-1 0,0 0,27 0,-26 0,-1 0,27 0,-26 0,-1 0,27 0,0 0,0 0,0 0,0-53,26 53,-26 0,0-27,26 27,1 0,52-53,-53 53,1 0,-1 0,27-52,0 52,26 0,-26 0,0 0,-27 0,0-27,1 27,-1 0,27 0,-53 0,0-53,26 53,1 0,-27 0,26 0,-26 0,0 0,0-26,0 26,26 0,0 0,-26 0,0 0,0 0,0 0,26 0,-52-53,-1 53,27 0,-26 0,-1 0</inkml:trace>
  <inkml:trace contextRef="#ctx0" brushRef="#br0" timeOffset="30012.7166">26247 8228,'0'-53,"0"80,0-1,0 1,-27 26</inkml:trace>
  <inkml:trace contextRef="#ctx0" brushRef="#br0" timeOffset="30274.7316">26167 8255,'0'0,"27"0,-27 53,26-53,-26 26</inkml:trace>
  <inkml:trace contextRef="#ctx0" brushRef="#br0" timeOffset="33964.9427">26882 8863,'-53'0,"53"-26,-27-27,27 26,-53 27,53-53,0 27,-26 26,26-26,-27-27,27 26,-52 27,52-26,0-27,-27 53,27-27,-26 27,26-26,0-1,0-25,0 25,-53-26,53 27,-27 26,27-27,0 1</inkml:trace>
  <inkml:trace contextRef="#ctx0" brushRef="#br0" timeOffset="34256.9594">26564 8069,'0'0,"0"0,-26 53,26-26,-53-27,53 53</inkml:trace>
  <inkml:trace contextRef="#ctx0" brushRef="#br0" timeOffset="34490.9728">26458 8175,'0'-26,"0"26,0 0,27 0,-27 26,53-26,-27 53</inkml:trace>
  <inkml:trace contextRef="#ctx0" brushRef="#br0" timeOffset="34663.9827">26538 8228,'0'0,"26"0,-26 27,53-1,-53 27,27-53</inkml:trace>
  <inkml:trace contextRef="#ctx0" brushRef="#br0" timeOffset="36589.0928">27040 8334,'0'-26,"0"26,0 79,53-53,-53 1,0 26,27-53,-27 26,0 1,26-27,-26 53,0-27,53-26,-53 27,27-27,-27 52,26-52,-26 27,0-1,27-26,-27 27,0 26</inkml:trace>
  <inkml:trace contextRef="#ctx0" brushRef="#br0" timeOffset="37377.1375">27093 8281,'0'-26,"0"-27,0 79,0 1,0-27,0 26,-26 27,-27 0</inkml:trace>
  <inkml:trace contextRef="#ctx0" brushRef="#br0" timeOffset="37626.1521">26988 8281,'0'0,"26"0,-26 0,53 0,-27 53,27-53,0 27,0-27</inkml:trace>
  <inkml:trace contextRef="#ctx0" brushRef="#br0" timeOffset="39747.2728">27649 8757,'-26'-26,"26"-1,0 1,-27 26,27-26,-53-27,53 26,-26-26,26 27,-53 26,53-27,-27 27,27-53,-26 53,26 0</inkml:trace>
  <inkml:trace contextRef="#ctx0" brushRef="#br0" timeOffset="40136.2949">27437 8334,'0'0,"0"0,0 27,-26-27,26 0,26 0,27 0,-53 52,53-52,-26 0</inkml:trace>
  <inkml:trace contextRef="#ctx0" brushRef="#br0" timeOffset="42282.4184">27940 8731,'0'0,"0"-27,0-25,0 25,-26 27,26-26,-27-27,27 26,-26 27,26-26,-53 26,53-53,0 26,-27-25,27 25,0 27,0 53</inkml:trace>
  <inkml:trace contextRef="#ctx0" brushRef="#br0" timeOffset="42532.4327">27861 8308,'0'0,"-27"0,27 26,0 27</inkml:trace>
  <inkml:trace contextRef="#ctx0" brushRef="#br0" timeOffset="42747.445">27808 8308,'0'0,"53"0,-53 26,26-26,-26 27,27-27,-27 79,79-79,-79 26</inkml:trace>
  <inkml:trace contextRef="#ctx0" brushRef="#br0" timeOffset="44554.5484">28363 8678,'-53'0,"53"-53,0 27,-26 26,26-27,-26 27,26-53,0 27,-27 26,27-27,-53 27,53-26,0-27,-26 53,26-26,0 52</inkml:trace>
  <inkml:trace contextRef="#ctx0" brushRef="#br0" timeOffset="44944.5706">28125 8334,'0'27,"-53"-27,80 0,-1 0,27 52,-26-52,-27 27,53-27,-53 26</inkml:trace>
  <inkml:trace contextRef="#ctx0" brushRef="#br0" timeOffset="48168.755">30454 8519,'26'0,"0"0,27 0,-26 0,-1 0,27 0,0 0,-26 0,-1 0,27 0,-27 0,27 0,0-26,27 26,-27 0,-1-53,-25 53,26 0,0 0,0 0,-53-27,53 27,0 0,-27 0,0 0,27 0,-26 0,26 0,0 0,0 0,26 0,-26 0,0-52,0 52,26 0,-26 0,-27 0,1 0,26 0,-53 26</inkml:trace>
  <inkml:trace contextRef="#ctx0" brushRef="#br0" timeOffset="48755.7887">32094 8228,'0'-26,"0"26,26 53,1-27,-1 27,-26 0,53-53,-53 26,0 27,-26-53,26 80,-80-80,80 53,-26-53</inkml:trace>
  <inkml:trace contextRef="#ctx0" brushRef="#br0" timeOffset="49286.8191">32914 8334,'0'53,"0"-27,0 1,0 26,0 0,0-27,53-52,-26-27,-27 0,52 53,-52-27,53 27,-26 0,-1 0,-26 0,53 0,-53 80,27-54,-27 1,26-27,-26 53,53-53,-53 79</inkml:trace>
  <inkml:trace contextRef="#ctx0" brushRef="#br0" timeOffset="51544.9482">30401 8493,'-27'0,"27"0,0-27,-53 27,53-26,0-27,0 27,-26 26,26-27,0-26,0 80</inkml:trace>
  <inkml:trace contextRef="#ctx0" brushRef="#br0" timeOffset="52128.9816">30295 8255,'0'-27,"0"27,-27 53,27-26,-53-27</inkml:trace>
  <inkml:trace contextRef="#ctx0" brushRef="#br0" timeOffset="52406.9975">30242 8228,'26'0,"27"53,-26-53</inkml:trace>
  <inkml:trace contextRef="#ctx0" brushRef="#br0" timeOffset="52699.0142">30295 8281,'26'0</inkml:trace>
  <inkml:trace contextRef="#ctx0" brushRef="#br0" timeOffset="52955.0289">30268 8281,'0'-26,"0"52</inkml:trace>
  <inkml:trace contextRef="#ctx0" brushRef="#br0" timeOffset="53209.0433">30268 8281,'0'-26</inkml:trace>
  <inkml:trace contextRef="#ctx0" brushRef="#br0" timeOffset="57244.2742">26088 7752,'0'0,"0"0,-53 0,53 53,-26-53,26 26</inkml:trace>
  <inkml:trace contextRef="#ctx0" brushRef="#br0" timeOffset="57649.2968">26088 7752,'0'-26,"26"26,27 0,-53 0,53 0,-26 0,-1 0</inkml:trace>
  <inkml:trace contextRef="#ctx0" brushRef="#br0" timeOffset="59345.3944">26167 9154,'-53'0,"27"0,26 0,0 53,0 0,0-26,0-1,0-26,53 0,-27 0,1 0,-27 0,0-26,0-27,0 26,0 1,0 26,0-27,-27 27,-26 0,53 0,-26 0</inkml:trace>
  <inkml:trace contextRef="#ctx0" brushRef="#br0" timeOffset="64519.6903">22807 9631,'0'-27,"27"27,-27 0,-53 0,0 0,26 0,-26 0,0 0,53 0,0 79,0-26,0-26,0 26,0 0,0-27,27-26,-1 0,1 0,26 0,-27 0,1 0,-27 0,53 0,-80 0,1 0,-1 0,-26 0,27 0,26 27,0 25,0-25,0 26,0 0,0-27,0-26,26 0,54 0,-27 0,-1 0,-25 0,26 0,-27 0</inkml:trace>
  <inkml:trace contextRef="#ctx0" brushRef="#br0" timeOffset="65388.74">23125 9869,'26'0,"-26"-27,79 27,-52 0,-1 0</inkml:trace>
  <inkml:trace contextRef="#ctx0" brushRef="#br0" timeOffset="65590.7516">23204 9974,'26'0,"27"0</inkml:trace>
  <inkml:trace contextRef="#ctx0" brushRef="#br0" timeOffset="67210.8443">23627 9763,'-26'-53,"-27"79,53 54,-27-80,27 53,0 0,0-1,0-52,53 0,0 0,-26 0,-27-52,26 25,-26 1,0-27,0 26,0 1,0-54,0 54,-53 26,27 0,-1 0,27 0,0 53,0-27</inkml:trace>
  <inkml:trace contextRef="#ctx0" brushRef="#br0" timeOffset="67630.8683">23892 9895,'0'0,"0"0</inkml:trace>
  <inkml:trace contextRef="#ctx0" brushRef="#br0" timeOffset="67947.8864">23998 9657,'0'53,"0"26,53-52,-53-1,0 27,0-26,0-1,0 27,26-53</inkml:trace>
  <inkml:trace contextRef="#ctx0" brushRef="#br0" timeOffset="68576.9224">24262 9789,'53'0,"-53"-26,27 26,-1 0,-26 0</inkml:trace>
  <inkml:trace contextRef="#ctx0" brushRef="#br0" timeOffset="68732.9313">24342 9922,'26'-27,"27"27</inkml:trace>
  <inkml:trace contextRef="#ctx0" brushRef="#br0" timeOffset="69619.9819">24686 9339,'0'-26,"0"0,0 26,0 26,0 27,0 0,0 0,0 0,0 26,-27-52</inkml:trace>
  <inkml:trace contextRef="#ctx0" brushRef="#br0" timeOffset="70009.0043">24500 9683,'27'0,"-27"-26,26 26,27 0,0 0,-26 0,-1 0,53-53,-52 53,-1 0,1 0,52-26,-52 26</inkml:trace>
  <inkml:trace contextRef="#ctx0" brushRef="#br0" timeOffset="70360.0244">24633 9789,'0'53,"0"-26,0 26,0-1,0-25,0-1,0 1</inkml:trace>
  <inkml:trace contextRef="#ctx0" brushRef="#br0" timeOffset="70811.0502">24844 9869,'0'26,"0"1,0-1,0 27,0-27,0 27,53-53,-26 0,26-26,-53-1,0-26,-27 27,1-27,-27 0,53 53</inkml:trace>
  <inkml:trace contextRef="#ctx0" brushRef="#br0" timeOffset="71441.0861">25426 9869,'27'0,"-27"26,0 27,0 0,-27 0</inkml:trace>
  <inkml:trace contextRef="#ctx0" brushRef="#br0" timeOffset="78371.4819">27146 9551,'0'-53,"0"27,0 26,0-27,-26 27,-27 0,0 0,0 80,53-54,-53 1,53 26,0-27,0 0,27-26,26 0,-27 0,0 0,54 0,-54-52,-26 25,0 1,53 26,-53 26,0 27,0-27,27 27,-27-26,53-1</inkml:trace>
  <inkml:trace contextRef="#ctx0" brushRef="#br0" timeOffset="78678.5002">27384 9683,'0'-26,"0"26,0 53,0 0,0 0,27-53,-27 53,0-27</inkml:trace>
  <inkml:trace contextRef="#ctx0" brushRef="#br0" timeOffset="79009.5191">27649 9763,'26'0,"1"-53,26 53,0 0,-27 0,27 0</inkml:trace>
  <inkml:trace contextRef="#ctx0" brushRef="#br0" timeOffset="80208.5877">28337 9498,'-53'0,"53"27,-26 26,26-27,0 1,0-1,0 27,26-53,27 0,26 0,-79-27,27 27,-27-52,0-28,0 54,-27-27,1 53,-1 0,27 0</inkml:trace>
  <inkml:trace contextRef="#ctx0" brushRef="#br0" timeOffset="83688.7867">26617 9419,'0'0,"-26"26,26 27,0-26,0-1,0 27,0-26,0-1,0 0,26 27,-26 0,27 0</inkml:trace>
  <inkml:trace contextRef="#ctx0" brushRef="#br0" timeOffset="84490.8326">28681 9392,'0'0,"0"27,0-1,0 27,0-26,26 26,-26 26,27-53,-27 1</inkml:trace>
  <inkml:trace contextRef="#ctx0" brushRef="#br0" timeOffset="84769.8486">28998 9472,'27'0,"-27"-53,26 53,27 0,-53 26,0 1</inkml:trace>
  <inkml:trace contextRef="#ctx0" brushRef="#br0" timeOffset="84910.8566">29051 9683,'27'0,"-27"0,53 0,0 0</inkml:trace>
  <inkml:trace contextRef="#ctx0" brushRef="#br0" timeOffset="85734.9037">29607 9181,'0'0,"26"26,-26 27,0-26,0-1,27 27,-27-27,0 1,53 26,-53-27,0 1</inkml:trace>
  <inkml:trace contextRef="#ctx0" brushRef="#br0" timeOffset="87219.9887">30348 9075,'0'0,"-80"106,1-80,26 27,0-26,-26 25,52-52,1 53,-27-53,79 0,54 53,-54-53,1 0,52 0,-52 0,25 0,1 0,0 0,27 0,-27 0,-1 0,-25 0,26-26,-27 26,1 0</inkml:trace>
  <inkml:trace contextRef="#ctx0" brushRef="#br0" timeOffset="87709.0159">30215 8969,'0'-26,"0"79,0-1,0 1,53 27,-53-1,0 27,27-53,-27 0,0 0,0 0,0 0,0-27,0 0,0 27,0-26,0-27</inkml:trace>
  <inkml:trace contextRef="#ctx0" brushRef="#br0" timeOffset="88601.0677">31141 8704,'0'-26,"0"0,0 78,0 1,0 27,0-1,0 1,0-1,0 0,0-52</inkml:trace>
  <inkml:trace contextRef="#ctx0" brushRef="#br0" timeOffset="88960.0882">30877 9181,'26'0,"80"0,-79 0,26 0,-1 0,28-27,-27 27,0 0,0 0,-27 0,27 0,0 0</inkml:trace>
  <inkml:trace contextRef="#ctx0" brushRef="#br0" timeOffset="89328.1093">31062 9287,'0'52,"0"-25,0 26,0 0,0 0,0 26</inkml:trace>
  <inkml:trace contextRef="#ctx0" brushRef="#br0" timeOffset="89718.1316">31380 9472,'0'26,"0"1,0-1,0 27,0 0,26-53,-26 26,53-26,-27 0,-26-26,0-53,0 52,0-52,0 79,0-27,-52 27,25 0</inkml:trace>
  <inkml:trace contextRef="#ctx0" brushRef="#br0" timeOffset="95381.4555">25903 4286,'0'0,"0"0,53-53,0 0,-53 0,52-53,-52 1,0 25,0 1,0 26</inkml:trace>
  <inkml:trace contextRef="#ctx0" brushRef="#br0" timeOffset="95591.4674">26061 3704,'0'79,"0"-26,0 53,0-27,0-26,0 0,0-26,0 26,0-27,0-26,53 26,-26-26,26 0,0 0</inkml:trace>
  <inkml:trace contextRef="#ctx0" brushRef="#br0" timeOffset="95913.4859">26405 3942,'0'26,"0"1,0-1,-52 54,52-54,0 1,0-1,0 27,0 0,0 0,52-53,28 0,-54 0</inkml:trace>
  <inkml:trace contextRef="#ctx0" brushRef="#br0" timeOffset="96076.4953">26511 3863,'0'0,"0"26</inkml:trace>
  <inkml:trace contextRef="#ctx0" brushRef="#br0" timeOffset="96603.5254">26591 4259,'0'27,"26"-27,-26 53,0-27,53 1,-53 26,26-53,27 0,-26-80,-27 27,0 0,53 27,-27 26,-26 26,0 27,27-53,-27 27,53-27,-53-80,26 80,1 0,25 27,-25-27,26 0,0 0,-53-27,53-25</inkml:trace>
  <inkml:trace contextRef="#ctx0" brushRef="#br0" timeOffset="96856.5399">27384 3730,'0'-26,"0"26,0 79,0 1,0 25,0-25,0-1,27-26,-27 26,0-52,0-1,0 27</inkml:trace>
  <inkml:trace contextRef="#ctx0" brushRef="#br0" timeOffset="97052.5511">27279 4207,'0'-27,"26"27,27 0,-27 0,1 0,52 0,-52 0</inkml:trace>
  <inkml:trace contextRef="#ctx0" brushRef="#br0" timeOffset="98043.6078">26088 4683,'0'26,"0"1,0 26,0 0,0 26,0-53,53-52,-53-27,0 27,0-1,0-26,26 53,-26-26,53 26,-26 0,-27 0,26 79,-26-52,0-1,0 27,53 0,-53-27</inkml:trace>
  <inkml:trace contextRef="#ctx0" brushRef="#br0" timeOffset="98470.6321">26538 4842,'26'0,"54"0,-1 0,27 0,-27 0,-26 0,-26 0,25 0</inkml:trace>
  <inkml:trace contextRef="#ctx0" brushRef="#br0" timeOffset="98694.645">26988 4736,'0'26,"0"1,0-1,0 27,0 0,0 0,0 0</inkml:trace>
  <inkml:trace contextRef="#ctx0" brushRef="#br0" timeOffset="99272.6781">27517 4815,'0'0,"-53"0,26 53,-26-53,53 53,-53-53,53 53,-26-53,26-27,0-26,0 27,79 26,-26 0,-26 0,26 0,-27 53,1-53,26 0,-1 0,-25-53,-27 0,0 27,-53-54,0 80,27 0,26 53</inkml:trace>
  <inkml:trace contextRef="#ctx0" brushRef="#br0" timeOffset="100301.7364">28549 3968,'0'-26,"0"-27,0 53,0-26,-53 26,0 0,0 0,26 26,27 1,-79-1,79 53,-26-26,26 0,0-26,0 26,26-27,27-26,-27 0,1 0,-1 0,27 0,0-79,-53 26,0 0,0 26,0 54,53-1,-53 54,26-27,-26 26,0-26,0 0</inkml:trace>
  <inkml:trace contextRef="#ctx0" brushRef="#br0" timeOffset="100666.7577">28363 4656,'0'53,"80"-53,-80 27,26-27,1 0,26 0,-53-53,0 26,26-26,-26 27,0 0,26 26,-26 0,53 0,-53 26,27 27,26 0</inkml:trace>
  <inkml:trace contextRef="#ctx0" brushRef="#br0" timeOffset="101072.7811">29025 4312,'0'-26,"53"26,-27 0,-26 26</inkml:trace>
  <inkml:trace contextRef="#ctx0" brushRef="#br0" timeOffset="101214.7892">29025 4524,'53'0,"-27"0</inkml:trace>
  <inkml:trace contextRef="#ctx0" brushRef="#br0" timeOffset="102076.8385">29448 4259,'0'0,"27"-52</inkml:trace>
  <inkml:trace contextRef="#ctx0" brushRef="#br0" timeOffset="102316.8521">29475 4207,'0'52,"0"1,0-26</inkml:trace>
  <inkml:trace contextRef="#ctx0" brushRef="#br0" timeOffset="103812.9377">29554 4286,'0'-27,"0"-25,0 25,0 1,53-54,-53 27,0-26,0-27,0 53,0 0,0 27,0 26,-53 0,53 0,-26 0,26 79,0-52,0-1,0 27,0-26,0 25,0 1,0-26,0-1,52 27,-52-26,53-1,0 27,-26-27,-1-26</inkml:trace>
  <inkml:trace contextRef="#ctx0" brushRef="#br0" timeOffset="104202.9601">29898 3968,'0'0,"-27"27,27 26,0-27,0 1,0 26,0-27,0 1,0 52,0-79,53 26,-26-26,-27 0</inkml:trace>
  <inkml:trace contextRef="#ctx0" brushRef="#br0" timeOffset="104374.9699">29977 3757,'0'26,"0"1</inkml:trace>
  <inkml:trace contextRef="#ctx0" brushRef="#br0" timeOffset="104897.9997">30057 4233,'53'26,"-53"27,26-53,-26 27,27-27,25 0,-52 0,27-53,-27 0,0 27,0-27,0 79,26 1,-26 25,53-52,-53-52,27-1,26 53,-53 26,26-26,-26 53,27-53,-27 26</inkml:trace>
  <inkml:trace contextRef="#ctx0" brushRef="#br0" timeOffset="105228.0187">30559 3783,'0'-26,"0"26,0 53,0 0,53 26,-53-26,0 0,0 0,27 0,-27 26,0-53,0 1,53 26</inkml:trace>
  <inkml:trace contextRef="#ctx0" brushRef="#br0" timeOffset="105432.0304">30506 4074,'0'-26,"27"26,26 0,-27 0,1 0,26 0,-27 0</inkml:trace>
  <inkml:trace contextRef="#ctx0" brushRef="#br0" timeOffset="106392.0853">29448 4603,'0'0,"0"53,0 0,0 0,53-53,-53 53,0 0,27-53,-27-26,0-1,0 1,0-27,26 53,-26-53,0 26,26 27,54 0,-80 0,26 0,-26 53,0 0,27-26,-27 26,0 26,0-26</inkml:trace>
  <inkml:trace contextRef="#ctx0" brushRef="#br0" timeOffset="106819.1097">29924 4815,'27'0,"26"0,26 0,-26-26,26 26,-26 0,27-53,-54 53,1 0,-27 0</inkml:trace>
  <inkml:trace contextRef="#ctx0" brushRef="#br0" timeOffset="107077.1245">30374 4656,'0'27,"0"-27,0 26,27 1,-27 26,0 0,0-1,0-52,0 27</inkml:trace>
  <inkml:trace contextRef="#ctx0" brushRef="#br0" timeOffset="107644.1569">30877 4603,'0'0,"0"27,-53 26,53-27,-79-26,79 80,-53-80,53 26,-27-26,27-26,0-54,0 27,0 53,53 0,0 0,-26 0,25 27,1-27,-53 26,53-26,-26 0,-27 0,0-53,0-26,0 79,0-26,-53 26</inkml:trace>
  <inkml:trace contextRef="#ctx0" brushRef="#br0" timeOffset="108597.2114">31300 3916,'0'-27,"-79"54,79 25,-53 1,53 0,-53 53,53-27,0 1,0-1,0-26,53 0,-27-26,1-27,52 52,-26-52,0 0,-26 0</inkml:trace>
  <inkml:trace contextRef="#ctx0" brushRef="#br0" timeOffset="108943.2312">31644 3757,'0'26,"0"1,0 26,0 26,0 0,0 27,0-79</inkml:trace>
  <inkml:trace contextRef="#ctx0" brushRef="#br0" timeOffset="109196.2457">31406 4286,'27'0,"-27"-53,52 53,-25 0,-1-26,54 26,-27 0,0 0,-1 0,-25 0,26 0</inkml:trace>
  <inkml:trace contextRef="#ctx0" brushRef="#br0" timeOffset="109593.2684">31618 4445,'0'26,"0"-26,0 27,53-27,-53 53,26-53,-26 26,27-26,-27 0,52-106,-52 80,0-1,27-26,-27 27,53 26,-53 0,26 53,-26 0,27-53,-27 53,0-27</inkml:trace>
  <inkml:trace contextRef="#ctx0" brushRef="#br0" timeOffset="109856.2834">31988 3942,'0'26,"0"1,0 26,53 26,-53-52,0-1,27 27,-27-27,0 1,0 26,0-27,0 1,0-1,0 27,0-26,0 26</inkml:trace>
  <inkml:trace contextRef="#ctx0" brushRef="#br0" timeOffset="110156.3006">32200 4259,'0'-26,"53"26,-53-53,26 53,27 53,-53-27</inkml:trace>
  <inkml:trace contextRef="#ctx0" brushRef="#br0" timeOffset="110306.3092">32226 4498,'27'0,"-1"0,27 0</inkml:trace>
  <inkml:trace contextRef="#ctx0" brushRef="#br0" timeOffset="110718.3327">32782 4180,'0'27,"0"-1,-53 27,53-27,0 27,0 0,0-53,79 0,-79-26,27-1,-27-26,0 27,0-1,0 1,0-27,0 53</inkml:trace>
  <inkml:trace contextRef="#ctx0" brushRef="#br0" timeOffset="110921.3444">33073 4312,'0'27,"-27"-27</inkml:trace>
  <inkml:trace contextRef="#ctx0" brushRef="#br0" timeOffset="114836.5683">27040 10318,'0'0,"0"-26,0-53,0 26,0 26,-52 27,25 0,1 27,26 26,-53 26,53-53,-27 27,27-26,0 26,0-27,27-26,-1 0,1 0,52 0,-79-26,26 26,-26-53,0-27,0 28,0 78,27 27,-27-27,0 27,0-26,0-1,0 27,53 0</inkml:trace>
  <inkml:trace contextRef="#ctx0" brushRef="#br0" timeOffset="115300.5948">27226 10398,'53'0,"-27"0,-26 26,53-26,-53 27,0-1,0 27,-27-26,27-1,27 27,-1-53,27 26</inkml:trace>
  <inkml:trace contextRef="#ctx0" brushRef="#br0" timeOffset="115804.6237">27728 10451,'27'0,"-1"0,1 0,26 0</inkml:trace>
  <inkml:trace contextRef="#ctx0" brushRef="#br0" timeOffset="116456.661">28125 10239,'0'0,"0"27,-53-1,53 27,0-27,0 27,0 0,27-53,26 0,-27 0,27-53,-53 0,0 0,0 27,0-27,0 53,-26 27,26 25</inkml:trace>
  <inkml:trace contextRef="#ctx0" brushRef="#br0" timeOffset="117385.7141">26644 10186,'0'-53,"0"106,0 0,0 26,26-26,-26 0,0 0,53 53,-53-53,0 0,0 0,26 0</inkml:trace>
  <inkml:trace contextRef="#ctx0" brushRef="#br0" timeOffset="118517.7788">28284 10213,'-53'0,"27"0,-27 0,53 0,0 26,-27-26</inkml:trace>
  <inkml:trace contextRef="#ctx0" brushRef="#br0" timeOffset="119006.8068">28496 10133,'0'-26,"0"52,0 1,0 26,0 0,0 26,0-26,0-27,0 27,0-26,0-1,0 1,53 25,-53-25,26-27</inkml:trace>
  <inkml:trace contextRef="#ctx0" brushRef="#br0" timeOffset="119515.8359">28787 10266,'53'-27,"-27"27,27 0,-27 0</inkml:trace>
  <inkml:trace contextRef="#ctx0" brushRef="#br0" timeOffset="119695.8461">28893 10477,'52'0,"1"0,-26 0</inkml:trace>
  <inkml:trace contextRef="#ctx0" brushRef="#br0" timeOffset="123341.0547">29448 9922,'0'-53,"0"26,0 27,0 53,0 0,0 0,0 0,0 0,0 26,0-52,0-1</inkml:trace>
  <inkml:trace contextRef="#ctx0" brushRef="#br0" timeOffset="123648.0723">29342 10292,'0'-26,"0"26,27 0,-27-27,106 27,-80 0,1-53,25 53,-25 0,-1 0,27 0</inkml:trace>
  <inkml:trace contextRef="#ctx0" brushRef="#br0" timeOffset="124009.0929">29422 10451,'0'0,"26"0,27 0,-26 0,-27 0,0 26,0 27,0-26,52-27,1 0,27 0,-54 0,1-27</inkml:trace>
  <inkml:trace contextRef="#ctx0" brushRef="#br0" timeOffset="124293.1092">29898 10292,'26'0,"1"0,-1 0</inkml:trace>
  <inkml:trace contextRef="#ctx0" brushRef="#br0" timeOffset="124721.1337">30163 10186,'0'27,"52"-1,-52 27,0-27,53-26,-26 53,26-53,-53-26,26-27,-26 27,0-27,0 26,0 1,-53 26,27 0,-27 26,26-26,27 53,-26-53,26-26,0-1,0 1</inkml:trace>
  <inkml:trace contextRef="#ctx0" brushRef="#br0" timeOffset="126837.2547">30533 10186,'0'-26,"0"-1,26 27,1 0,-27 0,53 0</inkml:trace>
  <inkml:trace contextRef="#ctx0" brushRef="#br0" timeOffset="127008.2645">30586 10292,'26'0,"27"0,-26 0,-1 0</inkml:trace>
  <inkml:trace contextRef="#ctx0" brushRef="#br0" timeOffset="127429.2886">31062 9763,'0'-27,"0"27,0 27,0 26,0 0,0 0,0 26,0-26</inkml:trace>
  <inkml:trace contextRef="#ctx0" brushRef="#br0" timeOffset="127712.3047">30903 10186,'53'0,"-26"0,26-53,0 53,-1-26,1 26,27 0,-27-53,-27 53,27 26</inkml:trace>
  <inkml:trace contextRef="#ctx0" brushRef="#br0" timeOffset="128042.3236">31115 10318,'53'0,"0"0,-27 27,-26-1,0 27,0-26,0-1,27-26,26 0,26 0,-52 0</inkml:trace>
  <inkml:trace contextRef="#ctx0" brushRef="#br0" timeOffset="128831.3688">32253 9710,'0'0,"-80"26,1 1,26 26,0-27,0 27,27-53,26 53,0-27,0-26,26 0,27 53,-26-53,26 0,-27 0,27 0,-27 0,27 0,-26 0,-1 0,27 0</inkml:trace>
  <inkml:trace contextRef="#ctx0" brushRef="#br0" timeOffset="129266.3936">31962 9604,'26'0,"-26"-26,0 26,0 26,27 53,-27-26,0 0,53 27,-53-1,26-26,-26 0,0 0,0 0,53 26,-53-52</inkml:trace>
  <inkml:trace contextRef="#ctx0" brushRef="#br0" timeOffset="130150.4441">32703 9234,'0'26,"0"1,0-1,0 53,0-26,0 0,0-26</inkml:trace>
  <inkml:trace contextRef="#ctx0" brushRef="#br0" timeOffset="130488.4634">32544 9631,'26'0,"27"0,0 0,-26 0,-1 0,0 0,27 0,-26 0,-1 0,27 0</inkml:trace>
  <inkml:trace contextRef="#ctx0" brushRef="#br0" timeOffset="130840.4837">32570 9763,'0'53,"0"-53,0 53,0-27,0 1,0 25,0-25,0-1,0 54</inkml:trace>
  <inkml:trace contextRef="#ctx0" brushRef="#br0" timeOffset="131328.5116">32914 9842,'0'53,"-26"-26,26-1,0 53,0-26,0-53,79 0,-79-26,27-27,-27 0,0 27,0 26,0-53,-27 53</inkml:trace>
  <inkml:trace contextRef="#ctx0" brushRef="#br0" timeOffset="147984.4639">23971 11218,'0'-26,"-26"26,26 0,0 0,26 0,-26 52,0 1,53-26,-53-1,0 27,0-26,0-1,0 27,0 0,0-27,0-26,0-52,0-1,27 26,-27-26,53 27,-53-1,26-26,-26 27,26 26,-26-53,53 53,-53-53,27 53,-1 0,27 53,-53-27,27 27,-27 27,53-80,-53 53,0 0,26-27,-26 27,0 0,0 0,0-27,0 27</inkml:trace>
  <inkml:trace contextRef="#ctx0" brushRef="#br0" timeOffset="149235.5358">24791 11271,'0'26,"0"-26,27 0,26 27,26-27,-52 53,-1-53,27 0,-26 26,-1-26,-26 27,0 26,0-27,-53 53,0-79,27 80,-27-54,26-26,-26 80,27-80,26 26,-53-26,27 0,26 27</inkml:trace>
  <inkml:trace contextRef="#ctx0" brushRef="#br0" timeOffset="149767.5662">25400 11059,'0'-53,"-26"53,26 53,0 27,0-1,0 0,-27 1,27-27,0 0,0 26,0-53,0 1,0 26,53 0,-27-27</inkml:trace>
  <inkml:trace contextRef="#ctx0" brushRef="#br0" timeOffset="150346.5993">25744 11377,'0'0,"-26"53,26-27,-27 1,27 26,0-27,0 27,0-27,0-26,27 0,25 0,1 0,-53-26,0-27,27 27,-27-27,0 26,0 1,0 26,0-27,-27 27,27-53,-53 53,53 27,0-1,-26-26,26 27</inkml:trace>
  <inkml:trace contextRef="#ctx0" brushRef="#br0" timeOffset="150684.6187">26194 11536,'26'0,"-26"79,0-26,0-27,0 1,0 26,0-27</inkml:trace>
  <inkml:trace contextRef="#ctx0" brushRef="#br0" timeOffset="158027.0387">27596 11033,'0'0,"0"53,0-27,0 1,0 26,0-27,0 0</inkml:trace>
  <inkml:trace contextRef="#ctx0" brushRef="#br0" timeOffset="158386.0592">27384 11297,'27'-26,"26"26,0 0,-27 0,27 0,26 0,-26 0,27 0,-27 0,-27 0,1 0,52 26,-53-26</inkml:trace>
  <inkml:trace contextRef="#ctx0" brushRef="#br0" timeOffset="158798.0828">27543 11509,'27'0,"-27"-53,0 106,0 0,0-27,0 1,0 26,0-27,0 1</inkml:trace>
  <inkml:trace contextRef="#ctx0" brushRef="#br0" timeOffset="159090.0993">27702 11562,'0'-26,"0"26,0 52,0 1,0-26,0-1</inkml:trace>
  <inkml:trace contextRef="#ctx0" brushRef="#br0" timeOffset="159510.1233">28178 11430,'0'-27,"53"27,0 0</inkml:trace>
  <inkml:trace contextRef="#ctx0" brushRef="#br0" timeOffset="159976.1501">28549 11218,'0'-26,"0"26,0 79,0-53,0 27,0 0,0-53,52 0,-25 0,-27-26,0-27,0 26,0-26,0 53</inkml:trace>
  <inkml:trace contextRef="#ctx0" brushRef="#br0" timeOffset="160756.1947">27146 11086,'0'-27,"53"27,-53 27,0-1,0 27,0 26,0 1,0-1,0 27,0-27,0-52</inkml:trace>
  <inkml:trace contextRef="#ctx0" brushRef="#br0" timeOffset="161641.2454">28972 11059,'26'0,"-26"27,0-1,0 27,0 0,0 0,0 26,0-26,53 53,-53-53</inkml:trace>
  <inkml:trace contextRef="#ctx0" brushRef="#br0" timeOffset="162174.2759">28681 11218,'-53'0,"26"0,27 26</inkml:trace>
  <inkml:trace contextRef="#ctx0" brushRef="#br0" timeOffset="162728.3075">29263 11297,'0'-26,"0"-27,79 53,-52 0,-1 0,27 0,-53 0</inkml:trace>
  <inkml:trace contextRef="#ctx0" brushRef="#br0" timeOffset="162886.3166">29395 11483,'53'0,"0"0</inkml:trace>
  <inkml:trace contextRef="#ctx0" brushRef="#br0" timeOffset="163823.3702">30083 10768,'0'-26,"0"26,0 53,0-27,0 1,0 26,0-1,0-25</inkml:trace>
  <inkml:trace contextRef="#ctx0" brushRef="#br0" timeOffset="164157.3889">29845 11192,'53'0,"0"-27,0 27,-27 0,27 0,0 0,26 0,1 0,-27 0,-27 0,1 0,26 0</inkml:trace>
  <inkml:trace contextRef="#ctx0" brushRef="#br0" timeOffset="164527.4105">29951 11377,'0'0,"0"53,0-27,0 1,0 26,0-27,0 0,0 27,0-26</inkml:trace>
  <inkml:trace contextRef="#ctx0" brushRef="#br0" timeOffset="164775.4239">30215 11430,'0'53,"0"-27,0 1,0 25,0 1</inkml:trace>
  <inkml:trace contextRef="#ctx0" brushRef="#br0" timeOffset="165959.4924">30983 10848,'-27'0,"27"26,-53-26,53 53,-79-53,53 53,-54 0,80 0,-26-53,26 53,0-53,53 26,-27-26,1 0,25 0,1 0,-26 0,-1 0,27 0,-26 0,-1 0</inkml:trace>
  <inkml:trace contextRef="#ctx0" brushRef="#br0" timeOffset="166733.5366">31671 10583,'0'26,"0"1,0-1,0 27,0-26,0 26,0 0,0 26</inkml:trace>
  <inkml:trace contextRef="#ctx0" brushRef="#br0" timeOffset="167039.5539">31433 11033,'52'0,"-25"0,-1-27,27 27,0 0,27 0,-1 0,0 0,-26 0,0 0,0 0,0 0</inkml:trace>
  <inkml:trace contextRef="#ctx0" brushRef="#br0" timeOffset="167355.5722">31644 11218,'0'26,"0"54,0-54,0 1,0-1,0 80,0-53</inkml:trace>
  <inkml:trace contextRef="#ctx0" brushRef="#br0" timeOffset="167820.5988">32041 11244,'0'0,"0"80,0-27,0-27,0 27,0-26,0-1,0-26,27 0,-27-26,0-1,0-26,0 27,0-1,0-26,0 53,0 27,-27-27</inkml:trace>
  <inkml:trace contextRef="#ctx0" brushRef="#br0" timeOffset="168803.655">32068 11324,'0'0,"0"-53,0 26,-27 27,27 27,-53 52,53-26,-53-26,53 26,0 0,0-27,53-26,0 0,0 0,-53 0,0-53,0-26,0 52,0 1,0 26</inkml:trace>
  <inkml:trace contextRef="#ctx0" brushRef="#br0" timeOffset="172193.8489">29924 12144,'0'-26,"0"-1,0-26,0 53,0-26,-53 26,27 0,0 0,-27 0,53 0,-27 0,27 53,0 0,0 0,0-1,0 1,0 0,0 27,0-27,0-1,0-25,0 26,0 0,-26-53</inkml:trace>
  <inkml:trace contextRef="#ctx0" brushRef="#br0" timeOffset="172491.8659">29554 12409,'0'0,"53"-53,26 53,-52 0,26 0,-27 0,1 0,-1 0,27 0,-27 0</inkml:trace>
  <inkml:trace contextRef="#ctx0" brushRef="#br0" timeOffset="173211.9072">30083 12356,'0'-27,"-53"27,53 0,0 27,-26 26,26-27,0 1,0-27,53 0,-53 0,26 0,-26-53,27 53,-27-53,53 53,-27 0,-26 26,0 27,26-26,-26 52,0-53,0-26,0-53,0 27,0-27,0 53,0-26,53 26,-26-53,-1 53</inkml:trace>
  <inkml:trace contextRef="#ctx0" brushRef="#br0" timeOffset="174501.9809">30692 12065,'0'-27,"-53"27,53 53,0 0,0 0,0 0,0 0,0-27,0 1,0 26,0-27,0-52,26-27,-26 26,0 1,27-54,-27 28,53 25,-53-52,26 79,1 26,-27 27,52-53,-52 53,0 0,27-53,-27 106,0-80,0 1</inkml:trace>
  <inkml:trace contextRef="#ctx0" brushRef="#br0" timeOffset="175366.0304">31141 12091,'-26'0,"26"-53,0 80,53-27,0 26,-27-26,1 0,26 53,-27-53,1 0,-27 27,0-1,0-26,0 53,-53-53,53 26,-27-26,27 27,0 26,-53-53,27 0,-1 0</inkml:trace>
  <inkml:trace contextRef="#ctx0" brushRef="#br0" timeOffset="175830.0569">31724 11932,'-27'0,"27"27,-26 26,26-27,0 1,-53 26,53-27,0 1,0 25,0-25,0-1,26-26,-26 53,27-53</inkml:trace>
  <inkml:trace contextRef="#ctx0" brushRef="#br0" timeOffset="176319.0841">32041 12091,'0'27,"0"26,0-1,0 1,27-53,25 0,-25 0,-27-26,26-1,-26 1,0-27,0 27,0-27,-26 53,-27 0,53 26,-26-26</inkml:trace>
  <inkml:trace contextRef="#ctx0" brushRef="#br0" timeOffset="176550.0981">32359 12144,'26'0,"-26"53,0 0,-26 26,-1-79</inkml:trace>
  <inkml:trace contextRef="#ctx0" brushRef="#br0" timeOffset="178222.1937">30268 13044,'-26'0,"26"-27,-53 27,53-53,-26 53,-1 0,-26 27,0 52,0-26,53-27,-26 1,26 26,0-27,26-26,1 0,26 0,0 0,-27 0,27 0,-27 0,-26-26,27 26,-27-27,0-52,0 53,0 26,0 79,0-53,0 1,0-1,53 27,-53-26,26 26</inkml:trace>
  <inkml:trace contextRef="#ctx0" brushRef="#br0" timeOffset="178786.226">30057 13414,'-53'0,"53"53,0-27,0 27,26-53,-26 27,27-27,-1 0,-26-53,53 53,-26 26,25 1,-52-1</inkml:trace>
  <inkml:trace contextRef="#ctx0" brushRef="#br0" timeOffset="179550.2697">30506 13282,'27'0,"-1"0,1 0,26 0</inkml:trace>
  <inkml:trace contextRef="#ctx0" brushRef="#br0" timeOffset="182400.4327">30983 13149,'0'-26,"0"-27,0 53,-27-26,-26 26,0 0,53 0,0 53,-26-53,26 52,0 1,0-53,0 27,26-27,27 0,-26 0,-1 0,27 0,27 0,-54 0</inkml:trace>
  <inkml:trace contextRef="#ctx0" brushRef="#br0" timeOffset="183007.4674">31353 12753,'27'0,"-27"26,0 27,-27 0,27 0,0 26,0-26,0-26,0-1,27 27,-27-27,0 27,0-26,26-27,-26 53,0 0,0 0,0-27</inkml:trace>
  <inkml:trace contextRef="#ctx0" brushRef="#br0" timeOffset="183907.5189">29633 12991,'0'-27,"0"54,0 26,0 0,0-1,0 1,0 0,0 0,0 27,0-27,0-1,0-25,0 26,0-27,0 1</inkml:trace>
  <inkml:trace contextRef="#ctx0" brushRef="#br0" timeOffset="184867.5738">31962 12858,'0'-52,"-53"104,0-25,26 26,-26-53,27 53,-27 0,53-27,0 27,0 0,0 0,27-53,25 0,-25 0,-1 0,27 0,-26 0,-1 0</inkml:trace>
  <inkml:trace contextRef="#ctx0" brushRef="#br0" timeOffset="185563.6137">32650 12806,'0'-53,"-27"53,1 0,-54 26,27 1,0 25,1-25,25 26,-26-27,53 27,0-26,0-1,0 27,0-27,80 27,-28-53,1 27,0-27,27 0,-54 0,1 0</inkml:trace>
  <inkml:trace contextRef="#ctx0" brushRef="#br0" timeOffset="185888.6322">32491 12991,'0'0,"53"0,-27 0,1 0,26 0,0 0</inkml:trace>
  <inkml:trace contextRef="#ctx0" brushRef="#br0" timeOffset="186164.648">33099 13070,'0'27</inkml:trace>
  <inkml:trace contextRef="#ctx0" brushRef="#br0" timeOffset="186703.6789">32438 12991,'0'0,"53"0,-27 0</inkml:trace>
  <inkml:trace contextRef="#ctx0" brushRef="#br0" timeOffset="193494.0672">25426 9895,'0'0,"-26"0,26 0,-53 0,53-53,-26 53,26 0,53 0,-27 0,27 27,-53 26,0-27,0 27,0-27,-27 54,27-54,-52 27,-1 0,26-53</inkml:trace>
  <inkml:trace contextRef="#ctx0" brushRef="#br0" timeOffset="197398.2906">22966 344,'-27'-27,"-26"27,27 0,0 0,-27 27,26 26,27-27,-53 27,53-27,0 27,-26-53,26 27,0-1,0-26,79 0,-26 53,-26-53,-1 0,27 0,-27 0,-26-26,0 26,-53 0,1 0,25 26,1-26,-27 27,26 26,27-27,-53-26,53 26,0 27,27-53,-27 53,26-53,-26 27,53-27,27 53,-1-53,-26 0,-27 0,1 0,26 0,-53-27</inkml:trace>
  <inkml:trace contextRef="#ctx0" brushRef="#br0" timeOffset="198013.3253">23469 608,'0'0,"79"0,-26 0,-53 0</inkml:trace>
  <inkml:trace contextRef="#ctx0" brushRef="#br0" timeOffset="198163.3339">23521 873,'27'0,"-1"0,27 0</inkml:trace>
  <inkml:trace contextRef="#ctx0" brushRef="#br0" timeOffset="199956.4369">24051 582,'-27'0,"27"26,-26 1,26-1,0 27,0-26,0-1,0-26,26 0,1 0,-27 0,0-53,53-26,-53 26,0 0,0 26,0-26,0 27,-53 26,53 0,0 53,0-27,0 1</inkml:trace>
  <inkml:trace contextRef="#ctx0" brushRef="#br0" timeOffset="200599.4737">24421 688,'0'0,"53"0</inkml:trace>
  <inkml:trace contextRef="#ctx0" brushRef="#br0" timeOffset="202287.5702">24791 502,'-52'27,"52"-1,0 27,0 0,0-26,26-27,0 0,1 0,26 0,-27 0,-26-27,27 27,-27-53,0-26,0 26,0 53,0-27,-27 27,-26 0,53 27</inkml:trace>
  <inkml:trace contextRef="#ctx0" brushRef="#br0" timeOffset="202879.6041">25241 370,'0'27,"0"25,0-25,0-1,0 27,0-26,0-1,0 27,0 0,0-26,0-1</inkml:trace>
  <inkml:trace contextRef="#ctx0" brushRef="#br0" timeOffset="205511.7543">25638 529,'53'0,"-26"0,-1 0</inkml:trace>
  <inkml:trace contextRef="#ctx0" brushRef="#br0" timeOffset="205737.7675">25665 688,'26'0,"27"0,-27 0,1 0</inkml:trace>
  <inkml:trace contextRef="#ctx0" brushRef="#br0" timeOffset="206556.8143">26432 158,'0'0,"0"27,0-1,0 27,0 0,0 0,0 0</inkml:trace>
  <inkml:trace contextRef="#ctx0" brushRef="#br0" timeOffset="206967.8379">26114 555,'0'0,"0"0,53 0,0 0,0 0,0 0,26 0,1-53,-1 53,27 0,-53 0,0 0,-27 0,1 0,26 0</inkml:trace>
  <inkml:trace contextRef="#ctx0" brushRef="#br0" timeOffset="207461.8662">26326 741,'0'-27,"0"27,0 53,0 0,-26-53,26 53,0 0,-27 26</inkml:trace>
  <inkml:trace contextRef="#ctx0" brushRef="#br0" timeOffset="208025.8983">26617 793,'0'27,"0"-27,0 53,0 0,0 0,0 0,53-53,0 0,-53-53,0 0,0 26,0 1,0-27,-27 53</inkml:trace>
  <inkml:trace contextRef="#ctx0" brushRef="#br0" timeOffset="208527.9271">26988 793,'-27'80,"27"-27,-26-27,26 27,0-26,26-27,1 0,25-27,-52-26,0 27,0-1,0-52,0 52,0 27</inkml:trace>
  <inkml:trace contextRef="#ctx0" brushRef="#br0" timeOffset="209187.9649">26723 846,'-27'0,"-25"0</inkml:trace>
  <inkml:trace contextRef="#ctx0" brushRef="#br0" timeOffset="216253.369">21881 1428,'0'27,"0"52,27-26,-27-26,0-1,0 27,26-53,-26 53,0-80,53-52,-53 53,0-27,26 53,-26-53,53 53,-53-27,27 27,-1 0,-26 0,53 80,-53-27,0 0,27-1,-27 1,0-26</inkml:trace>
  <inkml:trace contextRef="#ctx0" brushRef="#br0" timeOffset="217093.4171">22569 1455,'0'26,"0"-26,26 0,27 53,0-53,0 0,0 53,0-53,-27 0,-26 27,27-27,-27 26,0 1,-27 52,1-53,-53 27,26-26,0-27,-27 79,54-79,0 53,-27-53</inkml:trace>
  <inkml:trace contextRef="#ctx0" brushRef="#br0" timeOffset="217627.4476">23257 1402,'0'-26,"0"-1,0 27,0 27,0 25,0 1,0 0,0 0,0 0,0 0,0 26,53-52,-53-1,26 27</inkml:trace>
  <inkml:trace contextRef="#ctx0" brushRef="#br0" timeOffset="218143.4771">23813 1455,'-27'0,"27"53,-53-27,53 1,-53 26,53 0,0-27,53-26,-26 0,-1 0,1 0,25 0,-25-53,-27 0,0 27,0-1,0-26,-27 27,-25 26,52 0</inkml:trace>
  <inkml:trace contextRef="#ctx0" brushRef="#br0" timeOffset="218623.5046">24130 1561,'0'53,"0"-27,0 27,0 0,53 0,-27-53,1 0,-1 0,-26-53,0 26,0 1,0 0,-26-27,26 0,-27 53,27-27,0 54</inkml:trace>
  <inkml:trace contextRef="#ctx0" brushRef="#br0" timeOffset="218871.5188">24633 1772,'0'27,"26"-27,-26 26,0 27,0 0,0-26</inkml:trace>
  <inkml:trace contextRef="#ctx0" brushRef="#br0" timeOffset="220475.6105">25453 1243,'0'0,"0"53,0 0,0 26,0 1,0-1,0 1,53-1,-53-26,0 26,0-52,26-1,-26 54,0-54,0 0,53-26</inkml:trace>
  <inkml:trace contextRef="#ctx0" brushRef="#br0" timeOffset="221323.659">26432 1508,'0'0,"0"-27,0 1,-27-27,1 27,-27 26,27 0,-27 52,53 28,0-27,0-27,26-26,1 0,-1 0,27 0,-53 0,0-53,26 53,-26 27,27-27,-27 79,53-52,-53 25</inkml:trace>
  <inkml:trace contextRef="#ctx0" brushRef="#br0" timeOffset="221699.6805">26300 1958,'0'26,"0"-26,26 53,27-53,-53 26,26-26,-26 0,27 0,-27-105,0 78,0 1,53 26,-53 0,26 0,-26 26,27-26,-27 53,53-53,-53 27</inkml:trace>
  <inkml:trace contextRef="#ctx0" brushRef="#br0" timeOffset="221983.6968">26935 1693,'0'-26,"53"26,-1 0,-25 0</inkml:trace>
  <inkml:trace contextRef="#ctx0" brushRef="#br0" timeOffset="223025.7564">27755 1349,'-27'-26,"1"-27,-27 53,0 0,53 26,-53-26,53 80,-26-54,26 0,0 54,0-54,0 1,26 26,1-27,26-26,-1 53,-25-53,26 0</inkml:trace>
  <inkml:trace contextRef="#ctx0" brushRef="#br0" timeOffset="224653.8495">27675 1296,'0'-53,"-26"53,26 27,-26-1,26 27,-53-53,53 27,0-1,0 27,0 0,0 0,26 0,-26 0,53-53,-53 52,53-25,-27-27,1 0,26 0,-53 26,26-26,1 0,26 0,-53-26,26 26,-26-53,0 27,0-27,0 0,0 0,0 0,0 0,0 53,0-26,0-27,0 26,-53 27,53-26,-26 26,-1-53,-26 53,27 0,26 26,0 1,0-1</inkml:trace>
  <inkml:trace contextRef="#ctx0" brushRef="#br0" timeOffset="225125.8765">28125 1164,'0'53,"0"-27,0 54,0-27,0-1,53 1,-53 27,0-1,0-26,27-27,-27 27,0 0,0-26,53-27</inkml:trace>
  <inkml:trace contextRef="#ctx0" brushRef="#br0" timeOffset="225605.9039">28813 1243,'0'0,"0"27,-26-27,26 53,-53 0,0-1,-27 1,54-26,-27-27,53 53,0-27,0 1,53 52,-27-79,27 26,-26-26,-1 0,27 0,27 0,-27 0,-27 0</inkml:trace>
  <inkml:trace contextRef="#ctx0" brushRef="#br0" timeOffset="226218.939">29342 1296,'-26'0,"-1"0,1 0,-27 0,27 53,-27-26,53 25,-53-25,53 26,0-27,0 1,0 26,0-53,53 53,-27-53,27 26,-27-26,1 0,-27 53,53-53</inkml:trace>
  <inkml:trace contextRef="#ctx0" brushRef="#br0" timeOffset="226461.9529">29184 1508,'26'0,"27"0,-27 0,1 0,52 0,-52 0</inkml:trace>
  <inkml:trace contextRef="#ctx0" brushRef="#br0" timeOffset="230219.1678">30295 158,'0'-52,"0"78,0 0,0 27,0-26,0 26,0-27,0 1,0 26</inkml:trace>
  <inkml:trace contextRef="#ctx0" brushRef="#br0" timeOffset="230563.1875">30057 449,'0'0,"79"0,-26 0,0 0,0 0,26 0,-26 0,0 0,0 0,-27 0,1 53</inkml:trace>
  <inkml:trace contextRef="#ctx0" brushRef="#br0" timeOffset="231125.2196">30083 635,'0'26,"0"1,0 26,0-27,0 53,0-52</inkml:trace>
  <inkml:trace contextRef="#ctx0" brushRef="#br0" timeOffset="231883.263">30321 767,'0'0,"0"0,0 26,-26 54,26-54,26 1,27-27,0 0,0-27,-53-26,0 27,0-53,0 52,-26 27,-1 0,27 0</inkml:trace>
  <inkml:trace contextRef="#ctx0" brushRef="#br0" timeOffset="232183.2801">30665 714,'0'0,"0"0,0 79,-53-52,53-1,0 27,0-26,0-1</inkml:trace>
  <inkml:trace contextRef="#ctx0" brushRef="#br0" timeOffset="232904.3213">30850 555,'27'0,"26"0,-27 0</inkml:trace>
  <inkml:trace contextRef="#ctx0" brushRef="#br0" timeOffset="233422.3509">31089 502,'0'27,"0"-1,0 1,52-27,-52 79,27-79,26 0,0 0,-53-53,0 0,0 27,0-1,0-26,0 27,-27 26,1 0,-1 0,27 0,-79 0,26 0,53 53,-26-53</inkml:trace>
  <inkml:trace contextRef="#ctx0" brushRef="#br0" timeOffset="234163.3933">29739 291,'0'26,"0"1,27 26,-27-27,0 0,0 27,0 27,0-27,0 0,0 26,0-26</inkml:trace>
  <inkml:trace contextRef="#ctx0" brushRef="#br0" timeOffset="235154.4501">31485 317,'0'-26,"0"26,0 26,0 27,0 0,0 0,0 0,0 0,0 0,0 26,0-26,0-27,0 27</inkml:trace>
  <inkml:trace contextRef="#ctx0" brushRef="#br0" timeOffset="235475.4684">31776 529,'27'0,"26"0,-53 0</inkml:trace>
  <inkml:trace contextRef="#ctx0" brushRef="#br0" timeOffset="235625.477">31724 741,'26'0,"0"0,27 0,-26 0</inkml:trace>
  <inkml:trace contextRef="#ctx0" brushRef="#br0" timeOffset="236902.5501">32544 79,'0'0,"0"27,0 52,0-53,0 27,0 27,26-80</inkml:trace>
  <inkml:trace contextRef="#ctx0" brushRef="#br0" timeOffset="237261.5706">32359 449,'0'0,"52"0,-25 0,-1 0,54 0,-27 0,26 0,0 0,-26 0,-26 0,26 0,-27 0</inkml:trace>
  <inkml:trace contextRef="#ctx0" brushRef="#br0" timeOffset="237733.5976">32359 608,'0'27,"0"-1,0 54,-27-54,27 0,0 27,0-26,0-1,0 27</inkml:trace>
  <inkml:trace contextRef="#ctx0" brushRef="#br0" timeOffset="238191.6238">32650 793,'0'-26,"0"26,0 26,0 1,0 26,0-27,0 1,26-27,1 0,25 0,-52-27,27 27,-27-79,0 52,0 1,0-27,0 53,0-26,-53 26,27 0</inkml:trace>
  <inkml:trace contextRef="#ctx0" brushRef="#br0" timeOffset="238505.6418">32967 608,'0'27,"0"-1,0 1,0 26,0-27,0 27,0 0,0 0</inkml:trace>
  <inkml:trace contextRef="#ctx0" brushRef="#br0" timeOffset="239811.7165">31618 1084,'-27'0,"27"0,-53 53,53-26,-53 26,53-27,-52-26,52 53,-80-53,54 80,-1-80,27 26,-79-26,52 0,27 26,0 1,0-27,53 53,-26-53,26 26,0-26,0 0,-1 0,1 0,0 0,-26 0,-1 0,-26 53,53-53,-53 53</inkml:trace>
  <inkml:trace contextRef="#ctx0" brushRef="#br0" timeOffset="241467.8112">32094 926,'0'-27,"0"27,0 53,0 0,0 0,0 26,0-26,0 0,0-26</inkml:trace>
  <inkml:trace contextRef="#ctx0" brushRef="#br0" timeOffset="241902.8361">31882 1349,'0'0,"27"0,26 0,0 0,26 0,0 0,27 0,-26 0,-1-26,-26 26,0 0,-27 0,-26 26</inkml:trace>
  <inkml:trace contextRef="#ctx0" brushRef="#br0" timeOffset="242497.8701">32068 1428,'0'27,"0"52,0-26,0 0,0 0,0 0</inkml:trace>
  <inkml:trace contextRef="#ctx0" brushRef="#br0" timeOffset="243064.9025">32306 1614,'0'26,"0"1,0-1,0 27,26-53,27 0,-27-27,-26-25,0 25,0-26,0 53,0-26,-26 26,26 0</inkml:trace>
  <inkml:trace contextRef="#ctx0" brushRef="#br0" timeOffset="243552.9305">32650 1561,'0'0,"0"79,0-26,0-27,26 27,1-53,25 0,-52-26,27-1,-27-25,0-28,0 54,-53 26,27 0</inkml:trace>
  <inkml:trace contextRef="#ctx0" brushRef="#br0" timeOffset="244174.966">32438 1587,'-53'0,"27"0,26 27</inkml:trace>
  <inkml:trace contextRef="#ctx0" brushRef="#br0" timeOffset="244977.0119">32729 661,'-26'0,"26"0,-53 53</inkml:trace>
  <inkml:trace contextRef="#ctx0" brushRef="#br0" timeOffset="249360.2626">23151 4656,'-26'0,"26"-26,0 26,26 0,53 0,-52 0,-1 0,27 0,27 0,-27 0,-27 0,0 0,54 0,-27 0,0 0,-27 0,54 26,-28-26,-25 0,-1 0,27 0,-26-26,-1 26,27 0,-53-27,53 27,-27 0,27 0,27 0,-54 0,1 0,26 0,0 0,-27 0,-26 0,26 0,-26 53,0-26,0 26,0 26,53-26,-53-27,0 1,0 26,0-27,0 1,0 26,0-27,0 1,0 52,0-26,0 26,0-26,0 0,0-26,0 25,0-25,27-1,-27 27,0-26,0-1,0-26</inkml:trace>
  <inkml:trace contextRef="#ctx0" brushRef="#br0" timeOffset="251031.3582">23230 4630,'0'0,"0"26,0 27,0 0,0 0,0 0,0 26,0 1,0-1,0 27,0-53,27 0,-27 0,0-27,0 27,0-26,0 25,0 1,0 0,0-26,0-1,0 54,0-54,26-26,1 0,52 0,-26 0,-26 0,25-26,-25 26,-1 0,1 0,52 0,-26 26,0-26,26 0,-26 0,27 0,-27 0,0 0,-1 0,1 0,0 0,27-26,-54 26,1 0,26 0,-27 0,0 0,54 0,-27 0,-27 0,1 0,52 0,-53 0,1 0,-1 0,27 0,-53-27</inkml:trace>
  <inkml:trace contextRef="#ctx0" brushRef="#br0" timeOffset="251617.3917">24580 5715,'0'26,"0"-26,0 27</inkml:trace>
  <inkml:trace contextRef="#ctx0" brushRef="#br0" timeOffset="252479.441">23204 4709,'0'27,"0"-1</inkml:trace>
  <inkml:trace contextRef="#ctx0" brushRef="#br0" timeOffset="265235.1706">23495 7434,'0'-52,"26"52,-26 26,27-26,-27 26,0 1,53 26,-53-27,0 1,0 26,0-27,0 1,0 26,0-27,0-26,0-53,26 53,-26-26,0-1,53-26,-53 27,0-1,27-26,-27 27,26 26,-26-27,53 27,-53 0,27 0,25 27,-52 26,0-27,27-26,-27 27,0 26,0-27,0 1,0 26,0-27</inkml:trace>
  <inkml:trace contextRef="#ctx0" brushRef="#br0" timeOffset="266145.2227">23521 7434,'0'0,"-52"27,25 26,-26-27</inkml:trace>
  <inkml:trace contextRef="#ctx0" brushRef="#br0" timeOffset="267238.2852">23892 7540,'0'0,"0"53,0 27</inkml:trace>
  <inkml:trace contextRef="#ctx0" brushRef="#br0" timeOffset="285695.3406">23178 4709,'0'-26,"0"26,26 53,-26 0,26-27,-26 27</inkml:trace>
  <inkml:trace contextRef="#ctx0" brushRef="#br0" timeOffset="322026.4189">8758 10715,'-27'0,"27"-26,0-1,53-52,-26 26,-27 27,26-27,-26 26,0 1,0-27,0 26,0 1,0-27,0 0,-53 27,53 79,0-27,0 1,0 52,0-26,0-27,0 1,0 26,0 26,0-26,53-53,-53 26,53-26,-27 0,27 0,27 0,-54 0,1 0,-1 0</inkml:trace>
  <inkml:trace contextRef="#ctx0" brushRef="#br0" timeOffset="322408.4407">9208 10477,'0'27,"0"26,0-1,52 1,-25 0,26 0,-27-53</inkml:trace>
  <inkml:trace contextRef="#ctx0" brushRef="#br0" timeOffset="322550.4486">9366 10477,'0'-53,"0"27</inkml:trace>
  <inkml:trace contextRef="#ctx0" brushRef="#br0" timeOffset="323091.4798">9446 10742,'53'26,"-53"1,26-27,-26 79,53-52,0-27,-53 26,26-52,-26-1,0 1,53-27,0 53,-53 0,27 0,-27 53,53-106,-53 26,0 1,26 26,0 0,27 0,0 0,0 0,0 0,-26 0</inkml:trace>
  <inkml:trace contextRef="#ctx0" brushRef="#br0" timeOffset="323384.4966">10213 10345,'0'-27,"0"27,0 27,0 26,26-27,-26 1,53 26,-53 0,53-1,-53 28,27-27,-27-27,0 1,53-27,-53 53</inkml:trace>
  <inkml:trace contextRef="#ctx0" brushRef="#br0" timeOffset="323570.5072">10134 10530,'0'-26,"52"26,28 0,-27 0,-27 0,1 0</inkml:trace>
  <inkml:trace contextRef="#ctx0" brushRef="#br0" timeOffset="324824.5786">8837 11139,'0'0,"0"26,27 27,-27-27,26 1,-26 52,26-79,-26 27,0-54,0-26,0 27,0-1,0-25,0-1,53 53,-26 0,-1 0,27 0,-53 26,27-26,-27 79,0-52,0-1,0 27,0 27</inkml:trace>
  <inkml:trace contextRef="#ctx0" brushRef="#br0" timeOffset="325498.6175">9366 11324,'-26'0,"26"0,79 0,1 0,-28 0,28 0,-1 0,-26 0,0 0,0 0,0 0,-27 0,1 0,26 0</inkml:trace>
  <inkml:trace contextRef="#ctx0" brushRef="#br0" timeOffset="325776.6334">9948 11192,'0'0,"0"0,53 52,-53-25,0-1,27 27,-27-26,0 52,-27-26</inkml:trace>
  <inkml:trace contextRef="#ctx0" brushRef="#br0" timeOffset="326502.6749">10425 11271,'0'-27,"0"27,0 0,0 53,-53 0,26 0,-26-26,27-27,-1 0,27-53,0 26,-53 1,53-27,0 26,27 27,26 0,0 0,0 27,0-27,26 53,-53-53,1 26,52-26,-79 0,0-79,0 52,-26-25,26 25,-27 27,27-26,-26 26,26 26,0 27,0-27</inkml:trace>
  <inkml:trace contextRef="#ctx0" brushRef="#br0" timeOffset="327456.7295">10478 11165,'-53'0,"53"0,0 53</inkml:trace>
  <inkml:trace contextRef="#ctx0" brushRef="#br0" timeOffset="328423.7848">11113 10557,'0'26,"0"0,0 1,0 26,0 0,0 0,0 0,0 0,0 52,0-52,26 0,0 0,27 0,-26-27,-1-26,27 80,-26-80,26 0,-1 0,-25 0,-27 0</inkml:trace>
  <inkml:trace contextRef="#ctx0" brushRef="#br0" timeOffset="329160.8269">11721 10371,'0'0,"0"53,0 27,27-80,-27 53,0-27,26-26,-26 26,26-26,27 0,-53-26</inkml:trace>
  <inkml:trace contextRef="#ctx0" brushRef="#br0" timeOffset="329376.8393">11800 10292</inkml:trace>
  <inkml:trace contextRef="#ctx0" brushRef="#br0" timeOffset="329788.8626">11906 10080,'0'0,"80"0,-80 53,26-53,-26 80,53-80,-53 26,26-26,-26 0,0-53,0 0,53 53,-26 0,-27 0,53 80,-53-27,0-27</inkml:trace>
  <inkml:trace contextRef="#ctx0" brushRef="#br0" timeOffset="330462.9014">11668 10795,'0'-53,"27"53,-1 0,1 0,25 0,28-27,-1 27,1 0,-1-53,-26 53,0 0,0 0,-53 27</inkml:trace>
  <inkml:trace contextRef="#ctx0" brushRef="#br0" timeOffset="330860.9242">11880 11033,'26'53,"-26"0,80-53,-80 79,53-79,-53 26,26-26,-26 27,0-27,53-27,-53-25,0-1,0 0,0 26,26-26,1 53,26 27,-27-1,27 27,-26 27</inkml:trace>
  <inkml:trace contextRef="#ctx0" brushRef="#br0" timeOffset="332150.998">12515 10266,'0'0,"0"52,53 1,-53 0,53 27,-53-1,79-26,-79 26,26 1,-26-27,0 0,0-27,0 27,0 0,0-53,0 26</inkml:trace>
  <inkml:trace contextRef="#ctx0" brushRef="#br0" timeOffset="333929.0997">13203 10583,'53'-26,"-27"26,27 0,0 0,26-53,-26 53,-26 0</inkml:trace>
  <inkml:trace contextRef="#ctx0" brushRef="#br0" timeOffset="334117.1104">13256 10848,'0'0,"26"0,-26-27,79 27,-52-26,-1 26,27-53,-26 53,-1 0,27 0,-26 0</inkml:trace>
  <inkml:trace contextRef="#ctx0" brushRef="#br0" timeOffset="334753.1466">14473 10345,'-27'26,"27"27,-26 0,26 0,0-53,0 27,53-27,0 0,0 0,-53 0,0-53,0 26,0 1,0-27,0 26,-27 27,27-26,-26 26,26 0,-27 0,27 26,-53-26</inkml:trace>
  <inkml:trace contextRef="#ctx0" brushRef="#br0" timeOffset="335091.1656">15240 10371,'26'0</inkml:trace>
  <inkml:trace contextRef="#ctx0" brushRef="#br0" timeOffset="336839.2661">21087 13626,'27'0,"-27"-53,53 53,0 0,26 0,80 0,-27 0,27 0,-27 0,27 0,-27 0,27-53,0 53,-27 0,0 0,-79 0,-26 0,-1 0,53 26,-52-26</inkml:trace>
  <inkml:trace contextRef="#ctx0" brushRef="#br0" timeOffset="337768.3193">26088 13652,'53'0,"0"0,0 0,53 0,-1 0,1 0,53 0,26-53,-26 53,-27 0,27-53,0 53,-53 0,-27 0,-26 0,0 0,26 0,-26 0,-27 0,27 53,-26-53,-1 0,-26 27,53-27</inkml:trace>
  <inkml:trace contextRef="#ctx0" brushRef="#br0" timeOffset="361662.6859">3175 16166,'0'-27,"0"1,0 26,0-53,-53 53,27 0,-1 0,-26 0,53 26,0 1,0 26,0-27,27-26,-27 53,26 0,-26 0,0-27,0 27,0-26,53 26,-53-27,0 1,0 26,0 26,0-26,0-27,27 1,-27 26,0-27,0 1,0 25,26-52,-26 27,53-27,-53 26,53-26,-27 0,27-26</inkml:trace>
  <inkml:trace contextRef="#ctx0" brushRef="#br0" timeOffset="362005.7056">3651 16483,'0'27,"0"26,0-27,0 1,0 52,0-26,53-27,0-26,-26 0,25 0,-52-26</inkml:trace>
  <inkml:trace contextRef="#ctx0" brushRef="#br0" timeOffset="362222.718">3757 16351,'-53'-27,"53"1</inkml:trace>
  <inkml:trace contextRef="#ctx0" brushRef="#br0" timeOffset="362604.7398">3863 16272,'53'0,"-27"26,1-26,-27 26,53-26,-53 27,26-27,-26-27,0 1,0 0,27-27,26 53,-27 0,27 26,-53 53</inkml:trace>
  <inkml:trace contextRef="#ctx0" brushRef="#br0" timeOffset="363144.7707">4392 16033,'0'-52,"53"52,0 26,-53 0,79 27,-52 0,-27 0,0 0,0 0,26-53,-26 53,53 0,-53 0,27-53,-27 79,53-52,-53 26,0-1,0-25,0-1,0 27,-27-26,1 26,-1-53</inkml:trace>
  <inkml:trace contextRef="#ctx0" brushRef="#br0" timeOffset="364159.8286">5450 16298,'-52'53,"52"-27,26 27,27-53,0 0,-27 0,-26-26,53 26,-53-27,53 27,-53-53,0 1,-26 52,26 26,0 0,0 54,53-27,-53-27,52 27,-52-26,27-27,-27 53,0-1,0 1,-27-53,-25 53,-1-53,0 0</inkml:trace>
  <inkml:trace contextRef="#ctx0" brushRef="#br0" timeOffset="364391.8416">5398 16060,'-53'0,"79"26,-26 1</inkml:trace>
  <inkml:trace contextRef="#ctx0" brushRef="#br0" timeOffset="365814.9234">6429 15954,'0'-53,"0"80,0 26,0 26,0 0,0 27,0 0,0-27,0 1,0-54,0 1,0-27,53-27,-53 1,0-27,53 26,-53-26,53 27,0 26,26 0,-52 0,26 53,-53-27,26 27,-26-26,0-1,0 27,0-26,-106 52,80-79,0 0,-27 0,26 0,1 0,-54-53,80 27,-26 26,26-27</inkml:trace>
  <inkml:trace contextRef="#ctx0" brushRef="#br0" timeOffset="366198.9454">7011 16430,'0'0,"0"27,0 26,0-27,0 1,0 26,27-53,-27 52,53-52,0 0,-53-26,26 0,-26-1,0-52,0 26,0 0,-53 0,27 53,-1 0,-26 53,53-27,0 1,-26-27</inkml:trace>
  <inkml:trace contextRef="#ctx0" brushRef="#br0" timeOffset="366999.9912">7276 16404,'0'0,"0"53,0-27,0 1,0 26,0 0,0-27,79-26,-79 26,27-26,52 0,-26 0,0-26,-53 0,0-1,0-26,0 27,0-1,0 27,0 27,0 26,27-27,-27 1,52 25,-25-52,-1 0,-26-26,53 26,-53-26,27 52,-27 0,53-26,-53 27,53-27,-53 0,26 0,-26-53,27-26,25 79,1 26,-26 27,-27 0</inkml:trace>
  <inkml:trace contextRef="#ctx0" brushRef="#br0" timeOffset="367915.0436">8467 16589,'0'-26,"0"-1,-27 27,27-53,-26 53,-1 0,1 0,-27 0,26 27,-52 26,79 0,0-27,-26-26,26 53,26 0,1-53,-1 0,27-27,-27 27,27-79,-26 26,-27 0,79-26,-79-1,0 1,0 0,0 26,0 26,-26 27,26 53,0 27,0-1,0 0,0 1,0-27,26 0,1-27,-1-26,53 53,1-53,-1 0,1-27,-54 1,-26-27,53 0,-53 0,0 0,0 0,0 53,-53 0,27 53,26-26,0 26,0-27,0 27,0-26,0-1,0 27,26-53,0 0,54 0,-1 0,1 0</inkml:trace>
  <inkml:trace contextRef="#ctx0" brushRef="#br0" timeOffset="368575.0813">9684 16457,'0'-27,"0"27,-53 0,26 0,1 0,-27 0,27 53,-1-53,27 53,-53-53,53 53,0 0,27-53,-1 0,1 0,25 0,-25-53,-1 53,-26-79,80 52,-80-26,0 0,26 0,-26 1,0-1,0 0,0-27,0 54,0 26,0 53,0 0,0 53,0-27,53 0,-53 27,0-26,0 25,0 1,0-26</inkml:trace>
  <inkml:trace contextRef="#ctx0" brushRef="#br0" timeOffset="371869.2697">10451 16351,'0'-53,"0"53,-53 0,27 0,-1 26,-26 1,53-1,0 27,-26-26,26 26,0 0,26-53,1 0,26 0,-27 0,1-27,26 27,-53-79,52 52,-52-26,0 53,27 0,26 53,-27-53,1 0,26 0,-27 0,27 0,0-26,-53-1,26-26,-26 27,0-27,0 53,0 27,0-1,53 27,-53-27,53 27,-53-26,53-1,-53 27,0-26,-79-27,26 26,26-26,1 0,-27 0</inkml:trace>
  <inkml:trace contextRef="#ctx0" brushRef="#br0" timeOffset="372766.321">11589 16166,'0'-53,"0"0,-27 53,27-53,0 0,0 27,-26 26,26-27,0 27,0 53,0 0,-27 26,27 1,0-1,0-26,0 0,0 0,0 26,0-52,0-1,0 27</inkml:trace>
  <inkml:trace contextRef="#ctx0" brushRef="#br0" timeOffset="373337.3537">11774 16007,'0'-26,"53"52,-53 27,0 26,53-26,-53 0,26 0,-26-27,0 1,53 26,-53-80,27 54,26-27,-27 53,27-53,-27 26,27-26,0 0,-53-26,0-27,0 0,-26 53,26 0,0 53,0-27,53 1,-27 26,27-53,26 53,-52-53,-1 0,27 0</inkml:trace>
  <inkml:trace contextRef="#ctx0" brushRef="#br0" timeOffset="373637.3709">11298 16113,'26'0,"27"-27,0 27,53 0,0 0,26 0,0 0,27 0,-53 0,-27 0,1 0,-27 0</inkml:trace>
  <inkml:trace contextRef="#ctx0" brushRef="#br0" timeOffset="374965.4466">12383 16404,'0'-27,"0"1,0 26,0-53,26 53,-26-26,-26 26,-27 0,0 0,53 0,-53 0,53 52,26-25</inkml:trace>
  <inkml:trace contextRef="#ctx0" brushRef="#br0" timeOffset="375616.4841">13203 16245,'-27'0,"27"27,0-1,0 53,0-52,53 52,0-79,-26 0,-1 0,-26-26,53 26,-53-53,0 26,0 1,0-27,-27 27,1-27,-27 26,27 27,-27 27,0 52</inkml:trace>
  <inkml:trace contextRef="#ctx0" brushRef="#br0" timeOffset="376000.506">13494 16324,'26'27,"-26"26,53 26,-26-26,52-53,-53 0,1 0,26-53,-53 0,0 0,0 27,0-1,0 27,26 53,-26 0,53-53,-53 53,27-53</inkml:trace>
  <inkml:trace contextRef="#ctx0" brushRef="#br0" timeOffset="376352.5262">13970 16033,'0'-26,"0"26,0 26,0 27,26 0,-26 0,0 0,53 0,-53-27,27 27,-27-26,0-1,0 27</inkml:trace>
  <inkml:trace contextRef="#ctx0" brushRef="#br0" timeOffset="376606.5406">13917 16219,'27'-53,"52"53,0 0,-26 0,0 0,-26 0</inkml:trace>
  <inkml:trace contextRef="#ctx0" brushRef="#br0" timeOffset="377312.5811">14314 15901,'0'0,"0"0,0 27,0 52,0 0,0 1,53-1,-53 0,0 1,0-1,53 27,-53-53,0-27,0 1,0 52,0-105,0-1,0-52,26 0,-26-1,0-26,0 27,0 26,0 27,0-1,0-52,0 52,0 1,27 26,26 0,-27 26,-26 27,0 0,0 0,-26-26,-27 52,26-26,-26 0,53 0</inkml:trace>
  <inkml:trace contextRef="#ctx0" brushRef="#br0" timeOffset="377680.6016">14631 16404,'27'0,"-27"0,53 79,-53-52,26-27,54 26,-54-26,1-26,-27-1,79-26,-79 27,26-1,-26 27,53 53,-26 0</inkml:trace>
  <inkml:trace contextRef="#ctx0" brushRef="#br0" timeOffset="377952.6176">15187 16086,'0'-26,"0"26,0 26,27 27,-27 0,0 0,52 0,-52 26,0-52,0-1,27 27,-27-26</inkml:trace>
  <inkml:trace contextRef="#ctx0" brushRef="#br0" timeOffset="378136.6282">15161 16272,'0'-27,"0"27,79 0,0 0,-52 0,-1 0</inkml:trace>
  <inkml:trace contextRef="#ctx0" brushRef="#br0" timeOffset="379075.6816">15743 16113,'0'-27,"0"-26,-27 53,1 0,26 27,-27-27,27 26,0 27,-53 0,53 27,0-28,0-25,0-1,-26 27,0-53,-27 0</inkml:trace>
  <inkml:trace contextRef="#ctx0" brushRef="#br0" timeOffset="380026.7363">16695 15954,'-26'0,"-27"-26,26 26,-26 0,53 0,-79 53,79-27,-53 27,53-27,0 27,0-26,0 26,0-27,27 27,-1-53,27 26,0-26,26 0,-26 0,0 0,-26-26,26-53,-53 52,0 27,0 80,52-80,1 0,-26 26,-1-26,-26-26,0-27,0 0,0 0,-53 53,-26 0</inkml:trace>
  <inkml:trace contextRef="#ctx0" brushRef="#br0" timeOffset="380626.7706">17119 16192,'26'0,"-26"53,0-26,53 52,-53-53,26-26,-26 27,27-27,26 0,-27 0,-26-27,53-26,-53 1,27 52,-27 26,53-26,-27 0,27 0,-27-53,27 27,-53-27,53-27,-53 1,0 0,0 26,0 26,0-26,0 53,-53 27,53-1,-53 54,53-27,0-1,0 1,0 0,0 0,0-26,0 26,0-1,0 28,0-54,0-26</inkml:trace>
  <inkml:trace contextRef="#ctx0" brushRef="#br0" timeOffset="381264.8071">18045 16298,'26'-53,"-26"27,0-27,0 53,-26 0,-27 0,26 26,1-26,-27 53,26 0,27 0,0-53,27 0,-1 0,27 0,-26-27,26 1,-53-27,53 0,-53 0,52 0,-52-26,0 26,0 0,0 0,0 0,0 27,0 79,0 0,27 26,-27-26,0 0,0 0,53 53,-53-53,0-1,0 28,0-27,-27-53</inkml:trace>
  <inkml:trace contextRef="#ctx0" brushRef="#br0" timeOffset="383100.9121">18759 15822,'0'0,"53"79,-53-26,0 26,0-26,26 0,-26-26,0 26,0-27,0 27,0-53,53-53,-53 27,0-1,53-26,-53 27,27 26,-27-53,53 53,-27 0,0 26,-26 27,0 27,0-27,0-53,0 52,-26-52,-27 27,-26-27,26 0,53 0,-27 0,54 0,-1 0,27 0,-26 0,26 0,26 0,0 0,1 0,26-53,-54 53,-25-26,26 26,-53-53,26 53,-26-53,0-27,0 80,-79 0,26 0,27 27,-27-1,53 54,-27-27,27-27,0 27,0-53,0 53,80-53,-28 0,28 0,52 0,-26 0,-27 0</inkml:trace>
  <inkml:trace contextRef="#ctx0" brushRef="#br0" timeOffset="384983.0198">20294 16086,'0'-26,"-27"26,1 0,26 53,-53-27,53 27,0-26,0-1,0-26,53 53,-27-53,1 0,-27-53,0 27,0-1,52 27,-52 0,27 0,-27 27,0 26,0-27,0 0,26-26,-26-26,0 0,53-27,-53 0,27 53,-1 0,27 26,-26 27,-27-26,53-27,-53 52,26 1,53-53,-26 0,27 0,-27-26,-1-53,-25 26,26-27,0-52,-53 53,0-1,0 54,0-54,0 54,-53 26,26 0,-26 26,53 27,-52-26,52 26,0 26,0-26,0 0,0-27,0 27,0-26,0-1,0 27,26-53,-26 53,106-53,-80 0,1 0,-1 0</inkml:trace>
  <inkml:trace contextRef="#ctx0" brushRef="#br0" timeOffset="385373.0416">21140 16139,'0'0,"0"27,53 26,-53-27,27-26,-27 27,53-27,-27 0,27 0,-53-27,53-26,-53 27,53-54,-53 54,0-1,0 27,26 0,-26 27,0 52,0-52,53-1,-53 27,0 0,0-27,0 27,0-26,-53 26,53 0,-53-27,27 27,-27-53,26 0</inkml:trace>
  <inkml:trace contextRef="#ctx0" brushRef="#br0" timeOffset="387353.1554">22251 16033,'0'-26,"0"26,0 53,-26-27,26 1,0 26,0-27,0 27,26 0,1-53,26 0,-27 0,27 0,-53-26</inkml:trace>
  <inkml:trace contextRef="#ctx0" brushRef="#br0" timeOffset="387549.1666">22384 15822,'0'-53,"53"53,-53 53</inkml:trace>
  <inkml:trace contextRef="#ctx0" brushRef="#br0" timeOffset="388252.2068">22622 16298,'26'0,"1"0,-27 53,0 0,-53-53,26 26</inkml:trace>
  <inkml:trace contextRef="#ctx0" brushRef="#br0" timeOffset="388613.2274">22939 16377,'0'-26,"27"26,26 0,0 0,-27 0,1 0,26 0,-53-27</inkml:trace>
  <inkml:trace contextRef="#ctx0" brushRef="#br0" timeOffset="389055.2526">23389 16192,'0'0,"0"53,0-26,0 52,0-26,53-27,-26-26,25 0</inkml:trace>
  <inkml:trace contextRef="#ctx0" brushRef="#br0" timeOffset="389220.2621">23601 15981,'53'0</inkml:trace>
  <inkml:trace contextRef="#ctx0" brushRef="#br0" timeOffset="389431.2742">23971 16324,'0'53,"0"0,0 0,-26 0,-1-53</inkml:trace>
  <inkml:trace contextRef="#ctx0" brushRef="#br0" timeOffset="390652.3441">24315 15981,'0'-27,"0"27,0 79,0-26,0-26,0-1,0 27,0-26,0-1,0 27,0 0,0-27</inkml:trace>
  <inkml:trace contextRef="#ctx0" brushRef="#br0" timeOffset="390975.3625">24686 16219,'0'-27,"53"27,-1 0,1 0,-53 0,0 53,-26 0,-1-27,-52 27,53-53</inkml:trace>
  <inkml:trace contextRef="#ctx0" brushRef="#br0" timeOffset="391544.3951">25135 16272,'0'0,"53"0,-26 0,26 0,0 0,0 0,-27 0</inkml:trace>
  <inkml:trace contextRef="#ctx0" brushRef="#br0" timeOffset="391830.4114">25665 15954,'0'27,"26"-1,-26 27,0 0,0 0,53 0,-53 26,0 27,0-53,-53-53</inkml:trace>
  <inkml:trace contextRef="#ctx0" brushRef="#br0" timeOffset="394216.5476">26194 16272,'0'26,"0"53,0-26,-53-53</inkml:trace>
  <inkml:trace contextRef="#ctx0" brushRef="#br0" timeOffset="394958.5904">26564 15875,'0'26,"0"27,0-26,0-1,0 27,0-27,0 1,0 26,0-27,0 1,0 26,53-106,26 26,-26-26,-26 53,26 0,-27 0,-26 0,27 0,-27 53,0 0,-27-53,1 53,-27-53,26 53,-26-53,27 0</inkml:trace>
  <inkml:trace contextRef="#ctx0" brushRef="#br0" timeOffset="395318.6106">27014 16139,'0'-26,"26"26,-26 0,0 53,27-53,-27 53,79 0,-52-53,-1 0,27 0,-53 0,27-106,-27 79,0 1,52 26,-25 53,-27 0,53-27</inkml:trace>
  <inkml:trace contextRef="#ctx0" brushRef="#br0" timeOffset="395574.6256">27570 15822,'26'0,"-26"26,0 27,0-26,0-1,0 27,27-27,-27 1,0 26,0-27,0 1</inkml:trace>
  <inkml:trace contextRef="#ctx0" brushRef="#br0" timeOffset="395806.6386">27464 16007,'53'0,"-53"-26,26 26,27 0,-26 0,25 0,-25 0,-1 0,27 0</inkml:trace>
  <inkml:trace contextRef="#ctx0" brushRef="#br0" timeOffset="396496.6776">28390 16060,'0'-27,"-27"1,-26 26,1-53,25 53,27 0,0 53,0-27,0-26,27 0,25 0,1 0,-26 0,26 0,0 0,-27 0,27 0,26 0,-52 0,-1 0,27 0,-53-26,27 26,-27-53,0 27,0 26,-53 0,53 0,0 105,26-25,-26-54,27 27,-27-26,53-1,-53 27,-53-27,-27-26,1 80,0-80</inkml:trace>
  <inkml:trace contextRef="#ctx0" brushRef="#br0" timeOffset="397246.7212">29554 15637,'0'-27,"0"27,0 53,0-27,0 27,0 0,0 27,26-27,-26 0,0-1,0 28,0-27,0 0,0-27,53-26</inkml:trace>
  <inkml:trace contextRef="#ctx0" brushRef="#br0" timeOffset="397824.7543">30110 15822,'0'-27,"0"27,0 27,0 26,0 0,0 0,0-1,0 1,26-26,-26-1,0 27,27-53,52 0,-53 0,-26-53,53 0,0 27,-53-27,0 79,27 27,-27 0,79 0,0-53,54 27,-54-27,-26 0,0-27,0 1,-27-27,-26 26,53-26,-53 27,0 0,-26 26,-1 0,-26 0,53 79,0-26,0-27,0 1,0 26,53-53,-26 53,26-53,-27 0</inkml:trace>
  <inkml:trace contextRef="#ctx0" brushRef="#br0" timeOffset="398280.7804">29210 15769,'26'0,"27"-27,-26 27,-1 0,27 0,27 0,52 0,0 27,53-27,1 0,-28 0,1 53,-27-53,27 0</inkml:trace>
  <inkml:trace contextRef="#ctx0" brushRef="#br0" timeOffset="398917.8166">30083 15689,'0'-52,"0"25,27 27,-27-26,0 26,0 26,0 53,0 1,0-1,53-26</inkml:trace>
  <inkml:trace contextRef="#ctx0" brushRef="#br0" timeOffset="399804.8676">28231 16007,'-26'-53,"-27"53,53-26,-27 26,-26 0,53 0,0 79,27-79,26 53,-27-53,27 26,-26-26,-1 0,27 0,-27 0</inkml:trace>
  <inkml:trace contextRef="#ctx0" brushRef="#br0" timeOffset="402106.9992">3598 17621,'27'0,"-1"0,27-27,0 27,0-79,0 53,-27-1,-26-26,53 27,-53-27,0 26,0-25,-26 52,-1 0,1 0,26 26,0 0,-53 54,53-27,0-27,0 27,0-26,0-1,0-26,0 53,53-53,-53 53,53-53,-27 0,27 26,-26-26</inkml:trace>
  <inkml:trace contextRef="#ctx0" brushRef="#br0" timeOffset="402420.0171">4154 17356,'0'27,"0"26,0 26,0-26,0-53,0 53,53-53,-53 26,79-26</inkml:trace>
  <inkml:trace contextRef="#ctx0" brushRef="#br0" timeOffset="402601.0275">4233 17303,'0'-26,"0"26,0 53</inkml:trace>
  <inkml:trace contextRef="#ctx0" brushRef="#br0" timeOffset="403103.0562">4366 17674,'26'0,"27"0,-53 26,53-26,-27 0,1 0,-27-26,0-27,0 26,0 1,53 26,-53 0,26 53,-26 0,53-53,-53 53,27-53,-27-27,0-26,26 27,-26-1,0-25,53 52,0 0,-27 26,80 0,-79 27</inkml:trace>
  <inkml:trace contextRef="#ctx0" brushRef="#br0" timeOffset="403367.0713">5265 17436,'0'53,"0"-27,0 27,0 0,53-27,0-26,0 0,-53 0</inkml:trace>
  <inkml:trace contextRef="#ctx0" brushRef="#br0" timeOffset="403547.0816">5239 17198,'0'26</inkml:trace>
  <inkml:trace contextRef="#ctx0" brushRef="#br0" timeOffset="403778.0948">5503 17224,'27'0,"-27"53,0-27,26 1,-26 52,0-26,53 0,-53 0,0 0,27-27,-27 1</inkml:trace>
  <inkml:trace contextRef="#ctx0" brushRef="#br0" timeOffset="403981.1064">5556 17515,'0'0,"53"0,0 0,0 0,0-53</inkml:trace>
  <inkml:trace contextRef="#ctx0" brushRef="#br0" timeOffset="404679.1456">6324 17383,'0'0,"0"26,0 27,52-53,-25 0,26 0,0 0,0 0,-53-26,26 26,-26-27,0 1,-26-27,26 79,26 27,-26-26,27 26,-27-27,0 27,0 0,-53 26,0-79,0 53</inkml:trace>
  <inkml:trace contextRef="#ctx0" brushRef="#br0" timeOffset="404872.1566">6297 17251,'0'-53,"0"53,27 0</inkml:trace>
  <inkml:trace contextRef="#ctx0" brushRef="#br0" timeOffset="405886.2154">7250 17356,'0'-26,"0"26,0 53,0 0,0 26,26-26,-26 0,0 0,27 0,-27-27,52-26,-52 0,27 0,-27-79,0 26,0 26,0 1,0-27,0 27,26 26,54 26,-27 27,0 0,-1 26,1-52</inkml:trace>
  <inkml:trace contextRef="#ctx0" brushRef="#br0" timeOffset="406192.2329">7938 17542,'52'52,"-25"-25,26-27,-53 26,53-26,-53 0,0-53,-53 1,26 52,-26-53,1 53,52 0,26 0,27 0,-27 0</inkml:trace>
  <inkml:trace contextRef="#ctx0" brushRef="#br0" timeOffset="406448.2475">8255 17303,'0'-79,"0"53,0-1,0-26,79 106,-79-26,27 26,-27 26,53-26,-53 0,53 0,-53 26,53-26,-53 0,0-27,26 27,-26-26</inkml:trace>
  <inkml:trace contextRef="#ctx0" brushRef="#br0" timeOffset="406636.2583">8387 17542,'0'-27,"53"27,0 0,-26 0,-1 0,27 0,-27 0</inkml:trace>
  <inkml:trace contextRef="#ctx0" brushRef="#br0" timeOffset="407640.3157">9313 17198,'0'53,"0"-1,27 1,-27 0,26 0,-26-26,53 26,-26-1,52-52,-53 0,1 0,26 0,0-52,0-28,-53 54,0-27,0-27,0 54,0 0,0 52,0 0,0 27,0-26,53-1,-53 27,53-26,-1 26,-25-53,26 52</inkml:trace>
  <inkml:trace contextRef="#ctx0" brushRef="#br0" timeOffset="408008.3368">10028 17462,'0'27,"53"-1,-53 27,26-53,1 0,-27-53,0 27,0-1,0-26,0 27,0-1,52 27,-25 0,-1 0,-26 27,53-27,-53 53,27-53,-27 79,0-26</inkml:trace>
  <inkml:trace contextRef="#ctx0" brushRef="#br0" timeOffset="408262.3513">10478 17330,'0'0,"0"26,0 27,0-26,0 26,26 0,53-53,-26 0,-26 0,26 0</inkml:trace>
  <inkml:trace contextRef="#ctx0" brushRef="#br0" timeOffset="408442.3616">10557 17065,'0'-26,"0"-27,0 79,0 1</inkml:trace>
  <inkml:trace contextRef="#ctx0" brushRef="#br0" timeOffset="409036.3956">10980 17065,'0'0,"0"-53,-53 53,0 0,0 0,1 27,52-1,0 1,0 26,0-27,26 27,53-53,-79 27,53-27,-53 26,53-26,-53 53,27-53,-27 53,53 0,-53-27,0 27,0-26,0-1,0 27,26-53,1 0</inkml:trace>
  <inkml:trace contextRef="#ctx0" brushRef="#br0" timeOffset="409582.4268">11298 17383,'26'0,"-26"0,0 53,27-53,-27 79,53-52,-27-27,27 0,-53-27,53-26,-53 0,0 27,26-27,-26 26,0 27,27 0,-27 80,79-27,-26-53,0 0,0 0,0 0,26 0,-26-53,0 0,-27 0,-26 0,0-26,0 52,0 1,0 26,0 0,-52 53,52-27,-53 1,53 26,0-27,0 0,0-26,53 0,52 0,28 0,-54 0</inkml:trace>
  <inkml:trace contextRef="#ctx0" brushRef="#br0" timeOffset="411046.5105">12700 17462,'0'-26</inkml:trace>
  <inkml:trace contextRef="#ctx0" brushRef="#br0" timeOffset="412328.5839">13520 17065,'0'-26,"0"79,0-27,53 27,-53 0,0-26,0-1,0 27,27 0,-27 0,0-27,0 27,0-26</inkml:trace>
  <inkml:trace contextRef="#ctx0" brushRef="#br0" timeOffset="412717.6056">13309 16986,'0'-53,"0"27,52 26,28 0,-54 0,27 26,27-26,-27 0,26 0,-26 0,0 0,0-26,-27 26,1 0,25 0</inkml:trace>
  <inkml:trace contextRef="#ctx0" brushRef="#br0" timeOffset="413361.643">13838 17039,'0'79,"0"-26,0 0,0 0,0 26,0-26,79-26,-79 26,0-27,27-26,-27 53,26-53,-26 0,53 0,-53-53,26 53,-26 53,53-53,-53 26,80-26,-54 0,27 0,-26 0,-1 0,-26-26,79-27,-79 27,0-1,0-26,0 27,0-1,-26 27,26 0,0 53,0 0,26-53,-26 53,53-53,27 27,-54-27,27 0</inkml:trace>
  <inkml:trace contextRef="#ctx0" brushRef="#br0" timeOffset="414659.7172">14446 17462,'27'0,"-1"0,-26-53,53 53,-53-79,53 79,-53-53,0 27,-26-1,-27 27,26 0,27 0,-53 0,53 53,-53 0,53 0,0-27</inkml:trace>
  <inkml:trace contextRef="#ctx0" brushRef="#br0" timeOffset="415851.7854">14975 17356,'0'-53,"27"27,26 26,0-53,0 0,26 0,-53 0,-26 27,53 26,-53-27,-26 27,-53 0,52 0,-26 0,53 0,0 53,53 0,0 0,0-53,26 80,-52-28,26-52,-53 53,26-53,-26 53,0 0,-26-53,-27 27,26-27,1 0,-27 0,0 0,27 0,26-53</inkml:trace>
  <inkml:trace contextRef="#ctx0" brushRef="#br0" timeOffset="416452.8198">15505 17277,'0'26,"53"-26,-27 0,0 0,1 0,26-52,-53 25,26 1,-26-27,0 26,0 27,-53 0,27 0,-27 27,53 26,-53-27,53 1,-53 25,53-25,0 26,0-27,27 1,-1-27,1 0,52 0,0 0,-26 0</inkml:trace>
  <inkml:trace contextRef="#ctx0" brushRef="#br0" timeOffset="417231.8643">16034 17065,'-27'-53,"-26"27,27 26,-27 0,0 0,0 0,27 26,26 27,0 0,0 0,53-53,-27 0,27 0,0 0,-53-26,26 26,-26 26,53 27,-53 0,27 26,-27-26,0 0,0-26,0 26,0-1,0-25,53-80,-53 27,0-27,26 26,-26-26,0 27,53 26,-53-53,0 26,0-25,27 52,-1 0</inkml:trace>
  <inkml:trace contextRef="#ctx0" brushRef="#br0" timeOffset="418717.9493">16351 17171,'0'27,"0"26,0-27,0 53,0-26,27-26,-1-27,27 0,-26 0,-1 0,27-80,-53 54,26-27,-26 0,0 0,0 27,0 26,0 53,0 0,0-1,0-25,0 26,80-27,-54-26,1 0,26 0,0 0,-53-26,0-1,0 1,0-27,0 0,0 27,-27-27,1 79,26 27,0 0,0 0,0 0,0-27,0 1,0-27,0 53,26-53,27 0,-27 0,1 0,52 0,-79-27,27 27,-1 0,-26 27,53-27,-26-27,-27 1,26-27,-26 26,53 1,0 26,-53 26,53 1,-53 26,53-27</inkml:trace>
  <inkml:trace contextRef="#ctx0" brushRef="#br0" timeOffset="419331.9844">17621 17118,'-26'0,"-27"0,26 0,-25 27,25 26,27 0,-53-1,53-25,0 26,0-27,27-26,-1 53,27-53,53 0,-27 0,1-26,-28 26,1-53,-53-27,0 1,0 53,0-1,0 54,0-1,0 27,27 0,26 0,53 26</inkml:trace>
  <inkml:trace contextRef="#ctx0" brushRef="#br0" timeOffset="420767.0665">17965 17251,'0'0,"0"0,53 0,-53-27,0-26,0 27,-26-1,-1 27,1 0,26 0,0 27,0 26,0 0</inkml:trace>
  <inkml:trace contextRef="#ctx0" brushRef="#br0" timeOffset="421710.1205">18574 17145,'0'0,"53"0,26 53,-52-53,52 0,-26 0,-27 0,-26-27,53 27,-53-53,0 27,0-1,0-26,0 53,0 27,0 52,0-26,27 27,-1-28,-26 28,0-54,0 1,-26 26,-27-53,0 0,26 0</inkml:trace>
  <inkml:trace contextRef="#ctx0" brushRef="#br0" timeOffset="421988.1364">18733 16986,'0'-53,"52"53,-52 26</inkml:trace>
  <inkml:trace contextRef="#ctx0" brushRef="#br0" timeOffset="422888.1876">18971 17092,'26'0,"-26"-27,-26 27,-27 0,26 0,27 0</inkml:trace>
  <inkml:trace contextRef="#ctx0" brushRef="#br0" timeOffset="423398.217">18733 16959</inkml:trace>
  <inkml:trace contextRef="#ctx0" brushRef="#br0" timeOffset="427170.4328">19685 17065,'0'27,"0"26,0-27,0 1,0 26,26-53,-26 26,53-52,-53-27,0 0,27 53,-27-27,26-26,27 53,0 0,0 0,-53 53,53-26,-53 26,0 0,0 26,0-26,53-53</inkml:trace>
  <inkml:trace contextRef="#ctx0" brushRef="#br0" timeOffset="427770.4671">20241 17171,'0'0,"0"27,53-27,-53 53,79-53,-53 0,1 0,26 0,-53 0,0-27,-53-26,26 27,-26-27,1 53,52-27,26 27,27-26,-27 26,54-80,-27 80,0-52,0-1,-27 26,27-26,-53 0,0 80,0-1,53 1,-53 52,0-26,0 0,0 0,0 0,0 0,26 26,-26-52,0-1,0 27,0-27,0 1,0-27</inkml:trace>
  <inkml:trace contextRef="#ctx0" brushRef="#br0" timeOffset="427966.4783">20558 17198,'53'-53,"26"53,-52 0,26 0,0 0,0 0,0 0</inkml:trace>
  <inkml:trace contextRef="#ctx0" brushRef="#br0" timeOffset="428798.5259">22093 17092,'0'-80,"0"27,-27 1,-26-1,0 53,53-53,-52 53,-1 26,-27 54,80-28,-26-25,26-1,0 27,0-26,0-1,0 27,26-26,27 26,0-53,53 52,-27-52,-26 0</inkml:trace>
  <inkml:trace contextRef="#ctx0" brushRef="#br0" timeOffset="429637.5739">22331 17039,'0'-27,"0"27,-53 0,26 27,27 26,-52-53,52 79,0-26,26-26,0-27,27 0,-53 0,53-27,-53-26,27 27,-27-1,0-26,53 80,-53-1,0 27,0 0,26-53,1 0,26 0,-53-53,0 27,26 26,-26-27,26 27,27 0,-26 0,-27 0,26 53,-26 0,0-26,53 25</inkml:trace>
  <inkml:trace contextRef="#ctx0" brushRef="#br0" timeOffset="430012.5953">22834 17171,'0'-79,"52"132,-25 0,-1-27,27-26,-53 53,27-53,-27-26,0-1,53 1,-53-27,0 0,0 0,0 26,0-26,0 27,26 52,-26 27</inkml:trace>
  <inkml:trace contextRef="#ctx0" brushRef="#br0" timeOffset="430606.6293">23230 17145,'27'0,"-27"26,53-26,-27 0,1 0,-1 0,27 0,0 0,-53 0,26 0,-26-53,0-26,0 52,-26 27,-27 0,0 27,53 26,0-27,-53 1,53 26,27-27,26-26,-27 0,27 0,-27 0,1 0,-27-53,53 53,-27 0,-26 27,0-1,27 27,-27-79,0-1,53-26,-53 27,0-1,26 27,-26-26,53 26,-53 0,27 0</inkml:trace>
  <inkml:trace contextRef="#ctx0" brushRef="#br0" timeOffset="431347.6716">24262 16959,'0'-52,"0"25,0 27,-53-53,0 53,27 0,-27 0,27 0,26 0,-53 0,53 53,0-26,26-27,27 26,-26-26,-1 0,27 53,-27-53,-26 53,53 26,-53 1,0-27,0-1,0 28,27-27,-27 0,0 0,0-27,0 27,-80-27,27-26,1 0,-1-53,0 1,53-1,-27 0,27 26,0-26,53 53,27-53,52 53,106 0,0 0,-53 0,-79 0,-26 0,-1-52,-53 52,-26-27,27 27,-27-53,0 27,0-27,-27 53,1-27,-27 27,27 0,-1 0,-26 0,53 0,-26 53,26-26,0-1,26 54,-26-54,80 0,-54 27,27-53,-27 27,27-27</inkml:trace>
  <inkml:trace contextRef="#ctx0" brushRef="#br0" timeOffset="431677.6906">25321 17356,'26'0,"27"0,0 0,-27 0,-26 0,27 0,26 0,-27-79,27 0,-53 52,27 27,-27-53,26 53,27 0,-27 0,27 27,-53-1,0 1,27-27,-27 79,0-53,53-26</inkml:trace>
  <inkml:trace contextRef="#ctx0" brushRef="#br0" timeOffset="431985.7082">26194 16563,'0'53,"0"-1,53 28,-53-1,0 1,0-1,0 0,0 1,0-1,0 0,-27-26</inkml:trace>
  <inkml:trace contextRef="#ctx0" brushRef="#br0" timeOffset="432253.7235">26167 17145,'0'-27,"0"-26,53 53,-26 0,26 0,26 0,-26 0,26 0,-26 0,-26 27,26-27</inkml:trace>
  <inkml:trace contextRef="#ctx0" brushRef="#br0" timeOffset="432441.7343">27040 17224,'27'0,"-27"53</inkml:trace>
  <inkml:trace contextRef="#ctx0" brushRef="#br0" timeOffset="457502.1676">12383 16377,'0'-26,"0"26,0 0,0 26,0 27,0 0,0-53</inkml:trace>
  <inkml:trace contextRef="#ctx0" brushRef="#br0" timeOffset="459413.277">10927 16272,'0'-53,"0"26,-26 27,26-26,0-27,0 53,26 0,27 0,-53 26,0 1,0 26,-26 26,26-26,-27-53,27 53</inkml:trace>
</inkml:ink>
</file>

<file path=ppt/ink/ink3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28:01.43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17992 1058,'-27'0,"27"-26,0 26,80 0,-27 0,26 0,-26 0,0 0,0 0,-27 0,27 0,-27 0,1 0,-27-53,53 53,-27 0,-26-27</inkml:trace>
  <inkml:trace contextRef="#ctx0" brushRef="#br0" timeOffset="278.0159">18283 793,'0'27,"0"-1,0 54,0-27,26 0,-26-27,0 0,0 27,0-26,0 26,0 0</inkml:trace>
  <inkml:trace contextRef="#ctx0" brushRef="#br0" timeOffset="1214.0695">19050 370,'0'-26,"26"-1,27 27,-26 0,26 0,-27 0,1 0,26 0,-53 53,26 0,-26-27,0 1,0 26,0-27,0 1,-79 26,52 26,27-26,0 0,27-53,-1 0,54 26,-28-26,-25 0,-1 0</inkml:trace>
  <inkml:trace contextRef="#ctx0" brushRef="#br0" timeOffset="1494.0855">19129 635,'0'-53,"27"53,26 0,53 0,-27 0,-26 0,0 0,-27 0</inkml:trace>
  <inkml:trace contextRef="#ctx0" brushRef="#br0" timeOffset="1822.104">19685 211,'0'27,"0"-1,26 54,-26-27,106-27,-79 27,26-53,-53 53,26-27,-26 54,0-80,-53 26,27-26,-1 0,-26 0</inkml:trace>
  <inkml:trace contextRef="#ctx0" brushRef="#br0" timeOffset="2010.115">19764 238,'27'-53,"26"53,-27 0,27 0,0 0,-26 0</inkml:trace>
  <inkml:trace contextRef="#ctx0" brushRef="#br0" timeOffset="2730.1562">19050 1190,'53'0,"0"0,26-53,54 53,-1 0,53-53,0 53,0 0,-26-52,0 52,-53 0,-53 0,-27 0,-26 26,0 27,0-53</inkml:trace>
  <inkml:trace contextRef="#ctx0" brushRef="#br0" timeOffset="3133.1792">19368 1481,'0'27,"0"26,0-27,0 1,26-27,-26 53,53-53,-53 26,79-26,-79 53,0 0,-26 26,-1-79,-26 0,27 27</inkml:trace>
  <inkml:trace contextRef="#ctx0" brushRef="#br0" timeOffset="3352.1918">19368 1481,'0'0,"0"-26,26 26,53 0,-26-53,-26 53,-1 0,27 0,-53 0,53 0</inkml:trace>
  <inkml:trace contextRef="#ctx0" brushRef="#br0" timeOffset="3532.2021">19870 1349,'0'53,"0"-27,0 27,0 0,0 0,0 53,0-53</inkml:trace>
  <inkml:trace contextRef="#ctx0" brushRef="#br0" timeOffset="3698.2115">20003 2063,'26'0,"-26"27</inkml:trace>
  <inkml:trace contextRef="#ctx0" brushRef="#br0" timeOffset="4372.2501">20929 1032,'0'0,"26"0,27 0,0 0,-27 0,1 0,52 0,-52 0</inkml:trace>
  <inkml:trace contextRef="#ctx0" brushRef="#br0" timeOffset="5339.3054">21749 449,'0'-26,"26"26,1 0,26 0,-27 0,27 0,-27 0,-26 53,27-53,-27 53,0-27,0 27,0-26,0 26,0 0,-53-53,53 52,0-25,79 26,-26-53,27 0,-1 0,-26 0,-27 0</inkml:trace>
  <inkml:trace contextRef="#ctx0" brushRef="#br0" timeOffset="5623.3217">21722 635,'0'-27,"53"27,27 0,25-53,1 53,27 0,-28-26,-25 26,-54 0</inkml:trace>
  <inkml:trace contextRef="#ctx0" brushRef="#br0" timeOffset="5978.342">22410 211,'-53'0,"27"0,52 0,27 0,27 0,-27 0,-27 0,0 0,-26 53,0 0,0-26,0 26,0-27,0 0,0 1,0 26</inkml:trace>
  <inkml:trace contextRef="#ctx0" brushRef="#br0" timeOffset="6643.38">21511 1190,'53'0,"-1"-26,28 26,-1 0,1-27,-1 27,27 0,-27 0,1 0,-28 0,1 0,-26 0,26 0,-27 0,27 0,0 0,-26 0</inkml:trace>
  <inkml:trace contextRef="#ctx0" brushRef="#br0" timeOffset="7072.4045">21458 1455,'0'0,"53"0,-27 0,1 0,25 0,28 0,-27 0,-27 0,1 0,-27 0,0 53,0 0,0-27,0 1,0 26,0 26,0-26,0-27,53 27,-27-53</inkml:trace>
  <inkml:trace contextRef="#ctx0" brushRef="#br0" timeOffset="7282.4166">21987 1428,'26'0,"27"27,-53 52,0 1,0-1</inkml:trace>
  <inkml:trace contextRef="#ctx0" brushRef="#br0" timeOffset="7439.4255">22225 2143,'0'-27,"26"27</inkml:trace>
  <inkml:trace contextRef="#ctx0" brushRef="#br0" timeOffset="8084.4624">22860 1084,'-53'0,"80"0,52 0,-26 0,0 0,0 0,0 0,-53-52</inkml:trace>
  <inkml:trace contextRef="#ctx0" brushRef="#br0" timeOffset="8294.4744">22966 1005,'0'0,"0"27,0 52,0-79,0 53,0 0,26-53</inkml:trace>
  <inkml:trace contextRef="#ctx0" brushRef="#br0" timeOffset="8495.4857">23416 1084,'26'0,"27"-26,-27 26,-26 0</inkml:trace>
  <inkml:trace contextRef="#ctx0" brushRef="#br0" timeOffset="8736.4997">23813 1058,'52'0,"-25"0,-1 0,54 0,-27 0,0 0</inkml:trace>
  <inkml:trace contextRef="#ctx0" brushRef="#br0" timeOffset="8894.5088">24236 1058,'26'0,"1"26,26-26</inkml:trace>
  <inkml:trace contextRef="#ctx0" brushRef="#br0" timeOffset="9112.5212">24633 1084,'53'0,"0"0,-1 0,-25 0,26 0,-80 0</inkml:trace>
  <inkml:trace contextRef="#ctx0" brushRef="#br0" timeOffset="10086.5767">25374 264,'26'0,"-26"-79,0 52,53 1,-27 26,27-53,0 53,27 27,-27 52,-53-53,52 27,-52 0,53 0,-53 0,27 26,-27 1,53-1,-53 1,53-1,-53 0,0 27,26-27,-26 1,0-27,0-27,0 27,0-26,0-27,-26 26,-27-26,26 0,1 0,-27 0,53 0,0-26</inkml:trace>
  <inkml:trace contextRef="#ctx0" brushRef="#br0" timeOffset="12524.7164">5398 3122,'52'0,"1"0,-26 0,-1 0,27 0,-26 26</inkml:trace>
  <inkml:trace contextRef="#ctx0" brushRef="#br0" timeOffset="12703.7266">5477 3413,'53'0,"-27"0,1 0,-1 0</inkml:trace>
  <inkml:trace contextRef="#ctx0" brushRef="#br0" timeOffset="13595.7777">7064 2328,'0'-26,"0"26,0 79,0-26,0 0,0 0,53 0,-53 26,0 0,0-26,0 27,0-54</inkml:trace>
  <inkml:trace contextRef="#ctx0" brushRef="#br0" timeOffset="13865.7931">6826 3148,'27'0,"52"0,-26 0,26 0,1 0,52-53,-26 53,53-53,-27 53,0-26,-52 26,-54 0,-26 0</inkml:trace>
  <inkml:trace contextRef="#ctx0" brushRef="#br0" timeOffset="14405.824">6906 3545,'0'-26,"53"26,-1-53,-25 53,-1 0,27 0,-26 0,-1 0,-26 53,0 26,0-53,0 27,-53 27,53-27,-26-27,26 27,0 0,26-53,1 26,26-26,0 0,0 0,-1 0,1 0</inkml:trace>
  <inkml:trace contextRef="#ctx0" brushRef="#br0" timeOffset="14623.8365">6879 3836,'0'-26,"0"26,27 0,26 0,26-27,0 27,-26 0</inkml:trace>
  <inkml:trace contextRef="#ctx0" brushRef="#br0" timeOffset="14961.8554">7435 3386,'0'-53,"53"53,-27 0,27 0,-26 0,-27 27,26-27,-26 79,0-52,0-1,0 27,0-26,0 25,-26-52,26 53,0-53,26 0,27 0,0 0,0-26,0 26,-53-27</inkml:trace>
  <inkml:trace contextRef="#ctx0" brushRef="#br0" timeOffset="19739.1289">8467 3175,'-53'0,"79"0,1 0,-1 0,27 0,0 0,-27 0,27 0,-26 0,-1 0</inkml:trace>
  <inkml:trace contextRef="#ctx0" brushRef="#br0" timeOffset="21283.2174">9763 2646,'0'-27,"0"1,0 79,0-1,0 1,0 0,0 0,0 27,0-28,0 1</inkml:trace>
  <inkml:trace contextRef="#ctx0" brushRef="#br0" timeOffset="21540.2321">9393 3413,'53'0,"26"-53,0 53,1-53,26 53,52-79,1 79,-27-53,-52 53,-1 0,-26 0,-26 0,-27 26</inkml:trace>
  <inkml:trace contextRef="#ctx0" brushRef="#br0" timeOffset="21952.2556">9816 3572,'27'-53,"-1"53,0 0,1 0,26 0,0 26,-53 1,0-1,0 27,0-27,26-26,27 0,-26 0,-27 27,26-27,-26 53,0 0,-26-53,-1 53,-52-53</inkml:trace>
  <inkml:trace contextRef="#ctx0" brushRef="#br0" timeOffset="22162.2676">10319 3492,'0'-53,"0"80,0-1,0 27,26 26,-26 1,0 52,0-26,0-80</inkml:trace>
  <inkml:trace contextRef="#ctx0" brushRef="#br0" timeOffset="22311.2762">10451 4180,'0'0</inkml:trace>
  <inkml:trace contextRef="#ctx0" brushRef="#br0" timeOffset="23727.3571">11033 3228,'27'-53,"26"53,-1 0,1 0,0-27,27 27,-1 0,0-53,-52 53,26 0</inkml:trace>
  <inkml:trace contextRef="#ctx0" brushRef="#br0" timeOffset="23969.371">11377 3042,'0'-53,"0"106,0-26,27-1,-27 27,0-26,26-1,-26 27,0 0,53 0</inkml:trace>
  <inkml:trace contextRef="#ctx0" brushRef="#br0" timeOffset="25956.4846">12197 2460,'0'-26,"0"-1,53 27,-53-26,0 52,0 27,0 0,0 0,0 0,27 53,-27 0,0-53</inkml:trace>
  <inkml:trace contextRef="#ctx0" brushRef="#br0" timeOffset="26212.4993">12197 3148,'53'0,"-26"0,52-53,-52 53,25 0,1-26,27 26,-1 0,27 0,-53 0,0 0,-27 0,27 0,-53 26</inkml:trace>
  <inkml:trace contextRef="#ctx0" brushRef="#br0" timeOffset="26608.5219">12409 3386,'0'53,"0"-26,-26 26,26 0,26-1,27-25,-27-27,-26 53,53-53,-53 26,0 27,0-53,-53 53,0-53,-26 0</inkml:trace>
  <inkml:trace contextRef="#ctx0" brushRef="#br0" timeOffset="26827.5344">12277 3439,'26'0,"-26"-53,53 53,0-53,-27 53,27 0,-26 0,-1 0,27 0,-26 0,-1 0,1 0</inkml:trace>
  <inkml:trace contextRef="#ctx0" brushRef="#br0" timeOffset="26997.5442">12859 3307,'0'26,"0"27,0-26,0 26,0 0,0 0,0 26,0 0,0-26</inkml:trace>
  <inkml:trace contextRef="#ctx0" brushRef="#br0" timeOffset="27147.5528">12912 3942</inkml:trace>
  <inkml:trace contextRef="#ctx0" brushRef="#br0" timeOffset="27793.5897">13467 2857,'0'-26,"27"26,-1 0,27 0,0 0,26 0,-26 0,-26 53,-27-27,0 27,0 0,0 26,0 1,0-27,0 0,-53-1,53-25,0-1,0 27,26-26,27-27,0 0,0 0,26 0,-52 0</inkml:trace>
  <inkml:trace contextRef="#ctx0" brushRef="#br0" timeOffset="28011.6022">13494 3201,'0'-26,"53"26,26-27,-52 27,-1 0,27 0,-27 0,1 0,-1 0</inkml:trace>
  <inkml:trace contextRef="#ctx0" brushRef="#br0" timeOffset="28535.6321">14049 2487,'27'0,"26"0,-27 0,1 26,-27 1,0-1,0 54,0-28,-27-25,27 26,0 0,0-27,0-26,53 0,0 0,0 0,0 0,0 0,-27 0</inkml:trace>
  <inkml:trace contextRef="#ctx0" brushRef="#br0" timeOffset="29307.6763">14579 3307,'0'-26,"26"26,0 0,27 0,0 0,0 0,27-27,-27 27,-27 0</inkml:trace>
  <inkml:trace contextRef="#ctx0" brushRef="#br0" timeOffset="29803.7047">15505 2407,'0'-53,"0"27,0 0,0 78,0 1,0 0,0 0,26 27,-26-1,0 27,27-53</inkml:trace>
  <inkml:trace contextRef="#ctx0" brushRef="#br0" timeOffset="30081.7206">15214 3016,'52'0,"1"0,-26 0,26 0,26 0,53-53,-26 53,0 0,0 0,-27 0,1 0</inkml:trace>
  <inkml:trace contextRef="#ctx0" brushRef="#br0" timeOffset="30507.745">15319 3254,'27'0,"26"0,26 0,53 0,-52 0,-27 0,-27 0,1 0,-27 27,0-1,0 27,0-27,0 1,-53 52,53-26,0-26,0 25,26-25</inkml:trace>
  <inkml:trace contextRef="#ctx0" brushRef="#br0" timeOffset="30747.7587">16034 3228,'0'0,"26"53,-26-1,53 1,-53 0,0 0,0 27,0-28</inkml:trace>
  <inkml:trace contextRef="#ctx0" brushRef="#br0" timeOffset="30897.7673">16113 3968,'53'-52</inkml:trace>
  <inkml:trace contextRef="#ctx0" brushRef="#br0" timeOffset="32487.8582">16642 2672,'0'-26,"0"26,27 0,26 0,0 0,0 0,-1 0,-25 0,26 0,-53 52,0 1,0 0,0 0,0 0,-53 0,26 0,27-27,-26 27,26-26,0 26,0-53,53 53,26-53,1 0,-27 0,26 26,-53-26</inkml:trace>
  <inkml:trace contextRef="#ctx0" brushRef="#br0" timeOffset="32766.8742">16748 3016,'-53'0,"53"-27,-53 27,106 0,27 0,-27 0,26-52,0 52,1 0,-27 0,-1-27</inkml:trace>
  <inkml:trace contextRef="#ctx0" brushRef="#br0" timeOffset="33171.8972">17198 2302,'0'0,"26"0,-26 52,0-25,0 26,0-27,0 27,0-26,53 26,-26-27,26-26,-27 0,-26-26,0-27,27 26,-27 1,0-27,0 26,0 54,0 26,0-27,53 27,-53 27,0 25,0 28,0-80</inkml:trace>
  <inkml:trace contextRef="#ctx0" brushRef="#br0" timeOffset="33981.9436">17780 3228,'26'0,"27"0,0-27,27 27,-27 0,0 0,-27 0</inkml:trace>
  <inkml:trace contextRef="#ctx0" brushRef="#br0" timeOffset="34215.9571">17912 3069,'0'0,"0"-27,0 54,53-1,-53 27,0-26,0 26,0-27,27 27,-27-27,53-26</inkml:trace>
  <inkml:trace contextRef="#ctx0" brushRef="#br0" timeOffset="34406.968">18441 3254,'27'0,"-1"0</inkml:trace>
  <inkml:trace contextRef="#ctx0" brushRef="#br0" timeOffset="34594.9787">18706 3175,'27'0,"-1"0,27 0</inkml:trace>
  <inkml:trace contextRef="#ctx0" brushRef="#br0" timeOffset="34799.9905">19129 3175,'27'0,"26"0,-27 0,1 0</inkml:trace>
  <inkml:trace contextRef="#ctx0" brushRef="#br0" timeOffset="34955.9992">19526 3201,'0'27,"53"-27</inkml:trace>
  <inkml:trace contextRef="#ctx0" brushRef="#br0" timeOffset="35195.013">20161 3201,'27'0,"26"-26,-27 26,-26 26</inkml:trace>
  <inkml:trace contextRef="#ctx0" brushRef="#br0" timeOffset="35332.0208">20426 3228,'0'0,"26"0</inkml:trace>
  <inkml:trace contextRef="#ctx0" brushRef="#br0" timeOffset="36104.0649">22199 2275,'-27'0,"1"0,-27 0,26 53,-26 26,0 27,53-26,-26 25,26 54,0-53,0 0,26 26,80 0,0-52,26 26,27-53,-27-53</inkml:trace>
  <inkml:trace contextRef="#ctx0" brushRef="#br0" timeOffset="36808.1052">24236 2566,'-80'80,"80"-54,-52-26,52 79,-27-52,27 52,0-52,53-27,0 0,0 0,0 0,0-27,-27 1,-26-54,0 54,0-27,0 27,0 26,0-27,-53 27,-26 0,79 0,26 27,54-27</inkml:trace>
  <inkml:trace contextRef="#ctx0" brushRef="#br0" timeOffset="37135.1234">25056 2593,'0'-27,"0"27,-79 0,-1 53,-26 0,27 26,26-26,53 0,-53-26,53-1,0 53,0-79,53 27,27-27,-1 0,27 0,0 0,-1 0,1 0,-53 0,-53 26,27-26</inkml:trace>
  <inkml:trace contextRef="#ctx0" brushRef="#br0" timeOffset="37926.1688">26220 2460,'0'-53,"0"27,27 26,26 0,0 0,-1 0,1 26,-26-26,-27 80,0-54,0 1,0-1,0 27,-27-26,27 25,-26-25,26-1,0 27,0-26,79 26,1-53,25 26,1-26,-26 0,-1 0,-52 0</inkml:trace>
  <inkml:trace contextRef="#ctx0" brushRef="#br0" timeOffset="38165.1829">26300 2672,'53'0,"-53"-26,26 26,27 0,0 26,0-26,0 0,0 26,26-26,-53 0</inkml:trace>
  <inkml:trace contextRef="#ctx0" brushRef="#br0" timeOffset="38548.2048">25876 2460,'0'0,"0"-26,27 26,26 0,-53 26,53 54,-53-27,52 26,-52-26,27 53,-27-53,53 26,-27-26,27 0,0-53</inkml:trace>
  <inkml:trace contextRef="#ctx0" brushRef="#br0" timeOffset="38864.2223">27305 2328,'0'-53,"26"53,-26 53,0 0,0 0,0 0,0 0,53 0,-53 26,27-26,26 0,-53 0,53 0,-27-27</inkml:trace>
  <inkml:trace contextRef="#ctx0" brushRef="#br0" timeOffset="39268.246">28205 2381,'26'0,"-79"0,0 53,-26 0,26-27,0 27,27-26,-1 26,27-53,27 52,25-52,1 53,27-53,-27 80,53-80,-27 26,-26-26,26 0</inkml:trace>
  <inkml:trace contextRef="#ctx0" brushRef="#br0" timeOffset="39846.2789">29263 2434,'-53'26,"53"1,-53 26,27-27,-27 27,26-26,-26-27,27 52,-27-52,27-26,26 0,0-1,0-26,0 27,0-27,79 53,-53 53,1-53,52 79,-26-26,0-53,26 26,-26-26,-26 0,26 0,-27 0,-26 0,0-26,0-27,0 0,-26 27,-27 26,26-80,-26 80,53 27,0-1,0 1,27-27</inkml:trace>
  <inkml:trace contextRef="#ctx0" brushRef="#br0" timeOffset="40399.3107">29871 2090,'0'26,"0"27,53 0,-53 27,53-1,-53 0,0 54,0-54,0 0,-53 1,27-27,-27 26,0-53,27-26,26 27</inkml:trace>
  <inkml:trace contextRef="#ctx0" brushRef="#br0" timeOffset="40565.3202">30348 2804,'79'0,"-52"0</inkml:trace>
  <inkml:trace contextRef="#ctx0" brushRef="#br0" timeOffset="46829.6785">29184 3439,'0'-26,"0"26,0 53,0-27,0 27,0 26,0 1,0-1,0 1,0-1,0 0,52 1,-52-1,0-26,0 26,0 1,0-27,0 0,0 0,0-1,-26 54,26-53,0 0,0 0,0 0,0 26,0-26,0 0,0 0,0 0,0 26,26-26,-26 0,0 0,0 0,0 0,0-27,0 1,0 26,0-27,0 1,0 26,27-53,-27 53,0-80,0 1</inkml:trace>
  <inkml:trace contextRef="#ctx0" brushRef="#br0" timeOffset="48577.7785">27464 4789,'0'0,"26"0,27 0,0 0,-26 0,-1 0,27 0,-27 0,27 0,0 0,27 0,-28 53,1-53,0 0,0 0,27 0,-27 0,26 0,-26 0,0 0,0 0,26 0,-26 0,0 0,0 0,0 0,26 0,-26 0,0 0,0 0,0 0,26 0,-26 0,0 0,0 0,0 0,0 0,0 0,-27 0,1 0,25 0,1 0,-26 0,-1 0,27 0,-26 0,-1 0,27 0,-27 0,1 0,52 0,-52 0,-1 0,1 0,26 0,-27 0,1 0,25 0,-25 0,-1 0,27 0,-26 0,-1 0,27 0,-26 0,-1 26,27-26,-27 0,1 0,26 0,-27 0,1 0,26 0,-27 0,1 0,-1 0,27 0,0 0,-27 0,27 0,-26 0,-54 0</inkml:trace>
  <inkml:trace contextRef="#ctx0" brushRef="#br0" timeOffset="51328.9358">29395 4842,'0'-53,"0"26,-26 27,26-26,0-27,-53 26,26 1,-26 26,27 0,0 0,26 0,-27 0,-26 26,53 27,-26-53,26 27,0-1,0 27,0-26,0-1,0 27,0-53,0 26,26-26,-26 27,53-27,-26 53,-1-53,27 0,-27 0,1 0,26 0,-27 0,-26-27,27 27,-27-26,0-1,0-26,53 53,-53-26,0 0,0-27,0 26,-27 27,1 27</inkml:trace>
  <inkml:trace contextRef="#ctx0" brushRef="#br0" timeOffset="51928.9702">30083 3598,'-79'0,"52"0,1 0,-27 0,26 79,-25-26,25-26,27 26,-53-27,53 1,0 26</inkml:trace>
  <inkml:trace contextRef="#ctx0" brushRef="#br0" timeOffset="52123.9813">30427 3995,'-53'0,"-53"26,27 27,0 0,-27-26,79-27</inkml:trace>
  <inkml:trace contextRef="#ctx0" brushRef="#br0" timeOffset="52303.991">30480 4233,'-53'0,"0"53,-26-53,-1 79,1-52,26-27,53 53</inkml:trace>
  <inkml:trace contextRef="#ctx0" brushRef="#br0" timeOffset="52483.0018">30559 4471,'0'0,"-53"53,27-53,0 27,-54-27,54 52,-1-52</inkml:trace>
  <inkml:trace contextRef="#ctx0" brushRef="#br0" timeOffset="52919.0268">30665 5238,'53'-52,"-132"52,52 0,1 0,-27 0,26 0,1 79,-53-79,26 53,0-53,-27 53,28-53,25 26,1-26,-27 0,53 27,-27-27</inkml:trace>
  <inkml:trace contextRef="#ctx0" brushRef="#br0" timeOffset="53106.0375">30612 5424,'-26'105,"-80"-78,27 26,26 0,-27-27,54-26</inkml:trace>
  <inkml:trace contextRef="#ctx0" brushRef="#br0" timeOffset="53361.0521">30348 5053,'-27'0,"27"-53,-53 53,0 0,1 53,-1-26,0 26,26-27,-26 27</inkml:trace>
  <inkml:trace contextRef="#ctx0" brushRef="#br0" timeOffset="53526.0609">30163 5186,'0'0,"-27"0,-26 0,27 52,-27-52,53 27</inkml:trace>
  <inkml:trace contextRef="#ctx0" brushRef="#br0" timeOffset="53790.0766">30004 3810,'-27'53,"1"-27,-27 27,26-27,-52 27,53-26,-27 26,53-27,-53-26</inkml:trace>
  <inkml:trace contextRef="#ctx0" brushRef="#br0" timeOffset="53983.0877">29819 4154,'-53'0,"0"53,0-27,53 0,0 27</inkml:trace>
  <inkml:trace contextRef="#ctx0" brushRef="#br0" timeOffset="54172.0985">29845 4392,'0'26,"0"27,-53-53,53 27</inkml:trace>
  <inkml:trace contextRef="#ctx0" brushRef="#br0" timeOffset="54351.1087">29607 4656,'26'0,"-26"0,0 0</inkml:trace>
  <inkml:trace contextRef="#ctx0" brushRef="#br0" timeOffset="54576.1212">29713 3651,'-53'0,"26"0,-26 26,53 1,-26 26,26-27,0 1,-26 26,26-27,0 1,0 25</inkml:trace>
  <inkml:trace contextRef="#ctx0" brushRef="#br0" timeOffset="54750.1315">29448 3863,'-53'0,"0"105,-53-78,1-27</inkml:trace>
  <inkml:trace contextRef="#ctx0" brushRef="#br0" timeOffset="54966.1439">28945 3651,'0'26,"-52"54,-54-1,0 27,26-27,-25-26,25 0,27-26</inkml:trace>
  <inkml:trace contextRef="#ctx0" brushRef="#br0" timeOffset="55192.1568">28337 3968,'-27'0,"27"0,-79 0,26 0,27 0,-27 27,-80 52,1 1,26 25,53-25</inkml:trace>
  <inkml:trace contextRef="#ctx0" brushRef="#br0" timeOffset="55410.1693">27781 4048,'-26'0,"-1"0,1 0,-53 26,-1 27,-26 0,53-26,27 25,26 1,-53 0,53-26,53-27</inkml:trace>
  <inkml:trace contextRef="#ctx0" brushRef="#br0" timeOffset="55659.1835">28734 3519,'-27'-27,"27"1,-53 52,0 27,1 53,-1 0,0 26,53-26,-27-27</inkml:trace>
  <inkml:trace contextRef="#ctx0" brushRef="#br0" timeOffset="55890.1968">28601 4180,'-52'53,"52"-27,-27 27,27-26,-26-27,26 53,-53-53,53 26,-27-26,27 53,-26-53,26 27</inkml:trace>
  <inkml:trace contextRef="#ctx0" brushRef="#br0" timeOffset="56129.2104">28840 4471,'53'-53,"-53"27,0-1,-27-26,1 53,-1 0,-26 0,27 53,-27-26,26 26,-26 26,27-26,26 0,-53 0,53-27</inkml:trace>
  <inkml:trace contextRef="#ctx0" brushRef="#br0" timeOffset="56340.2225">28998 4207,'-26'0,"26"52,-27 1,27 27,-105 26,52-27,-53 53,0 1,0-28,27-52</inkml:trace>
  <inkml:trace contextRef="#ctx0" brushRef="#br0" timeOffset="56525.2329">28258 4842,'-27'26,"-26"0,0 54,0-27,27 0,-27 26,53-52</inkml:trace>
  <inkml:trace contextRef="#ctx0" brushRef="#br0" timeOffset="56730.2448">28125 4842,'-26'0,"-1"0,-26 0,27 0,-1 52,27-25,-79-1,79 27,0-26,-26 26,26-27,0 1</inkml:trace>
  <inkml:trace contextRef="#ctx0" brushRef="#br0" timeOffset="56915.2554">28390 5080,'0'0,"-27"0,1 26,-27 27,27-26,26 25,-53 28,53-54</inkml:trace>
  <inkml:trace contextRef="#ctx0" brushRef="#br0" timeOffset="57150.2688">28734 5265,'-80'-53,"54"53,26 26,-53 27,53-26,0 26,-26-27,26 1,-53-27</inkml:trace>
  <inkml:trace contextRef="#ctx0" brushRef="#br0" timeOffset="57359.2808">28840 5424,'53'0,"-53"0,-27 53,1-27,-27 27,26-27,-26 54</inkml:trace>
  <inkml:trace contextRef="#ctx0" brushRef="#br0" timeOffset="57553.2913">28840 5503,'-27'0,"-26"0,53 26,-26 1,26 52</inkml:trace>
  <inkml:trace contextRef="#ctx0" brushRef="#br0" timeOffset="57840.3083">30136 5000,'-53'0,"-26"0,-27 0,0 53,53 0,-26-26,52 26,27-27,-53-26,53 53,0-27,0 1</inkml:trace>
  <inkml:trace contextRef="#ctx0" brushRef="#br0" timeOffset="58042.3199">29633 5265,'-79'26,"26"27,-26 27,52-27,-26-1,53 1,0-26,27-1,52-26</inkml:trace>
  <inkml:trace contextRef="#ctx0" brushRef="#br0" timeOffset="58260.3323">29792 5556,'27'0,"-80"0,26 53,-26-53,53 26,-53-26,53 27,0 26</inkml:trace>
  <inkml:trace contextRef="#ctx0" brushRef="#br0" timeOffset="58536.3481">28893 5133,'-53'0,"0"0,0 0,0 53,-27-27,28 27,-1 0,0 26,53-26,-27-26</inkml:trace>
  <inkml:trace contextRef="#ctx0" brushRef="#br0" timeOffset="58731.3593">28866 5397,'-79'53,"26"0,0 0,-27 26,28-26,-1 0,-27-53</inkml:trace>
  <inkml:trace contextRef="#ctx0" brushRef="#br0" timeOffset="58941.3713">28178 5371,'-53'79,"53"-26,-26-53</inkml:trace>
  <inkml:trace contextRef="#ctx0" brushRef="#br0" timeOffset="59151.3833">27914 5238,'0'-79,"0"53,0-1,-53 27,26 0,-52 0,-53 27,-54 52,80-26</inkml:trace>
  <inkml:trace contextRef="#ctx0" brushRef="#br0" timeOffset="59413.3983">28363 4207,'27'0,"-27"-27,0 27,-53 53,-53 53,27 0,-27-27,0 27,27-27,-27-26,53 0,26-53,27 27</inkml:trace>
  <inkml:trace contextRef="#ctx0" brushRef="#br0" timeOffset="59640.4113">27623 4815,'-53'0,"26"0,27-26,0-27,0 26</inkml:trace>
  <inkml:trace contextRef="#ctx0" brushRef="#br0" timeOffset="59849.4232">28099 3863,'0'0,"0"-27,-53-26,-27 53,1 0,-27 80,-52-1,25 27,27-27,27 27,53-53</inkml:trace>
  <inkml:trace contextRef="#ctx0" brushRef="#br0" timeOffset="60073.436">28099 3810,'0'-27,"-27"27,-26 0,0 0,-26 0,26 0,0 27,0-27,0 53,53-27,-52 27,52 0,0 0,0-27</inkml:trace>
  <inkml:trace contextRef="#ctx0" brushRef="#br0" timeOffset="60290.4484">27993 4259,'53'27,"-53"26,0-27,-27 27,-26 0,-52 27,25-54,27-26</inkml:trace>
  <inkml:trace contextRef="#ctx0" brushRef="#br0" timeOffset="60455.4579">27966 4603,'-52'53,"-1"-53,-27 53,27-53,27 53,-27-53,27 53,-27-53</inkml:trace>
  <inkml:trace contextRef="#ctx0" brushRef="#br1" timeOffset="72584.1516">1799 5053,'0'0,"0"53,0-26,0 26,0-1,0 1,-26-26,26-1,0 27,-53 0,53-53,0-53,0 27,0-27,0 0,0-26,0 52,0 1,0 26,0-53,53 53,-27 53,-26-27,0 1,53 25,-53-25,0-1,27 54,25-80,1 0,-53-27,27 27,-27-53,0 27,53-1,-53-25,26 52,-26-53,27 53,-27-53,53 53,-53-27,53 27,-27 0,-26 0,26 0,-26 53,0-26,0 26,0-27,0 27,0 0,0 26,0-26,53 0,-53-27</inkml:trace>
  <inkml:trace contextRef="#ctx0" brushRef="#br1" timeOffset="73617.2107">2699 5186,'0'-27,"-27"27,1 0,26 0,-80 0,80 53,-52-53,52 53,-27 0,27-27,0 27,53-53,-27 0,1 0,-27 0,53-79,-53 52,0 1,0-27,26 53,27 0,0 0,-53 26,53 27,-53-26,27 26,-27-27,0 1,0 52,0 0,0-105,0-27,0 0,0 27,52 26,-52-80,27 80,26 0,-53-26,53 26,0 0,26 0,-53 0,-26-27,0 27,-79 0,53 0,26 53,0 0,0-53,53 27,-27-27,27 0,0 0,26 0,-26 0,-26 0</inkml:trace>
  <inkml:trace contextRef="#ctx0" brushRef="#br1" timeOffset="74479.26">3201 5238,'0'53,"0"-26,27-27,26-27,-53-26,53 27,-53 0,0-27,0 26,0 27,-53 0,0 0,53 27,-53-27,53 26,0 53,0-52,0-1</inkml:trace>
  <inkml:trace contextRef="#ctx0" brushRef="#br1" timeOffset="74899.284">3545 5291,'-26'0,"26"27,0 26,-53-27,53 1,0 78,27-105,-1 0,0 27,27-27,-26 0,26-106,-53 53,0 27,0-27,0 26,-27 1,1 26,26-53,-27 53,27 26,0 27,0-53</inkml:trace>
  <inkml:trace contextRef="#ctx0" brushRef="#br1" timeOffset="75619.3252">3810 5291,'0'27,"53"26,-53-27,26 1,-26 26,53-27,-53 0,80-26,-54 80,27-80,0 0,-53-53,0 0,0 0,0 27,26 26,54 53,-54-53,1 0,-1 0,27-27,-53-26,0 27,0-1,0-26,-53 53,0 0,80 53,26-53,26 27,27-27,0 0,0 0,-54 0,-25 0,-27 26,0 54,0-54,0 0,0-26,0-52,0-28,53 27,0 27,0 26,26-80,0 80</inkml:trace>
  <inkml:trace contextRef="#ctx0" brushRef="#br1" timeOffset="75823.3369">5477 5609,'53'0,"-53"53,0 0,0-53,-53 53,0 0,0-27,0-26</inkml:trace>
  <inkml:trace contextRef="#ctx0" brushRef="#br1" timeOffset="77509.4331">6535 5291,'0'0,"53"-53,0 53,-26-52,25-1,-52-27,0 54,-52 26,25-27,1 27,-27 0,26 0,1 0,-27 0,53 80,0-27,0 0,0 52,0-25,0 26,26-1,-26 28,0-54,0 0,53 1,-53-27,0 0,0 0,0-1,0-25</inkml:trace>
  <inkml:trace contextRef="#ctx0" brushRef="#br1" timeOffset="77735.4457">6376 5715,'0'-27,"0"27,27 0,26 0,26 0,-26 0,0-53,26 53,-26 0,27 0</inkml:trace>
  <inkml:trace contextRef="#ctx0" brushRef="#br1" timeOffset="78020.4619">7250 5053,'-80'27,"27"26,-26 52,52-25,27-1,-79 27,79-27,0-26,0 0,27 0,-1-26,27-27,53 53,-27-53,1 0</inkml:trace>
  <inkml:trace contextRef="#ctx0" brushRef="#br1" timeOffset="78455.4874">7329 5318,'26'-27,"1"27,-1 0,27 0,-26 0,-27 0,53 0,-53 53,0 0,0-26,0 26,0-1,-27 28,27-54,-53 27,53-26,0-1,53-26,0 53,0-53,0 0,0 0,0 27</inkml:trace>
  <inkml:trace contextRef="#ctx0" brushRef="#br1" timeOffset="78673.4999">7276 5556,'0'0,"79"0,-26 0,0 0,27 0,25-53,-25 53,-27-53</inkml:trace>
  <inkml:trace contextRef="#ctx0" brushRef="#br1" timeOffset="78889.5119">7832 5371,'0'0,"53"0,0 0,-27 26,27 27,-53 0,0 26,0 1,0-1,-53 1,0-1,0-53,27-26,26 53</inkml:trace>
  <inkml:trace contextRef="#ctx0" brushRef="#br1" timeOffset="79099.5243">8149 5768,'80'-27,"-54"27,53-53,-26 53,-26 27,-27-1</inkml:trace>
  <inkml:trace contextRef="#ctx0" brushRef="#br1" timeOffset="79219.5311">8281 5926,'53'0,"0"0,0 0,0 0,0 0,0 0</inkml:trace>
  <inkml:trace contextRef="#ctx0" brushRef="#br1" timeOffset="79865.5681">9419 5953,'27'0,"-1"0,27 0,26-53,-52 53,-27-53,26 27,-26-27,0 0,-26 53,-27 0,0 0,0 0,27 0,26 26,-53 27,53-26,0 25,26 1,1 27,52-27,0 0,1-53,-1 52,1-52,-54 0,-26 0</inkml:trace>
  <inkml:trace contextRef="#ctx0" brushRef="#br1" timeOffset="80599.6101">9260 4656,'0'0,"27"0,26 0,-27 0,1 0,26 0,-53 53,26-53,-26 53,0-26,0-1,0 27,-26-27,26 27,-80-26,80-1,0 27,0-26,27 26,26-53,0 0,26 0,27 0,-27 0,-26 0,-53 0</inkml:trace>
  <inkml:trace contextRef="#ctx0" brushRef="#br1" timeOffset="80833.6234">9181 4947,'0'-53,"27"53,-1 0,0 0,27 27,0-27,0 0,27 26,-1-26,0 0</inkml:trace>
  <inkml:trace contextRef="#ctx0" brushRef="#br1" timeOffset="81434.6578">10160 5794,'0'-26,"26"26,1 0,26 0,0 0,0 0,0 0,-53 53,0-27,0 0</inkml:trace>
  <inkml:trace contextRef="#ctx0" brushRef="#br1" timeOffset="81566.6654">10292 6032,'0'0,"27"0,26 0,26 0,-26 0,-27 0</inkml:trace>
  <inkml:trace contextRef="#ctx0" brushRef="#br1" timeOffset="82098.6958">11298 5106,'0'-26,"0"26,0 79,0 27,0-27,0 1,0-1,0 0,53 1,-53-1,53 1</inkml:trace>
  <inkml:trace contextRef="#ctx0" brushRef="#br1" timeOffset="82324.7087">11880 5662,'53'0,"-27"0,27-53,-26 53,-1 0,53 0,-26 0,27 0,-1 0,-26 0,0 0,0 0</inkml:trace>
  <inkml:trace contextRef="#ctx0" brushRef="#br1" timeOffset="82571.7227">12171 5450,'0'27,"0"25,0 28,0-27,0-27,0 27,0 27,0-28,0-25</inkml:trace>
  <inkml:trace contextRef="#ctx0" brushRef="#br1" timeOffset="83298.7644">13123 5080,'0'0,"0"-27,0 1,27 26,26 0,0 0,0 0,26 0,-53 0,-26 26,27-26,-27 80,0-1,0-53,-27 27,1 0,26-26,-79 26,79-27,0 1,52 25,1-52,53 53,0-53,26 0,-26 0,0 0,-80 0</inkml:trace>
  <inkml:trace contextRef="#ctx0" brushRef="#br1" timeOffset="83539.7782">13097 5344,'26'0,"-26"-26,80 26,-54 0,1 0,-1 0,53 0,-26 0,0 0,0 0,27 53</inkml:trace>
  <inkml:trace contextRef="#ctx0" brushRef="#br1" timeOffset="84094.81">14182 5424,'106'-27,"-27"27,0 0,1 0,-1 0,-26 0,0 0,-27 0</inkml:trace>
  <inkml:trace contextRef="#ctx0" brushRef="#br1" timeOffset="84356.825">14420 5291,'0'-53,"0"80,0 26,0-27,0 1,0 52,26 0,-26-26,53 0</inkml:trace>
  <inkml:trace contextRef="#ctx0" brushRef="#br1" timeOffset="85287.8782">15028 4789,'0'-53,"53"26,-26 27,26 0,0 0,26 0,-53 0,1 0,26 80,-53-1,-27-53,1 27,-1-26,-26 26,53-27,-26 1,26 26,0 0,26-53,1 26,26-26,79 0,-52 0,-28 0,-25 0,-27 0</inkml:trace>
  <inkml:trace contextRef="#ctx0" brushRef="#br1" timeOffset="85535.8924">15081 4921,'-26'0,"26"0,79 0,1 0,-1 0,0 0,1 0,-1 0,-26 0</inkml:trace>
  <inkml:trace contextRef="#ctx0" brushRef="#br1" timeOffset="86014.9197">15743 4551,'26'0,"27"0,0 0,-53 52,0-25,-26 26,-1-53,27 26,-79-26,79 53,53-26,0-27,-1 0,1 53,27-53,-27 26</inkml:trace>
  <inkml:trace contextRef="#ctx0" brushRef="#br1" timeOffset="87605.0107">15187 5450,'0'0,"79"0,-26 0,27 0,52 0,27 0,0 0,-27 0,-26 0,-27 0,0 0,-52 0,-27 0,-27 0,-25 53</inkml:trace>
  <inkml:trace contextRef="#ctx0" brushRef="#br1" timeOffset="88985.0897">15187 5688,'27'0,"25"0,-25 0,-27 53,0 0,0-26,0 25,0-25,0-27,0 53,0-27,53-26,-27 0,1 53,26-53,-27 0</inkml:trace>
  <inkml:trace contextRef="#ctx0" brushRef="#br1" timeOffset="89181.1009">15505 5794,'0'-79,"0"132,0 26,0-26,0 26,0 1,0-1,0-26</inkml:trace>
  <inkml:trace contextRef="#ctx0" brushRef="#br1" timeOffset="89324.1091">15531 6297,'27'0,"25"0</inkml:trace>
  <inkml:trace contextRef="#ctx0" brushRef="#br1" timeOffset="90251.1621">16484 5424,'0'-53,"-27"53,54 0,25 0,28-27,26 27,26 0,-53 0,-26 0,-26 0</inkml:trace>
  <inkml:trace contextRef="#ctx0" brushRef="#br1" timeOffset="90537.1785">16722 5265,'0'26,"0"1,0 26,0 0,0 0,0-1,0 1</inkml:trace>
  <inkml:trace contextRef="#ctx0" brushRef="#br1" timeOffset="91489.2323">17357 4630,'0'-53,"0"27,0-1,26 27,54 0,-28 0,-25 0,-1 0,27 0,-53 53,0-27,0 27,-53 0,27 0,-1-26,27 26,-79-27,79 27,0-27,0 1,53 26,0-53,26 26,1-26,-1 0,0 0,-52 0</inkml:trace>
  <inkml:trace contextRef="#ctx0" brushRef="#br1" timeOffset="91753.2474">17304 4789,'26'0,"27"0,27 0,-1 0,0 0,1 0,-27 0,-1 0,-25 0</inkml:trace>
  <inkml:trace contextRef="#ctx0" brushRef="#br1" timeOffset="92097.2677">18098 4312,'0'0,"0"53,0 0,0-53,0 27,-27-27,27 53,53-53,-27 0,1 0,-27 26,53-26,-53 53,-80 0,-25 0</inkml:trace>
  <inkml:trace contextRef="#ctx0" brushRef="#br1" timeOffset="92765.3059">17171 5265,'0'-27,"53"27,-26 0,-1-52,27 52,0 0,0 0,0 0,26 0,1 0,-27 0,0 26,-1-26,1 0,27 26,-27-26,-27 0</inkml:trace>
  <inkml:trace contextRef="#ctx0" brushRef="#br1" timeOffset="93191.3303">17383 5397,'0'0,"0"0,53 80,-53-54,0 0,-26 27,-27-26,0-27,0 79,26-79,27 27,53-27,0 26,0-26,-26 0,26 53,-80-26,1-27,-54 52,27-52,27 53</inkml:trace>
  <inkml:trace contextRef="#ctx0" brushRef="#br1" timeOffset="93396.3419">17754 5477,'0'-53,"0"79,0 27,0 0,0 26,0 27,0-26,-27 25</inkml:trace>
  <inkml:trace contextRef="#ctx0" brushRef="#br1" timeOffset="93551.3509">17727 6323,'27'0,"-1"-53</inkml:trace>
  <inkml:trace contextRef="#ctx0" brushRef="#br1" timeOffset="94648.413">18124 4286,'0'-27,"-53"27,27 53,-27-26</inkml:trace>
  <inkml:trace contextRef="#ctx0" brushRef="#br1" timeOffset="95547.465">18230 5291,'53'-26,"-27"26,1 0,-1 0,27 0,0 0,-53 0</inkml:trace>
  <inkml:trace contextRef="#ctx0" brushRef="#br1" timeOffset="95830.4812">18389 5186,'0'-53,"0"79,0 27,0-27,0 1,0 26,0-27,0 1</inkml:trace>
  <inkml:trace contextRef="#ctx0" brushRef="#br1" timeOffset="96057.4941">18600 5344,'0'-53,"27"53</inkml:trace>
  <inkml:trace contextRef="#ctx0" brushRef="#br1" timeOffset="96245.5049">18759 5291,'26'0,"-26"27</inkml:trace>
  <inkml:trace contextRef="#ctx0" brushRef="#br1" timeOffset="96401.5137">18891 5318,'27'0</inkml:trace>
  <inkml:trace contextRef="#ctx0" brushRef="#br1" timeOffset="97279.5641">19288 5133,'0'0,"80"0,-1 0,-79 26,53-26,-53 27</inkml:trace>
  <inkml:trace contextRef="#ctx0" brushRef="#br1" timeOffset="97442.5734">19341 5424,'27'0,"25"0,28 0,-27 0</inkml:trace>
  <inkml:trace contextRef="#ctx0" brushRef="#br1" timeOffset="98381.6271">20558 4736,'-26'0,"-27"0,-27 0,-25 0,25 53,1 0,-1-53,54 52,26-25,0 26,53-53,26 0,27 26,-27-26,-26 0,0 80,-53-27,0-27,-106 27,27 0,-53-27,26 27,0 0,53 0,27-53,26 53,0-27,26 27,27-53,0 27,26-27,54 0,-54 53,0-53,-26 0,-26 0,26 0,-53 26,26-26,-26 27,27-27</inkml:trace>
  <inkml:trace contextRef="#ctx0" brushRef="#br1" timeOffset="99806.7086">21061 4471,'0'-26,"0"26,79 0,1 0,-27 0,-1 0,-25 0,26 26,-27 27,-26 26,0-52,-26 52,-27-26,0 0,27-26,-27-1,53 53,0-26,53-26,-1-27,1 0,0 0,-26 0,26 0,-27 0</inkml:trace>
  <inkml:trace contextRef="#ctx0" brushRef="#br1" timeOffset="100077.7241">21061 4762,'0'0,"26"0,54 0,-27 0,26 27,0-27,1 0,-1 0,-26 0,26 0,-52 0</inkml:trace>
  <inkml:trace contextRef="#ctx0" brushRef="#br1" timeOffset="100518.7494">21696 4180,'0'0,"0"53,0 0,0 0,0 0,0 0,0-27,0 1,0-27,53 0,-27-80,-26 54,53 26,-53-27,27 27,-27 0,53 53,-53 0,0-26,0-1,0 53</inkml:trace>
  <inkml:trace contextRef="#ctx0" brushRef="#br1" timeOffset="101156.7859">20929 5186,'52'0,"1"0,0 0,0 0,27 0,52 0,0 0,27 0,-53 0,-27 0,1 26,-28-26,1 0,-53 26</inkml:trace>
  <inkml:trace contextRef="#ctx0" brushRef="#br1" timeOffset="101629.8127">20611 5529,'79'0,"-79"53,27 0,-27 0,0 0,0 0,0 26,0-26,0-26,53-54,-53 1,26-53,-26 26,53 26,-53-26,80 53,-80-26,26 26,27 0,0 0,-53 53,26-53,-26 26,0 27,0-26,0 25,0-25,-26 26</inkml:trace>
  <inkml:trace contextRef="#ctx0" brushRef="#br1" timeOffset="101853.8257">21273 5556,'0'-27,"52"54,-52 26,0-27,0 1,0 26,27 0,-27 0,0 26,-27-26,27 0</inkml:trace>
  <inkml:trace contextRef="#ctx0" brushRef="#br1" timeOffset="102010.8347">21325 6244,'53'0,"-53"-27,27 27</inkml:trace>
  <inkml:trace contextRef="#ctx0" brushRef="#br1" timeOffset="102726.8757">22331 5265,'0'26,"0"1,0 26,-53 0,26 0</inkml:trace>
  <inkml:trace contextRef="#ctx0" brushRef="#br1" timeOffset="103706.9317">23495 4630,'53'0,"0"0,0 0,-27 0,27 26,-26-26,-27 53,53 0,-53 0,-27-26,1 25,-27-25,26-27,27 53,-26 0,26 0,26 0,27-53,27 53,-1-53,0 0,-26 26</inkml:trace>
  <inkml:trace contextRef="#ctx0" brushRef="#br1" timeOffset="103952.9457">23601 4947,'0'-26,"53"26,0 0,0 0,0 0,-1 0,1 0,-26 0,-1 0</inkml:trace>
  <inkml:trace contextRef="#ctx0" brushRef="#br1" timeOffset="104358.969">23283 4656,'0'-26,"0"26,27 0,-27 26,53 27,-53 0,0 27,0 25,0-25,53-1,-53-26,26 0,27 0</inkml:trace>
  <inkml:trace contextRef="#ctx0" brushRef="#br1" timeOffset="105289.0221">24156 4656,'0'-26,"0"52,0 1,0 26,0 26,53 0,-53 27,0-53,0 0,0 27,0-28,0 1,0-26,0 26,0 0,0-27,27-26</inkml:trace>
  <inkml:trace contextRef="#ctx0" brushRef="#br1" timeOffset="105867.0553">24844 4815,'0'27,"-26"-1,26 53,-79-26,52-26,-26 26,53-27,-53-26,53 53,-26-53,26 53,0-27,0 27,26-53,-26 27,80-27,-27 53,-27-53,0 26,27-26,0 53</inkml:trace>
  <inkml:trace contextRef="#ctx0" brushRef="#br1" timeOffset="106557.0947">25453 5053,'-53'0,"27"53,-1-26,-52 26,26-27,0 27,0-27,27-26,26 53,-53-53,0-26,53-1,0 1,0-27,26 0,-26 0,0 0,27 53,26 0,-27 53,0-26,27-1,-26 27,26-27,-27-26,27 80,-26-80,-1 0,27 0,-53-27,0 1,0-27,0-26,0 26,0-27,0 54,-27 26,27-27,-26 27,26 0,0 27,-53 26,53-27,0 27,0-26</inkml:trace>
  <inkml:trace contextRef="#ctx0" brushRef="#br1" timeOffset="106909.1149">25850 4789,'0'53,"0"-1,0 28,0 26,0-27,0 0,0 1,0-1,-80 27,28-53,-1 26,-27-52,27-27,27 53,-27-53,26 0,1 0,52 0</inkml:trace>
  <inkml:trace contextRef="#ctx0" brushRef="#br1" timeOffset="107757.1634">23178 4524,'-53'0,"-27"0,1 53,-27 53,53 0,0-1,53 1,0 27,0-1,27 27,52-27,-26-53,26 1,-26-27,0 26,0-79</inkml:trace>
  <inkml:trace contextRef="#ctx0" brushRef="#br1" timeOffset="108581.2104">23601 4974,'0'0,"0"0,79 0,-26 0</inkml:trace>
  <inkml:trace contextRef="#ctx0" brushRef="#br1" timeOffset="112700.4459">3651 7514,'0'-27,"0"-26,0 27,0 0,0-1,-26 27,26-53,-53 53,26 0,-25 0,-1 53,26-26,-26 25,27 28,26-27,-53-27,53 27,0-26,26-27,27 0,0 0,-26 0,26-27,-27 27,27-26,-27-27,-26 26,27 54,-27-1,0 27,0 0,0 26,0 27,53 27,-53 25,0-52,0 0,0-27,53-26,-53 0,-27-53,1 0,-1 0,-26 0,0-53,27 27,-27-27,53-26,-26 26,26 26,0 1,0-27,0 26,26 27,53-79,-26 79,27 0,-27-27,0 27,-1 0,-52 0</inkml:trace>
  <inkml:trace contextRef="#ctx0" brushRef="#br1" timeOffset="113129.4707">4154 7567,'0'53,"0"26,-53 0,53 1,0-1,-26 1,26-28,0 1,0 0,53 0,-27-26,27-27,53 79,0-79</inkml:trace>
  <inkml:trace contextRef="#ctx0" brushRef="#br1" timeOffset="113944.5173">4604 7726,'0'-27,"26"27,27 0,-26 0,26 0,-1 0,1 0,-26 0,-27 0,53 0,-53 79,0-52,0 26,0 0,-53 26,0-26,0 0,27 0,26-27,-53 1,53 26,0-27,53-26,-27 53,27-53,26 0,80 0,-53 0,-27 0,-52 0</inkml:trace>
  <inkml:trace contextRef="#ctx0" brushRef="#br1" timeOffset="114201.532">4683 8043,'0'-26,"27"26,26 0,-1 0,1 0,27 0,-27 0,26 0,0 0,-26 0,0 0</inkml:trace>
  <inkml:trace contextRef="#ctx0" brushRef="#br1" timeOffset="114454.5464">5450 7778,'0'-26,"53"79,-53 26,53-52,-53-1,0 54,27-28,-27 1,0 0,0 27,-53-27,26 0,-26-1,27-25</inkml:trace>
  <inkml:trace contextRef="#ctx0" brushRef="#br1" timeOffset="114689.5599">5847 8202,'53'0,"-53"-27,53 27,-26 0,-1 0,53 0,-52 0,-1 0,-26 0,0 53,-26-53</inkml:trace>
  <inkml:trace contextRef="#ctx0" brushRef="#br1" timeOffset="114814.567">5900 8440,'27'0,"52"0,-26 0,0 0,0 0,-27 0,27 0</inkml:trace>
  <inkml:trace contextRef="#ctx0" brushRef="#br1" timeOffset="115850.6263">7620 7540,'0'27,"26"-27,-26 0,0-27,0-26,-26 53,0-26,-27 26,-27 26,80 27,-53 0,53 0,-53 27,53 25,0-25,-52 26,52-1,0-25,0-1,-27 1,27-28,0 1,0-26</inkml:trace>
  <inkml:trace contextRef="#ctx0" brushRef="#br1" timeOffset="116067.6387">7117 8069,'27'0,"26"-52,0 52,0 0,26 0,0 0,-26 0,0 0,-26 0,-1 0</inkml:trace>
  <inkml:trace contextRef="#ctx0" brushRef="#br1" timeOffset="116533.6654">8281 7434,'-26'0,"0"0,-27 53,26 0,-26 27,53-1,-26 27,26-53,0 26,0 1,0-1,53 0,0 1,52-27,28 0,-54-53,1 52</inkml:trace>
  <inkml:trace contextRef="#ctx0" brushRef="#br1" timeOffset="117177.7021">8678 7170,'0'26,"0"27,-53 27,53-1,0 0,0 1,0-1,0-26,0 0,27 0,-1 0,27-27,-26-26</inkml:trace>
  <inkml:trace contextRef="#ctx0" brushRef="#br1" timeOffset="117410.7155">8943 7540,'0'-26,"0"52,0 27,0 27,0-27,0 26,0 0,0-26,0 27,-27-28,27 28,0-27</inkml:trace>
  <inkml:trace contextRef="#ctx0" brushRef="#br1" timeOffset="117980.7481">9181 7726,'0'-27,"27"27,-1 0,27 0,26 0,1 0,-1 0,0 0,-52 0,-27 79,0-52,0-1,0 27,0-26,-53-1,0 27,0-26,27 52,26-26,0-53,53 26,26-26,27 0,0 53,-27-53,-26 0</inkml:trace>
  <inkml:trace contextRef="#ctx0" brushRef="#br1" timeOffset="118243.7631">9419 7990,'0'0,"53"0,-26 0,25 0,1 0,0 0,27 0,-1 0,-26 0,-27 0</inkml:trace>
  <inkml:trace contextRef="#ctx0" brushRef="#br1" timeOffset="118475.7764">10054 7699,'0'53,"53"-27,-53 54,53-27,-53 0,0 0,0 26,0 0,-53 1,-53 26,0-54,80 1,26-26,-26-27,26 53</inkml:trace>
  <inkml:trace contextRef="#ctx0" brushRef="#br1" timeOffset="119096.812">10610 8017,'0'-80,"53"80,-53-26,26 26,1 0,-1 0,27 0,-27 26,27 54</inkml:trace>
  <inkml:trace contextRef="#ctx0" brushRef="#br1" timeOffset="119246.8205">10663 8387,'53'0,"-27"-26,1 26,52 0,-53 0</inkml:trace>
  <inkml:trace contextRef="#ctx0" brushRef="#br1" timeOffset="119974.8622">12171 8255,'26'26,"27"-26,27 0,25 0,-25 0,-27 0,0-26,-27-27,-26 0,0 53,-26-27,-54 27,1 0,0 0,-1 0,27 0,27 27,26-1,0 27,0 27,53 25,0-52,52 27,-25-1,26-52,-27 25,27 1,-53-53,0 0,-27 0</inkml:trace>
  <inkml:trace contextRef="#ctx0" brushRef="#br1" timeOffset="120746.9061">11959 6826,'0'0,"0"-27,0 27,0 53,0 27,0-1,0 1,0-1,80 0,-54 1</inkml:trace>
  <inkml:trace contextRef="#ctx0" brushRef="#br1" timeOffset="120981.9198">12250 7011,'0'53,"0"26,0 1,0-1,0 1,0-1,-53 0,53 1,0 26,0-80</inkml:trace>
  <inkml:trace contextRef="#ctx0" brushRef="#br1" timeOffset="121504.9497">12541 7249,'27'0,"-1"0,1 0,52 0,-53 0,1 0,-27 27,26-27,-26 53,0-27,0 27,0-27,-79 27,26-26,27 26,26-27,-53 1,53 26,53-53,0 53,26-53,0 0,27 0,0 0,-27 0,-79 26</inkml:trace>
  <inkml:trace contextRef="#ctx0" brushRef="#br1" timeOffset="121736.963">12568 7487,'53'0,"-27"0,27 0,26 0,-26 0,27 0</inkml:trace>
  <inkml:trace contextRef="#ctx0" brushRef="#br1" timeOffset="122413.0016">13494 8228,'53'-53,"-27"53,1 0,26 0,-27 27,-26-1</inkml:trace>
  <inkml:trace contextRef="#ctx0" brushRef="#br1" timeOffset="122563.0102">13520 8493,'53'0,"0"0,0 0,0 0,0 0,-27 0</inkml:trace>
  <inkml:trace contextRef="#ctx0" brushRef="#br1" timeOffset="123245.0492">14473 7329,'0'26,"0"53,0 1,0-1,-27 27,27 0,0-27,0 1,0-1,0-26,0 0,0-27</inkml:trace>
  <inkml:trace contextRef="#ctx0" brushRef="#br1" timeOffset="123553.0669">14870 8069,'53'0,"-1"-26,1 26,0 0,53 0,26-53,-26 53,-26 0,-27 0</inkml:trace>
  <inkml:trace contextRef="#ctx0" brushRef="#br1" timeOffset="123815.0818">15081 7726,'0'52,"0"28,27-1,-27-52,0 26,0-27,0 0,0 27,0 27</inkml:trace>
  <inkml:trace contextRef="#ctx0" brushRef="#br1" timeOffset="124437.1174">16457 6826,'0'-27,"0"27,-26 106,26-26,-53 26,53-27,0 27,-53 26,53-26,-27-53</inkml:trace>
  <inkml:trace contextRef="#ctx0" brushRef="#br1" timeOffset="124723.1338">15928 7673,'106'0,"-80"0,27-27,27 27,25 0,54 0,-27 0,27 0,26 0,1 0,-54 0,0 27,-26-27,-53 53</inkml:trace>
  <inkml:trace contextRef="#ctx0" brushRef="#br1" timeOffset="125481.1771">16431 8043,'26'0,"-26"-26,53 26,-27 0,27 26,-26-26,26 106,-53-80,26 1,-26 26,0-27,0 1,-26 26,-1-27,-26 27,27-27,-27 27,53 27,0-80,53 26,26-26,1 0,26 53,-27-53,-26 0</inkml:trace>
  <inkml:trace contextRef="#ctx0" brushRef="#br1" timeOffset="125705.1899">16457 8281,'27'0,"-1"0,53 0,1 0,-1 27,1-27,-1 53,-26-53</inkml:trace>
  <inkml:trace contextRef="#ctx0" brushRef="#br1" timeOffset="126561.2389">17992 7567,'0'0,"0"0,79 0,0 0,1 0,-1 0,-26 0,-26 0,25 0</inkml:trace>
  <inkml:trace contextRef="#ctx0" brushRef="#br1" timeOffset="126787.2518">18177 7382,'0'26,"0"27,0 0,0-27,0 1,0 26,0 26,0 0,0-26</inkml:trace>
  <inkml:trace contextRef="#ctx0" brushRef="#br1" timeOffset="129425.4027">19368 6482,'0'-26,"0"-27,0 106,0 26,0 27,-53 0,53 26,0-26,0-27,0 0,0 1,0-54</inkml:trace>
  <inkml:trace contextRef="#ctx0" brushRef="#br1" timeOffset="129734.4204">18812 7382,'53'0,"-27"-27,27 27,53 0,0 0,79 0,-26 0,79 0,-26 0,-1 0,1 0,0 79,-80-79,-26 27,-53-27,-53 53,0-27</inkml:trace>
  <inkml:trace contextRef="#ctx0" brushRef="#br1" timeOffset="130633.4718">18733 7990,'0'-53,"26"53,27 0,0 27,0-27,-53 53,26-53,-26 52,0 1,0-26,-53 26,-26-27,26 27,27-53,26 53,-53-53,53 27,0-1,26-26,1 53,25-53,28 0,26 0,-53 0,-27 0,27-27</inkml:trace>
  <inkml:trace contextRef="#ctx0" brushRef="#br1" timeOffset="130851.4843">19129 8017,'0'26,"0"0,0 27,0 27,0 26,-26 26,-27-79</inkml:trace>
  <inkml:trace contextRef="#ctx0" brushRef="#br1" timeOffset="131014.4934">19129 8890,'53'-27,"27"-26,-54 53</inkml:trace>
  <inkml:trace contextRef="#ctx0" brushRef="#br1" timeOffset="131698.5327">19685 8043,'26'0,"27"26,-26-26,26 53,-27-53,-26 53,27-53,-27 53,0 27,0-54,-27 1,1-27,26 79,-53-79,53 53,0-27,0 1,0-27,26 53,27-53,27 0,-27 26,-1-26</inkml:trace>
  <inkml:trace contextRef="#ctx0" brushRef="#br1" timeOffset="131960.5477">19632 8466,'53'0,"0"0,26 0,1 0,-1 0,-26 0,0 0,26 0</inkml:trace>
  <inkml:trace contextRef="#ctx0" brushRef="#br1" timeOffset="132304.5674">20161 7699,'0'0,"27"27,-27-1,79 27,-79-27,27 1,-27 26,0 0,0-27,-53-26,53 53,26-27,1-26,25 53,-25-53,-1 0</inkml:trace>
  <inkml:trace contextRef="#ctx0" brushRef="#br1" timeOffset="133429.6318">21325 7540,'0'-53,"53"53,-26-26,26 26,0 0,26 0,0 0,1 0,-54 0,1 0,-27 0</inkml:trace>
  <inkml:trace contextRef="#ctx0" brushRef="#br1" timeOffset="133669.6455">21564 7302,'0'-26,"0"26,0 26,0 1,0 26,0-1,0 1,0 27,79 26,-79-53</inkml:trace>
  <inkml:trace contextRef="#ctx0" brushRef="#br1" timeOffset="134499.693">22807 6535,'0'-27,"0"54,0 26,0 26,0 1,-26 52,26 0,0 27,-53-106</inkml:trace>
  <inkml:trace contextRef="#ctx0" brushRef="#br1" timeOffset="134833.7121">22357 7461,'27'0,"26"0,0 0,52 0,54 0,26 0,27 0,53 0,-27 0,26 0,-26 0,-52 0,-1 0,-26 53,-80-53,-26 0,0 26,-53 27</inkml:trace>
  <inkml:trace contextRef="#ctx0" brushRef="#br1" timeOffset="135544.7527">22251 8149,'80'0,"-27"0,0 0,0 0,-27 0,27 0,-53 26,0 27,-53-53,-26 80,26-80,0 53,26-27,54 27,-1-53,27 53,-26-53,52 53,-52-53,25 26,-52 1,-26-27,26 53,-79-53,52 26,-52 27</inkml:trace>
  <inkml:trace contextRef="#ctx0" brushRef="#br1" timeOffset="135776.766">22939 8043,'27'0,"-27"0,0 26,0 27,0-26,0-1,0 27,0 27,0-1,0-53</inkml:trace>
  <inkml:trace contextRef="#ctx0" brushRef="#br1" timeOffset="135948.7758">22939 8757,'53'0,"-53"0,27 0</inkml:trace>
  <inkml:trace contextRef="#ctx0" brushRef="#br1" timeOffset="136512.8081">23654 8017,'26'0,"27"0,-26 0,52 0,-79 26,26-26,-26 79,0-26,0-26,0-1,0 1,-52 26,-28 26,27-53,0 1,53 26,-26-27,26 27,0-53,53 80,0-80,0 26,26-26,-53 53,1-53</inkml:trace>
  <inkml:trace contextRef="#ctx0" brushRef="#br1" timeOffset="136745.8209">23574 8308,'53'0,"27"0,-1 26,0-26,1 0,-27 0</inkml:trace>
  <inkml:trace contextRef="#ctx0" brushRef="#br1" timeOffset="137113.8425">24236 7805,'53'0,"-27"0,27 0,-53 26,0 27,-26-53,26 80,-27-80,27 26,0 1,27-27,26 0,-53 26,0 27,0 0,-53-53,0 79,0-79,0 0</inkml:trace>
  <inkml:trace contextRef="#ctx0" brushRef="#br1" timeOffset="138242.9071">25162 7620,'0'0,"26"0,54 0,-27 0,0 0,-1 0,1 0,-26 0</inkml:trace>
  <inkml:trace contextRef="#ctx0" brushRef="#br1" timeOffset="138483.9208">25347 7514,'0'-53,"0"106,0-27,0 1,0-1,0 27,0-26,0-1,0 27,27-27</inkml:trace>
  <inkml:trace contextRef="#ctx0" brushRef="#br1" timeOffset="138700.9333">25691 7620,'27'0,"25"0,-25 0</inkml:trace>
  <inkml:trace contextRef="#ctx0" brushRef="#br1" timeOffset="138940.947">26009 7620,'26'0,"27"0,-53 53,26-53</inkml:trace>
  <inkml:trace contextRef="#ctx0" brushRef="#br1" timeOffset="139128.9577">26432 7646,'26'0,"1"0,26 27</inkml:trace>
  <inkml:trace contextRef="#ctx0" brushRef="#br1" timeOffset="139309.9681">26829 7673,'0'0,"26"0,1 0</inkml:trace>
  <inkml:trace contextRef="#ctx0" brushRef="#br1" timeOffset="139502.9791">27252 7673,'27'0,"-27"-53,0 79,26-26</inkml:trace>
  <inkml:trace contextRef="#ctx0" brushRef="#br1" timeOffset="139677.9889">27570 7646,'53'0,"-53"27</inkml:trace>
  <inkml:trace contextRef="#ctx0" brushRef="#br1" timeOffset="141147.0732">12806 10186,'0'-53,"53"53,-27 0,1 0,26 0,26 0,-26 0,-27 0,27 53</inkml:trace>
  <inkml:trace contextRef="#ctx0" brushRef="#br1" timeOffset="141303.0821">12806 10530,'79'0,"-52"0,26 0,26 0,-53 0,1 0</inkml:trace>
  <inkml:trace contextRef="#ctx0" brushRef="#br1" timeOffset="143441.2043">15981 9551,'0'-26,"-27"26,1 0,-53 0,-1 53,1 0,-27-27,53 27,27-27,-27 27,53 0,0-26,26-27,54 0,25 0,28 0,-28 0,-25 0,-1 53,-26-53,-53 52,-26-25,-27 26,-53 0,0-27,-26 27,52 0,-25 0,78-27,27 27,0 0,0-26,53-27,0 0,26 0,54 53,-1-53,-26 0,26 0,0 0,-26 0,26 0,-52 0,-1 0,-26 0,-26 0,-27 26</inkml:trace>
  <inkml:trace contextRef="#ctx0" brushRef="#br1" timeOffset="144475.2635">18256 8969,'0'0,"0"-53,0 106,0 26,0-26,-26 27,26 26,0-27,-27 27,27-80</inkml:trace>
  <inkml:trace contextRef="#ctx0" brushRef="#br1" timeOffset="144948.2906">17410 9816,'0'0,"26"0,27 0,0 0,26 0,54 0,78 0,80 0,27 0,52 0,27-80,-27 80,-52 0,-53 0,-80 0,-79 0,-53 0,-53 27</inkml:trace>
  <inkml:trace contextRef="#ctx0" brushRef="#br1" timeOffset="145968.3489">17542 10133,'26'0,"1"-26,26 26,0 26,-53 27,53-26,-53-1,52 27,-52-27,0 1,0 26,0-27,-26-26,26 27,0-27,0-27,53-26,-53 27,53-27,-27 0,27 0,-26 0,26 53,-27 27,27-1,-53 27,26 0,-26-27,0 27,0 0,0 0</inkml:trace>
  <inkml:trace contextRef="#ctx0" brushRef="#br1" timeOffset="146215.3629">18415 10186,'26'0,"-26"0,0 27,0 52,0-53,0 27,0 27,0-27,0 0</inkml:trace>
  <inkml:trace contextRef="#ctx0" brushRef="#br1" timeOffset="146380.3725">18494 10821,'27'-26,"-27"52</inkml:trace>
  <inkml:trace contextRef="#ctx0" brushRef="#br1" timeOffset="147302.4252">19156 10186,'0'-53,"0"53,26 0,27 0,-26 0,26 0,0 27,-27-27,-26 53,26-27,-26 53,0-26,0-26,-52 26,25-27,27 1,-53-27,53 79,0-26,27 0,26-53,52 53,-25-53,-1 0,-26 0,-27 0</inkml:trace>
  <inkml:trace contextRef="#ctx0" brushRef="#br1" timeOffset="147661.4458">19103 10477,'0'0,"53"0,0 0,26 0,-52 0,26 0,52 0,-78 0,-1 0,27 53,-26-53,-1 0</inkml:trace>
  <inkml:trace contextRef="#ctx0" brushRef="#br1" timeOffset="148053.4682">19817 10186,'0'27,"27"26,26 26,-53-26,26-53,27 0,-53-27,27-26,-27 27,52 0,-52-27,27 53,-1 0,-26 26,27-26,-27 53,0-27,53 27,-53 0,0 0</inkml:trace>
  <inkml:trace contextRef="#ctx0" brushRef="#br1" timeOffset="148873.5151">21775 9789,'53'0,"-26"53,-27 27,0-54,0 0,0 27,0-26,-53-27,26 53</inkml:trace>
  <inkml:trace contextRef="#ctx0" brushRef="#br1" timeOffset="149727.5639">24924 9525,'-27'0,"1"0,-27 53,53-27,-53 1,53 25,0-25,0-1,53-26,26 53,1-53,-1 0,0-26,-52-27,-27 26,0-25,0-28,0 54,0-1,-27-52,-25 79,-1 0,53 26,-27 1,27 26,0-27,0 1</inkml:trace>
  <inkml:trace contextRef="#ctx0" brushRef="#br1" timeOffset="150433.6043">26035 9234,'-53'53,"27"-27,-27 27,26-53,1 53,-54 0,80-27,27-26,-27 53,53-53,-27 0,1 0,26 27,0-27,-1 79,1-53,0 27,0-26,0 26,0-53</inkml:trace>
  <inkml:trace contextRef="#ctx0" brushRef="#br1" timeOffset="150957.6343">27067 9287,'79'-53,"-52"53,-1 0,27 0,-26 0,-1 0,27 26,-27-26,-26 53,53 0,-53-27,0 27,0 0,-26 0,26-26,-27 26,27-27,0 0,0 27,0-26,0-27,53 53,27-53,52 0,27 0,-1 0,-52 0,-79 0,-27 0</inkml:trace>
  <inkml:trace contextRef="#ctx0" brushRef="#br1" timeOffset="151189.6476">27226 9551,'26'0,"27"0,0 0,26 53,54-53,-28 0,-25 0,-27 0</inkml:trace>
  <inkml:trace contextRef="#ctx0" brushRef="#br1" timeOffset="151593.6707">27067 9181,'0'-53,"26"53,-26 53,53 0,-53 26,53 0,-53 1,0-1,0 27,0-27,53 1,-53-1,53-52</inkml:trace>
  <inkml:trace contextRef="#ctx0" brushRef="#br1" timeOffset="151962.6918">28390 9260,'0'-26,"0"52,0 27,26 53,-26-27,0 1,0-1,0 0,0-26,53 0,-53 27,0-28,27-25,-27-1</inkml:trace>
  <inkml:trace contextRef="#ctx0" brushRef="#br1" timeOffset="152353.7142">29184 9339,'-53'0,"0"53,-53 27,53-27,0 26,0-26,27 0,26-27,26 27,1-53,52 53,0-53,1 27,-1-27,-26 0,26 53,27-53,-26 0</inkml:trace>
  <inkml:trace contextRef="#ctx0" brushRef="#br1" timeOffset="152952.7484">30242 9392,'-27'0,"27"53,-79-26,26 26,0-27,0 27,0-26,27-27,-1 52,-25-52,52-26,0-27,0 27,0-1,0-26,26 0,-26 27,53 26,-53 53,53-27,0 27,0-26,0 26,0-27,-27-26,27 53,-27-53,27 0,-53-27,53 1,-53-27,0-26,-26 52,-1-26,-26 27,27 26,-27-27,27 27,26 0,0 27,26-27</inkml:trace>
  <inkml:trace contextRef="#ctx0" brushRef="#br1" timeOffset="153394.7737">30956 8996,'0'132,"0"-53,0 1,0-1,-26 27,26 0,0-1,-27 1,27-53,-53 0,53 26,-52-26,-1-26,0 52,26-79,27 27,-53-27,27 26,-1-26</inkml:trace>
  <inkml:trace contextRef="#ctx0" brushRef="#br1" timeOffset="154475.8353">24606 9128,'0'53,"0"0,0-27,0 27,-53 0,0 26,27-26,-27 0,27 27,26-28,0 28,0-1,26 1,106-1,1 0,25 1</inkml:trace>
  <inkml:trace contextRef="#ctx0" brushRef="#br1" timeOffset="155058.8689">25135 9551,'-26'0,"26"-26,-53 26,27 0,-27 26,0-26</inkml:trace>
  <inkml:trace contextRef="#ctx0" brushRef="#br1" timeOffset="156207.9343">21855 10001,'0'-27,"-27"27,-26-52,0 52,53-53,-53 53,53-27,0 27,27 0,52 0,-52 0,26 0,-53 0,0 27,-27 52,1-79,-27 79,0-52,26 26,1-27,26 27</inkml:trace>
  <inkml:trace contextRef="#ctx0" brushRef="#br1" timeOffset="156822.9698">21828 10001,'-53'0,"-26"53,52-27,-26 27</inkml:trace>
  <inkml:trace contextRef="#ctx0" brushRef="#br1" timeOffset="157144.9882">21881 9842,'-26'0,"-27"0,0 0</inkml:trace>
  <inkml:trace contextRef="#ctx0" brushRef="#br1" timeOffset="158479.0643">25162 9498,'-27'-26,"1"26,-27 0,27 0,-27 26,0-26,53 53</inkml:trace>
  <inkml:trace contextRef="#ctx0" brushRef="#br1" timeOffset="158839.0851">25003 9525</inkml:trace>
  <inkml:trace contextRef="#ctx0" brushRef="#br1" timeOffset="170104.7293">2064 11774,'0'-53,"-27"53,-26 53,53-27,-26 27,26 0,-53 0,53 0,-26 0,26 0,0-27,0 1,0-27,52 52,-25-52,-1 0,1 0,26-26,-27-27,-26 27,0-27,0 26,0 1,0-1,0 27,-26-53,-27 53,53 0,0 53</inkml:trace>
  <inkml:trace contextRef="#ctx0" brushRef="#br1" timeOffset="170698.7634">2355 11430,'0'0,"0"26,0 27,0 26,0 1,0 26,0-27,53 0,-53 1,0-1,0-26,0 0,0-27,26-52,27 0,-53-1,53-26,-53 27,53 26,-53-27,26 27,-26 0,53 27,-53 26,0-27,0 1,0 25,0 1,-26-53,-27 0,26 0,1 0,0 0,-27 0,53-26,-27 26,27-27,0 27</inkml:trace>
  <inkml:trace contextRef="#ctx0" brushRef="#br1" timeOffset="171680.8193">3043 11721,'-53'0,"26"0,-26 26,27-26,-27 53,53 0,-53-53,53 53,0 0,0 0,27-53,-1 53,1-53,25 79,-25-52,-27 25,79-25,-79-1,0 27,0 0,-53-53,0 27,27-27,-27 0,53 0,0-53,27 53,78-80,-25 80,-27-53,0 53,26-52,-53 52,27-27,-53-26,0-26,-53 79,53-27,-26 27,26 0,0 53,0 0,0-26,79-27,-26 0,0 0,0 0,0 0,26 0,-26 0,0 0,-26 0,26 0,-53 79,0-26,0-27,-27 27,-26-26,53-54,0 1,0-54,27 28,-27-1,79 0,-53 0,-26 53,0 53</inkml:trace>
  <inkml:trace contextRef="#ctx0" brushRef="#br1" timeOffset="172032.8393">4128 12038,'0'80,"0"-54,0 1,0 25,0-25,26-1,53 54,-26-80,-26 0,-27-53,79 0,-79-26,53-1,-53 1,0 52,0-26</inkml:trace>
  <inkml:trace contextRef="#ctx0" brushRef="#br1" timeOffset="172902.8889">4683 11985,'27'0,"26"0,-27 0,-26-26,0-27,-53 53,53-27,-26 27,-1 0,27 0,-53 0,53 53,0 0,0-26,-26 26,26 0,0-53,53 0,26 0,-79-27,79 27,-79-26,27 26,-27-27,26 27,27 0,-26 53,26-26,-53-1</inkml:trace>
  <inkml:trace contextRef="#ctx0" brushRef="#br1" timeOffset="173174.9051">5106 11456,'0'-26,"0"-27,0 79,0 54,0 25,0-25,53 26,-53-1,53 28,-53-54,53-26,-53 26,53-52,-53-1,0 27</inkml:trace>
  <inkml:trace contextRef="#ctx0" brushRef="#br1" timeOffset="173540.9259">5054 12171,'0'-27,"26"27,53 0,-52 0,26-53,0 53,0 0,0 0,-1-26,1 26,-26 0,-27-53,26 53,-26 26,0 27,0-26,0 26,0 26,53-79,-53 53,0 0</inkml:trace>
  <inkml:trace contextRef="#ctx0" brushRef="#br1" timeOffset="173703.9353">5636 11747,'53'-79,"-53"132,-27 0</inkml:trace>
  <inkml:trace contextRef="#ctx0" brushRef="#br1" timeOffset="174899.0037">5953 12197,'0'-79,"-26"79,-27 0,0 0,53 53,-27-53,27 52,0-25,0-27,80 0,-54 0,27 0,-26 0,-1 0,-26 0,53 0,-27 0,54 0,-27 0,-27 0,1 0,-27 0,26 0,-26 0,79 0,-79 53,80-53,-54 0,27 0,0 0,27 0,-28 0,-25-53,26 26,-53-25,26-28,-26 54,0-27,0 26,-26 27,-1 0,-26 0,53 27,0 26,0-27,0 1,27 26,-27-27,26-26,-26 53,27-53,-27 53,53-53,-53 53,0-27,0 1,-53-27,0 53,26-53</inkml:trace>
  <inkml:trace contextRef="#ctx0" brushRef="#br1" timeOffset="175077.0139">7091 11959,'0'26,"0"1,-53 52,26 1</inkml:trace>
  <inkml:trace contextRef="#ctx0" brushRef="#br1" timeOffset="175248.0233">7038 12409,'0'26,"26"-26</inkml:trace>
  <inkml:trace contextRef="#ctx0" brushRef="#br1" timeOffset="175401.0324">7276 12223,'0'-26,"0"26</inkml:trace>
  <inkml:trace contextRef="#ctx0" brushRef="#br1" timeOffset="176413.0903">2037 12753,'53'0,"-26"0,-1 0,27 0,0 0,-27 0,1 0,26 0,-27 0,27 0,0 0,26 0,1 0</inkml:trace>
  <inkml:trace contextRef="#ctx0" brushRef="#br1" timeOffset="176802.1125">3466 12806,'79'0,"-26"-53,27 53,-27 0,0 0,26-53,-26 53,0 0,26 0,1-27,-1 27,0 0,27 0,-27 0,1 0,-1 0,1-53,-1 53,0 0,1 0,-1 0,0 0,-26 0,27 0,-54 0,1-26,26 26,-27 0,1 0,25 0,-25 0,26 0</inkml:trace>
  <inkml:trace contextRef="#ctx0" brushRef="#br1" timeOffset="177132.1313">6456 12594,'53'0,"26"0,-52 0,-1 0,27 0,-27 0,1 0,26 0,-27 0,1 0,-1 0,27 0,-26 0,-1 0,27 0,-53-53,53 53</inkml:trace>
  <inkml:trace contextRef="#ctx0" brushRef="#br1" timeOffset="177733.1658">8414 11932,'0'-26,"-27"26,27 0,0 26,0 27,0-26,0-1,0 27,0 0,27 0,-1-53</inkml:trace>
  <inkml:trace contextRef="#ctx0" brushRef="#br1" timeOffset="177935.1773">8705 12038,'26'0,"-26"53,27 27,-27-54,0 27,0-27,-53 1,26 26,-26-53</inkml:trace>
  <inkml:trace contextRef="#ctx0" brushRef="#br1" timeOffset="178144.1893">8440 11641,'0'-53,"27"53,-27 27</inkml:trace>
  <inkml:trace contextRef="#ctx0" brushRef="#br1" timeOffset="179931.2915">9922 11668,'26'0,"-26"-27,0-26,0 27,0 26,0-26,-79 26,26 0,0 0,0 0,0 0,0 0,27 52,-27-25,53 26,53 0,-27-53,54 79,-54-26,27-27,-26 27,-1-26,-26-1,53 27,-53-26,0 26,-26 0,-27-53,26 26,1-26,-27 0,26 0,27 0,0-26,0-27,53 53,0 0,27-27,-1 27,27 0,0 0,-27 0,0-53,-26 53,0-26,27 26,-80-53,26 53,-26-27,-26 1,-54 26,54 0,-1 0,-26 0,53 0,-26 0,26 26,0 27,0-53,53 53,-27-53,27 0,27 0,-28 27,1-27,-26 0,26 0,-53 53,0-27,0 1,0 25,26-78,-26 0,0-1,53-26,-26 0,-1 53,27-53,-27 53,27 0,0 0,-26 0</inkml:trace>
  <inkml:trace contextRef="#ctx0" brushRef="#br1" timeOffset="180094.3008">11033 12012,'0'53,"0"-27,0 1,0 26,0-27,0 0,0 27,0-26</inkml:trace>
  <inkml:trace contextRef="#ctx0" brushRef="#br1" timeOffset="180267.3107">11165 11694,'27'0,"-27"0</inkml:trace>
  <inkml:trace contextRef="#ctx0" brushRef="#br1" timeOffset="180833.3431">11192 12091,'53'0,"0"0,0 0,0 0,-1 0,28 0,-27 0,-27 0,-26-26,53 26,-53-53,0 0,-26 53,-1 0,-26 0,27 0,26 26,-53 1,53-1,0 27,0-26,53 52,26-79,27 0,53 0,0 0,-54-26,-52 26,0-80,-53 27,0 0,-26 53,-27 0,26-26,1 26,26 26,0 1,0-1,26 27,1-26,26 26,-27-1,-26-25,0 26,-26-53,-27 26,-27-26,1 80,53-80</inkml:trace>
  <inkml:trace contextRef="#ctx0" brushRef="#br1" timeOffset="181791.3979">13044 11350,'0'-53,"0"106,0 27,0-1,0 27,0 0,0 0,0 26,-26-53,26 1,0-54,0 27,52-53,-25-26,26-1,-27-26,27-26,-26 26,26 26,-27-26,27 53,-53 27,79 26,-79-27,53 27,-53-26,53-1,-53 27,53 0,-53 0,0 0,27-53</inkml:trace>
  <inkml:trace contextRef="#ctx0" brushRef="#br1" timeOffset="182421.4339">13996 12012,'0'-27,"-26"27,-27 0,-26 0,52 0,1 0,26 53,0-53,26 0,54 0,-54 0,1 0,-1 0,27 27,-27 26,27-53,-26 0,26 0,26 0,-26 0,26 0,-52-53,-1 53,-26-53,0 26,-26 27,-1 0,1 0,-27 0,53 27,0-1,53 27,-27 0,27 0,-26 26,26-52,-53-1,26 27,-26-26,-53-27,-79 53,26-53,27 0</inkml:trace>
  <inkml:trace contextRef="#ctx0" brushRef="#br1" timeOffset="184974.5799">15558 11377,'0'-27,"0"-26,-53 106,53 80,-80 78,80-78,-53-1,53-26,0-27,53 27,-26-53,52-27,53-26,1 0,-28 0,28 0,-1-53,-79 0,-53 27,26-27,-26 27,0 26,-26-53,-27 53,0 0,27 0,-27 53,53-27,0 1,0 25,0-25,0-1,53-26,53 80,-27-80,0 0,-26 0,-26 0</inkml:trace>
  <inkml:trace contextRef="#ctx0" brushRef="#br1" timeOffset="185304.5988">15399 11906,'26'0,"27"0,53 0,79 0,27 0,-27 0,-26 0,0-27</inkml:trace>
  <inkml:trace contextRef="#ctx0" brushRef="#br1" timeOffset="185891.6324">16801 11906,'0'0,"0"53,0 0,0 0,53 26,-53-52,0-1,0 27,0-53,0-27,0-25,0 25,26 1,-26-27,53 53,-26-53,-1 53,54 0,-54 0,1 0</inkml:trace>
  <inkml:trace contextRef="#ctx0" brushRef="#br1" timeOffset="186347.6585">17277 12091,'0'53,"0"-26,0 25,0-25,0-1,27-26,26 53,-27-53,1 27,26-27,26 0,-53-80,-26 27,53 53,-53 27,80-27,-54 0,1 0,-27 0,79-53,-79 27,53-1,-53-26,26 27,27 52,-53 1,27 26,-27-27,106 27,-80-27,27 27,0-53</inkml:trace>
  <inkml:trace contextRef="#ctx0" brushRef="#br1" timeOffset="186692.6782">18785 11959,'-26'0,"0"0,26 0,0 26,0 54,52-27,1 0,-53-1,27-52,-27 27,0-1,-53-26,-26 80,-27-80,-27 106,1-106</inkml:trace>
  <inkml:trace contextRef="#ctx0" brushRef="#br1" timeOffset="187532.7263">15161 11906,'0'-27,"53"27,26 0,27 0,0 0,-1 0</inkml:trace>
  <inkml:trace contextRef="#ctx0" brushRef="#br1" timeOffset="188686.7923">19632 11827,'-26'0,"26"26,0 27,0 0,0 26,0-26,26 0,-26 0,79 0,-52-53,52 26,-26-26,0 0,0 0,0 0,-27-26,27-53,-53 52,0 1,0 26,53 26,-53 27,80-53,-27 53,-1-53,-25 0,26 0,-53 0,53-53,-53 0,0-26,0-1,0 27,0 27,0-27,-27 27,1-27,-27 79,53 27</inkml:trace>
  <inkml:trace contextRef="#ctx0" brushRef="#br1" timeOffset="188942.8069">20902 11853,'0'53,"0"0,0 26,0-26,0 0,53-26,-53 25,79-25,-52-27,26 53,0-53,-27 0,1 0,-27-27</inkml:trace>
  <inkml:trace contextRef="#ctx0" brushRef="#br1" timeOffset="189128.8176">21034 11615,'0'-53,"0"27,0-1,0 27,0-53,0 133,0-28</inkml:trace>
  <inkml:trace contextRef="#ctx0" brushRef="#br1" timeOffset="189362.8309">21405 11694,'26'-53,"-26"106,80 0,-80 27,26-1,-26 0,53 27,-53-26,53-28,-53 1,53 0,-53-26,26-27</inkml:trace>
  <inkml:trace contextRef="#ctx0" brushRef="#br1" timeOffset="189691.8498">21908 11536,'0'79,"0"-26,0 26,0 1,26-1,-26 0,0-26,53 0,-53 0,26-53,27 0,-53-53,27 53,-27-26,26 26,-26 53,80-27,-80 27,52 26,-52-52,27 26,-27-27</inkml:trace>
  <inkml:trace contextRef="#ctx0" brushRef="#br1" timeOffset="189946.8639">21246 11879,'0'27,"53"-27,0 0,26 0,1 0,25 0,54 0,0 0,-53 0,-27 0,-26 0,-26 0</inkml:trace>
  <inkml:trace contextRef="#ctx0" brushRef="#br1" timeOffset="190748.9102">22807 11297,'0'-53,"27"53,25 53,-52 0,27 27,-27 26,53 26,-53-26,0 26,53-26,-53-27,0 1,0-28,0 1,26-53,27 0,-26-105</inkml:trace>
  <inkml:trace contextRef="#ctx0" brushRef="#br1" timeOffset="191281.9407">23627 11112,'0'53,"-53"26,53 1,0-1,-26 27,26-27,0-26,0 0,26 0,27-26,0-27,-53 53,0-1,0 1,0 27,27-1,52 53,27-26,-27-53,1-53,25 0,1 0,0-106,-53-26,0-27,-53 53,53-26,-53 53,0 26,-27 0,-25 0,-1 53,26 0,27 79,-53 27,53-26,0-1,0-26,0 0,0 0,53 0,-26-27,-1-26,80 53,0-53,0 0,-27 0,-26 0,0 0</inkml:trace>
  <inkml:trace contextRef="#ctx0" brushRef="#br1" timeOffset="191724.9661">22172 11509,'53'0,"0"0,-27 0,27 0,0 0,80 0,25 0,80 0,-26 0,26 0,27 27,-54-27,28 0,-28 0,-105 0</inkml:trace>
  <inkml:trace contextRef="#ctx0" brushRef="#br1" timeOffset="193893.0901">25506 11430,'0'26,"0"1,0 26,0-27,26 0,-26 27,0-26,0-1,0 27,53-53,-53 53,53-53,-53-26,53 26,0-80,-27 54,27-27,-26 26,52-52,-52 132,-27-27,53 1,-53 26,79-27,-53 27,27-53,53 53,-26-53,-28 0,1 0,0 0,-53-26,27-54,-27 27,0 0,0 27,0 26,-53-79,26 79,1 0,-27 0,27 0,-1 79,27-53,0 1,0 26,0-27,27-26,-1 53,27-53,26 53,1-53,-1 0,27 0,-27-26,-26 26,0-80,-53 27,53 27,-53-1,0-25,-53 52,27-27,-1 27,-26 0,27 0,26 53,-27-53,27 26,0-26,27 0,-1 0,27 0,-26 0,-1 0,27 0,-53 0,26 0,-26 80,53-27,-53 26,27 0,-27 1,79-1,-79 54,0-28,0 1,0-26,0-54,-26-26,26 53,-80-53,54 0,-1-27,-25-25,25-28,-26-26,53 1,-53 25,53 27,0 0,0 0,27 53,26-26,0 26,-1 0,1 0,27 0,26 0,-27 0,0 0,27-53,53 53,0-79</inkml:trace>
  <inkml:trace contextRef="#ctx0" brushRef="#br1" timeOffset="194176.1063">28178 11615,'0'-53,"0"0,-79 53,26-53,-27 53,1 0,26 0,0 0,27 27,26 26,-27-53,27 52,0-25,27-27,-1 0,27 53,0-53,0 0,-27 0,27 0,0 0,-26 26,-27 1,53 26,-53-27,53 27</inkml:trace>
  <inkml:trace contextRef="#ctx0" brushRef="#br1" timeOffset="194468.123">28654 11033,'27'-80,"26"28,-53 25,53 27,-53 27,0 52,0 0,0 27,-53 26,53-26,0 0,-53 26,53-52,0-1,0 0,0-26,0 0,0-26,0-1</inkml:trace>
  <inkml:trace contextRef="#ctx0" brushRef="#br1" timeOffset="194888.147">28363 11800,'0'-26,"0"26,0-53,53 53,-26 0,52-27,0 27,1 0,26-53,0 53,26 0,-53 0,1-53,-28 53,1 0,0 0,-26 0,-27 27,0-1,0 27,0-26,0 26,0-27,0 1,0 25,0-25</inkml:trace>
  <inkml:trace contextRef="#ctx0" brushRef="#br1" timeOffset="195047.1561">29633 11112,'27'0,"-27"27,0 26,0-27</inkml:trace>
  <inkml:trace contextRef="#ctx0" brushRef="#br1" timeOffset="195985.2097">29739 11615,'0'0,"0"53,0-27,0 27,0-26,53 26,0-1,0-52,0 0,26 0,-79-26,53 0,-53-27,27 53,-27-27,0 54,53 26,-27-27,27 27,26-27,-26-26,0 53,26-53,1 0,-1 0,27-53,-53 27,0-53,-53 26,0 26,-27-52,1 79,-27 0,27-27,-54 27,80 53,-26 0,26 0,0 0,0-27,0 27,0-26,53-1,0-26,26 106,80-106,-1 80,1-80,-79 0</inkml:trace>
  <inkml:trace contextRef="#ctx0" brushRef="#br1" timeOffset="200681.4783">3863 13467,'0'-53,"0"27,0 26,0-27,-27 27,-25 0,-1 0,26 0,-26 0,53 53,-53-26,53-1,0 27,0-27,0 1,27 52,26-79,0 0,0 0,-1 0,1 0,-26 0,-27-53,26 0,-26 27,53 26,0 0,27 0,-1 0,0 0,-26 0,27 0,-54-27,27-25,-53-1,0 26,0 1,0-27,-27 53,27-27,-26 27,26 0,0 53,0-26,0-1,53 27,-53-26,79 25,-79-25,27 26,-27 26,0-52,0-1,-53 27,26-27,-26-26,53 80,-26-80</inkml:trace>
  <inkml:trace contextRef="#ctx0" brushRef="#br1" timeOffset="201558.5283">5239 13308,'0'27,"0"26,0 0,26-1,-26 1,53 27,-53-54,80 27,-28 0,1-53,-26 0,26 0,-53-53,26 53,27 53,26 0,-52-53,26 26,-27-52,-26-27,0-26,0-1,0 1,0 26,0 0,0 27,0 26,0-53,-53 53,53 26,0 27,0-26,53-27</inkml:trace>
  <inkml:trace contextRef="#ctx0" brushRef="#br1" timeOffset="201896.5478">6085 13679,'0'26,"53"-26,0-26,-26 26,26-53,-27 26,-26-26,27 27,-27-1,0-52,0 79,-53 0,0 0,53 27,-53-1,53 0,0 27,0-26,0-1,53 27,-27-26,27 26,-26-53,-1 52,27-52,0 0</inkml:trace>
  <inkml:trace contextRef="#ctx0" brushRef="#br1" timeOffset="202450.5795">6668 13811,'26'0,"27"-27,26 1,-26-27,0 0,-26-26,-27 26,52 0,-52 0,0 0,0 0,-52 53,-1-26,0 26,53 0,-53 26,53 54,0-27,0 26,0 0,0 1,53-27,-27-1,27-25,0-27,0 53,0-53,26 0,-26-80,27 28,-28-28,1-52,-53 26,53-53,-53 1,0 78,0 54,-26-27,-54 132,80 1,-52 25,52-25,-53-1,53 1,0-28,0 1,0-26,26 26,27-27,79 27,53-53,1 53,-1-53</inkml:trace>
  <inkml:trace contextRef="#ctx0" brushRef="#br1" timeOffset="204125.6753">8678 12806,'-53'-53,"53"79,0 53,0 1,0-1,0 27,0 0,27-27,-27 1,26-54,54 27,-54-53,-26-26,0-1,0 1,0-27,0-27,0 27,0 27,0-1,0 27,-53 0,-26 0,26 0,53 0,-26 0,26 53,-53 0,53 0,0-26,0-1,0 27,26-26,1-1,25-26,54 79,-53-79,0 53,0-53,0 0,-53-53,0 27,0-27,0 0,0 0,0 0,0 53,0 53,0-26,0-1,0 27,26-53,-26 53,53-53,0 26,-26-26,26 0,0 0,-1 0,-25-53,26 1,0-28,-27-26,-26 53,53 27,-106 26,27 0,26 0,-27 79,27-26,0 0,0-26,0 26,53-27,0-26,0 79,26-79,1 27,-1-27,-26 53,0-27,-53 1,-26-27,-27 53,0-53,-27 0,1 52,52-52</inkml:trace>
  <inkml:trace contextRef="#ctx0" brushRef="#br1" timeOffset="205292.7421">10636 12726,'0'53,"0"26,0 27,0 27,0-28,0 28,80-27,-27-54,-27 28,27-54,79-26,-26 0,0 0,0-53,-27 0,-26-26,0 26,-53 0,0 0,0 0,-27 53,1 0,-27 0,27 27,26 26,-53 26,53-26,0 26,26-26,1-26,26-27,52 53,1-53,0 0,-27-27,1 27,-27-53,-53 27,0 26,26 0,27 79,0 1,-53-54,0-26,0 0,0-53,0 27,0-1,53-26,0 27,0-27,-27 27,27-27,27 53,-54-53,27 0</inkml:trace>
  <inkml:trace contextRef="#ctx0" brushRef="#br1" timeOffset="205796.7709">10266 13017,'79'-26,"-26"26,27 0,-1 0,0 0,27 0,-27 0,-26 0,27 26,-27-26,0 53</inkml:trace>
  <inkml:trace contextRef="#ctx0" brushRef="#br1" timeOffset="206718.8233">12488 13361,'27'0,"-27"27,0 26,0-27,53 27,-53 26,53-26,-53 0,26-26,-26 25,53-52,-53 27,26-27,27 0,-53-53,53 27,-53-27,27 0,-27 79,0 27,53-26,-53 25,26-52,1 53,26-53,-53-26,52-1,-52-25,53-28,-53 27,80 53,-80-53,26 53,-26 0,27 53,-27-26,53 26,-53-27,26 1,-26 25,0-25,53-27</inkml:trace>
  <inkml:trace contextRef="#ctx0" brushRef="#br1" timeOffset="207100.8455">13758 13414,'0'-26,"-26"26,-1 0,27 26,0 27,0 26,0-52,0 52,0-79,0 27,27-1,-27 27,53-53,-53 26,-53 1,26-27,1 79,-27-79,27 53,-27-53,53 27</inkml:trace>
  <inkml:trace contextRef="#ctx0" brushRef="#br1" timeOffset="208098.9026">15081 13308,'-26'0,"26"0,-27 53,27-26,0 26,0-1,0 1,0 0,0-26,27-27,-1 53,27-53,0 0,0 0,-53-27,53 1,-53-54,53 133,-53-26,53-27,0 53,0-53,-27 0,27 53,-27-53,1-27,-27 1,0-27,0 0,0-27,0 28,0 25,0-26,-53 27,27 26,-1 0,27 26</inkml:trace>
  <inkml:trace contextRef="#ctx0" brushRef="#br1" timeOffset="208367.918">15954 13361,'0'27,"0"-1,0 27,0-27,0 1,0 26,0-27,53-26,-53 53,53-53,0 53,-26-53,-1 0,27 0</inkml:trace>
  <inkml:trace contextRef="#ctx0" brushRef="#br1" timeOffset="208540.9279">16193 13070,'0'-26,"0"-1,0-26,0 80,-53 26,53-27</inkml:trace>
  <inkml:trace contextRef="#ctx0" brushRef="#br1" timeOffset="209071.9583">16642 13017,'0'27,"-53"52,53 0,0 1,0-1,0 1,0-1,0 27,0-53,0-27,0 1,0 25,80 1</inkml:trace>
  <inkml:trace contextRef="#ctx0" brushRef="#br1" timeOffset="209425.9785">16854 13335,'0'0,"0"26,26 54,-26-28,0 28,53-27,-53 0,0 0,0-27,27 0,52-52,-52-27,26 53,-27 0,27 79,0-26,-27 0</inkml:trace>
  <inkml:trace contextRef="#ctx0" brushRef="#br1" timeOffset="209690.9937">16404 13308,'0'0,"80"0,-54 0,27 0,0 0,53 27,0-27,-1 53,28-53,-54 53,-26-53</inkml:trace>
  <inkml:trace contextRef="#ctx0" brushRef="#br1" timeOffset="210684.0503">16933 13229,'0'-27,"-26"27,26-26,-53 26,53 26,0 1,0 26,0-27,0 1,0 26,0 26,0-26</inkml:trace>
  <inkml:trace contextRef="#ctx0" brushRef="#br1" timeOffset="211413.0922">18389 12858,'0'-52,"0"104,0 1,-27 0,27 0,0 0,0 0,0 26,0 1,0-27,0 0,0 0,0-1,0 28,0-54,0 1,53-27,-27 0</inkml:trace>
  <inkml:trace contextRef="#ctx0" brushRef="#br1" timeOffset="211945.1226">18891 13017,'0'0,"0"53,0 26,0-26,0 27,0-27,0 0,0 0,0-1,27-52,-27 53,53-53,-27 0,-26 53,53-53,26 53,-26 0,27-53,-1 53,53-53,-26 0,-26 0,-28 0,1-26,-53-27,0 0,0-27,0 54,-53-1,1 27,-1-52,0 52,-27 26,80 0,-26 54,26-27,0 26,0-26,53-27,0 27,0-26,52-27,54 53,0-53,-53 0,-27 0,-26-53</inkml:trace>
  <inkml:trace contextRef="#ctx0" brushRef="#br1" timeOffset="212291.1424">17701 13149,'53'-79,"-1"79,-25-26,-27 52,0 1,79-27,-26 79,53-79,26 53,106-53,54 0</inkml:trace>
  <inkml:trace contextRef="#ctx0" brushRef="#br1" timeOffset="213468.2097">21034 12647,'-26'0,"26"-53,0 0,-27 53,27 53,0 26,-52 54,52-28,0 28,0 25,26 1,-26-27,53 80,-53-106,53 0,-53-27,0-52,26-1,-26 27</inkml:trace>
  <inkml:trace contextRef="#ctx0" brushRef="#br1" timeOffset="213858.232">21087 13097,'0'-27,"27"27,26 0,-27 0,1 0,26 0,-27 27,0-27,-26 79,0-26,0-53,-52 79,-28-79,54 53,-27 27</inkml:trace>
  <inkml:trace contextRef="#ctx0" brushRef="#br1" timeOffset="214473.2672">21564 13441,'-53'0,"0"0,53 0,0 52,79 1,-26-53,0 0,0 0,0 0,-27-53,-26 27,0 0,-26-27,-27 53,26 0,1 0,-1 0,54 26,52-26,27 0,0 0,-27 0,27 0,26-53,-79 53,-53-53,0 0,-53 27,1 26,-1 0,0 0,53 53,0-27,79 54,-26-27,0-1,0 1,-27-26,-26 26,53-53,-53 53,-26-27,-1-26,1 0,-27 0,26 0,27 0</inkml:trace>
  <inkml:trace contextRef="#ctx0" brushRef="#br1" timeOffset="214698.2801">22622 13335,'0'0,"0"26,0 27,0-26,0-1,0 27,0-27,53 27,-27-53,-26 53,53-53</inkml:trace>
  <inkml:trace contextRef="#ctx0" brushRef="#br1" timeOffset="214884.2907">22595 13202,'53'-79,"0"53,-53 26</inkml:trace>
  <inkml:trace contextRef="#ctx0" brushRef="#br1" timeOffset="215154.3061">23125 12726,'0'27,"0"26,0 26,0 0,0 1,0-1,0 0,0 1,0-1,0-26,-53 26,53-52,0-1,0 27,-53-53</inkml:trace>
  <inkml:trace contextRef="#ctx0" brushRef="#br1" timeOffset="215382.3192">22807 13282,'0'0,"0"-27,53 27,0 0,0 0,0 0,0 0,26 0,0 0,1 0,-27 0,-27 0,1 0,-27-26</inkml:trace>
  <inkml:trace contextRef="#ctx0" brushRef="#br1" timeOffset="215590.3311">23469 13149,'0'27,"0"26,0-27,0 1,0 26,0-27,0 1,0 26,0-27,0 0,0 27</inkml:trace>
  <inkml:trace contextRef="#ctx0" brushRef="#br1" timeOffset="215771.3413">23680 12779,'0'53,"0"0</inkml:trace>
  <inkml:trace contextRef="#ctx0" brushRef="#br1" timeOffset="217128.4191">23786 13229,'0'26,"0"27,-53-26,53-1,0 27,0 0,0-27,0 1,0 26,53-53,26 26,-52-26,-1 0,27-26,-26-1,-27-52,79 26,-79 27,0-27,27 53,-27 53,0-27,26-26,27 53,-27-53,54 53,-27-53,-27 0,1 0,-27-27,79 1,-79-27,0 0,26 0,-26 0,0 53,-52 0,25 0,27 27,0-1,0 27,0-26,0-1,27 27,-1-27,27-26,53 80,-27-80,27 53,-27-53</inkml:trace>
  <inkml:trace contextRef="#ctx0" brushRef="#br1" timeOffset="218118.4757">25321 12488,'0'-53,"0"53,0-26,0 52,0 80,0 0,0 53,0-27,26 27,-26-1,53 1,-53-53,0 26,26 0,-26-79,0 0,0-26,53-27</inkml:trace>
  <inkml:trace contextRef="#ctx0" brushRef="#br1" timeOffset="218478.4963">25559 12964,'26'53,"-26"-26,53-1,-53 27,27-27,-27 1,0 26,0-27,0-26,-80 53,1-53,-1 53,1-53,26 53,0-53</inkml:trace>
  <inkml:trace contextRef="#ctx0" brushRef="#br1" timeOffset="218814.5155">26009 13361,'-27'0,"-26"0,53 27,0 26,27-27,-1-26,53 79,-26-79,-26 0,-1 0,-26-26,53-1,-53-25,0-1,-79 0,52 0,1 26,-27 27,27-53,-27 53,53 27</inkml:trace>
  <inkml:trace contextRef="#ctx0" brushRef="#br1" timeOffset="219324.5447">26273 13335,'53'0,"0"0,-27 106,-26-80,0 0,0 27,53-53,-26 0,26 0,-53-26,79-27,-79 27,27-27,-27 79,0 27,52-27,1 27,-26-53,-27 27,53-27,0 0,-53-27,53-26,-53-26,26 26,-26 27,0-27,0 26,0-26,0 27,0 26,0 26</inkml:trace>
  <inkml:trace contextRef="#ctx0" brushRef="#br1" timeOffset="219992.5829">27120 13335,'0'26,"26"-26,54 0,-54 0,27 0,0-26,0 26,-27-53,27 0,-53 0,0 26,-26 27,-27 0,26 27,27 26,0-27,0 1,27-27,-1 53,54-53,-27 0,26 0,0 0,1 0,-27 0,-27 0,27 26,-53 27,0 0,0-27,0-26,0 53,-53-53,53-26,27-1,-27-25,26 25,-26-26,53 53,-53-26,53 26,-27 0,27 26,0-26</inkml:trace>
  <inkml:trace contextRef="#ctx0" brushRef="#br1" timeOffset="220456.6094">28681 13070,'0'0,"-27"0,-26 0,27 27,0-27,-27 79,53-26,0-27,0 1,26 26,27-53,-53 26,26-26,-26 53,0-26,0 25,-26-52,-27 53,27-53,-27 0,0 53,26-53</inkml:trace>
  <inkml:trace contextRef="#ctx0" brushRef="#br1" timeOffset="221843.6888">27861 13255,'0'27,"79"-1,-53-26,1 53,26-53</inkml:trace>
  <inkml:trace contextRef="#ctx0" brushRef="#br1" timeOffset="224761.8557">3228 14790,'-27'0,"27"-27,-52 27,25 0,-26 0,53 53,-79-26,79-1,0 27,26 0,1-53,52 0,-26 0,0 0,-27-53,27 27,-53-27,0 26,0 1,0-27,0 53,-53 0,53 53,0 0,53-27,53-26,53-26,-27-27,0-26,-26 26,0-53,-53 26,-53-25,0 78,0 1,-26 26,-1 0,-26 0,53 26,-26 27,26 26,0 1,0 26,0-27,0 27,0 0,0-1,0 1,0 27,0-54,0 0,0 1,0-27,0 0</inkml:trace>
  <inkml:trace contextRef="#ctx0" brushRef="#br1" timeOffset="224994.869">3810 15240,'0'0,"26"0,80-53,-53 53,27 0,-1-27,27 27,0-53,-27 53</inkml:trace>
  <inkml:trace contextRef="#ctx0" brushRef="#br1" timeOffset="225713.9101">5106 14499,'0'-53,"53"53,-26-27,26 27,0 0,26 0,-26 0,-27 0,27 0,-53 53,0 0,0 0,0 0,-26 0,-1 26,-25-26,52-26,-27 26,27-27,0 54,53-80,0 79,26-79,1 0,25 0,-25 0,-27 0,0 0</inkml:trace>
  <inkml:trace contextRef="#ctx0" brushRef="#br1" timeOffset="225999.9263">5186 14896,'0'-53,"26"53,1 0,-1 0,27 0,0 0,26 0,1 0,-1-27,1 27,-1 0,-26 0,0 0</inkml:trace>
  <inkml:trace contextRef="#ctx0" brushRef="#br1" timeOffset="226269.9419">6429 14949,'27'0,"-1"0</inkml:trace>
  <inkml:trace contextRef="#ctx0" brushRef="#br1" timeOffset="229097.1036">7488 14658,'0'-27,"0"54,0-1,-53 27,53-27,0 1,0 26,0 0,26-53,27 0</inkml:trace>
  <inkml:trace contextRef="#ctx0" brushRef="#br1" timeOffset="229336.1173">7726 14658,'0'-53,"26"53,-26 53,0-27,0 1,0 25,0-25,0-1,0 1,0 26</inkml:trace>
  <inkml:trace contextRef="#ctx0" brushRef="#br1" timeOffset="229682.1371">7567 14393,'0'-26,"0"26,0 26</inkml:trace>
  <inkml:trace contextRef="#ctx0" brushRef="#br1" timeOffset="229901.1496">7779 14393,'0'-26,"26"26,-26 0,0 52,0 1</inkml:trace>
  <inkml:trace contextRef="#ctx0" brushRef="#br1" timeOffset="230244.1692">8176 14314,'0'0,"0"79,0 0,26 1,-26-1,0 1,0-1,0 0,-26 1,-27-1,26-26,-26 0,27 0</inkml:trace>
  <inkml:trace contextRef="#ctx0" brushRef="#br1" timeOffset="231842.2606">9260 14393,'0'-53,"0"27,0 26,-26 0,-53 0,26 26,-27 27,1 0,26-53,27 79,26-52,0-1,0-26,52 53,28-53,26 53,-27-53,0 53,1 0,-1-27,-79 27,27 0,-27-26,0 26,-80-27,1-26,26 53,27-53,-27 0,53-27,0-25,0-1,26 53,53-53,-26 53,27-53,-1 53,-26 0,53-53,-27 53,1-27,-1 27,27-105,-53 78,0-26,0 27,-53-27,0 0,-27 53,1 0,-27 0,0 0,-27 26,54 1,26 26,-53-27,53 27,27 0,-1-53,0 0,54 0,-54 0,1 0,26 0,-27 0,27 27,0-27,0 0,-27 0,1 0,26 0,-27-53,27 53,-26 0,-27 26,0 1,0-1,0 27,-27-27,27 1,0-27,0-27,27-26,-27 1,52-1,-52 0,53 53,-53-53,80 53</inkml:trace>
  <inkml:trace contextRef="#ctx0" brushRef="#br1" timeOffset="232044.2722">10716 14578,'0'53,"53"-26,-53 26,0-27,0 0,0 1,26 26,-26-27,26-26</inkml:trace>
  <inkml:trace contextRef="#ctx0" brushRef="#br1" timeOffset="232224.2825">10901 14340,'0'-26,"0"-54,0 133</inkml:trace>
  <inkml:trace contextRef="#ctx0" brushRef="#br1" timeOffset="233132.3343">10769 14763,'0'0,"0"0,26 0,27 27,26-27,1 0,-1 0,0 0,1 0,-27-79,0 52,-53 1,26-27,-26 26,0-26,-26 53,-27 0,26 0,-26 0,0 0,53 27,0 26,0-27,0 27,106-53,-26 53,25-53,28 0,-27 0,-27 0,0 0,-52 0,-27 0,0-26,0-54,0 80,-53-26,0 26,106 0,-27 79,27-26,-53-27,0 54,0-27,0 0,-26-27,26 27,-27-27,27 1,-53-27</inkml:trace>
  <inkml:trace contextRef="#ctx0" brushRef="#br1" timeOffset="234128.3913">13018 14737,'0'-53,"0"27,-53-1,53-26,-27 53,1 0,26-26,-53 26,26 0,1 0,-1 0,-26 0,27 26,26 1,0 26,0 0,0-53,53 52,0-52,26 0,1 0,-1 0,-26 0,0 0,26 0,-26-52,-53-1,0 79,53 53,0-79</inkml:trace>
  <inkml:trace contextRef="#ctx0" brushRef="#br1" timeOffset="234586.4176">13573 14790,'53'0,"-53"53,0 0,27-27,-27 27,0 0,52-132,-52 26,27 0,-27 26,0-26,26 53,27 0,0 0,27 27,25-27,28 53,-27-53,26 0,-26 0,-1 0,-25-27,-27 27,-53-26,0-1,-27 27,-26-52,-26 52,0 0,52 0,-26 26,53 27,0-27,0 27,27 0,52 0,0 0,54 0,-27-27,26 27,-26-53</inkml:trace>
  <inkml:trace contextRef="#ctx0" brushRef="#br1" timeOffset="236475.5256">15505 14499,'53'0,"-53"26,26 27,-26 0,53 27,-53-1,26-26,-26 26,80-26,-80 0,53-53,-53 26,53-26,-27 0,27 0,-53-26,26-27,-26 0,0 0,0 0,53 0,-53 27,0-27,0 27,0 52,0 1</inkml:trace>
  <inkml:trace contextRef="#ctx0" brushRef="#br1" timeOffset="237158.5647">16695 14790,'0'-53,"0"0,-53 27,0 26,-26 0,53 0,-27 0,53 53,0-1,26-52,1 53,25-53,-25 0,26-26,0-1,0 27,26 53,-26-53,26 53,1-53,-1 0,-26 0,0-26,0 26,-53-80,26 28,-26-28,0 1,0 26,0 26,0 1,-26 26,26-79,-27 79,27 52,0 1,-53 27,53-1,0-26,0 0,0 26,0-26,0-26,0-1,0 27,0-26,80 25,-27-52,53 0</inkml:trace>
  <inkml:trace contextRef="#ctx0" brushRef="#br1" timeOffset="237417.5795">17859 14790,'0'-53,"0"79,0 1,0 26,0 0,0-27,0 1,0-1,0 53,0-79,53 27,-26-27,26-27,-53-25</inkml:trace>
  <inkml:trace contextRef="#ctx0" brushRef="#br1" timeOffset="237592.5893">17886 14552,'0'-27,"0"54</inkml:trace>
  <inkml:trace contextRef="#ctx0" brushRef="#br1" timeOffset="238181.6232">18494 14869,'27'0,"-27"-26,-27 26,27-27,-53 27,1 0,25 0,1 0,-54 0,54 53,-27-26,53 26,0-27,0 27,53-53,26 53,-26-53,0-27,26 1,-26-27,-26 0,26-26,0-27,-53 0,53-26,-53 52,0 1,0 0,0 26,0 26,0 107,0-27,0 0,-27-1,27 28,0-27,0 26,0 1,0-1,0 0,0 1,0-1,27-26,25-53</inkml:trace>
  <inkml:trace contextRef="#ctx0" brushRef="#br1" timeOffset="238897.6642">19394 14631,'0'-53,"-26"80,26-1,-53 27,53 0,0-27,0 1,0 26,0-27,0 1,53-27,-27 53,27-53,0 0</inkml:trace>
  <inkml:trace contextRef="#ctx0" brushRef="#br1" timeOffset="239064.6737">19553 14499,'26'-27,"-26"80,0 0</inkml:trace>
  <inkml:trace contextRef="#ctx0" brushRef="#br1" timeOffset="239363.6908">19659 15107,'52'0,"54"-26,-79 26,-27-27,26 27,27 0,-26 0,-27-52,53 52,-1-27,1 27,-26 0,-1 0,27 27,-26 25,26-52</inkml:trace>
  <inkml:trace contextRef="#ctx0" brushRef="#br1" timeOffset="240213.7395">20743 14261,'0'-53,"0"79,0 1,0 26,0 0,0-1,0 1,0 0,0-26,0 26,0 26,0-26,0 26,0-26,0 0,53 27,-53-54,27-26</inkml:trace>
  <inkml:trace contextRef="#ctx0" brushRef="#br1" timeOffset="240722.7686">21220 14472,'0'53,"26"0,-26 27,0 25,0-25,0-27,0 0,0-27,0 27,27-53,52 0,-79-26,53-27,-53 26,53 54,-53-1,53 27,0-27,26 27,0-53,1 53,-27-53,0 0,-1-53,-52 27,27-1,-27-25,0 25,-53-26,27 53,-27-26,26 26,1 0,26 53,0-27,0 27,0 0,0 0,53-27,0-26,52 80,1-80,26 0,-52 0</inkml:trace>
  <inkml:trace contextRef="#ctx0" brushRef="#br1" timeOffset="241052.7875">20373 14525,'79'-26,"-52"26,-1 0,27 0,0 0,0 0,26 0,27 0,0 0,26 0,-26 0,0 26,26-26,-26 0</inkml:trace>
  <inkml:trace contextRef="#ctx0" brushRef="#br1" timeOffset="243270.9143">22754 14340,'0'-53,"0"27,0-1,-53 27,53-53,-26 106,26 27,0-1,0 27,0 0,26 26,-26-53,27 1,-27-1,53 0,-53-26,0 0,26-26,-26 26,0 0,53-53,-53 26,53-26</inkml:trace>
  <inkml:trace contextRef="#ctx0" brushRef="#br1" timeOffset="243665.9369">22754 14552,'-26'-27,"26"27,53 0,0 0,-1 0,1 53,0-53,0 27,-26 26,-27-27,0 53,-53-26,26-26,-26 26,53-27,-26 1</inkml:trace>
  <inkml:trace contextRef="#ctx0" brushRef="#br1" timeOffset="244469.9829">23363 14605,'0'0,"-27"79,27-26,-53 0,53 0,0 0,0-27,27 27,26-53,0 0,0 0,-1 0,28-53,-54 27,-26-27,53-27,-53 54,0 0,0 52,-26 0,26 27,0 0,0-26,0-1,0 27,0-26,53 25,-27-52,1 0,26 0,-27-52,27 25,-27-26,-26 0,53 27,-53-1,0 80,27 0,-27-26,26-27,27 0,0 0,-53-27,53 1,-53-27,53 0,0 79,0 27,-27 0,-26-26,0 26</inkml:trace>
  <inkml:trace contextRef="#ctx0" brushRef="#br1" timeOffset="245213.0254">24659 14684,'0'-53,"0"0,0 0,0 27,-79 26,26 0,26 53,1-27,26 1,-79 26,79-27,0 1,-27 25,27-25,0 26,53-27,0-26,53 80,0-80,-1 0,-25 0,-27 0,26 0,-52-27,-27-26</inkml:trace>
  <inkml:trace contextRef="#ctx0" brushRef="#br1" timeOffset="245766.057">25083 14287,'0'-26,"0"105,0 0,0 1,0-1,0 1,0-1,0 0,79 1,-53-27,27-27,-26 27,-1-53,54 0,-54 0,-26-26,26-54,-26 27,0 27,0-27,0 132,0-26,0 0,0 0,53 0,-53-27,53-26,0 27,-26-27,-1 0,27 0,-26-53,25 0,-52 0,53-26,-53 52,0 1,0 26,0 53,0 0,53 26,-53-26,0 0,27 0</inkml:trace>
  <inkml:trace contextRef="#ctx0" brushRef="#br1" timeOffset="246129.0778">24950 14658,'27'0,"26"0,26 0,27 0,26 0,-26 0,0 0,-27 0</inkml:trace>
  <inkml:trace contextRef="#ctx0" brushRef="#br1" timeOffset="246832.118">26088 14790,'0'-27,"0"80,0-26,0 26,0 0,0 26,0-53,0 1,0 26,0-80,0 1,0-27,26-26,-26 52,27 1,-27-27,53 26,0 27,-53-53,79 53,-26 27,0-1</inkml:trace>
  <inkml:trace contextRef="#ctx0" brushRef="#br1" timeOffset="247154.1364">26511 14975,'106'0,"-53"0,0 0,-27-26,27 26,-26 0,-1-27,27 27,-53-53,27 0,-27 0,-53 53,26 0,1 0,-27 0,0 0,26 0,27 80,0-27,0-27,0 1,0 26,27-27,26-26,53 79,0-79,-1 0,-25 0</inkml:trace>
  <inkml:trace contextRef="#ctx0" brushRef="#br1" timeOffset="247717.1686">27570 14896,'0'-53,"0"0,0 0,-53 53,-27-26,1 26,26 0,0 0,0 0,-26 0,52 79,27-53,0 1,0-1,0 27,53-53,27 27,-1-27,-26 0,26 0,-26 0,-26-53,26 26,-27-52,-26 0,0-27,0 0,0 0,0 0,0-26,0 26,0 53,0 27,0 79,0 26,0 0,0 1,0-1,0 0,0 1,0-1,0 1,0-1,0 53,53-26,-27 0,27-27,0-79</inkml:trace>
  <inkml:trace contextRef="#ctx0" brushRef="#br1" timeOffset="250358.3197">28231 14419,'0'-26,"0"26,106 26,-80 27,-26-26,53 26,-53-27,53 1,-53 26,0-27,0 27,0-53,0-26,0-54,0 27,0 27,27-27,26 26,-27 27,0 0,27 0,0 0,0 27,0-27,27 0,-54 26,0-26,54 0,-80 0,26 0,-26-79,0 52,0 1,-26-27,-27 53,26 0,1 0,-27 0,27 27,26 25,0-25,0-1,0 27,0-26,0-1,26-26,27 53,0-53,0 0,53-26,-53-1,-1-26,1 27,-53-27,53 26,-53 1,0-27,0 53,0-26,-53 26,27 0,26 0,-53 0,0 53,53-27,53-26,26 53,-26-53,27 0,-27 0,0-27,26 27,0-26,-52 26,-27-53,0 80,0 25,0-25,53 26,-53 26,26 54,-26-54,0 27,0 0,0-1,0-25,-26 26,26-53,-53-27,0 27,26-53,-26-27,53 1,-26 0,26-54,0 27,0 0,0 27,0-27,0 26,0 27,0-52,53 25,-27 27,-26-53,80 53,-54-53</inkml:trace>
  <inkml:trace contextRef="#ctx0" brushRef="#br1" timeOffset="250583.3326">30215 14552,'0'0,"0"26,0 54,0-1,0-26,0 0,0 0,0-27,0 27,0-26,0 25</inkml:trace>
  <inkml:trace contextRef="#ctx0" brushRef="#br1" timeOffset="250772.3434">30295 14049,'26'106,"-26"-53,0-27</inkml:trace>
  <inkml:trace contextRef="#ctx0" brushRef="#br1" timeOffset="251513.3858">30718 14552,'0'-27,"0"1,0-27,-26 53,-1 0,1 0,-27 26,53 1,-53 26,53 0,0-27,26-26,27 0,0 0,-53 0,53 0,-53-26,27 26,26 53,-1-53,-25 26,26-26,0 0,-53-26,26 26,27 0,0 0,-27 0,1 0,26 0,0 0,-27 0</inkml:trace>
  <inkml:trace contextRef="#ctx0" brushRef="#br1" timeOffset="251859.4056">31803 14314,'-27'0,"-52"0,26 0,27 79,26-53,0 1,0 26,0-27,26 27,27 0,0-26,-53 52,0-26,-53-53,0 53,-26 0,-27-27,53-26</inkml:trace>
  <inkml:trace contextRef="#ctx0" brushRef="#br0" timeOffset="265398.1799">3493 16166,'0'-27,"0"1,0 26,0-27,-27 27,27-53,-79 53,26 0,26 0,-26 53,27-26,-27 26,27 26,26-26,-53-27,53 27,26-53,1 53,25-53,28 0,-1-26,-26 26,0-80,-26 80,-27-52,26-1,-26 106,0-27,79-26,1 0,-27 0,0 0,-1 0,1-26,-26-27,-27 26,53-26,-53 27,0-1,-27 27,1 0,26 27,0 26,0-27,26 27,54-26,-54 25,27-25,-26 52,-27-26,0 0,-53-53,26 53,-26-53,53 53,-26-53</inkml:trace>
  <inkml:trace contextRef="#ctx0" brushRef="#br0" timeOffset="266846.2626">5292 15875,'0'0,"0"-53,-53 26,0 27,26 0,-26 27,1 26,25-27,-26 27,53-26,-53 25,53-25,-26-1,26 27,0-26,0-1,0 27,0-26,26-1,54-26,-27 79,26-79,0 0,1 0,-1 0,-26 0,26 0,-26-26,-26 26,26-53,-27 0,-26 0,0 27,53-27,-53 0,0 0,0 27,-26 26,-54 26,54 27,26-27,-80 27,80-26,0-1,27-26,-1 0,1 0,26 0,-27 0,1 0,52 0,-53 0,-26 53,27-26,-27-1,53-26,-27-26,27-27,-26 53,-1 0,27 0,0 0,-53 26,53-26,0 0,-53-26,79-27</inkml:trace>
  <inkml:trace contextRef="#ctx0" brushRef="#br0" timeOffset="267303.2889">6376 15531,'0'-80,"0"27,0 27,0 26,0 79,0 54,-26-28,26 1,0 53,0 0,0-53,0-1,79 1,-26-79,27-27,-1 0,27 0,26-27,-26-26,-53-52,0-28,-53 27,0 1,0 52,-27 0,1 53,-27 79,53-26,0 0,0-27,0 27,0-26,53 26,-27 0,27-53,-26 0,-1 0</inkml:trace>
  <inkml:trace contextRef="#ctx0" brushRef="#br0" timeOffset="267602.306">6112 15928,'0'0,"0"-53,53 26,0 27,53-53,-1 53,54 0,-27 0,27 0,-53 0,-27 0</inkml:trace>
  <inkml:trace contextRef="#ctx0" brushRef="#br0" timeOffset="268421.3526">7250 15981,'-27'0,"1"0,26-27,-53 27,53 53,0 0,26 0,1 26,26-52,0 26,26-27,-53 27,1-53,-27 26,0-52,0-27,0 27,0-27,0 0,0 53,0-27,26 27,27 0,-53-26,27-27</inkml:trace>
  <inkml:trace contextRef="#ctx0" brushRef="#br0" timeOffset="268771.3726">8017 15848,'0'-53,"0"106,-79-26,52 26,-26-27,27 27,26 0,0-27,53-26,-27 53,1-53,25 27,-25 26,-27 0,0-27,-53 27,27-53,-1 53,-26-53</inkml:trace>
  <inkml:trace contextRef="#ctx0" brushRef="#br0" timeOffset="269731.4278">8625 15981,'-52'0,"-1"0,53 26,0 53,0-52,53-27,-27 0,53 0,-79-27,0-52,0 53,-53 26,27-53,-27 53,53 26,27 27,25-53,54 0,79 0,1 0,-28-79,-25-1,-1 27,-79-26,-53 26,0 27,0-27,-27 53,-25-27,-1 27,-27 0,54 0,-27 27,53-1,0 80,0-27,53 27,0 26,0-26,0 0,-27-27,-26 1,53-1,-53 1,0-54,0 1,0-1,-27-26,27 53</inkml:trace>
  <inkml:trace contextRef="#ctx0" brushRef="#br0" timeOffset="269950.4403">9313 16351,'0'-27,"0"-25,53 52,0 0,0 0,26-27,54 27,-27 0,-1-53,1 53</inkml:trace>
  <inkml:trace contextRef="#ctx0" brushRef="#br0" timeOffset="270791.4884">10636 15584,'0'-27,"0"-26,0 27,0-1,-53 27,53 53,0 27,27-1,-27 27,0 26,0-26,0-27,0 1,0-1,0-26,0 0,0 0,0-27,26-26,27 0,0 0</inkml:trace>
  <inkml:trace contextRef="#ctx0" brushRef="#br0" timeOffset="271291.517">11086 15663,'53'-53,"-53"80,0-1,0 27,0 0,-26 26,26-26,0 0,0 0,0 0,26-27,0-26,1 0,26 0,-53 27,53-27,0 79,26-79,0 27,1-27,-27 0,-27 0,27 0,-53-53,-26 53,-1-53,-26 53,-26 0,52 0,-26 0,53 26,0 1,0-1,80 27,-1-53,27 53,-27-53,1 0,-1 0,-26 26</inkml:trace>
  <inkml:trace contextRef="#ctx0" brushRef="#br0" timeOffset="271587.5339">10213 15848,'53'0,"26"0,54-53,-1 53,53 0,27-53,26 53,-53 0,-26 0</inkml:trace>
  <inkml:trace contextRef="#ctx0" brushRef="#br0" timeOffset="272688.5969">13044 16219,'0'-27,"0"1,0-54,0 54,-53-1,53-25,-53 25,27 27,-27-53,26 53,1 0,-27 0,0 0,0 53,0-26,27 25,26-25,-27-1,27 27,0 0,53-26,0-27,26 0,1 0,-1 0,1 0,-27-80,-27 54,27-1,-53-52,26 26,-26 0,0-26,0-1,0 27,0 1,0 25,-26 27,26 0,0 53,0 0,0 26,0-26,0 0,0 0,0 26,0-26,106 0,-27 0,0-53,1 53,-27-53</inkml:trace>
  <inkml:trace contextRef="#ctx0" brushRef="#br0" timeOffset="273085.6196">13653 16086,'0'-26,"0"26,0 0,79 0,-26 0,0 0,0 0,0 0,-1 0,1 0,-53-79,0 26,0 53,-53 0,1 0,52 0,0 26,0 1,52 25,-52-25,53 26,-53-27,53-26,-53 53,0 0,-26-26,-27-27,-53 52,53-52,0 27,0-27</inkml:trace>
  <inkml:trace contextRef="#ctx0" brushRef="#br0" timeOffset="273309.6324">13653 15795,'-53'0,"0"-53,53 53,0 27,0-1</inkml:trace>
  <inkml:trace contextRef="#ctx0" brushRef="#br0" timeOffset="273849.6633">14235 15716,'0'-27,"0"27,0 27,26 52,-26 1,27-27,-27 0,52-1,-52 28,27-54,-27 1,53 26,-53-27,53-26,-53 27</inkml:trace>
  <inkml:trace contextRef="#ctx0" brushRef="#br0" timeOffset="274171.6816">14605 15795,'0'0,"-79"53,26 27,0-54,0 27,26-27,27 27,0-26,53-27,0 0,27 0,-1 0,0 0,1 0,-1 0,-26 0,-26 0,-1 0</inkml:trace>
  <inkml:trace contextRef="#ctx0" brushRef="#br0" timeOffset="276271.8016">15716 15954,'-53'0,"0"27,53-1,-26 27,26 0,0-27,0-26,26 0,27 0,0 0,-26 0,-1 0,27 0,-53-53,-26 0,-1 1,27 25,53 27,0 0,0 0,0 0,-27 0,1 0,52 53,-79 0,0-27,-26-26,26 27,0-27,0-80,0 54,0-27,26 27,1-27,52 0,-53 53,27 0,27-53</inkml:trace>
  <inkml:trace contextRef="#ctx0" brushRef="#br0" timeOffset="276462.8126">16960 15451,'-27'53,"27"0,-79-26,26 26,0-53</inkml:trace>
  <inkml:trace contextRef="#ctx0" brushRef="#br0" timeOffset="276768.8303">15822 15451,'0'27,"-53"26,53-27,27-26,-1 27,27-27,26 0,-26 0</inkml:trace>
  <inkml:trace contextRef="#ctx0" brushRef="#br0" timeOffset="278027.9023">17383 15716,'0'0,"0"53,0 26,0 1,0-27,0 26,0-26,0 0,0-27,0 27,0-79,0-1,0 1,0-27,0-53,0 27,0-1,0 1,53-1,-53 28,0-28,53 54,-53-1,0-26,26 53,1 0,-27 27,53-1,-53 27,0 0,26 26,-26-26,0 0,0 0,53 27,-53-27,27-1,-27 1,53 27,-53-54,0 1,0 26,-27-1,-26-52</inkml:trace>
  <inkml:trace contextRef="#ctx0" brushRef="#br0" timeOffset="278319.919">17463 16166,'-53'-53,"26"0,27 26,-53 27,106 0,-26 0,26 0,26 0,27-52,26 52,-26 0,0-27,0 27,-27 0</inkml:trace>
  <inkml:trace contextRef="#ctx0" brushRef="#br0" timeOffset="278641.9374">18256 15954,'27'0,"-27"27,0-1,0 0,0 27,0-26,0 26,53-53,-27 0,1 0,25 0,-52-27,27-26,-27-26,53 53,-53-27,26 53,-26-27,27 27,26 0,0 0,-27 53,-26 26,53 1,-53-27,0-27</inkml:trace>
  <inkml:trace contextRef="#ctx0" brushRef="#br0" timeOffset="279729.9997">18944 15981,'0'-27,"0"1,27 79,-27-1,26 28,-26-1,0 1,53-1,-53-53,0 1,26-80,-26 26,0-25,0-28,0 27,53 0,-53 27,0-27,27 53,26 0,-27 0,1 26,26 1,-27 26,27-27,0 54,-53-1,0-53,53 1</inkml:trace>
  <inkml:trace contextRef="#ctx0" brushRef="#br0" timeOffset="280451.0406">19659 16219,'0'-53,"0"79,0 27,0-26,79 25,-53-52,1 27,26-27,-27 0,1 0,52 0,-79-27,0-25,27-54,-27 26,0 27,0 27,0-27,0 80,0-27,52 26,-25-26,-1 0,27 53,-26-53,-1 0,54-27,-54-25,-26-1,53-27,-53 1,79-27,-26 0,-53 53,53 0,-53 0,-26 53,-1 0,-26 0,27 0,-1 0,-26 53,27 0,26-26,-79 26,79-27,0 1,0 25,0-25,0-1,0 27,26-26,-26-1,53 27,-53 0,53 0,-53 26,79-26,-79-26,80-27,-54 79,27-79,0 0,0 0,26-79,-52 26,26 0,-53 0</inkml:trace>
  <inkml:trace contextRef="#ctx0" brushRef="#br0" timeOffset="280810.0614">20876 15981,'-53'0,"53"0,0 52,0-25,0-1,26-26,-26 53,53-26,-26-27,25 0,-25 0,-27-27,26-26,-26 0,53 1,-53 25,27 27,-27-53,0 80,53-27,-53 105,26-78,-26 26,27 0,-27 0,53-27</inkml:trace>
  <inkml:trace contextRef="#ctx0" brushRef="#br0" timeOffset="281170.082">21696 15822,'-27'0,"1"0,-1 0,-25 0,25 26,-26 1,53-1,53 54,0-80,26 52,-26-52,0 106,-26-106,-27 53,0-26,-27 26,-52-53,-1 26,1-26,-27 79</inkml:trace>
  <inkml:trace contextRef="#ctx0" brushRef="#br0" timeOffset="283240.2004">22490 15822,'0'-27,"0"-26,26 53,1 53,25-26,-25 26,-27-27,79 1,-79 26,0-27,0 0,0 27,0-79,0-1,0 1,27-53,-27 26,53 0,-53 26,26 27,-26-53,27 53,25 27,1 26,-26-53,26 53,-27-53,54 53,-27-53,-1 0,1 0,0-27,0 27,-53-53,27 27,-27-1,0-26,0 27,0 26,-53 0,0 0,26 0,1 0,26 26,-27-26,27 53,0 0,0 0,80-53,-54 0,54 0,-27 0,26 0,0 0,-26 0,0 0,0 0,-26-26,-27-1,0 1,-53-27,53 26,-27 27,-26 0,27 0,26 80,-53-80,53 53,-53-53,53 26,53-26,-27 0,27 0,0 0,27 0,-28 0,1 0,-26 0,-27 0,0 53,0 26,53 1,-53 52,0-26,0 0,0 0,-53 26,53-79,-53 0,26-53,-52 0,53 0,-27-53,53-53,-53 27,53 26,0 0,0 0,0 26,26 1,-26-27,80 53,-27-26,-27 26,0 0,27 0,0 0,0-53,-26 53</inkml:trace>
  <inkml:trace contextRef="#ctx0" brushRef="#br0" timeOffset="283458.2129">24262 15981,'0'-27,"0"27,0 53,0-27,0 1,0 26,0-27,0 1,0 26,0-27,0 1,0-27</inkml:trace>
  <inkml:trace contextRef="#ctx0" brushRef="#br0" timeOffset="283622.2223">24395 15531,'26'0,"-26"26,0 27</inkml:trace>
  <inkml:trace contextRef="#ctx0" brushRef="#br0" timeOffset="284993.3006">24633 16033,'0'-52,"0"25,0 1,0 26,-53 0,26 0,27 26,-26-26,26 27,0 25,53-52,-27 0,1 0,26 0,-27-26,1 26,-27-26,52 26,-25 0,-27 26,26-26,-26 53,53-53,-26 0,-1 0,27 0,-53-27,27 27,-27-26,26 26,27 0,0 53,-27-53,27 26,-26-26,-1 0,27 0</inkml:trace>
  <inkml:trace contextRef="#ctx0" brushRef="#br0" timeOffset="285392.3235">25559 15769,'-53'0,"53"0,-27 0,27 53,0-27,0 1,0 26,27-27,26-26,-53 53,53-53,-53 26,26-26,-26 53,0-26,-53 26,0-53,0 0,-26 53,26-53</inkml:trace>
  <inkml:trace contextRef="#ctx0" brushRef="#br0" timeOffset="286832.4059">26485 15425,'0'-27,"0"-25,0 131,-27 53,27-26,0 0,0 26,0-26,0-27,0 1,27-1,-27-26,0 0,26-53,54-79,-54 26,-26 0,53 0,0-27,-53 54,53 26,-53-26,26 26,54 0,-54 52,27-25,-26 26,-27-27,52 27,-52-26,53-1,-53 27,0 0</inkml:trace>
  <inkml:trace contextRef="#ctx0" brushRef="#br0" timeOffset="287500.4441">27384 16007,'0'-26,"0"-27,0 53,0-27,-53 27,-26 0,26 0,27 0,-1 0,27 27,-53-27,53 53,0-1,27-52,-1 0,1 0,26 0,0 0,-27 0,0 0,-26-26,53 26,-53-26,27 52,-1 0,54 27,-27 27,0-80</inkml:trace>
  <inkml:trace contextRef="#ctx0" brushRef="#br0" timeOffset="287980.4716">27675 16113,'27'0,"26"26,-53 27,0-26,53 26,0-27,-27-26,27-26,-53-1,53-52,-53 52,0 1,26-27,-26 79,27 27,26-26,-27 26,54-27,-27-26,-1 53,1-53,27 0,-54-26,1-1,-27-26,0 0,0 27,-53-54,26 80,-26 0,53-52,-26 104,26-25,0-1,26 54,27-27,0 0,53 26,-27-26,54-27,-27-26</inkml:trace>
  <inkml:trace contextRef="#ctx0" brushRef="#br0" timeOffset="290096.5926">29078 15398,'0'-26,"0"26,0 0,0 53,26 53,-26-27,0 0,53 27,-53 0,53 0,-53-27,26-26,-26-26,53-27,-53 53,27-53,-1 0,-26-53,80 26,-54-26,54 0,-28 53,1 0,0 0,27 27,-80 26,0 26,0-52,-53-27,0 53,0-53,0 0,0 0,27 0,26-27,-27 27,27-26,-53 26,27 0,52 0,27 0,79 0,1 0,52 0,27 0,26-53,-53 53,-53 0,1-53,-54 53,-53 0,-26-27,0-52,0 53,-79-27,53 53,-1 0,-26 0,53 26,-53 27,27-27,-27 27,26-26,27 26,-53-53,53 53,0-27,27-26,79 0,0 0,-1 0,28 0,25 0,1 0,-53-26,-27 26,-26-27,0 27,-53-53,27-26,-27 26,0 53,-53 0,26 0,-26 0,27 0,-27 0,0 0,27 79,-27-79,53 53,0-26,0 26,53-53,26 0,-26 0,0 0,0 0,0 0,26 0,-26-27,-27 27,27-26,-26 26,-27-53,53 53,-53-27,53 27,26 0,-52 0,-27 0,0 53,0-26,0-1,-27 27,27-26,-26-27,26 26,0-26,53 0,-27-53,53 27,-52-27,26 26,-27-26,27 27,0 26,-27 0,-26 0,53 53,-53 0,53-53,-53 26,27 27,-27-26,0-1,-53 27,0-53</inkml:trace>
  <inkml:trace contextRef="#ctx0" brushRef="#br0" timeOffset="291730.6861">5689 17118,'26'0,"53"0,1 0,26 0,-1 0,1 0,0-79,-53 79,0-53,-53 0,0 0,-53 53,-26 0,26 0,0 53,0-53,0 53,53-27,-26 27,26-26,0-1,52 27,1-26,0-27,27 79,-27-79,-1 26,1-26,-26 0,-1 0</inkml:trace>
  <inkml:trace contextRef="#ctx0" brushRef="#br0" timeOffset="291953.6986">6694 16986,'-26'79,"-27"-26,53 0,-27 27,27-1,0-26,0-27,0 1,0 26</inkml:trace>
  <inkml:trace contextRef="#ctx0" brushRef="#br0" timeOffset="292157.7105">6403 17198,'26'0,"27"0,0 0,-26 0,26 0,-27 0,1 0,25 53,-25-53,-1 0</inkml:trace>
  <inkml:trace contextRef="#ctx0" brushRef="#br0" timeOffset="293472.7857">7355 17039,'0'-27,"-52"1,-1 26,0-53,26 53,-52 26,79 1,-53-1,53 27,-27-26,27 26,0 0,0-27,0 1,27-27,26 52,53-52,52 0,-25 0,25-26,-25-53,-1-1,0-26,-79 53,27-52,-27 25,-53 1,0 0,0 26,0 0,0 26,-27 27,1 0,26 0,-53 53,53 0,-27 26,27 1,-53-1,53 27,0-53,0 0,0 0,0 0,27 0,26-27,-27-26,27 0,26 0,-26 0,0 0,-26 0,26 0,-27 0,-26-26,27 26,-27 26,79 1,-79 25,26-25,-26-1,53-26,-53 80,80-80,-27 0,-27-27,27 1,-27-54,27 1,-53 0,53 26,-53 0,0 106,0 0,53-27,-53 1,27 26,26-27,-27 27,1-27,25-26</inkml:trace>
  <inkml:trace contextRef="#ctx0" brushRef="#br0" timeOffset="294549.8467">9710 17224,'0'-26,"0"-1,-26 27,-80 0,79 0,27 27,-79-1,79 27,-53-27,53 27,-53-26,53-1,0 27,53-53,0 0,26 0,54-26,-54-27,-26 26,26-52,-26 26,0-26,0-54,-53 28,0 25,0 27,0-26,-26 79,26 26,-53 27,53 27,0 25,-53 1,53-26,0-27,26 0,1-1,52-25,1-27,-1 0,0 0,1 0,-27-27,0-25,-53-1,0 0,0 0,0 0,-27 53,-52 0,26 0,53 53,0 0,0 0,26 0,54-27,-27 27,26-53,0 53,27-53,-27 0,-26 53,-26-53,26 0</inkml:trace>
  <inkml:trace contextRef="#ctx0" brushRef="#br0" timeOffset="295193.8841">11562 17171,'0'-26,"0"-1,-53-26,27 53,-27 0,-26 0,26 0,0 27,0-1,-26 54,79-54,-53 1,53 25,0 1,53-53,-27 0,27 0,0 0,26 0,-52 0,26-53,-1 27,-25-53,26-1,-53 1,79-27,-79-26,0 52,0 27,0 1,0 25,0 80,0-27,-26 27,26 0,0 53,0-27,-27-26,27 0,0 0,0 0,0 27,0-28,0 1,0 0,53 27,0-54</inkml:trace>
  <inkml:trace contextRef="#ctx0" brushRef="#br0" timeOffset="295419.8971">12197 17383</inkml:trace>
  <inkml:trace contextRef="#ctx0" brushRef="#br0" timeOffset="296411.9538">10054 16854,'0'-27,"0"1,0 52,0 1,0 52,-53-26,53 0,-26 0,26 26,-53-26,53-26</inkml:trace>
  <inkml:trace contextRef="#ctx0" brushRef="#br0" timeOffset="297302.0047">12144 17303,'0'0,"27"0,-27 27,0-27</inkml:trace>
</inkml:ink>
</file>

<file path=ppt/ink/ink3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5:09:27.485"/>
    </inkml:context>
    <inkml:brush xml:id="br0">
      <inkml:brushProperty name="width" value="0.05292" units="cm"/>
      <inkml:brushProperty name="height" value="0.05292" units="cm"/>
      <inkml:brushProperty name="color" value="#7030A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Property name="color" value="#002060"/>
    </inkml:brush>
  </inkml:definitions>
  <inkml:trace contextRef="#ctx0" brushRef="#br0">1217 8784,'0'-27,"-53"27,53-53,0 27,-26 26,-1 0,27 26,-53 27,53-26,-53 26,53 0,-52-27,52 27,0 26,-27-52,27-1,0 27,0-26,0-1,27 54,52-28,-53-52,1 0,26 0,0 0,-27-26,-26-53,0 26,0 26,0 27,0 0,0 53,79-53,-79-26,27 26,-27-53,0 53,0 26,53-26,0 0,0 0,0-53,0 27,-53-1,26 27,-26-52,0 52,-26 0,-27 0,53 26,-27 0,27 27,0 0,0 27,0-27,0-1,80 1,-80 0,26-53,-26 27,0-27,-53 0,0 0,27 0,26 0</inkml:trace>
  <inkml:trace contextRef="#ctx0" brushRef="#br0" timeOffset="712.0408">1905 8837,'0'0,"0"26,-53 1,53-1,-26 54,26-28,0 1,0 0,0 27,0-1,0-26,26 0,-26-27,79 27,-52 0</inkml:trace>
  <inkml:trace contextRef="#ctx0" brushRef="#br0" timeOffset="1222.0699">2275 8625,'0'27,"-26"-1,26 0,0 54,-26-27,26 0,0 0,0 0,0 26,0-26</inkml:trace>
  <inkml:trace contextRef="#ctx0" brushRef="#br0" timeOffset="1484.0846">2487 8890,'-26'53,"26"-27,-80 27,80 0,-53 26,53-26,0 0,0 0,0 0,0-27</inkml:trace>
  <inkml:trace contextRef="#ctx0" brushRef="#br0" timeOffset="1832.1048">2514 9287,'0'-27,"52"27,-25 0,-27 0,0 53,0-27,0 27,0-26,-53-27,53 53,0-27,0 1,26-27,27 0,-26 0,-1 0</inkml:trace>
  <inkml:trace contextRef="#ctx0" brushRef="#br0" timeOffset="2046.1171">2381 9419,'0'0,"106"0,-79 0,-1 0,27 0,0 0,-53 0</inkml:trace>
  <inkml:trace contextRef="#ctx0" brushRef="#br0" timeOffset="2280.1305">2831 9234,'27'0,"-27"0,52 0,-52 79,0-26,0-27,0 1,0 26,0-27,-26 1,0 52</inkml:trace>
  <inkml:trace contextRef="#ctx0" brushRef="#br0" timeOffset="2507.1434">3122 9392,'27'0,"-1"0,53 0,-52 0,-27 53</inkml:trace>
  <inkml:trace contextRef="#ctx0" brushRef="#br0" timeOffset="2627.1503">3228 9551,'0'0,"53"0,0 0</inkml:trace>
  <inkml:trace contextRef="#ctx0" brushRef="#br0" timeOffset="3674.2102">3889 8969,'-26'0,"26"27,0 25,-53 28,53-27,0 0,0 0,0-1,26 28,-26-54</inkml:trace>
  <inkml:trace contextRef="#ctx0" brushRef="#br0" timeOffset="3881.222">4154 9392,'26'0,"27"0,27 0,-27 0,-27 0</inkml:trace>
  <inkml:trace contextRef="#ctx0" brushRef="#br0" timeOffset="5364.3069">4974 8678,'0'-26,"0"-27,0 79,0 27,0 0,0 0,0 26,0-26</inkml:trace>
  <inkml:trace contextRef="#ctx0" brushRef="#br0" timeOffset="5679.3249">4736 9048,'27'0,"-1"0,53 0,1 0,26 0,26 0,27 0,-27 0,0 53,-52-53,-28 0,1 0,-53 27,27-27</inkml:trace>
  <inkml:trace contextRef="#ctx0" brushRef="#br0" timeOffset="6241.357">4551 9392,'26'0,"-26"-26,27 26,26 0,0 0,-53 0,0 26,0 27,0-53,0 80,-53-54,106 27,-27-53,1 0,52 0,-26 0</inkml:trace>
  <inkml:trace contextRef="#ctx0" brushRef="#br0" timeOffset="6449.3689">5001 9287,'0'0,"0"52,0 1,0 0,0 0,0 27,0-27,0-1</inkml:trace>
  <inkml:trace contextRef="#ctx0" brushRef="#br0" timeOffset="6598.3772">5001 9736,'26'0</inkml:trace>
  <inkml:trace contextRef="#ctx0" brushRef="#br0" timeOffset="7055.4036">5371 9287,'53'0,"-27"0,1 26,-27 27,0 0,0 26,0-52,-53 52,53-52,0-1,26 27,1-53,-1 0,27 0,-26 0</inkml:trace>
  <inkml:trace contextRef="#ctx0" brushRef="#br0" timeOffset="7284.4167">5318 9551,'-26'0,"26"0,53 0,-27 0,27 0,0 0,26 0,-52 0</inkml:trace>
  <inkml:trace contextRef="#ctx0" brushRef="#br0" timeOffset="7535.431">5662 9445,'0'0,"53"0,-27 53,-26-26,0 26,0 0,0-27,53-26,-26 0,-1 0,1 0</inkml:trace>
  <inkml:trace contextRef="#ctx0" brushRef="#br0" timeOffset="8283.4738">6191 9075,'27'0,"-1"0,1 0,26 0,-27 0,0 0,27 0</inkml:trace>
  <inkml:trace contextRef="#ctx0" brushRef="#br0" timeOffset="8537.4884">6350 8969,'0'0,"0"27,0 25,0 1,0 0,0 0,0 0,53-53</inkml:trace>
  <inkml:trace contextRef="#ctx0" brushRef="#br0" timeOffset="9181.5252">7064 8440,'0'26,"0"1,0-1,0 27,0 27,0-1,-26 0,26-26</inkml:trace>
  <inkml:trace contextRef="#ctx0" brushRef="#br0" timeOffset="9485.5426">6747 8890,'26'0,"27"0,0 0,0 26,26-26,27 0,0 0,53 0,26 0,-53 0,1 0,-54 0,0 27,-26-27,0 53</inkml:trace>
  <inkml:trace contextRef="#ctx0" brushRef="#br0" timeOffset="10461.5984">6853 9128,'0'53,"0"26,0-26,0-27,0 1,0 26,0 0,26-53,27 0,-53-27,27 27,-27-53,0 27,0 26,0 53,0 0,0-27,0 54,0-54,0 27</inkml:trace>
  <inkml:trace contextRef="#ctx0" brushRef="#br0" timeOffset="10666.6101">7117 9260,'0'0,"0"53,0-27,-26 27,26 0,0-26</inkml:trace>
  <inkml:trace contextRef="#ctx0" brushRef="#br0" timeOffset="10821.619">7144 9763</inkml:trace>
  <inkml:trace contextRef="#ctx0" brushRef="#br0" timeOffset="11465.6557">7382 9234,'26'0,"1"0,26 0,0 0,-53 0,0 53,0-27,0 27,-53-27,53 27,-53-26,53-1,0 54,0-54,0-26,53 27,-27-27,1 0,52 0</inkml:trace>
  <inkml:trace contextRef="#ctx0" brushRef="#br0" timeOffset="11758.6726">7382 9472,'53'0,"0"0,-27 0,1 0,52 0,-53 0,-26 0</inkml:trace>
  <inkml:trace contextRef="#ctx0" brushRef="#br0" timeOffset="12147.6949">7752 9154,'0'27,"0"-1,0 27,0-26,0-1,0 0,27-26,26 0,-53-26,26 26,-26-53,0 53,0 79,0 1,0-54,0 1</inkml:trace>
  <inkml:trace contextRef="#ctx0" brushRef="#br0" timeOffset="14018.8019">8361 9181,'26'0,"1"0,-27 53</inkml:trace>
  <inkml:trace contextRef="#ctx0" brushRef="#br0" timeOffset="14217.8133">8573 9234,'26'0</inkml:trace>
  <inkml:trace contextRef="#ctx0" brushRef="#br0" timeOffset="14421.8249">8758 9234,'53'0</inkml:trace>
  <inkml:trace contextRef="#ctx0" brushRef="#br0" timeOffset="14637.8373">8969 9234,'0'26,"53"-26</inkml:trace>
  <inkml:trace contextRef="#ctx0" brushRef="#br0" timeOffset="14811.8472">9128 9287,'27'0,"-27"52,26-52</inkml:trace>
  <inkml:trace contextRef="#ctx0" brushRef="#br0" timeOffset="14961.8554">9340 9339,'26'0</inkml:trace>
  <inkml:trace contextRef="#ctx0" brushRef="#br0" timeOffset="16523.9452">9790 8916,'-80'0,"54"53,-27 0,0 0,0 26,-26 1,26 25,53 1,-27-26,27-1,0 0,0 1,53-54</inkml:trace>
  <inkml:trace contextRef="#ctx0" brushRef="#br0" timeOffset="17091.9776">10001 9101,'-26'0,"-1"0,-26 53,53-26,-26 26,26-27,0 1,0-1,26-26,27 79,-26-79,-1 0,27 0,-53-26,27 26,-27-53,0 27,0-27,0 26,-80 27,80-26,-53 26,27 0,26 0,0 53</inkml:trace>
  <inkml:trace contextRef="#ctx0" brushRef="#br0" timeOffset="17423.9966">10557 9128,'0'-27,"-27"27,-25 0,25 53,27 0,-79-26,79 26,-27-1,27-25,0 26,27-53,-1 0,27 0,0 0,0 26,0-26,26 0,-26 0</inkml:trace>
  <inkml:trace contextRef="#ctx0" brushRef="#br0" timeOffset="17954.027">11113 8969,'26'0,"-26"27,0 25,0-25,0 26,0-27,0 1,0 26,0 26,0-26,26-53,27 53,-26-53,-1 0,27 26</inkml:trace>
  <inkml:trace contextRef="#ctx0" brushRef="#br0" timeOffset="18167.0389">11060 9313,'26'0,"1"0,52 0,-53 0,27 0,-26 0,-1 0,27 0</inkml:trace>
  <inkml:trace contextRef="#ctx0" brushRef="#br0" timeOffset="18783.0744">10927 8996,'0'0,"0"0,0 26,27-26,52 0,-52 0,-1 0,27 0,-27 0,1 0,-27 0,0 53,-27-53,27 26,-52-26</inkml:trace>
  <inkml:trace contextRef="#ctx0" brushRef="#br0" timeOffset="19195.0979">10874 8943,'0'53,"0"-27,0 27,0 0,0 26,0-26,0 0,0 0,27 0,-27 0,0-27</inkml:trace>
  <inkml:trace contextRef="#ctx0" brushRef="#br0" timeOffset="19585.1201">11456 9048,'0'27,"0"-1,0 27,0-26,0 26,0-27,0 27,0-27,27 27,-27-26,0 26,26-53</inkml:trace>
  <inkml:trace contextRef="#ctx0" brushRef="#br0" timeOffset="19970.1423">11827 9075,'0'0,"0"26,0 27,-53-26,53 26,-79-53,79 53,26-27,27 27,26-27,1 27,-54-53</inkml:trace>
  <inkml:trace contextRef="#ctx0" brushRef="#br0" timeOffset="20534.1744">12250 9154,'0'27,"0"-27,0 53,-26-53,26 53,-53-53,53 26,-27-26,27 26,-26-26,-27 0,53 0,-26-52,26 25,26 27,0 0,27 0,-26 0,-1 27,27-27,-26 26,26-26,-53-26,-27-27,-26-27,53 54,0 26</inkml:trace>
  <inkml:trace contextRef="#ctx0" brushRef="#br0" timeOffset="20834.1917">12594 8969,'0'53,"0"-27,0 27,0 27,0-27,0-27,0 1,0 25,0-25,-53 26,0-53,53 53,-26-53</inkml:trace>
  <inkml:trace contextRef="#ctx0" brushRef="#br0" timeOffset="25625.4657">1349 9101,'-26'-53,"-1"53,1 0,26 27,-53 26,27 0,26 0,-53-53</inkml:trace>
  <inkml:trace contextRef="#ctx0" brushRef="#br0" timeOffset="29684.6979">609 10213,'0'-27,"0"-26,-27 53,1 0,-27 0,26 27,27-1,-26 27,26-26,-53-1,53 27,0 0,0 0,-27 0,27 26,0-53,0 1,0-1,0 27,0-26</inkml:trace>
  <inkml:trace contextRef="#ctx0" brushRef="#br0" timeOffset="29929.7119">265 10477,'0'0,"26"0,27 0,26 0,-26 0,0 0,0 0,-26 0,25 0</inkml:trace>
  <inkml:trace contextRef="#ctx0" brushRef="#br0" timeOffset="30260.7309">926 10266,'0'0,"0"0,-79 0,79 52,-53 1,53-26,-27 26,27 0,0-27,0 1,0 25,0-25,27-27,-27 26,53-26</inkml:trace>
  <inkml:trace contextRef="#ctx0" brushRef="#br0" timeOffset="30703.7562">1111 10292,'27'0,"26"0,0 0,-1 0,-52 26,0 27,0 0,0-26,-26 52,-27 0,53-52,0-1,27 27,52-53,-53 27</inkml:trace>
  <inkml:trace contextRef="#ctx0" brushRef="#br0" timeOffset="30944.77">1138 10530,'0'-26,"26"26,1 0,-1 0,27 0,-27 0,1 0,-1 0</inkml:trace>
  <inkml:trace contextRef="#ctx0" brushRef="#br0" timeOffset="31175.7832">1402 10371,'0'0,"0"27,0 26,27 0,-27 0,0-1,0 1,0 0,0-26,-53 26</inkml:trace>
  <inkml:trace contextRef="#ctx0" brushRef="#br0" timeOffset="31466.7998">1693 10689,'53'0,"-26"0,26 0,-53 0,0 26</inkml:trace>
  <inkml:trace contextRef="#ctx0" brushRef="#br0" timeOffset="31595.8072">1746 10848,'27'0,"26"0,0 0</inkml:trace>
  <inkml:trace contextRef="#ctx0" brushRef="#br0" timeOffset="32509.8594">2117 10292,'0'-53,"0"53,26 0,1 0,26 0,-27 53,-26 0,0-27,0 27,0 27,0-27,0-53,0 52,0 1,0 0,26-53,27 53,-26-53,-1 27,27-27,-26 0,-1 0</inkml:trace>
  <inkml:trace contextRef="#ctx0" brushRef="#br0" timeOffset="32782.8751">2170 10557,'26'0,"1"0,25 0,-25 0,26 0,-27 0</inkml:trace>
  <inkml:trace contextRef="#ctx0" brushRef="#br0" timeOffset="33237.901">2408 10027,'0'0,"26"0,27 0,-26 0,-27 53,0-26,0-1,0 27,0-26,0-27,52 26,-25-26</inkml:trace>
  <inkml:trace contextRef="#ctx0" brushRef="#br0" timeOffset="34096.9503">3069 10266,'0'-27,"-26"1,26-27,-27 53,-52-27,52 27,-25 0,-28 53,54 0,26-26,-27 25,27-25,0-1,0 54,-53-54,53 1,0 26,0-1,27 1,-1 0,1-53,26 0</inkml:trace>
  <inkml:trace contextRef="#ctx0" brushRef="#br0" timeOffset="34633.981">2990 10583,'0'0,"-53"0,53 26,0 1,53-27,-27 0,-26 0,0-27,0 1,0-27,0 27,0 26,-53 0,53 26,0 1,27 25,-1-52,1 0,26 0,-27 0,-26 0,27 0,-27-52,0 25,0 1,-27 26,27 0,0 26,0 27,27-27,25 27,-25 0,-27-26,0 26,-27-53,-25 53,25-53</inkml:trace>
  <inkml:trace contextRef="#ctx0" brushRef="#br0" timeOffset="35413.025">3440 10266,'-27'0,"27"26,-26 27,26 0,-80 26,80 1,0-28,0 1,0 0,27 27,26-27,-27-27,27-26,-26 79,25-79</inkml:trace>
  <inkml:trace contextRef="#ctx0" brushRef="#br0" timeOffset="36000.0591">3784 9974,'-27'0,"27"0,0 27,0 52,-53-26,53 0,0 0,0 0,-26-53</inkml:trace>
  <inkml:trace contextRef="#ctx0" brushRef="#br0" timeOffset="36282.0752">3625 10398,'26'0,"1"-27,52 27,-26 0,0 0,0 0,0 0,0 0,-27 0,27 0,-26 0</inkml:trace>
  <inkml:trace contextRef="#ctx0" brushRef="#br0" timeOffset="36756.1023">3598 10609,'27'0,"26"0,-27-52,27 52,0 0,-53 26,0 0,-26-26,26 53,-27-53,27 27,0 26,0-27,27 27,25-53,-25 0,26 0,-27 0</inkml:trace>
  <inkml:trace contextRef="#ctx0" brushRef="#br0" timeOffset="36999.1163">3598 10662,'53'0,"0"0,-26 0,26 0,-1 0,-25 0,26 0,0 0,-27 0</inkml:trace>
  <inkml:trace contextRef="#ctx0" brushRef="#br0" timeOffset="37520.1461">4260 10266,'0'0,"53"52,-53-25,53-1,-53 27,0 0,0 0,0 0,0 0,-27 26,1-52,-27 26,26-27</inkml:trace>
  <inkml:trace contextRef="#ctx0" brushRef="#br0" timeOffset="37816.1628">4524 10583,'27'-53,"26"53,-53-26,53 26,-27 0,-26 0,0 53</inkml:trace>
  <inkml:trace contextRef="#ctx0" brushRef="#br0" timeOffset="37947.1705">4736 10768,'27'0,"-1"0</inkml:trace>
  <inkml:trace contextRef="#ctx0" brushRef="#br0" timeOffset="40884.3385">5159 10186,'27'0,"26"0,-27 0,-26 0,53 0,-53 53,53-53,-53 79,0-52,0-1,0 27,-26-26,26-1,-27 27,-26 0,53 0,0 0,0-53,80 26,-27-26,-1 0,-25 0,26 0</inkml:trace>
  <inkml:trace contextRef="#ctx0" brushRef="#br0" timeOffset="41122.3521">5106 10398,'0'0,"53"0,0 0,0 0,27 0,-1 0,-26 53,-27-53</inkml:trace>
  <inkml:trace contextRef="#ctx0" brushRef="#br0" timeOffset="41619.3805">5583 10107,'0'-27,"53"27,-27 0,27 0,-53 0,53 27,-53 26,-27-53,27 79,0-52,0-1,27-26,-1 0,1 53,26-53,0 0</inkml:trace>
  <inkml:trace contextRef="#ctx0" brushRef="#br0" timeOffset="42390.4246">5953 10530,'-26'0,"52"0,1 0,26 0,-27 0,0 0,27 0,-26 0,26 0</inkml:trace>
  <inkml:trace contextRef="#ctx0" brushRef="#br0" timeOffset="42795.4478">6588 9948,'0'-26,"0"26,0 26,-26 53,26-26,0 0,-27 27,27-1</inkml:trace>
  <inkml:trace contextRef="#ctx0" brushRef="#br0" timeOffset="43072.4635">6271 10424,'0'0,"26"0,53 0,1 0,-1 0,1 0,25 0,-25 0,-1 0,-26 0,-26 0,25 0</inkml:trace>
  <inkml:trace contextRef="#ctx0" brushRef="#br0" timeOffset="43661.4972">6376 10636,'0'0,"27"0,26 0,-53 53,0-27,0 1,-27 26,27-27,27 27,26-53,-27 0,1 0</inkml:trace>
  <inkml:trace contextRef="#ctx0" brushRef="#br0" timeOffset="43879.5098">6641 10583,'0'0,"0"26,0 27,0 0,0 0,0 0,0 0,0 0</inkml:trace>
  <inkml:trace contextRef="#ctx0" brushRef="#br0" timeOffset="44033.5186">6641 11139,'27'0,"25"0,-25 0</inkml:trace>
  <inkml:trace contextRef="#ctx0" brushRef="#br0" timeOffset="44809.5629">7197 10371,'79'0,"-52"0,-1 0,27 0,0 0,-27 0,1 0</inkml:trace>
  <inkml:trace contextRef="#ctx0" brushRef="#br0" timeOffset="45049.5767">7303 10186,'0'53,"0"-26,0-1,26 27,-26-27,0 1,0 26,26-27</inkml:trace>
  <inkml:trace contextRef="#ctx0" brushRef="#br0" timeOffset="45999.6308">8176 9736,'0'-26,"0"26,0 53,-27-27,27 27,-26 27,26-28,-53 1,53 0</inkml:trace>
  <inkml:trace contextRef="#ctx0" brushRef="#br0" timeOffset="46287.6475">7805 10186,'0'0,"53"0,0 0,26 0,54 0,-27 0,-1 0,54 0,-53 0,-27 27,-26-27,0 26</inkml:trace>
  <inkml:trace contextRef="#ctx0" brushRef="#br0" timeOffset="47436.7132">7726 10371,'0'27,"0"-1,0 27,0-26,0-1,0 27,0 0,0-53,79 0,-52 0,-1 0,-26-27,0-52,27 79,-27 27,0-1,0 27,0 0,0-27,0 54,0-54</inkml:trace>
  <inkml:trace contextRef="#ctx0" brushRef="#br0" timeOffset="47661.7255">8017 10477,'0'27,"0"-1,0 1,0 25,-27 1,27 0,0 0,-26 0</inkml:trace>
  <inkml:trace contextRef="#ctx0" brushRef="#br0" timeOffset="47817.7348">7938 11059,'26'0,"0"0,-26 53</inkml:trace>
  <inkml:trace contextRef="#ctx0" brushRef="#br0" timeOffset="48755.7887">8255 10504,'0'-27,"0"1,0 26,26 0,54 0,-27 53,-53 0,0-1,0 1,-27 27,27-27,0 0,0 0,53-1,-26-52,-1 0,27 0,-26 0,-1 0</inkml:trace>
  <inkml:trace contextRef="#ctx0" brushRef="#br0" timeOffset="49012.8034">8308 10795,'-53'0,"79"0,27 0,-26 0,26 0,-27 0,1 0</inkml:trace>
  <inkml:trace contextRef="#ctx0" brushRef="#br0" timeOffset="49317.8209">8599 10557,'26'0,"-26"0,0 26,0 0,0 27,0-53,0 27,27-27,26 0,-27 53,1-53,26 0,-27 0</inkml:trace>
  <inkml:trace contextRef="#ctx0" brushRef="#br0" timeOffset="50092.8652">8996 10213,'0'0,"53"0,-27 0,1 0,26 0,0 26,-1-26</inkml:trace>
  <inkml:trace contextRef="#ctx0" brushRef="#br0" timeOffset="50743.9024">9843 9763,'0'-27,"0"80,-27 0,27 0,0 0,-26 26,26-26,0-26</inkml:trace>
  <inkml:trace contextRef="#ctx0" brushRef="#br0" timeOffset="51089.9222">9419 10186,'53'0,"0"0,0 0,0 0,26 0,1 0,-1 53,0-53,1 0,-27 0,-27 0,1 0,25 27,-25-27,-1 0,27 0,-26 0,-1 0</inkml:trace>
  <inkml:trace contextRef="#ctx0" brushRef="#br0" timeOffset="52550.0055">10213 10292,'26'0,"27"0,0 0,-26 0,-1 0,27 0,-26 0,-1 0,27 0,-27 0,27 26,-26-26,26 53,-27-53,27 0,-79 0,-1 0</inkml:trace>
  <inkml:trace contextRef="#ctx0" brushRef="#br0" timeOffset="53389.0536">9710 10371,'0'0,"0"-26,-53 26,-26 53,26-27,27 27,-1-26,27-1,-53 27,53 0,0-53,0 26,80-26,-28 0,-25 0,-27 0,0-26,-27-27,-25 53</inkml:trace>
  <inkml:trace contextRef="#ctx0" brushRef="#br0" timeOffset="53757.0748">9816 10451,'-26'0,"26"53,-27 0,27-27,0 27,-53 26</inkml:trace>
  <inkml:trace contextRef="#ctx0" brushRef="#br0" timeOffset="53922.0842">9710 10980,'27'0</inkml:trace>
  <inkml:trace contextRef="#ctx0" brushRef="#br0" timeOffset="54581.1213">10160 10504,'26'0,"54"26,-27 27,-53-27,0 27,-27 0,-26 27,27-54,26 1,0 26,0-27,26-26,1 53,-1-53,54 0</inkml:trace>
  <inkml:trace contextRef="#ctx0" brushRef="#br0" timeOffset="54892.1396">10107 10742,'0'0,"53"0,-27 0,27 0,0 0,0 0,0 0</inkml:trace>
  <inkml:trace contextRef="#ctx0" brushRef="#br0" timeOffset="55257.1606">10478 10477,'-27'80,"27"-28,0-25,0 26,27-53,-1 0,0-53,-26 79,0 27,0-26,0-1</inkml:trace>
  <inkml:trace contextRef="#ctx0" brushRef="#br0" timeOffset="58023.3188">11033 10107,'-26'26,"-27"54,53-54,0 27,0 0,0 0,0 0,53 26,53 0,26-52,-26-27</inkml:trace>
  <inkml:trace contextRef="#ctx0" brushRef="#br0" timeOffset="58749.3603">12435 10107,'0'0,"0"26,0 1,0 26,0 0,0-1,0 1,0 27,0-54,0 27,0-26,-52-27,52 52,-27-52,27 27,0-1</inkml:trace>
  <inkml:trace contextRef="#ctx0" brushRef="#br0" timeOffset="60039.4341">11748 9578,'0'0,"0"53,0-1,0-25,-53-1,53 27,-27-26,27 26,-53 26,53-26,-26 0,26-27,-53 27,53-26,0 26,-27-53,27 26,0 1,0-1,-26 27,26-27,0 27</inkml:trace>
  <inkml:trace contextRef="#ctx0" brushRef="#br0" timeOffset="60439.457">11430 10239,'0'-26,"0"26,0 26,0 27,0 0,0 0,0 0,26 0,27-53,-26 0,26-27,-27 27,1 0,26-26,-27 26</inkml:trace>
  <inkml:trace contextRef="#ctx0" brushRef="#br0" timeOffset="61331.508">11721 9657,'-53'0,"27"0,-1 0,27 26,-53-26,53 27,-26-27,26 53,0-27</inkml:trace>
  <inkml:trace contextRef="#ctx0" brushRef="#br0" timeOffset="61703.5293">11748 9657,'0'-26,"0"26,52 0,-52 52,27-52,26 53,-27 0,27-26,27-27,-80 26,26-26</inkml:trace>
  <inkml:trace contextRef="#ctx0" brushRef="#br0" timeOffset="62649.5834">11748 9578,'0'-53,"0"26,-27 27,1 0,-27 27,53 52</inkml:trace>
  <inkml:trace contextRef="#ctx0" brushRef="#br0" timeOffset="63743.646">11721 9631,'0'-27,"-53"27,27 0,-27 53,26-53,27 26,-53-26,0 0,53 27</inkml:trace>
  <inkml:trace contextRef="#ctx0" brushRef="#br0" timeOffset="64249.6749">11800 9525,'0'0,"0"26,-26-26,26 27,-53-27,53 53,-26-53,26 52</inkml:trace>
  <inkml:trace contextRef="#ctx0" brushRef="#br0" timeOffset="64681.6995">11748 9578,'0'0,"-53"0,53 0,-27 0,27 53,-26-53</inkml:trace>
  <inkml:trace contextRef="#ctx0" brushRef="#br0" timeOffset="64943.7146">11748 9551,'0'0,"-27"0,27 53,-53-53,53 27,0 25</inkml:trace>
  <inkml:trace contextRef="#ctx0" brushRef="#br0" timeOffset="65133.7249">11668 9631,'-26'0,"-1"26,27 0,-53-26</inkml:trace>
  <inkml:trace contextRef="#ctx0" brushRef="#br0" timeOffset="150660.6173">30983 5794,'0'0,"0"27,53 25,-53 1,0-26,0 26,0-27,0 1,0 26,0-27,0 0,0 27,0-26,0-1,0 1,0 26,0-27,26 27,-26-26,0-1,0 0,0 27,0-26,0-1,0 27,53-26,-53-1,0 27,0-27,0 1,26 26,-26-27,0 27,0-26,0-1,0 1,0 26,0-27,0 0,27 27,-27-26,0-1,0 80,0-79,53 25,-53 1,0 0,26 0,-26-26,0 26,0-27,0 1,0 25,0-25,0-1,0 27,53 27,-53-27,0-27,0 0,0 27,0-26,0-1,27-26,-27 80,0-27,0 0,53-27,-53 53,0-52,0 26,0 0,26 0,-26-27,0 0,0 27,0-26,53-54,-53 1</inkml:trace>
  <inkml:trace contextRef="#ctx0" brushRef="#br0" timeOffset="152570.7266">28760 7646,'27'0,"26"0,-27 0,1 0,52 0,-79 27,53-27,-27 0,1 0,26 0,0 0,-1 0,1 0,0 0,27 0,-27 0,0 0,-1 0,1 0,0 0,27 0,-27 0,-1 0,-25 0,26 0,-27 0,1 0,26 0,-27 0,1 0,26 0,-27 0,0 0,1 0,26 0,0 0,-27 0,27 0,0 0,0 0,0 0,0 0,26 0,-26 0,26 0,1 0,-1 0,1 0,-1 0,0 0,-26 0,27 0,-1 0,0 0,27 0,-53 0,26 0,1 0,-1 0,1 0,-1 0,0 0,1 0,-1 0,0 0,1 0,-1 0,1 0,-27 0,-1 0,1 0,0 0,27 0,-27 0,-27 0,27 0,0 0,-27 0,1 0,-1 0,54 0,-54 0,1 0,25 0,-25-27,-1 27,27 0,-26 0,-1 0,27 0,-26 0,-1 0,27 0,-27 0,-26-26,53 26,-26 0,26 0,-53 0,0 0,26 0,1 0,-54 0</inkml:trace>
  <inkml:trace contextRef="#ctx0" brushRef="#br0" timeOffset="159133.1019">32200 6006,'0'-27,"-27"27</inkml:trace>
  <inkml:trace contextRef="#ctx0" brushRef="#br0" timeOffset="159403.1174">32068 5979,'-53'53</inkml:trace>
  <inkml:trace contextRef="#ctx0" brushRef="#br0" timeOffset="159725.1358">31909 6138,'0'26,"0"1</inkml:trace>
  <inkml:trace contextRef="#ctx0" brushRef="#br0" timeOffset="160019.1526">31803 6376,'0'27,"0"26</inkml:trace>
  <inkml:trace contextRef="#ctx0" brushRef="#br0" timeOffset="160349.1715">31829 6588,'0'26,"27"27,26-26</inkml:trace>
  <inkml:trace contextRef="#ctx0" brushRef="#br0" timeOffset="160613.1863">31935 6799,'27'0,"-27"27,53-27,-53 53</inkml:trace>
  <inkml:trace contextRef="#ctx0" brushRef="#br0" timeOffset="160963.2066">32120 6932,'27'0,"-1"53,27-53,-53 26,27-26,-1 0</inkml:trace>
  <inkml:trace contextRef="#ctx0" brushRef="#br0" timeOffset="161255.2233">32570 7091,'0'-27,"27"27,-1 0</inkml:trace>
  <inkml:trace contextRef="#ctx0" brushRef="#br0" timeOffset="161533.2392">32835 7064,'0'-26,"53"26,-27 0</inkml:trace>
  <inkml:trace contextRef="#ctx0" brushRef="#br0" timeOffset="161765.2525">32994 6932,'52'-27</inkml:trace>
  <inkml:trace contextRef="#ctx0" brushRef="#br0" timeOffset="162021.2671">33073 6720</inkml:trace>
  <inkml:trace contextRef="#ctx0" brushRef="#br0" timeOffset="162283.2821">33099 6588,'0'-27,"0"27</inkml:trace>
  <inkml:trace contextRef="#ctx0" brushRef="#br0" timeOffset="162455.292">33073 6297</inkml:trace>
  <inkml:trace contextRef="#ctx0" brushRef="#br0" timeOffset="162719.3071">33073 6191</inkml:trace>
  <inkml:trace contextRef="#ctx0" brushRef="#br0" timeOffset="162951.3203">32967 6085</inkml:trace>
  <inkml:trace contextRef="#ctx0" brushRef="#br0" timeOffset="163191.3339">32861 6032,'0'-53</inkml:trace>
  <inkml:trace contextRef="#ctx0" brushRef="#br0" timeOffset="163393.3456">32755 5953</inkml:trace>
  <inkml:trace contextRef="#ctx0" brushRef="#br0" timeOffset="163791.3683">32464 5953,'-26'0</inkml:trace>
  <inkml:trace contextRef="#ctx0" brushRef="#br0" timeOffset="163872.373">32438 5953,'-27'0</inkml:trace>
  <inkml:trace contextRef="#ctx0" brushRef="#br0" timeOffset="164301.3975">32253 5953,'-27'0,"1"0,26 0</inkml:trace>
  <inkml:trace contextRef="#ctx0" brushRef="#br0" timeOffset="165305.4544">32094 4789,'-26'0,"-27"0,26 0,27 26</inkml:trace>
  <inkml:trace contextRef="#ctx0" brushRef="#br0" timeOffset="165552.4689">31856 4842,'-27'0,"27"26,-53-26,53 26,-26 27</inkml:trace>
  <inkml:trace contextRef="#ctx0" brushRef="#br0" timeOffset="165890.4883">31485 5159,'0'27,"0"-1</inkml:trace>
  <inkml:trace contextRef="#ctx0" brushRef="#br0" timeOffset="166130.5022">31274 5503,'0'53,"0"-27,0 27,0-26</inkml:trace>
  <inkml:trace contextRef="#ctx0" brushRef="#br0" timeOffset="166414.5184">31274 5794,'0'0,"0"27,0 25,0-25,0 26</inkml:trace>
  <inkml:trace contextRef="#ctx0" brushRef="#br0" timeOffset="167218.5643">31327 6403,'0'26,"0"-26,0 53,0-27</inkml:trace>
  <inkml:trace contextRef="#ctx0" brushRef="#br0" timeOffset="167532.5823">31353 6852,'0'53,"0"-26,53-27,-53 26,0 27</inkml:trace>
  <inkml:trace contextRef="#ctx0" brushRef="#br0" timeOffset="167774.5962">31459 7196,'53'0,"-53"27,26-27,-26 53,27-53</inkml:trace>
  <inkml:trace contextRef="#ctx0" brushRef="#br0" timeOffset="168034.6111">31644 7408,'0'26,"27"-26</inkml:trace>
  <inkml:trace contextRef="#ctx0" brushRef="#br0" timeOffset="168494.6374">31909 7858,'26'0,"27"53,-26-27,-1-26,27 0,-27 0</inkml:trace>
  <inkml:trace contextRef="#ctx0" brushRef="#br0" timeOffset="168719.6503">32332 8096,'27'0,"-1"0,27 0,0 0,-27 0,1 0</inkml:trace>
  <inkml:trace contextRef="#ctx0" brushRef="#br0" timeOffset="168973.6648">32861 8069,'27'0,"-27"-26,53 26,-27 0,27 0,-27 0,27 0,-26-53</inkml:trace>
  <inkml:trace contextRef="#ctx0" brushRef="#br0" timeOffset="169243.6802">33364 7858,'0'-27,"26"27,27 0,-26 0,-27-53</inkml:trace>
  <inkml:trace contextRef="#ctx0" brushRef="#br0" timeOffset="169474.6934">33629 7673,'0'-27</inkml:trace>
  <inkml:trace contextRef="#ctx0" brushRef="#br0" timeOffset="170562.7557">32782 4789,'26'0,"1"0</inkml:trace>
  <inkml:trace contextRef="#ctx0" brushRef="#br0" timeOffset="170794.7689">32994 4894,'26'0,"-26"27,53-27,-53 53,26-53</inkml:trace>
  <inkml:trace contextRef="#ctx0" brushRef="#br0" timeOffset="170990.7802">33179 5053,'26'0</inkml:trace>
  <inkml:trace contextRef="#ctx0" brushRef="#br0" timeOffset="171244.7947">33390 5133,'0'53</inkml:trace>
  <inkml:trace contextRef="#ctx0" brushRef="#br0" timeOffset="171703.8209">33523 5556,'26'0,"-26"26,0 27,0-26,0-1</inkml:trace>
  <inkml:trace contextRef="#ctx0" brushRef="#br0" timeOffset="171980.8368">33602 5847,'27'0,"-27"26</inkml:trace>
  <inkml:trace contextRef="#ctx0" brushRef="#br0" timeOffset="172204.8493">33655 6112,'53'52,"-53"-25</inkml:trace>
  <inkml:trace contextRef="#ctx0" brushRef="#br0" timeOffset="172534.8683">33787 6535,'0'53</inkml:trace>
  <inkml:trace contextRef="#ctx0" brushRef="#br0" timeOffset="173164.9043">33761 6852,'0'0,"0"27,0 26,0-27,0 1,0 26,0-27,0 1,0 25,0-25,0-1,0 27,0-53,0 27,0-1,0 1,0 26,0-27,0 0</inkml:trace>
  <inkml:trace contextRef="#ctx0" brushRef="#br0" timeOffset="173264.9102">33761 7487,'0'27</inkml:trace>
  <inkml:trace contextRef="#ctx0" brushRef="#br0" timeOffset="173405.9183">33734 7620,'-53'0,"53"26</inkml:trace>
  <inkml:trace contextRef="#ctx0" brushRef="#br0" timeOffset="173524.9251">33655 7646,'-26'53</inkml:trace>
  <inkml:trace contextRef="#ctx0" brushRef="#br0" timeOffset="173764.9388">33576 7726,'-27'0</inkml:trace>
  <inkml:trace contextRef="#ctx0" brushRef="#br0" timeOffset="174770.9963">30745 7990,'0'53,"0"-27,0 54,0-54,79-26,-26 0,-53 0,0-79,0 26,-27 0,1 53,0-26,-27 26,79 0</inkml:trace>
  <inkml:trace contextRef="#ctx0" brushRef="#br0" timeOffset="175974.0652">32544 6429,'0'27,"0"-1,0-52,0-27,0 0</inkml:trace>
  <inkml:trace contextRef="#ctx0" brushRef="#br0" timeOffset="177767.1677">32597 6403,'0'-53,"26"53,27 0,0-27,-27 27,1 0,-27-26,53 26,0 0,-53-53,26 53,27-27,26 27,-52 0,-27-53,26 53,-26 27</inkml:trace>
  <inkml:trace contextRef="#ctx0" brushRef="#br0" timeOffset="178624.2168">32729 6482,'0'-53,"0"106,0-27,0 1,0 26,26-27,-26 1,0-54,0-26,0 27,27 26,26 0,-53-53,26 53,27 0,-26 0</inkml:trace>
  <inkml:trace contextRef="#ctx0" brushRef="#br0" timeOffset="178857.2301">33046 6429,'0'27,"0"-1,0 53</inkml:trace>
  <inkml:trace contextRef="#ctx0" brushRef="#br0" timeOffset="180681.3339">32517 6350,'0'-53,"0"26,0 1,27 26,-27-27,0-26,26 53,-26-26,0-27,27 53,-27-53,0-53,53 80,-53-27,26 0,-26 27,0-1,53-26,-53 27,0-1,26-26,-26 27,0-1,27-25,-27 25,53-26,-27 0,-26 27,80 26,-80-53,26 26,-26 1,0-27,53 27,-53-1,26 27,-26-53,0 27,0-1,27 27,-27-53,0 27,0 52,0 27,0-53</inkml:trace>
  <inkml:trace contextRef="#ctx0" brushRef="#br0" timeOffset="181446.3782">32253 5133,'0'0,"0"26,0 53,0-26,26-26,-26 26,0-27,0 1,0-1,0-52,0-27,0 26,0-52,0 26,27 0,-1 53,53-26,1 26,-54 0</inkml:trace>
  <inkml:trace contextRef="#ctx0" brushRef="#br0" timeOffset="181752.3957">32623 5080,'27'0,"-27"0,0 53,0-27,0 1,0-27,0 52,26-52,1 0,25 27,-25-27</inkml:trace>
  <inkml:trace contextRef="#ctx0" brushRef="#br0" timeOffset="188906.8049">32147 6323,'0'-26,"26"26,1 0,26 0,-53 0,0 53,0 0,0 0,-27-27,27 53,-26-79,26 27,0-1,0-26,0 53,53-53,-27 0,1 0</inkml:trace>
  <inkml:trace contextRef="#ctx0" brushRef="#br0" timeOffset="189236.8233">32094 6508,'26'0,"1"0,26 0,0 0,-27 0,27 0</inkml:trace>
  <inkml:trace contextRef="#ctx0" brushRef="#br0" timeOffset="190394.8894">32438 6720,'0'0,"0"0,0 53,0 0,0-53,26 0,27 0,-26 0,-27-27,0 1,0 0,0-27,0 53,-53 0,26 0,1 26</inkml:trace>
  <inkml:trace contextRef="#ctx0" brushRef="#br1" timeOffset="205202.737">33258 6588,'0'-27,"0"27,106 27,-80-27,-26 53,53-53,-53 26</inkml:trace>
  <inkml:trace contextRef="#ctx0" brushRef="#br1" timeOffset="205576.7584">33258 6879,'27'0,"-27"26,79-26,-53 53,27-53,-53 27,53-27</inkml:trace>
  <inkml:trace contextRef="#ctx0" brushRef="#br1" timeOffset="205922.7782">33311 7064,'0'0,"0"27,27-27,25 52,-52-25</inkml:trace>
  <inkml:trace contextRef="#ctx0" brushRef="#br1" timeOffset="206245.7966">33020 7223,'0'26,"0"1,26-1,27 27,0-53</inkml:trace>
  <inkml:trace contextRef="#ctx0" brushRef="#br1" timeOffset="206574.8154">32861 7276,'0'26,"0"1,0-1,0 53,0-26,0 0,0-26,53 26,-53 0</inkml:trace>
  <inkml:trace contextRef="#ctx0" brushRef="#br1" timeOffset="206844.8309">32703 7408,'0'-26,"-53"26,53 26,-27 27,27 0,0 26,-53-26,53-26,0 26,0-27,0 0,0 27</inkml:trace>
  <inkml:trace contextRef="#ctx0" brushRef="#br1" timeOffset="207074.8439">32359 7540,'0'27,"-53"26,26-27,-26 27,27-26,26 25,-27-52</inkml:trace>
  <inkml:trace contextRef="#ctx0" brushRef="#br1" timeOffset="207324.8583">32173 7382,'-53'0,"53"-27,-26 27,-27 0,53 27,-53-1,53 53,-53-52,27 26,26-27</inkml:trace>
  <inkml:trace contextRef="#ctx0" brushRef="#br1" timeOffset="208030.8987">31882 6985,'-53'0,"53"0,-53 0,53 53,-52-53,52 53,-27-53,27 52</inkml:trace>
  <inkml:trace contextRef="#ctx0" brushRef="#br1" timeOffset="208231.9102">31856 7170,'0'26,"0"27,0-26,0-1,-80 27,80-26</inkml:trace>
  <inkml:trace contextRef="#ctx0" brushRef="#br1" timeOffset="209173.9639">31618 5291,'0'0,"53"53,-53-26,79 26,-53-27,27 27,-26-27,26 1,-27 26,1-53</inkml:trace>
  <inkml:trace contextRef="#ctx0" brushRef="#br1" timeOffset="209629.9902">31538 5556,'0'53,"53"-27,-53 27,27-53,-27 53,53-53,0 53,-27-53,27 0</inkml:trace>
  <inkml:trace contextRef="#ctx0" brushRef="#br1" timeOffset="209937.0078">31459 5873,'0'27,"53"-27,0 79,-27-79,-26 27,53-27,-53 53,53-53</inkml:trace>
  <inkml:trace contextRef="#ctx0" brushRef="#br1" timeOffset="210213.0233">31512 6138,'26'0,"-26"26,27-26,-27 27,53-27,-53 53,26-53,-26 79</inkml:trace>
  <inkml:trace contextRef="#ctx0" brushRef="#br1" timeOffset="210464.0379">31459 6376,'53'0,"-27"0,-26 53,27-53,-27 27,0-1,53-26,-53 53</inkml:trace>
  <inkml:trace contextRef="#ctx0" brushRef="#br1" timeOffset="210685.0503">31485 6694,'0'53,"27"-27,-27 27,0 0,53-27,26-26</inkml:trace>
  <inkml:trace contextRef="#ctx0" brushRef="#br1" timeOffset="210889.0622">31618 6985,'0'26,"0"1,0-27,0 53</inkml:trace>
  <inkml:trace contextRef="#ctx0" brushRef="#br1" timeOffset="211731.1104">32147 4894,'0'27,"-27"-1,27 1,0 26,0 26,0-26,0 0,0 0,0 0</inkml:trace>
  <inkml:trace contextRef="#ctx0" brushRef="#br1" timeOffset="211906.1203">32120 5503,'0'53,"0"0,0 0,0-27,0 27</inkml:trace>
  <inkml:trace contextRef="#ctx0" brushRef="#br1" timeOffset="212467.1525">32570 5477,'-26'0,"26"-27,-53 54,53 25,0 1,-27 0</inkml:trace>
  <inkml:trace contextRef="#ctx0" brushRef="#br1" timeOffset="212801.1716">33232 5529,'-27'0,"27"27,-79-27,52 79,27-26,-79-26,26 26</inkml:trace>
  <inkml:trace contextRef="#ctx0" brushRef="#br1" timeOffset="213032.1848">33311 5794,'-26'0,"26"53,0-27,-27-26,27 53</inkml:trace>
  <inkml:trace contextRef="#ctx0" brushRef="#br1" timeOffset="213234.1963">33417 6006,'0'53,"-27"0,27-1,0 1</inkml:trace>
  <inkml:trace contextRef="#ctx0" brushRef="#br1" timeOffset="213445.2084">33549 6217,'0'27,"-26"-27,26 26,0 27,0-26,26-27,-26 26</inkml:trace>
  <inkml:trace contextRef="#ctx0" brushRef="#br1" timeOffset="213656.2205">33840 6826,'53'0,"-132"0,52 0,27 26,-26 27</inkml:trace>
  <inkml:trace contextRef="#ctx0" brushRef="#br1" timeOffset="213917.2354">33708 7011,'0'53,"-27"-53,27 27,-26-27,26 26,0 27,0-27,0 1</inkml:trace>
  <inkml:trace contextRef="#ctx0" brushRef="#br1" timeOffset="214120.247">33655 7355,'0'0,"0"53,-26-53,26 79,-53-79</inkml:trace>
  <inkml:trace contextRef="#ctx0" brushRef="#br1" timeOffset="214397.2629">33496 7567,'-26'0,"26"26,-27-26,-78 53,78-53,27 80,-53-80,53 52,-26-52,26 27,0-27</inkml:trace>
  <inkml:trace contextRef="#ctx0" brushRef="#br1" timeOffset="214585.2736">33232 7752,'0'0,"0"26,-53-26,53 27,-27-27,-26 53,-26-53,53 79,-27-52,26-27</inkml:trace>
  <inkml:trace contextRef="#ctx0" brushRef="#br1" timeOffset="214786.2851">33046 7911,'0'0,"0"26,-52-26,25 27</inkml:trace>
  <inkml:trace contextRef="#ctx0" brushRef="#br1" timeOffset="214955.2948">33020 7831,'0'0</inkml:trace>
  <inkml:trace contextRef="#ctx0" brushRef="#br1" timeOffset="216054.3576">32359 4868,'-27'26,"27"27,-53-53,53 53</inkml:trace>
  <inkml:trace contextRef="#ctx0" brushRef="#br1" timeOffset="216250.3689">32147 5212,'0'26,"0"1,-53 26</inkml:trace>
  <inkml:trace contextRef="#ctx0" brushRef="#br1" timeOffset="216482.3821">31935 5133,'-26'0,"26"0,0 79,0-53,0 1,0 26</inkml:trace>
  <inkml:trace contextRef="#ctx0" brushRef="#br1" timeOffset="216680.3935">31750 5265,'0'0,"-26"79,26-52,-27-27</inkml:trace>
  <inkml:trace contextRef="#ctx0" brushRef="#br1" timeOffset="216854.4034">31644 5529,'0'27,"0"26,0-27</inkml:trace>
  <inkml:trace contextRef="#ctx0" brushRef="#br1" timeOffset="216992.4113">31618 5873,'0'53,"0"0</inkml:trace>
  <inkml:trace contextRef="#ctx0" brushRef="#br1" timeOffset="219992.5829">32755 9445,'0'-26,"0"-27,0 26,0-25,0-1,0 26,0 1,0-27,0 26,0-26,0 1,0-28,0 27,0 0,0 27,0-27,0 0,0 27,0-1,0-26,0 27,0-27,0-27,0 28,0 25,0 1,0-27,0 26,0 27,0 0,-26 0,26 80,-53-27,27-27,26 27,-27-53,-26 0,53 26,-26-26,26 27,0-27,26 0,-26-53,53 0,0 0,0 0,-53 0,26 53,-26-26,27 26,-27 0,53 53,-53-27,26-26,-26 27,27-27,-27 53,53-53,-53 26,53 27,-53-27,26-26</inkml:trace>
  <inkml:trace contextRef="#ctx0" brushRef="#br1" timeOffset="221439.6657">31882 9736,'0'-26,"0"-1,0-25,0 25,0 1,0-27,0 26,0 27,0-26,-53 26,0 0,-26 26,53-26,26 80,-53-27,53-27,0 0,0 27,0 0,26-26,27-27,0 0,0 0,0 0,0 0,-27-53,27 0,-53 0,0 27,27 26,-27 26,53 27,-53-27,26-26,-26 80,26-80,27 79,-26-79,26 79,-27-79,27 0,0 0</inkml:trace>
  <inkml:trace contextRef="#ctx0" brushRef="#br1" timeOffset="222496.7261">31327 9763,'0'-27,"0"-26,0 80,-27 26,27 26,0 27,0 53,0-53,0 26,0 27,0-54,0 1,0-26,0-1,0-52,0 25,27-52</inkml:trace>
  <inkml:trace contextRef="#ctx0" brushRef="#br1" timeOffset="222894.7489">31380 10133,'0'-26,"26"26,-26-27,53 27,26 0,-26 80,-53-54,0 27,0-26,0 25,-26-25,-27 26,0-27,27-26,-27 53,26 0</inkml:trace>
  <inkml:trace contextRef="#ctx0" brushRef="#br1" timeOffset="223727.7965">31591 10477,'0'27,"0"26,0-1,0 1,53-26,-26-27,-1 0,27-27,-53 1,0-27,26 27,-26-1,0-26,0 53,0 53,0-26,0 25,0-25,0-1,53-26,-53 53,27-53,-1 0,-26-26,53 26,-26 26,-27 27,0-26,26-27,27 0,-53-53,0 0,27 0,-27 26,52-25,-52 25,27 27,-27 27,0-1,53 27,-53-27,26 54,27-1,-26-79</inkml:trace>
  <inkml:trace contextRef="#ctx0" brushRef="#br1" timeOffset="224201.8237">32438 10609,'0'-26,"-27"26,-25 0,25 0,27 0,-26 0,26 79,0-26,0-26,0-1,0 27,0 0,26-53,1 0,-1 0,27 0,-27 0,27-26,-53-1</inkml:trace>
  <inkml:trace contextRef="#ctx0" brushRef="#br1" timeOffset="224731.8539">32597 10318,'0'-26,"-27"52,27 27,0 0,0 0,0 0,0 26,0-26,0 0,53 0,-53-26,80-27,-80 26,26-26,0 0,-26 0,0-26,0-27,53 53,-53 26,0 1,0-1,27 27,-27 0,26-53,27 0,-26-26,-27-1,0 1,26-27,27 79,-27 27,27 0</inkml:trace>
  <inkml:trace contextRef="#ctx0" brushRef="#br1" timeOffset="225038.8715">32438 10477,'26'0,"27"0,-26 0,26 0,-27 27,27-27,-26 0,25 26,-25-26,26 0</inkml:trace>
  <inkml:trace contextRef="#ctx0" brushRef="#br1" timeOffset="226066.9303">32967 10583,'0'-26,"0"-27,0 106,0-27,0 0,0 27,0-26,0-1,0 27,0-53,0-53,0 27,0-54,53 54,-27 26,1 0,26 0</inkml:trace>
  <inkml:trace contextRef="#ctx0" brushRef="#br1" timeOffset="226426.9509">33179 10742,'0'0,"79"0,-52 0,-1-53,-26 26,79-26,-79 27,0 0,-52 26,-1 0,26 0,27 79,-53-26,53-27,0 27,0 0,0-53,0 27,53-27,-26 0,-27 53,53-53</inkml:trace>
  <inkml:trace contextRef="#ctx0" brushRef="#br1" timeOffset="227042.9862">33629 10742,'0'-53,"-53"53,0 0,-27 26,80 1,-26 26,26-27,0 1,0 26,0-53,26 0,-26-53,53 26,-53 1,0-27,27 26,-27 1,0-27,0 26,0 1,0-27,0 27,0 26,0 53,0-27,0 0,0 27,0 27,0-1,0 1,0-1,0-26,0-27</inkml:trace>
  <inkml:trace contextRef="#ctx0" brushRef="#br1" timeOffset="227776.0281">32015 11059,'0'53,"0"0,0 0,0 26,0 27,0-26,0-1,0-26,0 26,0-26,0 0</inkml:trace>
  <inkml:trace contextRef="#ctx0" brushRef="#br1" timeOffset="228054.044">31776 11536,'0'-27,"27"27,26 0,-27 0,1 0,52 0,-26 0,0 0,0 0,-27 0,27 0</inkml:trace>
  <inkml:trace contextRef="#ctx0" brushRef="#br1" timeOffset="228422.065">32253 11483,'0'26,"0"27,0 0,0-27,0 1,0 26,0-27,0 27,0-26,53-27,0-27,-1-52,-52 52,0-26,53-26,-53 53,0-1,0 27,27 27,-27 25,0-25,53-1,-53 27,0-26,26-1,-26 27</inkml:trace>
  <inkml:trace contextRef="#ctx0" brushRef="#br1" timeOffset="228971.0964">32650 11086,'0'0,"0"53,0 0,0-1,0 28,26-1,-26 27,0-53,0 26,27-26,-27-26,0-80,52 0,-52 26,0-25,27 52,-27-27,26 27,27 27,-53-1,0 0,-26 27,-1-53,27 53,-26-53,26 27,0-1,0-26</inkml:trace>
  <inkml:trace contextRef="#ctx0" brushRef="#br1" timeOffset="229644.1349">32994 11588,'0'0,"26"0,27 0,0 0,-53-52,53 25,-53 1,0-27,0 26,0 27,-80 27,80-1,-79 1,79 26,-26-27,26 27,0-27,0 1,0 26,26-53,-26 53,79-53,-52 53,26-1,-27-25</inkml:trace>
  <inkml:trace contextRef="#ctx0" brushRef="#br1" timeOffset="230522.1852">32729 11694,'0'-53,"-53"53,27 0,26 27,26-27,1 0,52 26</inkml:trace>
  <inkml:trace contextRef="#ctx0" brushRef="#br1" timeOffset="231204.2242">32782 11694,'0'27</inkml:trace>
  <inkml:trace contextRef="#ctx0" brushRef="#br2" timeOffset="249384.264">21167 17462,'0'27,"53"-27,-27 0,1-27,52-26,-26 0,26-26,-52 26,-27 27,26 26,-52 0,-1 0,-26 0,27 0,26 79,-53-79,53 26,0 1,26-27,27 53,0-53,-26 0,-27 79,53-79,-53 53,0-26,0-1,0 27,0-27,0 1,0 26,0-27,52-26,1 0,0 0,0 0</inkml:trace>
  <inkml:trace contextRef="#ctx0" brushRef="#br2" timeOffset="249660.2798">22119 17489,'0'0,"0"53,0-1,53-25,-53-1,0 27,0-26,0-1,27-26</inkml:trace>
  <inkml:trace contextRef="#ctx0" brushRef="#br2" timeOffset="250388.3213">23257 17065,'-27'0,"27"27,-52 26,52-27,-53 27,53-26,-53-1,26 53,-26-52,53-1,0 27,0-26,27-27,-1 26,27-26,0 53,26-53,-26 0,0 53,0-53,27 106,-54-80</inkml:trace>
  <inkml:trace contextRef="#ctx0" brushRef="#br2" timeOffset="251146.3648">24500 17118,'0'-53,"0"27,0 26,80 26,-27-26,-53 53,53-26,-53 26,0-27,0 1,0 25,0-25,0 26,0-27,0 27,53-26,-1-27,28 0,-27 0,0 0,-27 0</inkml:trace>
  <inkml:trace contextRef="#ctx0" brushRef="#br2" timeOffset="251417.3803">24580 17356,'0'0,"26"0,27 0,27 0,-1 0,0 0,-26 0</inkml:trace>
  <inkml:trace contextRef="#ctx0" brushRef="#br2" timeOffset="251635.3928">25294 17330,'0'-27,"27"27,-1 0,53 0,-26 0,-26 0,-1 0,27 0</inkml:trace>
  <inkml:trace contextRef="#ctx0" brushRef="#br2" timeOffset="251978.4124">25797 16986,'79'0,"-52"0,26 0,-27 0,-26 53,0 0,0-27,0 1,-26 26,26-27,-27-26,27 53,0 0,0-27,53-26,0 0,26 0,1 0,-27 0,-27 0</inkml:trace>
  <inkml:trace contextRef="#ctx0" brushRef="#br2" timeOffset="252509.4428">25770 17251,'27'0,"-1"0,1 0,26 0,26 0,0 0,27 0,0 0,0 0,-27 0,27-53,-53 53,-53 26,0 1,-26-27,26 52,0-25,26-27,1 0,25 0,1 0,-53 0,0-53,0 27,0-27,-79 26,53 27,-1 0,-26 0,27 0</inkml:trace>
  <inkml:trace contextRef="#ctx0" brushRef="#br2" timeOffset="253208.4827">24262 16986,'27'0,"-27"-27,0 80,0-26,0 26,0 0,0 26,0-26,79 0,-79 0,53 53,-53-27,53 0,-53-52</inkml:trace>
  <inkml:trace contextRef="#ctx0" brushRef="#br2" timeOffset="253906.5227">27040 16933,'0'0,"0"53,-26-27,26 27,0 27,0-27,0 0,26-1,-26 1,27 27,-27-27,53-27,-53 53,26 1</inkml:trace>
  <inkml:trace contextRef="#ctx0" brushRef="#br2" timeOffset="254275.5438">28072 16880,'0'0,"-26"53,-54 26,54-26,-27 0,27 27,26-27,-53-27,53 27,26-27,1-26,26 0,-1 0,1 0,0 53,27-53,-1 0,0 0</inkml:trace>
  <inkml:trace contextRef="#ctx0" brushRef="#br2" timeOffset="255229.5983">28919 17277,'0'-26,"53"26,26-53,1 53,-1-80,-26 27,26 27,-52-27,-27 0,0 27,0 26,-53-53,0 53,53 0,0 79,53 0,-27-52,27 26,-53-27,53 27,0 0,-53 0,0 0,0 0,0-27,27-26,25 0,-25 0,26 0,-27 0,1-26,26-27,-27 26,-26-25</inkml:trace>
  <inkml:trace contextRef="#ctx0" brushRef="#br2" timeOffset="255550.6167">30057 17118,'53'0,"-27"53,-26 0,0 0,0 0,53-53,-53 26,79-26,-26 0,-26 0,26 0,0 0,-27 0,-26-26</inkml:trace>
  <inkml:trace contextRef="#ctx0" brushRef="#br2" timeOffset="257874.7496">22146 17489,'0'26,"0"1,26-1,-26 27,0-27,0 1,0 26,0 0,0-27,0 1,0 26,53-53,-53 26,26-26,-26 0</inkml:trace>
  <inkml:trace contextRef="#ctx0" brushRef="#br2" timeOffset="260708.9117">20003 16854,'0'-53,"0"53,-53-27,0 27,0 0,26 0,27 0,-26 0,26 53,0 0,0-26,0-1,0 53,0-26,0 0,0 27,0-1,0-26,0 26,0 27,53-27,-53 1,0-54,26 27,-26-26,0-1,0 27,0-26,0-1,53-26,-26 0,-1 0,53 0,-26 0,53-26</inkml:trace>
  <inkml:trace contextRef="#ctx0" brushRef="#br2" timeOffset="261591.9622">20346 17251,'0'0,"-52"0,25 0,-52 0,52 0,-26 0,27 0,-27 52,0-52,27 0,-27 0,0 0,-27 0,27 0,1 0,-1 0,0 27,-27-27,54 0,-27 0,27 0,-27 0,79 0</inkml:trace>
  <inkml:trace contextRef="#ctx0" brushRef="#br2" timeOffset="261990.9851">19368 17198,'0'0,"-53"0,26 0,27 0,0 26,-53 53,27-26,26-26,0 26,0-27,0-26,53 53,-27 0,27-27,-26-26,-27 27</inkml:trace>
  <inkml:trace contextRef="#ctx0" brushRef="#br2" timeOffset="264348.1199">13838 16801,'26'0,"1"0,-1 0,-26-27,0 1,0-1,0 27,-26 0,-27 0,0 0,53 53,0 27,0-27,26-1,27-52,-26 53,26-53,-27 27,0-27,27 0,-26 0,-1 0</inkml:trace>
  <inkml:trace contextRef="#ctx0" brushRef="#br2" timeOffset="265132.1646">14446 16616,'-26'0,"26"-27,-53 27,0 0,-26 0,26 0,53 27,-53 25,53-25,-53 26,53-27,0 27,26-53,27 0,-26 0,-1 0,27 0,-26 0,-27 53,0 0,-27-27,27 1,0 26,-26-27,26 27,0-53,53 53,-27-53,27-26,0-1,-27-26,27 27,-53-27,27 53,-27-27,0 27,0 53,26-53,27 0,-27 0,-26-26,27 26,-27-53,0 27,53 26,0 0,-27 0,27 0,0 0,-26 0,-1 0,27 0</inkml:trace>
  <inkml:trace contextRef="#ctx0" brushRef="#br2" timeOffset="265582.1905">15319 16880,'-53'0,"1"-53,25 53,-26-26,27 26,-27 0,53 53,0 0,26-53,1 0,-1 0,27 0,-26 0,-27 26,52-26</inkml:trace>
  <inkml:trace contextRef="#ctx0" brushRef="#br2" timeOffset="265854.206">15531 16483,'-26'0,"26"-26,-27 26,27 0,0 53,0 26,53 0,-53 1,27-1,-27 1,79 25,-79-25,53-27,-53-27,26-26</inkml:trace>
  <inkml:trace contextRef="#ctx0" brushRef="#br2" timeOffset="266250.2287">15399 16933,'0'-26,"26"26,27 0,-26-53,26 53,-1 0,28 0,-54 0,1 0,26-27,-53 27,26 80,-26-54,53 27,-53 0,26-53,-26 53,27-53</inkml:trace>
  <inkml:trace contextRef="#ctx0" brushRef="#br2" timeOffset="266422.2385">15928 16589,'0'-26,"0"52,0 27</inkml:trace>
  <inkml:trace contextRef="#ctx0" brushRef="#br2" timeOffset="266950.2686">16245 16880,'0'-26,"-52"-1,25 27,1 0,-1 0,-26 0,27 27,26 26,0-27,53-26,0 0,-27 0,-26 53,27 0,-27-27,52-26,-25 0,-1 0,-26 0,53-53,-53 27,27-27,26 53,-53 53,26 0,-26 0,106 0,-80-53</inkml:trace>
  <inkml:trace contextRef="#ctx0" brushRef="#br2" timeOffset="267826.3186">16986 16616,'-53'0,"27"0,26 52,-27-25,27 26,27-53,-1 0,1 0,26 0,0 0,-53-53,0 26,0 1,0 26,0-53,-53 53,26 0,27 27,0 25,27-52,52 53,0-53,27 0,27 0,25-105,28 25,-81 27,1-26,-53-1,-53 54,53 26,-53-53,-26 53,-54 0,54 0,26 27,-53 25,53 1,0 0,0 0,0 0,0 27,0-1,26-26,-26 0,27 0,-27-27,0 1,0-1,0 27,0-27,0-26</inkml:trace>
  <inkml:trace contextRef="#ctx0" brushRef="#br2" timeOffset="268045.3314">17754 16748,'0'0,"52"0,1 0,-26 0,26 0,26 0,1 0,-1 0,0 0,1-27,-54 27</inkml:trace>
  <inkml:trace contextRef="#ctx0" brushRef="#br2" timeOffset="269327.4047">12409 17224,'0'27,"0"52,0 27,26 26,-26 27,53-27,-53 0,53-26,-53 0,53 26,-53-79,0 0,0-26,27-27,-27-27,0-26</inkml:trace>
  <inkml:trace contextRef="#ctx0" brushRef="#br2" timeOffset="269632.4221">12462 17674,'0'-27,"0"27,53 0,-53 27,79-27,-79 53,27-53,-27 79,0-52,0 26,-27-27,27 0,-79 27,26 0,53-26</inkml:trace>
  <inkml:trace contextRef="#ctx0" brushRef="#br2" timeOffset="270368.4642">12753 17991,'0'0,"0"0,0 53,26 0,-26-26,27-27,26 0,-27 0,-26 0,27 0,-27-53,0-27,53 107,-53 26,26-53,-26 53,53-53,-53 53,79-53,-26 0,-26 0,-27 0,26 0,27 0,-53 0,27 52,25-25,-52-54,0 1,0 0,0-27,0 0,53 79,-26 27,52 0,-26 26,0-52</inkml:trace>
  <inkml:trace contextRef="#ctx0" brushRef="#br2" timeOffset="271546.5316">13864 17991,'-53'-26,"27"26,26-27,-27 27,-26 0,1 0,25 53,27 0,0-26,-53 26,53-27,0 27,27-53,26 26,-1-26,1 0,0 0,27 0,-27 0,-1-52,1 25,-53-26,53-53,-53 27,53 0,-53-1,0 1,0 26,0 0,0 27,0 78,-26 1,26 27,0-27,0 26,0-26,26 0,-26 26,53-52,-26-27,26 53,-27-53,0 0,54-53,-80 26,0 1,26 26,-26 26,53 27,0 0,0-53,0 0,-27-26,-26-1,0-26,0 27,0-1,0 27,53 27,-53 26,80-27,-54 27,27-26,-26 25</inkml:trace>
  <inkml:trace contextRef="#ctx0" brushRef="#br2" timeOffset="271846.5486">13732 17886,'0'-53,"26"53,27 0,-26 0,26 0,0 0,-1 0,28-27,-1 27,1 0,-1 0,-26-53,0 53</inkml:trace>
  <inkml:trace contextRef="#ctx0" brushRef="#br2" timeOffset="272632.5937">15002 17859,'0'0,"0"27,0 52,0-26,0 0,53 0,-53 0,0-27,0 0,26-26,-26 0,0-79,-53 26,53 27,0-27,0 53,53-53,0 53,0 0,0 0,26 0,-26 0,0 0</inkml:trace>
  <inkml:trace contextRef="#ctx0" brushRef="#br2" timeOffset="272962.6126">15558 18124,'0'0,"52"-27,28-26,-80-26,0 26,-53 53,26 0,27 26,-52 27,52-26,0 26,52 0,1-53,53 0,53 0,26-27,-53 27</inkml:trace>
  <inkml:trace contextRef="#ctx0" brushRef="#br2" timeOffset="273496.6432">16695 17859,'0'-26,"0"26,-53 0,27 0,-27 0,0 0,-26 0,26 26,0-26,0 53,53 0,-53-53,53 53,0-53,79 0,-26 0,0-27,0 27,0-79,-27 53,-26-27,53 0,-53 0,0-27,0 27,0-26,0 0,0 52,0 1,0 26,0 26,0 54,0-27,0-1,0 1,0 0,0 0,0 27,53-1,-53-26,80 26,-54-52</inkml:trace>
  <inkml:trace contextRef="#ctx0" brushRef="#br2" timeOffset="274109.6776">17330 17330,'-26'0,"26"0,0 53,0 26,0 1,0-1,0 0,0-26,26 0,-26 0,0 26</inkml:trace>
  <inkml:trace contextRef="#ctx0" brushRef="#br2" timeOffset="274372.6933">17145 17753,'26'-53,"1"53,-1 0,27 0,0 0,-26 0,26 0,0 0,-1 0</inkml:trace>
  <inkml:trace contextRef="#ctx0" brushRef="#br2" timeOffset="274731.7138">17648 17674,'0'53,"0"-27,0 54,0-27,26-1,1-52,26 0,-53-52,0-1,0 0,0 53,26 0,-26 53,26 26,27-26</inkml:trace>
  <inkml:trace contextRef="#ctx0" brushRef="#br2" timeOffset="275235.7426">17939 17330,'0'53,"0"0,0 26,0 0,0 1,0-1,0 1,26-27,-26-1,0-25,53-27,-53 0,0-53,0 0,27 53,26 0,-53 27,26-27,-26 26,-26 0,-27-26,26 0</inkml:trace>
  <inkml:trace contextRef="#ctx0" brushRef="#br2" timeOffset="275746.7719">18230 17886,'0'0,"79"0,-52 26,26-26,-1-26,-52-27,0 26,0-26,-26 53,-53 0,52 53,27-26,0 26,0-27,0 0,53 27,-26-53,25 27,1-27,27 0,-27 53,0-53,-27 0</inkml:trace>
  <inkml:trace contextRef="#ctx0" brushRef="#br2" timeOffset="282540.1604">18733 18388,'0'-53,"0"27,-27 26,-26 0,0 26,27 1,26-1,-53-26,53 53,0-26,0-1,53-26,0 0,0 53,-27-53,27 0,-53 53,26-53,-26 26,0 27,-26-26,-27-27,0 0</inkml:trace>
  <inkml:trace contextRef="#ctx0" brushRef="#br2" timeOffset="283305.2042">18865 18124,'0'-53,"0"79,0 1,26 26,-26 26,0 0,53 27,-53-26,53-1,-53-26,53 26,-53-52,0-1</inkml:trace>
  <inkml:trace contextRef="#ctx0" brushRef="#br2" timeOffset="283704.227">18971 18256,'0'0,"26"0,-26 53,27 0,-27-27,0 54,-53-27,53-27,0 27</inkml:trace>
  <inkml:trace contextRef="#ctx0" brushRef="#br2" timeOffset="284212.2561">19129 18547,'27'0,"-1"26,27-26,0 0,-53-26,53 0,-53-27,0 26,0 1,0-27,0 53,-79 26,79 1,-27 26,27-27,0 1,0 25,0-25,0-1,0 54,27-80,52 0,-26 0,0 0,0 0</inkml:trace>
  <inkml:trace contextRef="#ctx0" brushRef="#br2" timeOffset="284760.2874">19711 18362,'0'0,"-26"0,26 26,-53-26,53 53,-79-53,79 53,0-26,0 25,0-25,0-1,26 27,1-53,26 27,26-27,-26 0,-27 0,27-27,-26-52,-27 0,0 131,0-25,0-1,53 27,-27-26,-26-1,53-26</inkml:trace>
  <inkml:trace contextRef="#ctx0" brushRef="#br2" timeOffset="284932.2972">20003 18256,'0'-53,"-27"53,27 0,0 53</inkml:trace>
  <inkml:trace contextRef="#ctx0" brushRef="#br2" timeOffset="285758.3445">20267 18653,'-26'0,"26"-53,-53 53,26 0,1 0,-27 0,53 26,0 27,0-26,26-27,1 0,-27-27,26-26,27 53,0 0,-26 0,-1 0,53 0,-26 0,0-26,-26 26,26-53,-53 0,26 27,-26-27,0 0,0 0,0 0,0 0,-53 53,53-26,-53 26,27 26,26 27,0 0,0 0,0 0,0 53,53-54,-53 28,53-27,-53 0,53 26,-27-53,53-26</inkml:trace>
  <inkml:trace contextRef="#ctx0" brushRef="#br2" timeOffset="286431.383">21458 18335,'0'-79,"-27"79,27-53,-53 53,53-26,-53 26,1 26,-1 27,26-27,-26 27,27 27,26-54,-53 27,53-26,0-1,0 0,26 27,54 0,-27-53,26 0,0 53,-26-53,-26 0</inkml:trace>
  <inkml:trace contextRef="#ctx0" brushRef="#br2" timeOffset="286778.4028">21590 18521,'0'-53,"-53"53,-26 26,52 53,27-26,0 0,0-53,0 27,27-27,26 0,-53 0,26 0,-26-53,27 53,25 26,1 1,-26-27,26 0</inkml:trace>
  <inkml:trace contextRef="#ctx0" brushRef="#br2" timeOffset="287648.4526">21881 18441,'0'-26,"0"26,-53 0,27 0,-27 0,0 53,53-27,0 27,0-27,0 27,53-53,-53 27,53-27,-53 53,53-53,-53 26,0 1,0-27,-80 0,80 53,27-53,-1 0,27 0,26 0,1 0,-27-53,0 26,0-52,-27 26,-26 26,0-25,0 52,-53 0,0 0,53 26,0 0,-53 27,53-26,27 26,26-53,-27 0,27 0,0 0,26-53,-52 0,26 0,-53 27,26 26,-26-53,0 53,-26 0,-27 0,53 0,0 53,0-27,53-26,0 0,-53 53,26-53,-26 53,0 26,0-52,0 26,0-27,0 0</inkml:trace>
  <inkml:trace contextRef="#ctx0" brushRef="#br2" timeOffset="288253.4872">22754 18521,'0'-27,"0"54,0-1,0 0</inkml:trace>
  <inkml:trace contextRef="#ctx0" brushRef="#br2" timeOffset="288403.4958">22781 18732,'26'0,"27"27</inkml:trace>
  <inkml:trace contextRef="#ctx0" brushRef="#br2" timeOffset="289514.5593">23601 18468,'26'0,"27"-27,0 27,27-53,-28 53,1-53,-26 53,-27-79,0 52,0 27,-27 0,-26 0,27 0,0 0,26 0,0 106,0-79,52-1,-25 27,26-26,0 52,-53-53,0 1,0 26,26-53,27 0,-26 0,-1 0,27 0,-27 0,1-27,-27 1</inkml:trace>
  <inkml:trace contextRef="#ctx0" brushRef="#br2" timeOffset="289723.5713">24368 18441,'0'0,"0"80,0-1,0-53,0 1,0 26,0 0,0-27</inkml:trace>
  <inkml:trace contextRef="#ctx0" brushRef="#br2" timeOffset="289971.5855">24606 18441,'27'0,"-1"-26,27 26,-26 0,25 0,-52 0</inkml:trace>
  <inkml:trace contextRef="#ctx0" brushRef="#br2" timeOffset="290130.5946">24633 18679,'26'0,"27"0,-26 0,-1 0,27 0</inkml:trace>
  <inkml:trace contextRef="#ctx0" brushRef="#br2" timeOffset="290452.613">25188 18415,'0'0,"0"26,0 27,0-26,0-1,0 27,27-53,26 0,-27 0,27 0,-53-53,0 27,0-27,0 0,0 0,0 53,0-53,-53 53,-26 0,52 0,27 26</inkml:trace>
  <inkml:trace contextRef="#ctx0" brushRef="#br2" timeOffset="290654.6245">25638 18441,'0'27,"0"26,0-1,-26-52</inkml:trace>
  <inkml:trace contextRef="#ctx0" brushRef="#br2" timeOffset="291818.6911">26935 18468,'0'-53,"0"53,79-27,-26 27,0-53,0 53,0-53,-27 0,-26 27,53 26,-53-53,0 27,-26 26,-27 0,26 0,-26 0,53 26,0 53,0-52,27 26,26-27,-27 27,1-26,-27-1,52-26,-52 80,0-54,0 0,0 27,0 0,0-26,80-27,-27 0,0-27,26-26,-52 27,25-27</inkml:trace>
  <inkml:trace contextRef="#ctx0" brushRef="#br2" timeOffset="292080.7061">27755 18468,'53'0,"-27"0,-26 26,0 53,0-52,0-1,0 1,80-27,-1 0,27 0,0-27</inkml:trace>
  <inkml:trace contextRef="#ctx0" brushRef="#br2" timeOffset="292349.7215">28628 18282,'0'-26,"53"26,26 0,-52 0,-1 0,-26 26</inkml:trace>
  <inkml:trace contextRef="#ctx0" brushRef="#br2" timeOffset="292523.7314">28654 18521,'80'0,"-27"0,26 0,27 0,-53 0,-27 0</inkml:trace>
  <inkml:trace contextRef="#ctx0" brushRef="#br2" timeOffset="293383.7806">30665 17991,'0'-53,"0"106,0-26,-106 26,80-27,-1 27,-25-53,25 53,-26-53,27 0,26 0,0-79,0 52,0-26,0 27,0 26,53 0,-27 0,1 0,52 0,-26 53,-27-53,27 26,-26-26,-1 0,54 53,-54-53,-26-53,26 27,-26-27,0 0,0-26,0 52,0 1,-26 26,-27 0,53 0,-26 0,26 26,-53-26,53 53,-53-53,53 53,-53-53</inkml:trace>
  <inkml:trace contextRef="#ctx0" brushRef="#br2" timeOffset="293953.8132">30639 17938,'0'0,"-53"53</inkml:trace>
  <inkml:trace contextRef="#ctx0" brushRef="#br2" timeOffset="294245.8299">31776 18203,'27'0,"-1"0,27 0</inkml:trace>
  <inkml:trace contextRef="#ctx0" brushRef="#br2" timeOffset="295199.8845">30665 17965,'0'-53,"0"79,0-26,0 27,0-1</inkml:trace>
  <inkml:trace contextRef="#ctx0" brushRef="#br2" timeOffset="296525.9604">25215 18256,'-53'0,"53"26,0 27,0-26,0 26</inkml:trace>
  <inkml:trace contextRef="#ctx0" brushRef="#br2" timeOffset="297255.0021">25638 18468,'0'-27,"-53"27,53-26,27 26,-27 0,26 0,-26 26,0 27,0-26,-53 52,27-26,26-27,-53-26</inkml:trace>
</inkml:ink>
</file>

<file path=ppt/ink/ink3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4:33:15.86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7030A0"/>
    </inkml:brush>
  </inkml:definitions>
  <inkml:trace contextRef="#ctx0" brushRef="#br0">2196 608,'0'-26,"0"26,0 53,0-27,0 1,0-1,27 27,-27-27,0 27,0-26,26-1,-26 27,0-26,53 26</inkml:trace>
  <inkml:trace contextRef="#ctx0" brushRef="#br0" timeOffset="617.0353">2170 582,'0'-27,"0"-26,0 0,0 53,79 0,0 0,-26 0,80 53,-28 0,1-26,-26 26,-27 0,-1 0,1-1,-53 1,0 0,0 27,0-27,-26-27,-1 27,-52-27,26-26,27 80,-27-80,26 0,-26 0,0 0,1 0,-28 0,80-27,-53 27,27 0,-27 0,106 0,-27 0,1 0,26 0</inkml:trace>
  <inkml:trace contextRef="#ctx0" brushRef="#br0" timeOffset="1089.0619">3307 1058,'80'0,"-54"-26,27-27,-53 26,53-26,-53 0,-26 53,-54 0,54 27,-27 52,53-52,0 26,0-1,26 1,1-53,26 27,-27-27,27 0,0 53,26-53,1 0</inkml:trace>
  <inkml:trace contextRef="#ctx0" brushRef="#br0" timeOffset="1612.0918">4233 688,'27'-27,"-27"1,0-54,0 54,0-1,0 27,-53 0,0 0,53 0,-79 53,79 0,0 27,-27-27,27 26,0 0,0 1,27 25,-27-25,26-1,-26-26,53 0,-53 26,0-52,0-1</inkml:trace>
  <inkml:trace contextRef="#ctx0" brushRef="#br0" timeOffset="1853.106">3889 1111,'0'-53,"53"53,0 0,27 0,-1-26,27 26,-27 0,1 0,-28 0</inkml:trace>
  <inkml:trace contextRef="#ctx0" brushRef="#br0" timeOffset="4877.2786">4868 688,'0'-27,"0"54,0 26,0-53</inkml:trace>
  <inkml:trace contextRef="#ctx0" brushRef="#br0" timeOffset="5063.2896">4974 1084,'27'-26,"-27"52,0-26</inkml:trace>
  <inkml:trace contextRef="#ctx0" brushRef="#br0" timeOffset="5228.299">5159 899,'53'0</inkml:trace>
  <inkml:trace contextRef="#ctx0" brushRef="#br0" timeOffset="6159.3523">2381 1719,'53'0,"0"0,26 0,-26 0,-26 0,-1 0,27 0,0 0,-26 0,-1 0,27 0</inkml:trace>
  <inkml:trace contextRef="#ctx0" brushRef="#br0" timeOffset="6428.3677">3228 1746,'26'0,"1"0,26 0,0 0,0 0,-27 0,27 0,-27 0,1 0,26 0</inkml:trace>
  <inkml:trace contextRef="#ctx0" brushRef="#br0" timeOffset="6750.3861">4075 1719,'53'0,"26"0,27-52,-27 52,0 0,1-27,-27 27,0 0,26 0,-26-53,-27 53,27 0,0 0</inkml:trace>
  <inkml:trace contextRef="#ctx0" brushRef="#br0" timeOffset="6870.393">5133 1587,'26'0,"54"0,-27 0</inkml:trace>
  <inkml:trace contextRef="#ctx0" brushRef="#br1" timeOffset="21231.2143">6932 767,'-26'0,"-54"0,27 0,0 0,27 0,26 0,-53 0,53-26,0-27,0 26,53 27,-53-26,53 26,0 0,-27 0,27 0,-53 26,53 54,-53-28,53 1,-53 0,0 27,0-27,0-1,0 1,-26 0,-54 0,54-53,-27 0,26 0,1 0,-53 0,52 0,1 0,26-26,26-27,27 0</inkml:trace>
  <inkml:trace contextRef="#ctx0" brushRef="#br1" timeOffset="21702.2413">7673 793,'0'-52,"0"25,0 1,0-54,0 54,-53 26,0 0,27 0,-27 53,26 0,27 0,-79 26,79-26,0 0,0 0,0 26,0-26,0 0,0-27,0 27,0-26,0-1,0 1,0 26,0-27</inkml:trace>
  <inkml:trace contextRef="#ctx0" brushRef="#br1" timeOffset="21927.2542">7250 1084,'0'-52,"0"52,53 0,-1 0,28 0,-1 0,27 0,26-53,-26 26</inkml:trace>
  <inkml:trace contextRef="#ctx0" brushRef="#br1" timeOffset="22706.2987">8493 635,'53'0,"-26"0,25-27,1-26,-53 27,0-27,0 26,0 1,0 26,-53 0,1 0,25 26,27 1,-53 52,53 1,0-1,0 0,27 1,-27 26,26-1,-26-25,0-1,0-26,0 0,0 0,0-27,0-26</inkml:trace>
  <inkml:trace contextRef="#ctx0" brushRef="#br1" timeOffset="22925.3111">8387 1084,'0'-26,"0"26,53 0,0-53,27 53,-28 0,1 0,0 0,-26 0,26-26</inkml:trace>
  <inkml:trace contextRef="#ctx0" brushRef="#br1" timeOffset="23232.3288">9155 449,'-27'0,"27"0,-53 53,53 27,-79-1,79 27,0-27,0-26,0 0,26 0,27 26,27-52,-1 26,27-53,26 53,-53-53</inkml:trace>
  <inkml:trace contextRef="#ctx0" brushRef="#br1" timeOffset="23952.37">9419 661,'0'-26,"27"26,52-27,-53 27,1 0,26 0,0 0,-27 53,-26 0,0-26,0 25,0 28,0-54,-53 1,53 26,0-27,0 27,53-53,-26 53,52-53,0 0,1 0,-27 0,0 0,-53-27</inkml:trace>
  <inkml:trace contextRef="#ctx0" brushRef="#br1" timeOffset="24253.3872">9551 926,'-52'0,"52"-53,-27 53,80 0,0 0,26 0,27-27,-53 27,26-53,1 53,-27-52,26 52,-52-27</inkml:trace>
  <inkml:trace contextRef="#ctx0" brushRef="#br1" timeOffset="24484.4004">10186 608,'53'53,"-53"-26,53 26,-53-27,80 27,-80-27,0 27,26-26,-26 26,0-27,-26-26,-27 53,26-53,27 53,-26-53,26 0</inkml:trace>
  <inkml:trace contextRef="#ctx0" brushRef="#br1" timeOffset="25295.4468">10927 714,'0'79,"0"-52,0-1,53 27,-26-26,-1-27,27 53,-26-53,25 0,-25 0,-1-27,-26 1,0-27,0-27,0 54,0 0,0 26,-26 0,-1 0,27 52,0-25,0 26,27-27,26 27,-27-26,27 26,-53-27,27 0,-27 27,-53 0,0-53,0 0,0 53,0-53,27 0</inkml:trace>
  <inkml:trace contextRef="#ctx0" brushRef="#br1" timeOffset="25513.4593">10954 476,'0'-53,"26"53,27 26</inkml:trace>
  <inkml:trace contextRef="#ctx0" brushRef="#br1" timeOffset="26893.5382">12409 846,'0'-53,"0"27,-26-27,26 27,-27 26,27-27,-53 27,27 0,-27 0,0 0,26 0,1 0,-53 80,79-54,-27 0,27 27,0-26,0-1,0 54,27-80,-1 0,53 26,-26-26,0 0,-26 0,-27-26,79 26,-79-53,0 0,0 26,0-26,0 27,27 26,-27 0,26 0,-26 53,53 0,-53-27,26 1,-26 26,53-27,-53 1,53-27,-26 79,26-79,-27 0,0 0,27-53,-26 27,-27-1,53 27,-53-79,0 105,0 27,0 0,26 0,1-53,26 0,0-27,-53 1,52-27,1 27,-26 26,-27 0,26 0,27 0,-53 26,27-26,-27 53,26-53,-26 26</inkml:trace>
  <inkml:trace contextRef="#ctx0" brushRef="#br1" timeOffset="27943.5983">13705 1005,'0'0,"0"-53,-26 53,26-53,-53 53,0-26,27 26,-27 0,0 26,53 1,0 26,0-27,0 1,26 52,1-79,26 0,0 0,-27 0,-26-27,27 27,-27-52,0 25,0 27,52 0,-52 27,106-27,-53 0,0 52,0-52,0 0,26-26,-52-27,26 0,-53-53,53-52,-53-1,0 27,0 52,0 27,0 27,-27 26,-52 106,26-27,53 0,-53 1,53 26,0 26,0-53,0-26,26-26,1 26,26-53,-27 52,27-52,-26 0,26 0</inkml:trace>
  <inkml:trace contextRef="#ctx0" brushRef="#br1" timeOffset="28302.6188">14367 952,'26'0,"27"0,0 0,0 0,0 0,26-26,-79-27,27 0,-27-26,0 52,0 80,0 0,0 26,0-26,0 0,53 26,-53-26,0 27,0-1,0 1,0-28,-80 1,27 0,1-53,-28 53,54-53</inkml:trace>
  <inkml:trace contextRef="#ctx0" brushRef="#br1" timeOffset="28632.6377">15108 476,'0'0,"0"53,0 53,0 0,0 26,0-26,0-1,53 28,-53-54,0-52,0-1</inkml:trace>
  <inkml:trace contextRef="#ctx0" brushRef="#br1" timeOffset="28864.651">14949 1084,'0'-52,"26"52,54 0,-27 0,0 0,52 0,-25 0,-1 0,1 0,-54 0</inkml:trace>
  <inkml:trace contextRef="#ctx0" brushRef="#br1" timeOffset="29697.6986">15716 899,'0'0,"0"27,0 26,0-27,0 1,0 25,0-25,0-1,0 27,0-26,0-1,0 27,27-53</inkml:trace>
  <inkml:trace contextRef="#ctx0" brushRef="#br1" timeOffset="29922.7115">15875 661,'0'-26,"0"26,-26 53</inkml:trace>
  <inkml:trace contextRef="#ctx0" brushRef="#br1" timeOffset="30356.7363">16431 846,'0'-26,"0"26,-80 53,80-27,-53 1,53 26,-26-27,26 1,0 25,0 1,26-53,54 53,-27-53,0 0,26 27,0-27,-26 0,-26 0,-1 0</inkml:trace>
  <inkml:trace contextRef="#ctx0" brushRef="#br1" timeOffset="34001.9448">17568 846,'-53'0,"53"-26,0-1,-26 27,0 0,-54 0,54 0,-27 53,53-26,-27 26,27-27,0 1,27 26,26-53,0 0,0 0,-1-53,1 26,-26 27,-27-53,26 53,-26 27,0 26,53-53,-53 26,27-26,-1 0,53 0,-79-26,53 26,-53-53,27 53,-1 0,27 0,0 79,-53-52,53 25</inkml:trace>
  <inkml:trace contextRef="#ctx0" brushRef="#br1" timeOffset="35352.022">19129 635,'0'-27,"0"-26,-26 27,-1-27,-25 53,-28 0,54 0,-1 0,-26 53,27-27,-27 54,53-27,-53 0,53-1,0 1,0 27,0-54,0 1,53-27,-27 79,54-79,-1 0,1 0,-1 0,0 0,-26 0,-26 0,26-26,-27 26,-26-27,0-26,0 27,0 26,0-27,-26 27,26-26,-53 26,26 0,27 0,-53 0,53 53,0-27,0 54,27-28,-1-52,27 0,-26 0,-1-26,-26 0,79-1,-79-26,27 27,-27 52,26-26,-26 80,0-54,53-26,-53 79,27-79,26 0,-53-26,53-1,-53 1,26 26,-26-53,53 80,-27 25,27 1,0-53,-26 27</inkml:trace>
  <inkml:trace contextRef="#ctx0" brushRef="#br1" timeOffset="36342.0786">20241 793,'-53'-26,"-27"26,54 0,-1 0,-25 0,25 53,-26-27,53 27,-26 27,26-27,0-27,0 0,26 27,1-26,52-27,-26 53,0-53,0 0,26 0,-26-27,0 27,0-79,-27 52,-26-52,53 53,-53-27,-26 53,-27 0,-27 26,80 27,-79-26,79 25,0 1,0-26,53-27,26 0,1 0,-1 0,-26 0,-26 0,25 0,-52 0,53 0,-53 0,27 0,-27 26,53-26,-53 53,53-53,-27-79,-26 26,53 26,-27-25,1 52,26 0,-53 26,0 0,26-26,-26 27,0-1</inkml:trace>
  <inkml:trace contextRef="#ctx0" brushRef="#br1" timeOffset="36653.0963">21273 185,'0'-53,"0"79,0 54,0-1,-27 1,27 25,0 28,0-27,0-1,0 54,0-53,0-27,0-26,0-26,27-27,-1 0</inkml:trace>
  <inkml:trace contextRef="#ctx0" brushRef="#br1" timeOffset="36935.1126">21537 1058,'0'-53,"27"80,-27 25,0-25,0 26,0 0,0-27,0 1,0-54,0-26,0 0,0 0,26 1,-26-1,79 0,-26 26,0 27,0 0,27 0,-28 0,1 0,0 53,0-53</inkml:trace>
  <inkml:trace contextRef="#ctx0" brushRef="#br1" timeOffset="37213.1285">20770 529,'0'0,"26"0,27 0,0 0,26 0,1 26,26-26,26 0,0 0,27 0</inkml:trace>
  <inkml:trace contextRef="#ctx0" brushRef="#br1" timeOffset="37834.164">22357 661,'0'0,"0"80,0-1,0-26,0 26,0-26,0 0,0 0,0-27,0 1</inkml:trace>
  <inkml:trace contextRef="#ctx0" brushRef="#br1" timeOffset="38036.1755">22516 476,'0'-27,"0"80,0-26</inkml:trace>
  <inkml:trace contextRef="#ctx0" brushRef="#br1" timeOffset="38315.1909">22913 820,'0'-53,"0"53,-53 0,27 26,-27 1,53 26,-27-27,27 27,0 27,27-54,52-26,0 53,1-53,26 53,-27-53,-26 0</inkml:trace>
  <inkml:trace contextRef="#ctx0" brushRef="#br1" timeOffset="39332.2495">24342 661,'0'-26,"0"-1,0-26,0 53,0-26,-53 26,0 0,26 0,1 0,-27 0,27 53,-27-27,53 27,-27 0,27 0,0 0,0 26,0-52,53-1,0 27,26-53,1 79,-1-79,27 27,-53-27</inkml:trace>
  <inkml:trace contextRef="#ctx0" brushRef="#br1" timeOffset="39552.2622">24765 741,'0'-27,"0"54,-26 25,26 28,0-27,0 26,0-26,0 0,0-27,0 27,26-53,-26 53,79-53</inkml:trace>
  <inkml:trace contextRef="#ctx0" brushRef="#br1" timeOffset="39736.2728">24924 555,'0'-26,"0"79,0-27</inkml:trace>
  <inkml:trace contextRef="#ctx0" brushRef="#br1" timeOffset="40078.2917">25056 979,'27'0,"-1"0,27 53,-53-1,0-25,0-1,0 1,0 26,0-27,0 1,0-80,0 26,0 1,26-27,-26 26,53-25,-26-1,26 53,-53-27,53 27,-27 0</inkml:trace>
  <inkml:trace contextRef="#ctx0" brushRef="#br1" timeOffset="40870.3376">25744 820,'0'-27,"-26"27,-27 0,26 53,-52-26,52 26,1-27,26 27,-80-26,80-1,0 53,27-79,26 27,26-27,27 0,0 0,26-53,0 0,-26 0,0-53,-26-26,-28-27,-52 27,0 0,0 79,0 26,0 1,0 26,-105 26,78 27,-26 53,53 0,0 79,0-53,0 27,0-53,53 26,27-52,-28-1,1-79,27 26,-27-26,0 0,-1-79,1 0,-53-1,53 1,-53 26,0 0,-53 53,53-26,-53 26,27 0,26 0,-53 79,53-26,0 0,0-27,27 27,-27-26,79 26,-53-53,54 53,-1-53,27 0,53 0,-53 0</inkml:trace>
  <inkml:trace contextRef="#ctx0" brushRef="#br1" timeOffset="42564.4345">27570 926,'0'-27,"0"1,26 26,-26-53,0 53,-79 0,26 0,26 26,-26-26,53 53,-26-26,26 26,26-27,27-26,-53 27,80-27,-80 79,53-79,-53 26,26 1,-26 26,0-53,-53 26,0-26,27 0,-1 0,27 0</inkml:trace>
  <inkml:trace contextRef="#ctx0" brushRef="#br1" timeOffset="43832.507">28654 555,'0'-26,"0"-27,0 53,-53 0,1 0,-1 0,26 53,-26 0,53 0,-26 0,26 26,0-26,0-27,0 1,26 26,1-53,52 53,0-53,-26 0,0 0,0 0,0 53,-26-53</inkml:trace>
  <inkml:trace contextRef="#ctx0" brushRef="#br1" timeOffset="44058.5199">28998 793,'0'27,"0"-1,0 27,-26-26,26-1,0 27,0-26,0 25,0 1,0-53</inkml:trace>
  <inkml:trace contextRef="#ctx0" brushRef="#br1" timeOffset="45040.5762">29501 529,'0'0,"-53"26,53 27,-79-26,79-1,0 54,26-54,1-26,26 0,26 0,-26 0,0 0,0-53,-53 106,-27 0,27-27,0 27,0-53,80 0,-54 0,1 0,25 0,-25 0,26-79,-53 52,0 27,0 53,0 0,-27 27,27 25,0 28,-53-27,53-27,0-26,0 26,0-52,0-1,0-52,0-1,0-26,0 27,0-1,0-25</inkml:trace>
  <inkml:trace contextRef="#ctx0" brushRef="#br1" timeOffset="45498.6023">31009 608,'0'-53,"0"53,-79 0,26 0,-26 27,26 26,0-27,0 27,26-26,27 25,0-25,0-1,0 1,0 26,80-27,-1-26,0 80,27-80,0 52,-53-52,-27 0</inkml:trace>
  <inkml:trace contextRef="#ctx0" brushRef="#br1" timeOffset="45873.6232">31274 873,'53'0,"-27"0,1 0,26 0,-27 0,27 79,-53-26,0 0,-27-53,1 53,-27-53,53 53,0-27,53-26,-27 0,27 53,27-53,26 27,-54-27,-25 0</inkml:trace>
  <inkml:trace contextRef="#ctx0" brushRef="#br1" timeOffset="50237.8733">2514 2354,'0'0,"-27"0,1 0,26 27,-53-27,53 26,0 27,26-53,27 0,0 0,0 0,-27 0,27-26,-53-27,0 26,0-25,-26 52,-27-27,26 27,1 0,-27 0,53 53,27 0,52-53,27 0,79 0,-53 0,27-53,-27 0,-79 27,0-27,-53 0,0 26,-53 27,27 0,-1 0,-26 0,53 53,-53 0,53 27,0-1,0 0,0 27,0 0,0 26,0-52,27-1,-27 0,0-26,0 0,-27 27,-25-27</inkml:trace>
  <inkml:trace contextRef="#ctx0" brushRef="#br1" timeOffset="50448.8855">3122 2831,'0'-53,"27"53,25 0,1-27,27 27,-1 0,1 0,-28 0,28 0,-54 0</inkml:trace>
  <inkml:trace contextRef="#ctx0" brushRef="#br1" timeOffset="51182.9275">4207 2354,'0'-52,"0"104,53 1,-53 0,26 0,-26 27,53 25,-53-25,27-27,-27-27,0 27,0-79,0-27,0 0,0-27,0 1,0 0,53-1,-53 54,0-1,26 27,27 0,-27 0,1 0,26 0,0 53,0-53,0 27</inkml:trace>
  <inkml:trace contextRef="#ctx0" brushRef="#br1" timeOffset="51640.9537">5159 2566,'0'-26,"-79"-27,53 53,-1 0,-26 0,-26 0,52 53,1-53,26 53,-53-53,53 53,0-27,53-26,26 53,-26-53,0 0,-26 0,25 0,-52 0,53 0,-26 0,-1 0,27 0,-26 0,26 0,0 0</inkml:trace>
  <inkml:trace contextRef="#ctx0" brushRef="#br1" timeOffset="52871.024">5847 2593,'0'-53,"0"53,0-27,-53 27,0 0,27 0,-27 0,0 0,27 0,26 0,-27 0,27 53,0-26,0-1,0-26,27 0,26 0,-27 0,1 0,25 0,-25 0,-1 0,-26 0,53 0,-53-53,27 0,-27 27,53-27,-53 26,26-26,-26 27,0-27,0 27,0-1,0-26,0 53,0 27,0 26,0-27,0 1,0 52,0-26,0 0,0 0,0 0,0 0,0-27,0 0,0 27,0 0,0-26,53-27,-53 53,-26-53</inkml:trace>
  <inkml:trace contextRef="#ctx0" brushRef="#br1" timeOffset="53425.0557">6376 2460,'0'0,"-26"53,26-26,-26 26,26-27,0 27,0-27,26-26,27 53,0-53,-27 0,-26-26</inkml:trace>
  <inkml:trace contextRef="#ctx0" brushRef="#br1" timeOffset="53590.0652">6535 2249,'0'-27,"-26"80</inkml:trace>
  <inkml:trace contextRef="#ctx0" brushRef="#br1" timeOffset="53860.0806">6800 2540,'0'26,"0"27,0 0,-27-27,27 27,0 0,27-26,26-27,0 0</inkml:trace>
  <inkml:trace contextRef="#ctx0" brushRef="#br1" timeOffset="54033.0905">6932 2407,'0'27</inkml:trace>
  <inkml:trace contextRef="#ctx0" brushRef="#br1" timeOffset="55134.1535">7911 2037,'53'53,"-27"0,27 26,-26 27,-27-53,79 0,-79 0,27 0,-27-27,0-26,0-53,0 27,0-1,0-26,0-26,0 79,0-26,26 26,-26-27,53 27,-27-53,27 53</inkml:trace>
  <inkml:trace contextRef="#ctx0" brushRef="#br1" timeOffset="55360.1664">8625 2381,'27'0,"-27"53,0-27,0 27,53 0,-53 27,0-28,0-25</inkml:trace>
  <inkml:trace contextRef="#ctx0" brushRef="#br1" timeOffset="56351.2228">9499 1772,'0'-53,"0"80,-80 52,27 27,0-53,27 0,26 0,0-27,0 1,0-27,26 53,54-53,-27 0,0-27,-1 27,1-53,-26 53,-27 0,0 53,0 27,26-80,27 26,0-26,-26 0,26 0,-27 0,27-26,-27-27,-26 26,0 1,0 52,0 1,-26 52,26-26,0 26,0 1,0 26,-27-27,27 0,0 1,0-1,0 0,0-52,0-27,0 0,0-53,0 0,0 0,0 27,0-27</inkml:trace>
  <inkml:trace contextRef="#ctx0" brushRef="#br1" timeOffset="57430.2848">10610 2407,'0'0,"26"0,27 0,53-53,-27 1,-26 25,27-26,-54 27,-26-1,53 27,-53-79,-26 79,-27 0,53 26,-27-26,27 53,0-26,0-1,0 27,0-26,0 25,0-25,53-1,-53 27,0-26,0-1,0 27,0-26,0-1,27-26,52 0,-26 0,0 0,26 0,1-26,-28 26,-25-53,26 53,-27-53</inkml:trace>
  <inkml:trace contextRef="#ctx0" brushRef="#br1" timeOffset="57714.3011">11800 2460,'53'0,"-26"53,-27 0,0-26,0-1,0 27,0-53,26 0,1 0,52 0,0 0,1 0,-27 0</inkml:trace>
  <inkml:trace contextRef="#ctx0" brushRef="#br1" timeOffset="64630.6966">12700 1931,'-26'0,"26"0,-53 27,0 52,26 0,-26 1,53-1,-53 27,53-53,0 0,0 26,0-26,27 26,26-26,0-26,0 26,26-53,27 79,-53-79</inkml:trace>
  <inkml:trace contextRef="#ctx0" brushRef="#br1" timeOffset="65230.7309">13150 2196,'0'53,"0"26,0 53,0-52,0-1,26 0,-26 1,80-1,-27-79,-53 27,52-27,-25 0,26-27,-27-26,27-26,-53-27,80 0,-80 27,0 52,0-26,26 106,-26-26,53 26,0-53,-27 53,27-53,-53 26,53-26,-26-53,-27 0,0-26,0 52,0 1,0 0,0-27,0 53,0-53,-27 53,-26 0,0 0</inkml:trace>
  <inkml:trace contextRef="#ctx0" brushRef="#br1" timeOffset="65484.7455">14235 2196,'53'53,"-53"0,0-1,0 1,0 0,0 0,0 27,0-27,0-27,26 27,27-27,-27-26,-26 0</inkml:trace>
  <inkml:trace contextRef="#ctx0" brushRef="#br1" timeOffset="65672.7561">14261 2011,'0'-27,"0"54,-26-27</inkml:trace>
  <inkml:trace contextRef="#ctx0" brushRef="#br1" timeOffset="65911.7699">14658 2143,'0'26,"0"27,0 27,0-1,26-26,-26 0,80 26,-80-26,53 0,-53-27,26-26,-26 53,53-53</inkml:trace>
  <inkml:trace contextRef="#ctx0" brushRef="#br1" timeOffset="66250.7893">15081 1984,'0'53,"0"0,27 79,-27-26,0 0,0 53,0-27,0-53,0-26,53-53,-53 53,26-53,53-53,-26 0,-26 0,26 0,-53 27,26 26,27 0,-53 53,0-27,27 1,-27 26,0-27,-53-26</inkml:trace>
  <inkml:trace contextRef="#ctx0" brushRef="#br1" timeOffset="66512.8043">14499 2302,'-53'0,"80"0,26 0,26 0,27 0,0 0,52 0,28 0,-1 0,0 0,-53 0,27 0,-53 0</inkml:trace>
  <inkml:trace contextRef="#ctx0" brushRef="#br1" timeOffset="67449.8579">16536 2381,'53'0,"-26"0,26 0,0-53,26 53,-26-79,26 52,-26-26,-26 27,-27-1,53 27,-53-53,-27 53,1 0,-1 0,-26 0,53 27,0-1,0 27,27-53,-1 53,27 0,-26-26,-27 25,53-25,-53 26,0 0,0 0,0-27,-27 1,54-27,25 0,28 0,26 0,-27 0,-26 0,26-80,-52 80,-27-26,26 26</inkml:trace>
  <inkml:trace contextRef="#ctx0" brushRef="#br1" timeOffset="67712.8729">17648 2460,'53'0,"0"0,-27 0,27 0,0 0,-53 0,0 53,0 0,-27-53,27 53,80-53,-27 0,0 0,52 0,-25 0,-27 0</inkml:trace>
  <inkml:trace contextRef="#ctx0" brushRef="#br1" timeOffset="68642.9261">18389 2063,'0'0,"52"0,1 80,27-80,52 53,-26-53,26 26,-26-26,-27 53,-26-53,-53 27,53-27,-53 52,-26-25,-27 26,-53 0,0 0,-26 0,53 0,-1-27,54-26,26 26,-27-26,54 0,-1 0</inkml:trace>
  <inkml:trace contextRef="#ctx0" brushRef="#br1" timeOffset="69385.9684">19420 2037,'0'0,"80"0,-54 53,27 0,-53-27,27 27,-27 0,0-26,0-1,0 27,0-53,0-27,53-25,-27 25,27-26,26 53,-26-53,0 53,-26 0,26-53</inkml:trace>
  <inkml:trace contextRef="#ctx0" brushRef="#br1" timeOffset="70653.0411">20294 2196,'0'0,"0"26,0 27,0-26,0-1,26 27,-26-27,0 27,0 0,26-53</inkml:trace>
  <inkml:trace contextRef="#ctx0" brushRef="#br1" timeOffset="71476.0882">20955 1825,'26'0,"1"0,26 27,-27-1,27 54,-53-27,53-1,-53 1,53 27,-53-1,0 0,-26 1,-27-27,0 26,0-52,0-27,0 79,27-79,26 26,-53-26,53 0</inkml:trace>
  <inkml:trace contextRef="#ctx0" brushRef="#br1" timeOffset="73028.177">21537 2249,'53'0,"-27"26,27 1,-53 25,-26 1,-27-26,53 26,-53-53</inkml:trace>
  <inkml:trace contextRef="#ctx0" brushRef="#br1" timeOffset="74374.254">22463 1905,'-53'-27,"53"-26,-26 53,-1 0,-26 0,0 80,53-54,-79 54,79-28,-26 1,26-26,0 26,0 0,0-27,0 1,53 52,-1-79,1 26,0-26,27 0,-1 0,-26 0,26 0,-52 0,-1 0,27 0,-53 0,27 0,-27-26,26 26,-26-53,53 0,-53 27,26 26,-26-53,0 0,0 26,0 27,-79 0,53 0,-1 0,27 27,-26-27,26 53,0 26,0-52,26-27,27 0,-26 0,-1 0,27 0,0 0,-27 0,1 52,-27-25,53-27,-27 0,1 0,26-27,-53 1,26 26,27 26,-27 54,54-27,-1-53,-52 0</inkml:trace>
  <inkml:trace contextRef="#ctx0" brushRef="#br1" timeOffset="74754.2757">23760 1852,'-53'0,"53"0,-80 79,54 1,26-1,-53 0,53 1,0-1,0-26,0 0,26 0,1 26,26-52,53-27,-27 0,0 0,1-27,-54 1,-26-27,0 0,0 26,0 1,-26 26,-27 0,26 0,27 0,0 26,0 27,27-26,26 26,0-53,0 26,-1-26,28 0,-54 0</inkml:trace>
  <inkml:trace contextRef="#ctx0" brushRef="#br1" timeOffset="75016.2907">23098 2116,'106'0,"-27"0,27 0,0 0,-27 0,27 27,-26-27,-27 0,-27 53,27-53</inkml:trace>
  <inkml:trace contextRef="#ctx0" brushRef="#br1" timeOffset="75957.3444">24342 2196,'-27'0,"27"-53,0 79,0 27,0 0,27 0,-27 26,53-26,-53 0,53 0,-53-26,0-1,0-26,-27-26,27-54,0 54,0-1,0-26,0 27,27 26,-1-27,27 27,26 0,27 0,-27 0,-26 0</inkml:trace>
  <inkml:trace contextRef="#ctx0" brushRef="#br1" timeOffset="76292.3637">24818 2513,'0'27,"53"-27,26 0,1 0,-1 0,0 0,-52 0,26-80,-53 27,-53 53,0-26,0 26,0 0,0 0,0 0,53 0,-26 0,26 79,0-52,26 52,1-52,26 26,52-27,-25 27,-1-53,-26 53,0-53</inkml:trace>
  <inkml:trace contextRef="#ctx0" brushRef="#br1" timeOffset="76846.3953">25903 2381,'0'-27,"-80"-25,54 52,-27-53,0 53,0 0,27 0,-1 0,-26 26,53 1,-26 25,26-25,0-1,0 54,53-54,0 27,0-53,26 0,-26 0,-27 0,1-26,-27-1,79-52,-79 26,0-26,53-27,-53 26,0 1,0 0,0 26,0 0,0 26,0 80,-26 27,26-1,0 0,0 1,0-1,0 27,0-27,0 1,0-1,0 27,0-53,53-53</inkml:trace>
  <inkml:trace contextRef="#ctx0" brushRef="#br1" timeOffset="77432.4289">26855 2302,'0'-27,"-26"-26,-1 53,-26-26,27 26,-27 0,0 0,27 0,26 26,-27-26,27 80,0-28,53-25,0-27,0 53,0-53,-27 0,1 0,26 0,-53-27,0 54,26-27,-26 53,53-53,0 53,0-53</inkml:trace>
  <inkml:trace contextRef="#ctx0" brushRef="#br1" timeOffset="77686.4428">27305 2037,'-26'-26,"26"-27,0 26,0 107,0-28,0 28,26-1,-26 1,0-28,0 28,0-1,0-26,0 0,0 26,0-26,-26-53</inkml:trace>
  <inkml:trace contextRef="#ctx0" brushRef="#br1" timeOffset="77873.4541">27146 2381,'53'0,"27"0,-1 0,-26 0,0 0,0 0,26 53,-26-53</inkml:trace>
  <inkml:trace contextRef="#ctx0" brushRef="#br1" timeOffset="78637.4972">28258 1772,'0'-26,"0"26,79 0,-26 0,-27 53,-26-27,80 27,-80 0,0-26,0-1,0 27,0-27,-27 1,27 26,-26-27,26 27,-53-26,53-1,0 27,0-27,26-26,27 53,0-53,26 0,1 53,-1-53</inkml:trace>
  <inkml:trace contextRef="#ctx0" brushRef="#br1" timeOffset="78902.5124">28310 2143,'0'-53,"-26"53,52 0,27 0,27 26,-1-26,53 0,-26 80,-26-80,-1 0</inkml:trace>
  <inkml:trace contextRef="#ctx0" brushRef="#br1" timeOffset="80707.6161">29316 2196,'-27'0,"27"0,-26 53,26 0,0-27,0 27,0-53,0 26,53-26,-27 0,27 0,-53-26,0-53,0 26,0 26,0-26,0 0,0 53,-53 0,27 0,26 27,0 26</inkml:trace>
  <inkml:trace contextRef="#ctx0" brushRef="#br1" timeOffset="82592.724">30427 2063,'-26'0,"-1"0,1-26,-27 26,26 0,1 0,-27 0,0 53,53 0,0 0,27-53,25 26,-25-26,-1 0,27 0,-26 0,-1 0,54-26,-80 52,0 1,0-1,26-26,0 0,1 0,-27 0,53 0,-53 0,26 0,27 79,0-79,-26 0,26 0,-1 0,-25 0,-27 80,0-54,53-26</inkml:trace>
  <inkml:trace contextRef="#ctx0" brushRef="#br1" timeOffset="82951.7444">31538 2434,'-26'0,"-27"-53,-53 53,-26 0,26 0,-26 53,26 0,53-27,53 27,0 27,0-54,79 27,-26-53,53 26,0-26,-27 0,27-26,-53-27,0 27,-27-27</inkml:trace>
  <inkml:trace contextRef="#ctx0" brushRef="#br1" timeOffset="83132.7549">31485 2619,'0'53,"-26"26,26 27,0 26,-26-52,26-54</inkml:trace>
  <inkml:trace contextRef="#ctx0" brushRef="#br1" timeOffset="84823.8516">31565 2063,'0'-26,"0"52,0 27,0 0,0 0,0 27,0-1,0-26,0 0,0-27,0 27,0-26,0-1,0 27</inkml:trace>
  <inkml:trace contextRef="#ctx0" brushRef="#br1" timeOffset="85617.8971">31618 2354,'-27'27,"27"-1,-26 27,26-26,-53-1,53 27,0-26,0-1</inkml:trace>
  <inkml:trace contextRef="#ctx0" brushRef="#br1" timeOffset="88586.0667">2937 4021,'0'-26,"-27"-27,1-26,-27 79,-26 0,26 0,0 0,53 53,0-27,0 0,26 27,27-53,0 0,0 0,0 0,-53-26,26 26,27 26,0 27,-26-53,52 80,0-80,1 0,-1 0,-26 0,27-80,-54 54,27-54,-53 28,26-28,-26 1,0-1,0 27,0 1,-26 52,26-27,-27 27,-25 0,52 27,0 25,0 1,0 0,0 27,0-27,0 0,0 26,0 0,0 27,0-27,26-26,-26 0,26 0,27-53</inkml:trace>
  <inkml:trace contextRef="#ctx0" brushRef="#br1" timeOffset="88982.0895">3969 3783,'0'-26,"-53"26,53 0,-53 0,53 53,-27-53,27 53,0 0,0-27,0 53,0-52,80-1,-80 27,53-26,-53 26,26-53,-26 52,0-25,-26-27,-1 0,-26 53,-26-53,53 0,-1 0</inkml:trace>
  <inkml:trace contextRef="#ctx0" brushRef="#br1" timeOffset="89260.1054">4392 4021,'-53'53,"53"-26,0-1,0 54,27-54,-1-26,27 0,0 0,-27 0,-26-79,0 26,-26 26,-27 27,27-79,-1 79,-26 0,27 0</inkml:trace>
  <inkml:trace contextRef="#ctx0" brushRef="#br1" timeOffset="90686.1869">5821 3836,'0'-26,"-53"-1,0 27,53-53,-53 53,0 0,0 0,27 0,-1 0,-26 0,53 27,-52-27,52 79,-27-79,27 53,0 0,0-27,27 27,25-53,1 0,27 0,-1 0,-26 0,-27-26,27 26,-53-53,27 53,-27-53,0 0,0 0,26 53,-26 27,0-1,0 27,0 0,0 0,0-27,80 27,-54-53,1 0,26 0,-27 0,0-26,54-27,-80 0,0 79,26 54,-26-54,0 27,53-26,-26 26,26-53,-27 0,-26-53,26 0,-26 0,53 0,-53 0,27 79,-27 1,53 26,0 0,0-53,-27 0,1 0,-1 0,53 0,-52 0</inkml:trace>
  <inkml:trace contextRef="#ctx0" brushRef="#br1" timeOffset="91674.2429">7303 3968,'0'-26,"-80"26,27-26,27 26,-27 0,26-53,1 53,-27 0,53 26,0 1,26-27,27 0,0 0,-26 0,-27 26,79-26,-52 53,-1-53,27 53,-27-53,27 0,0 0,0 0,0-27,0 1,0-27,-53 27,53-1,-53-26,0 0,0 0,0 27,-27-54,-26 54,1-27,52 27,-27 26,27-27,-53 27,53 27,-26 26,26-1,-53 1,53 27,0-1,-27 27,27-27,0 1,0-1,0-26,53 0,-26-27,26-26,26 0,0 0,1 0,-27-26,0-53</inkml:trace>
  <inkml:trace contextRef="#ctx0" brushRef="#br1" timeOffset="92028.2637">7911 4074,'0'-53,"0"80,27-27,-27 53,52-53,28 0,-27 0,-53-53,53-27,-53 1,53 26,-53 27,0-27,0 132,26 1,-26-1,53 27,-53 0,53-1,-53-25,0-1,0-26,-27 0,-26 26,1-52,-28 26,27-53</inkml:trace>
  <inkml:trace contextRef="#ctx0" brushRef="#br1" timeOffset="92388.2843">8864 3333,'-27'27,"27"52,0 1,0 25,-53 54,53 0,0-53,0 0,0 52,0-78,0-27,0-27,-26-26</inkml:trace>
  <inkml:trace contextRef="#ctx0" brushRef="#br1" timeOffset="92612.2971">8493 4048,'53'-27,"0"27,-27 0,1 0,-1 0,54 0,-27 0,0 0,-1 0,1 0,27 0,-27 0</inkml:trace>
  <inkml:trace contextRef="#ctx0" brushRef="#br1" timeOffset="93400.3421">9366 3836,'0'27,"0"-1,0 1,0-1,0 27,0-27,0 1,0 26,0-27,0 1,0 52,0-53,0 1,0-54,0-25</inkml:trace>
  <inkml:trace contextRef="#ctx0" brushRef="#br1" timeOffset="93618.3547">9499 3598,'0'-53,"0"80,0 52,0-53</inkml:trace>
  <inkml:trace contextRef="#ctx0" brushRef="#br1" timeOffset="94269.3919">10107 3783,'0'-26,"0"26,-53 0,27 0,-27 53,26-27,27 1,-79 26,79-27,0 27,0-27,26-26,1 53,-1-53,27 0,-26 53,26-53,-27 0,1 0,-1 0,27 0</inkml:trace>
  <inkml:trace contextRef="#ctx0" brushRef="#br1" timeOffset="97449.5738">10954 3281,'0'-53,"0"0,-27 53,-26 106,53-54,0 28,0-1,0-26,0 0,0 0,0 26,0-52,0-1,0 27,0 0,27-26</inkml:trace>
  <inkml:trace contextRef="#ctx0" brushRef="#br1" timeOffset="97809.5944">11536 3228,'0'-27,"0"54,0 52,-27 27,27-27,-79 1,79-1,0 0,0-26,0 27,0-54,0 1,53-27,-53 0,53 0,-53 0,26 0,-26 52,53-52,-53 27</inkml:trace>
  <inkml:trace contextRef="#ctx0" brushRef="#br1" timeOffset="98133.6127">10742 3545,'0'0,"27"0,25 0,28 0,26 0,26 0,0 0,27 0,-27 0,1 0,-54 0,0 0</inkml:trace>
  <inkml:trace contextRef="#ctx0" brushRef="#br1" timeOffset="99049.6653">11880 3545,'26'-26,"-26"26,53 53,-53-1,53-25,-53-1,27 54,-27-27,52 0,-52 0,0-1,0-78,0 0,0-27,0 0,0 0,0-27,0 54,0-27,53 53,-26 0,-1 0,27 0,0 0</inkml:trace>
  <inkml:trace contextRef="#ctx0" brushRef="#br1" timeOffset="99309.6802">12515 3651,'0'79,"0"-26,0 0,0 0,53-53,-27 0,27 0,-26 0,-27 0,0-26,0-27,-27 0,27 26,-53 27,53-53,-26 53,26 27</inkml:trace>
  <inkml:trace contextRef="#ctx0" brushRef="#br1" timeOffset="99714.7031">12859 3810,'0'53,"53"0,-27-53,27 79,-26-79,-1 26,27-26,-27-26,-26-27,0 0,0 0,0 27,0 52,53-26,-26 53,-1-53,27 53,-26-53,-27 26,52-26,28 0,-80 0</inkml:trace>
  <inkml:trace contextRef="#ctx0" brushRef="#br1" timeOffset="100298.7364">13626 3677,'0'-26,"0"-27,-26 53,-27 0,26 0,-26 0,27 26,-1-26,27 53,-53-53,53 53,53-26,0-27,0 0,-26 0,26 0,-27 0,-26 53,27 0,-27 0,0-1,0 1,0 0,0 53,0-53,0 0,0-27,0-26,-53 0,0-26,53-53,0-54,0 1,0 26,53-26,0 26</inkml:trace>
  <inkml:trace contextRef="#ctx0" brushRef="#br1" timeOffset="100608.7545">13970 3307,'26'0,"-26"53,0 26,0-26,0 27,0-1,0 0,-52 1,52 26,0-27,0-26,26-27,0-26,27 0,0-53,-26-26,-27 0,79 52,-79 1,27-27,-27 79,53 27,-53-26,0 26,79 26,-53-79</inkml:trace>
  <inkml:trace contextRef="#ctx0" brushRef="#br1" timeOffset="101380.7986">14552 3624,'-26'0,"-1"27,-26-1,27 27,26 27,-53-54,53 1,0 26,26-27,27-26,0 0,0 0,0 0,26 0,-52-53,-27 27,0-27,0 0,0 0,0 26,-27-26,-52 27,0 26,52 0,27 0,0 26,27-26</inkml:trace>
  <inkml:trace contextRef="#ctx0" brushRef="#br1" timeOffset="101681.8159">14870 3757,'0'53,"0"26,0-26,0 0,53-53,-27 26,0-26,27 0,-26 0,26 0,-53-26,26-27,-26 27,0-1,0 54,0-1,0 0,53 27,-53-26,79-27</inkml:trace>
  <inkml:trace contextRef="#ctx0" brushRef="#br1" timeOffset="101979.8327">15531 3545,'0'-26,"0"52,0 27,-26 0,26 0,0 0,0 26,0 1,0 25,0-25,0-1,0-26,0-27</inkml:trace>
  <inkml:trace contextRef="#ctx0" brushRef="#br1" timeOffset="102197.8454">15319 3783,'0'-26,"27"26,26 0,26 0,-26 0,26 0,27 0,0 0,53 0,26 0,-79 0</inkml:trace>
  <inkml:trace contextRef="#ctx0" brushRef="#br1" timeOffset="103210.9031">16801 3651,'27'0,"-27"-53,0 27,0-27,0 26,0-26,0 27,0-1,0-26,0 1,0 25,0 54,0 25,0 1,-27 27,27-27,0 0,-26-1,26 28,0-27,-53 0,53 0,0 0,0 26,0-53,0 1,26-27,-26 53</inkml:trace>
  <inkml:trace contextRef="#ctx0" brushRef="#br1" timeOffset="103741.9337">17357 3307,'0'-26,"0"26,0 79,0 0,0 1,0 25,-80 28,80-54,-53 1,53-28,0 1,0-26,27-27,-1 0,-26-53,27 53,52 0,-26 26,26-26,1 27,26-27,26 0,-26 0,-27 0,-26 0,-53-80,53 28,-79-1,-27 53,0 0,0 0,0-53,0 53,26 53,27-27,0 27,53 26,0-26,0 0,27-53,-27 53,26-53,-53 0</inkml:trace>
  <inkml:trace contextRef="#ctx0" brushRef="#br1" timeOffset="104019.9494">16616 3492,'53'0,"0"0,0 0,0 0,26 0,0 0,27 0,0 0,0 27,-27-27,1 0,-54 0</inkml:trace>
  <inkml:trace contextRef="#ctx0" brushRef="#br1" timeOffset="106704.1031">18600 3545,'27'0,"-27"27,53-1,-53 27,53 0,-53-27,79 27,-79-26,26 26,-26-80,0 1,0-1,0-26,0 0,27 53,26-26,-27 26,27 0,0 0,0 0,26 0,1 0,-27 0,0 0,-27 0,-26-27,0-25,0-1,0 53,-79 26,52 1,27 25,-53-25,53 26,0-27,0 1,27-27,52 0,27 0,26-27,-26 1,26-27,-52 0,-27 27,-53-27,-27 53,1 0,26-27,0 27,53-53,-80 53,1 0,26-26,-27 26,1 0,26 0,-53 0,26 53,-26-53,27 26,-27-26,53 53,53-53,0 0,0 0,26 0,1 0,-27 0,-27 0,-26-26,0-1,0 27,0 53,0 0,0-27,0 27,0-26,0-1,0 27,0 27,-53-1,53 0,-26 27,26-26,-53 25,53-52,0-26,-27 26,-26-53,0-27,53 1,-26-27,26 26,-53-26,53-26,0 0,-26 52,26 1,0-27,0 26,0 27,0-26,79 26,-26-53,0 53,53-26,-27 26,0-80,-26 80</inkml:trace>
  <inkml:trace contextRef="#ctx0" brushRef="#br1" timeOffset="106950.1171">20558 3545,'0'53,"-26"0,26-27,0 27,-27-26,27-1,0 27,0-26,0-1,0 27</inkml:trace>
  <inkml:trace contextRef="#ctx0" brushRef="#br1" timeOffset="107130.1275">20585 3333,'0'-52,"0"78</inkml:trace>
  <inkml:trace contextRef="#ctx0" brushRef="#br1" timeOffset="108179.1875">20955 3572,'0'-53,"-26"26,-27 27,26 0,27 0,-106 53,80 0,26 0,26-53,1 0,26 0,0 0,0 0,26 0,0-27,-52 27,-27-26,26 26,-26 26,27-26,-27 53,0 0,53-53,-27 0,1 0,-27 0,52 0,-52-26,53 26,-53 0,53 0,-53 53,53 0,-53-27</inkml:trace>
  <inkml:trace contextRef="#ctx0" brushRef="#br1" timeOffset="109966.2897">21908 3148,'0'-53,"0"27,26 26,-26 26,53 54,-53-1,0 0,26 1,-26-1,0-26,0 0,0 26,0-52,0-1,53-26,0-26,-26-27,26 26,-27-25,27 25,-27 1,27 26,-53 26,53-26,-53 53,0-27,0 27,-26-53,-27 80,0-80,0 26,-26-26,52 0,1 0,26 0,-53 0,53-26,0-27,0 79,0-26,0 27,53-27,0 53,52-53,54 0,26 0,-79 0,27-27,-54 27,0-79,-26 79,-53-53,0 0,0 0,-53 53,27 0,-1 0,-26 0,1 0,52 27,0 52,0-26,0-27,26 27,27-26,0-27,26 53,54-53,-54 0</inkml:trace>
  <inkml:trace contextRef="#ctx0" brushRef="#br1" timeOffset="110237.3052">23363 3069,'-27'0,"27"26,0 27,0-26,0 26,0 0,0-1,0 28,0-27,0 0,0 0,27-1,-27 28,0-1,53-79</inkml:trace>
  <inkml:trace contextRef="#ctx0" brushRef="#br1" timeOffset="110715.3325">23627 3651,'27'0,"-27"26,53 27,-53 27,0-54,0 1,26 26,27-27,-26-26,-27 0,26-53,-26 0,53 0,-53 0,0 0,0 27,26 52,27 27,-26-26,26 26,-27-53,-26 26,53-26,0 0,-53-79,0-1,0 27,-27 27,27-27,0 0,-26 53,26-26</inkml:trace>
  <inkml:trace contextRef="#ctx0" brushRef="#br1" timeOffset="111068.3527">23178 3386,'0'-26,"52"26,-25 0,-1 0,27 0,0 0,27 0,25 0,1 0,27 0</inkml:trace>
  <inkml:trace contextRef="#ctx0" brushRef="#br1" timeOffset="112440.4312">24395 3704,'53'0,"52"0,-25 0,-1 0,0-53,-26 53,0-53,-53 0,-26 53,-27 0,0 0,0 0,0 27,-26 25,52-25,-26-1,53 54,0-27,0-27,27 27,26-53,26 53,80-53,26 0,0 0,-52 0,-54 0,0-26,-52 26,-27-80,26 27,-26 0,0 0,0 27,0-27,0 27,-26 26,-27 0,0 26,53 0,-53 27,53-26,0 26,27-27,-1 1,53-27,1 53,-1-53,1 0,-1 0,0 0,-52 0,-27 0,0 26,0 27,0-27,79-26,0 0,-26 0,0-26,27 0,-54-27,1 0,-27 132,0-26,0 0,53-53</inkml:trace>
  <inkml:trace contextRef="#ctx0" brushRef="#br1" timeOffset="113288.4797">26935 3122,'0'-53,"0"26,0 80,-53 53,53 0,-80 53,80 26,0-26,0-80,-26 0,26-26,0 27,0-54,0-26,0 27,53-27,-27 0,27 0</inkml:trace>
  <inkml:trace contextRef="#ctx0" brushRef="#br1" timeOffset="113820.5101">27384 3466,'53'-53,"-26"26,-27 27,0 53,0 27,0 52,-53-26,0 26,53-53,-53-26,53 0,0-26,26-27,1 0,26-27,26-26,-26 0,-53 1,53 52,-53-27,53 54,-53-1,79 27,-52-27,52-26,-26 53,-26-53,25 0,-25 0,-27 0,0-26,-27-54,1 80,-27-26,27 26,-27 0,53 0,0 53,0 0,106 0,-27 26,27-26,-27-27,-26-26,26 80,1-80</inkml:trace>
  <inkml:trace contextRef="#ctx0" brushRef="#br1" timeOffset="114110.5267">26564 3254,'27'0,"26"0,-1 0,1 53,27-53,-1 0,27 26,0-26,0 0,26 80,-53-80,1 53</inkml:trace>
  <inkml:trace contextRef="#ctx0" brushRef="#br1" timeOffset="115125.5848">27358 3201,'0'-26,"0"26,0 53,53 0,-53-27,0 27,0 0,0 0,0 0,0-27</inkml:trace>
  <inkml:trace contextRef="#ctx0" brushRef="#br1" timeOffset="115350.5977">27464 3466,'0'0,"0"26,26-26,27 0,-26 0</inkml:trace>
  <inkml:trace contextRef="#ctx0" brushRef="#br1" timeOffset="116484.6625">29051 3545,'0'-53,"0"0,-53 53,27 0,-27 0,27 0,-1 0,-26 27,27-1,26 27,-80-26,80-1,0 53,0-52,80 26,-1-53,27 53,0-53,26 0,-26 53,-53-53,0 0</inkml:trace>
  <inkml:trace contextRef="#ctx0" brushRef="#br1" timeOffset="116685.674">29448 3677,'0'27,"0"-1,0 27,-53-26,53-1,0 27,0-26,0-1</inkml:trace>
  <inkml:trace contextRef="#ctx0" brushRef="#br1" timeOffset="116880.6852">29528 3386,'26'0,"-26"-79,0 105,0 1,0 26,0-27</inkml:trace>
  <inkml:trace contextRef="#ctx0" brushRef="#br1" timeOffset="117203.7037">29633 3836,'53'0,"-26"0,-27 53,0 0,0-27,0 27,0-79,0-1,53-25,-53 25,79 27,-26-53,0 53,-27 0</inkml:trace>
  <inkml:trace contextRef="#ctx0" brushRef="#br1" timeOffset="118675.7879">30374 3757,'0'-27,"-53"-26,27 27,-27 26,0 0,27 0,26 53,-53-27,53 1,-27 26,27-27,0 1,0 52,27-26,26-53,-1 53,28-53,26 0,-1 0,28-27,-54 27,-26-105,26 52,-26 0,0-53,-53 26,53 1,-53 53,0-27,-26 26,-1 27,-26 0,0 53,53 27,-79 25,79 1,0 0,-26-27,26 1,0-1,79-26,0-53,27 53,0-53,-27 0,1-53,-27 0,0 0,-53-26,0 0,0-1,0 54,-53 26,26 0,-26 0,0 26,27 27,26 0,0 0,0 0,0 0,0-27,53 27,26-53,1 27,52-27,-26 0,-27 0,-52 0</inkml:trace>
  <inkml:trace contextRef="#ctx0" brushRef="#br1" timeOffset="119043.8089">31935 3836,'0'0,"-26"0,-1 0,-26 0,27 0,-53 53,79-26,0-1,52 27,-25-53,26 53,-53-27,26-26,-26 53,-53-26,-26-27,26 0,-26 53,26-53,26 0</inkml:trace>
  <inkml:trace contextRef="#ctx0" brushRef="#br0" timeOffset="132280.566">2275 4709,'-52'0,"52"53,0-26,-27-27,27 79,0-53,-26 27,26-26,0 26,0 0,0 26,0-26,-53 26,53-26,0 27,0-27,0 26,26-53,27 27,0-53,26 0,1 0</inkml:trace>
  <inkml:trace contextRef="#ctx0" brushRef="#br0" timeOffset="132774.5943">2831 5080,'53'0,"-27"0,27 0,0 0,-53 53,0 0,0-27,0 0,0 27,0-26,-26 26,26 0,0-53,53 0,-27 0,27 0,-26 0,25 0,-25-27</inkml:trace>
  <inkml:trace contextRef="#ctx0" brushRef="#br0" timeOffset="132969.6054">3228 5027,'0'-53,"0"79</inkml:trace>
  <inkml:trace contextRef="#ctx0" brushRef="#br0" timeOffset="133306.6243">3466 5291,'27'53,"25"-53,1 0,0 0,0 0,0-26,-26 26,-27-53,52 26,-52-25,0-1,0 53,-79 0,26 0,27 0,-1 0,27 26,-26-26,26 79,0-26,0-26,0 26,79-27,-26 27,0 0,0-53</inkml:trace>
  <inkml:trace contextRef="#ctx0" brushRef="#br0" timeOffset="133899.6586">4048 5424,'27'0,"-27"0,0 26,0 27,0-27,-27 1</inkml:trace>
  <inkml:trace contextRef="#ctx0" brushRef="#br0" timeOffset="135228.7346">4868 5265,'0'-53,"0"27,-26-1,-27-26,27 53,-80 0,53 0,-27 53,54-53,-27 79,27-52,26 26,-53-27,53 1,0 52,53-79,26 0,-26 0,0 0,0 0,26-26,-52 26,-27-27,26 27,-26-53,0 80,0 26,0-27,0 27,53-27,-27-26,1 0,26 0,0-26,0 0,-1-27,-25 26,-1 1,-26 26,53 0,-53 53,0-27,27 27,26-27,-27-26,27 0,-53-52,53 25,-53 1,26 26,1 0,52 0,-79 0,53 0,-53 53,27-1,-27-25,0-1</inkml:trace>
  <inkml:trace contextRef="#ctx0" brushRef="#br0" timeOffset="136703.819">6376 5265,'0'-27,"0"-25,0 25,-52 27,25 0,1 0,-54 0,27 79,53-52,-53 52,53 1,0-54,27 1,26-27,-27 0,27 0,-26 0,-1 0,-26-27,79 27,-79-53,27 27,-27-27,0 79,0 1,0-1,0 27,0-26,53 25,26-25,-26-27,-26 0,26 0,-53-79,26 79,0 0,-26 52,80-25,-54 26,27-53,-53 26,27-26,-27-26,53-27,-53 26,0 1,0-53,26 79,27 0,26 0,-52 0,-27 26,26-26,-26 27,0 25,0 1</inkml:trace>
  <inkml:trace contextRef="#ctx0" brushRef="#br0" timeOffset="137633.8722">7250 5397,'0'0,"53"0,26 53,-26-26,-53-1,53-26,-53 79,26-52,-26-54,0 1,0-27,0 27,53 26,-53-53,27 53,-27-53,26 53,27 0,0 0,-27 0,1 53,26 0,-53-27,0 27,0-27,0 1,0 26,0-27</inkml:trace>
  <inkml:trace contextRef="#ctx0" brushRef="#br0" timeOffset="138203.9048">8017 5529,'0'27,"0"-1,53 27,-27 27,27-80,-53 26,80-26,-28 0,-25 0,-27-53,0 27,0-27,0-27,0 28,0 52,0 79,106-26,-53-53,26 0,0 0,-26 0,0-27,27-52,-1-27,-26-53,-53 1,53-1,-53 80,0 52,-53 27,53-26,-53 26,0 0,53 26,-53 53,53 1,0-1,0 1,-26-1,26 0,0 1,0-1,0-26,0-27,0 1,0 26,79 0,-26-53,0 53,0-53</inkml:trace>
  <inkml:trace contextRef="#ctx0" brushRef="#br0" timeOffset="140814.0539">9419 5424,'-26'-53,"26"26,-53 27,26 0,-26 0,1 0,52 0,-80 0,80 53,-26 0,26 0,0 0,53-53,-27 53,53-53,-52 0,-1 0,27-27,0-26,-53 1,0-28,27 80,26 27,-27-27,27 26,-27-26,1 53,26-53,-27 0,1 0</inkml:trace>
  <inkml:trace contextRef="#ctx0" brushRef="#br0" timeOffset="141070.0687">9790 5424,'26'0,"1"0,52 0,-53 26,-26 27,27-53,-27 53,0-80,0 1,0-27,0 27,53-27,-53 26,53 1,0-27,-27 53,0-27,27 27,-26 0</inkml:trace>
  <inkml:trace contextRef="#ctx0" brushRef="#br0" timeOffset="142621.1575">10874 5000,'27'53,"26"0,-27-26,27 52,-26-53,-27 1,53 26,-53-27,0 1,0-27,0-53,0 26,0-26,0 1,26-1,0 26,27 27,-53 0,27 0,-27 27,53-27,0 53,26-53,-53-27,-26-26,0 27,0-27,-26 53,-27 0,53 26,-53 1,53 26,0 0,0-27,0 0,27 54,26-80,26 0,27 0,26-53,0 0,-26-26,26-27,-26 53,-79-27,-27 54,0 0,-27 26,1 0,-1 0,-26 0,27 0,26 0,-26 0,26 26,26-26,0 0,1 0,26 0,-27 0,1 0,-27 53,79 0,-79 0,53 53,-53-1,0 1,53 27,-53-28,-26-25,26-27,-53 0,26-53,-26 0,27 0,-1 0,-26-27,27 1,26-1,-53-26,53 27,0-1,0-26,0 27,0 0,0-27,0 26,53 1,-27-27,27 26,53-26,-53 53,0-52,0 52,0 0,-27 0</inkml:trace>
  <inkml:trace contextRef="#ctx0" brushRef="#br0" timeOffset="142831.1695">12726 5265,'80'0,"-54"0,-26 26,0 1,0 52,0-26,-26-26,26 25,0 1</inkml:trace>
  <inkml:trace contextRef="#ctx0" brushRef="#br0" timeOffset="143004.1794">12859 5053,'0'-79,"0"132,0 0</inkml:trace>
  <inkml:trace contextRef="#ctx0" brushRef="#br0" timeOffset="143920.2318">13256 5291,'0'-26,"0"-1,-53 27,-27 0,54 0,26 27,-53-27,53 53,0 0,0-53,26 53,27-53,0-27,0 1,-26 52,26 27,-1-53,-25 0,-1 0,27 0,-26 0,-27-26,53-27,-53 26,0-26,53 27,-53 26,0 53,26-53,1 53,25-53,1 0,0 0,-26 0</inkml:trace>
  <inkml:trace contextRef="#ctx0" brushRef="#br0" timeOffset="145163.3029">13917 4868,'0'-26,"0"26,53 26,-27 27,27-27,-53 54,53-27,-53 26,53-26,-53 26,0 1,0-27,0 0,-53 26,0 0,0-26,1-26,-1 26,26-53,27 26,-26-26,-27 0</inkml:trace>
  <inkml:trace contextRef="#ctx0" brushRef="#br0" timeOffset="145876.3436">14526 5450,'53'0,"-53"27,0 25,0-25,0 26,-27-53,27 79,-26-79</inkml:trace>
  <inkml:trace contextRef="#ctx0" brushRef="#br0" timeOffset="150879.6298">15161 4683,'0'0,"0"53,0 0,0 0,-27-1,27 28,0-27,0-27,0 1,0 26,0-27,0 1,0 25,0 1,0-26,0-1</inkml:trace>
  <inkml:trace contextRef="#ctx0" brushRef="#br0" timeOffset="151434.6616">15558 4736,'0'-27,"0"107,0 25,-27 28,27-27,-53-27,53 27,-53-53,53 0,0-27,27-26,26 0,-53-26,53-27,-53 26,26 27,53 80,-52-80,26 53,26-53,-26 0,0 0,0 0,0 0,-27-27,-26-26,0 27,0-1,-26 27,-1 0,-26 0,27 0,-27 27,53 52,0-52,79 52,-26-79,0 0,27 0,-1 26,27-26,-27 0,-26 0</inkml:trace>
  <inkml:trace contextRef="#ctx0" brushRef="#br0" timeOffset="151772.6809">15055 5053,'0'-26,"26"26,-26-53,53 53,0 0,-26 0,25 26,-25-26,26 27,0-27,0 0,26 53,0-53</inkml:trace>
  <inkml:trace contextRef="#ctx0" brushRef="#br0" timeOffset="152505.7228">16272 5265,'26'0,"1"0,-27 26,0 27,0 0,0 0,53 0,-53-27,0 27,26 0,-26-53,53-53,-53 0,0 1,0-1,27-27,-27 27,0 27,52 26,1 0,0 0,-53 26,27 1,-27 26,0-27,53 27,-53 0,0 0</inkml:trace>
  <inkml:trace contextRef="#ctx0" brushRef="#br0" timeOffset="153301.7683">17701 4947,'26'0,"-26"-53,0 1,53 25,-53 1,0-27,0 26,-26 27,26-53,-80 53,54-53,-1 53,-26 0,27 27,26-1,-53 54,53-1,0 27,0 26,-53-26,53 26,0-26,0 0,0-27,0 1,0-1,0 1,0-28</inkml:trace>
  <inkml:trace contextRef="#ctx0" brushRef="#br0" timeOffset="153547.7824">17224 5371,'27'0,"26"0,0 0,26 0,27 0,26-53,-26 53,-27 0,1 0</inkml:trace>
  <inkml:trace contextRef="#ctx0" brushRef="#br0" timeOffset="153983.8074">18045 5186,'0'-27,"0"27,-80 0,54 27,-1-1,27 0,-79 27,79-26,0 26,26-53,54 0,-27 0,0 0,0 0,-1 0,-52-27,53 27,-106 27,27 26,26 0,0-1,0-52,53 0,-27-26,1 0,52-27,-26 53,0-53,0 53,26 0,-26 0</inkml:trace>
  <inkml:trace contextRef="#ctx0" brushRef="#br0" timeOffset="154831.8559">19262 5106,'0'27,"0"-1,26-26,27 0,26 0,-26 0,0-26,0-27,-53 26,0 1,0-27,-26 53,-1 0,-26 0,0 0,-26 53,53-27,26 1,-53 26,53 0,0-1,26 1,1-26,26 26,-1-53,-25 26,26-26,0 0,0 0,0 0</inkml:trace>
  <inkml:trace contextRef="#ctx0" brushRef="#br0" timeOffset="155197.8768">19976 5133,'0'-53,"-26"53,-1 0,-26 0,27 0,-27 53,26-27,27 1,0-27,53 52,-26-52,-1 0,27 0,0-26,-26 26,-27 53,52-27,-52 1,53-27</inkml:trace>
  <inkml:trace contextRef="#ctx0" brushRef="#br0" timeOffset="155475.8927">20452 5133,'0'0,"-53"0,27 0,-27 0,27 0,26 79,-27-79,27 53,0 0,0 0,53-53,-27 0,27 0,0 0</inkml:trace>
  <inkml:trace contextRef="#ctx0" brushRef="#br0" timeOffset="155804.9113">20823 4894,'0'-26,"-27"26,1 53,26 26,0-26,0 0,0 0,0 0,0 0,0-27,53 27,26-53,-52 0,-27-26,52-1,-52-26,53 27,0 26,-53 26,53 27,-53-26,80 26,-54 0,27-27</inkml:trace>
  <inkml:trace contextRef="#ctx0" brushRef="#br0" timeOffset="156727.9643">21802 4524,'0'-53,"53"27,-53-1,0 54,-27 26,27 52,-53 54,53 0,-53-27,53 27,0 0,0-53,-53-27,53 0,0-26,0 0,0-26,53-27,-26 0</inkml:trace>
  <inkml:trace contextRef="#ctx0" brushRef="#br0" timeOffset="157064.9833">21855 4921,'53'0,"-27"0,-26 0,26 0,-26 26,0 27,0 0,0-26,-52 26,25-27,-26-26,27 53</inkml:trace>
  <inkml:trace contextRef="#ctx0" brushRef="#br0" timeOffset="157413.0035">22146 5053,'0'27,"-27"-1,27 27,0-26,0-1,0 27,27-53,26 0,-27 0,-26-27,53 1,-53 0,0-27,0 0,0 26,0-26,-53 27,27 26,26 0</inkml:trace>
  <inkml:trace contextRef="#ctx0" brushRef="#br0" timeOffset="157696.0197">22648 4974,'0'0,"0"0,0 53,-53-53,53 79,-26-79,26 53,0 0,0 0,26 0,27-53,0 0,0 0</inkml:trace>
  <inkml:trace contextRef="#ctx0" brushRef="#br0" timeOffset="157862.0292">22886 4868,'0'79,"0"-26</inkml:trace>
  <inkml:trace contextRef="#ctx0" brushRef="#br0" timeOffset="158138.045">23019 5556,'0'-27,"53"27,-53-52,26 52,-26-27,27 27,26-26,-1-27,-25 53,26 0,-53 0,0 53,0 0,0-27,26 27</inkml:trace>
  <inkml:trace contextRef="#ctx0" brushRef="#br0" timeOffset="158402.0601">23865 4577,'0'26,"0"27,0 27,0-1,0 27,0 0,0-27,0 27,-26-27,26-26,0-26</inkml:trace>
  <inkml:trace contextRef="#ctx0" brushRef="#br0" timeOffset="158618.0724">23601 5000,'26'0,"27"0,-26 0,26 0,0 0,26 0,27 0,0 27,-27-27,0 0</inkml:trace>
  <inkml:trace contextRef="#ctx0" brushRef="#br0" timeOffset="159623.1299">25003 4736,'27'0,"-1"0,1 0,52 26,-26-26,0 80,-53-54,53 27,-53-27,0 54,0-27,-27-27,1 27,-27-26,26-27,27 52,-26-52,26 53,0 27,79-80,-26 53,27-53,-1 0,-26 53,0-53</inkml:trace>
  <inkml:trace contextRef="#ctx0" brushRef="#br0" timeOffset="159834.142">25003 5000,'27'-26,"-1"26,53 0,-52 0,-1 0,27 0,27 26,-27-26</inkml:trace>
  <inkml:trace contextRef="#ctx0" brushRef="#br0" timeOffset="160883.202">26273 4947,'0'0,"0"53,-53 0,53 27,0-1,0-26,27 0,-27 0,53-27,-27-26,27 53,-27-53,1 0,26-26,-27-1,27-26,-53 0,27 0,-27 27,0 26,0 53,53-27,-53 27,52-53,-52 80,53-80,-26 0,26-53,-53 0,0-27,0-25,0 25,0 27,0 0,0 53</inkml:trace>
  <inkml:trace contextRef="#ctx0" brushRef="#br0" timeOffset="161116.2153">27199 5053,'0'27,"0"26,0 0,-26-27,26 27,0 26,0-26,0 0,0-26,79 25,0-52,-26 0</inkml:trace>
  <inkml:trace contextRef="#ctx0" brushRef="#br0" timeOffset="161303.226">27252 4921,'27'-27,"-27"1,26 26,-26 26</inkml:trace>
  <inkml:trace contextRef="#ctx0" brushRef="#br0" timeOffset="161528.2389">27517 4974,'0'79,"0"27,0 0,0 26,0-52,0-1,53 0,-53-26,0 0,26-53,-26 27,53-27</inkml:trace>
  <inkml:trace contextRef="#ctx0" brushRef="#br0" timeOffset="161852.2574">27887 5106,'0'27,"0"26,0-1,0 1,0-26,0 52,0-52,0-1,0 27,0-53,53 0,0-53,-27 53,27 0,-53 27,0 25,0 28,0-27,0-27</inkml:trace>
  <inkml:trace contextRef="#ctx0" brushRef="#br0" timeOffset="162114.2724">27596 5159,'0'0,"53"0,-27 0,1 0,52 0,1 0,-1 53,0-53,1 26,-1-26</inkml:trace>
  <inkml:trace contextRef="#ctx0" brushRef="#br0" timeOffset="162874.3159">28522 5159,'0'-53,"0"80,0-1,0 27,0 0,0 26,0 1,0-1,0-26,0-27,53-26</inkml:trace>
  <inkml:trace contextRef="#ctx0" brushRef="#br0" timeOffset="163061.326">28813 4947,'27'0,"-27"80,0 52,-27-53</inkml:trace>
  <inkml:trace contextRef="#ctx0" brushRef="#br0" timeOffset="163315.3411">28840 5582,'53'-53,"-27"1,-26 25,53-26,-53 27,26 26,-26 0,53 0,0 53,-26-53,-1 0,53 26,-52-26</inkml:trace>
  <inkml:trace contextRef="#ctx0" brushRef="#br0" timeOffset="163977.3789">29924 4630,'0'26,"-26"54,26-1,0 0,-53 27,53 0,0 0,0-27,0-26,0 0,0-26,0 26,26-53</inkml:trace>
  <inkml:trace contextRef="#ctx0" brushRef="#br0" timeOffset="164493.4085">30374 4921,'0'0,"0"53,0 26,0 1,-26-1,26 27,0-27,0-26,0-26,0-1,0-26,53-53,-53 0,0 80,26 26,27-1,0 28,26-54,1-26,-1 53,0-53,1 0,-1 0,-26-53,-53 27,0-27,0 0,0 0,-79 0,-1 53,27-53,27 53,-27 27,53-1,0 27,53 53,-27-53,54 0,-27-27,26 27,27-26,-80-27</inkml:trace>
  <inkml:trace contextRef="#ctx0" brushRef="#br0" timeOffset="164759.4233">29448 4789,'27'0,"52"0,0 0,27 26,53-26,-27 0,53 0,1 0,-28 53,28-53,-54 0</inkml:trace>
  <inkml:trace contextRef="#ctx0" brushRef="#br0" timeOffset="167353.5721">2275 6588,'0'0,"0"-27,-26 27,26-53,-26 53,-27 0,26 0,27 27,-26-27,26 53,-106 0,79 0,-26-27,53 27,-26-27,26 1,0 52,26-79,27 0,0 0,27-26,-27-1,0-26,26 1,-53-28,27 54,-53-1,27-52,-27 132,0 0,0-27,0 1,-53 26,53-27,0 27,0 0,0 0,26-27,1-26,26 0</inkml:trace>
  <inkml:trace contextRef="#ctx0" brushRef="#br0" timeOffset="167667.59">2672 6826,'0'53,"0"0,0-27,53-26,0 0,-53 0,80-53,-80 0,26 0,-26 27,0-27,26 53,27 27,-26-1,26 27,-53 26</inkml:trace>
  <inkml:trace contextRef="#ctx0" brushRef="#br0" timeOffset="168409.6325">3228 6747,'0'-27,"0"80,0-27,0 27,0 0,0 27,26-54,-26 1,0 26,0-27,27-26,-27-26,26-27,-26 0,0-27,53 1,-53 26,53 0,0 53,-26 27,25-27,-25 52,26-25,-27 52,-26-26,0-26</inkml:trace>
  <inkml:trace contextRef="#ctx0" brushRef="#br0" timeOffset="169317.6843">3731 6905,'26'27,"-26"26,0-27,53 27,-53-26,26-27,-26 26,27-26,52 0,-79-53,27 0,-27-26,0-1,53-25,-53 25,0 27,0 53,0 53,0-26,26 26,27-27,-26 0,25-26,54 53,-26-53,-1 0,-26-53,26-52,-26-1,-53-53,53-26,-53 79,0 27,0 52,-26 1,-1 26,27 0,-53 26,53 54,-53-1,53 27,0 53,0-54,0-52,0 0,0 0,27 0,-1-27,27 27,27-53,-1 53,0-53,1 0,-54 0,27 0,-53-26,0-27,0 26,0 27,27 53,-27 0,0-26,52-1,-52 27,27-53,-1-53,-26 27,0-1,80-26,-80 27,26 26,1 0,-27 26,0 1,53-27,-53 106,0-53,53 0,-53-27,26-26</inkml:trace>
  <inkml:trace contextRef="#ctx0" brushRef="#br0" timeOffset="169903.7179">5821 6561,'0'0,"-27"0,-26 27,27 52,26-52,-53-1,53 27,0 0,27-27,52 27,-53-53,-26 27,27-27,-27 26,0 54,0-54,0 1,-53 25,0-25,0 26,0-53</inkml:trace>
  <inkml:trace contextRef="#ctx0" brushRef="#br0" timeOffset="170442.7488">6350 6958,'26'0,"1"0,-27 27,0-1,0 27,0-26,-53 25,0-25,27 26</inkml:trace>
  <inkml:trace contextRef="#ctx0" brushRef="#br0" timeOffset="171198.792">7408 6482,'0'-53,"27"0,-27 27,0-27,0 26,0-26,-27 53,-26 0,1 0,-1 0,53 27,-27 26,27 0,0 26,0 27,0-27,0 1,0-1,0 27,0-27,0 1,0-27,0-1,0-25</inkml:trace>
  <inkml:trace contextRef="#ctx0" brushRef="#br0" timeOffset="171407.8039">6985 6852,'26'-53,"1"53,26 0,-27 0,27 0,0 0,27 0,-1 0,0 0,1 0,-27 0</inkml:trace>
  <inkml:trace contextRef="#ctx0" brushRef="#br0" timeOffset="171703.8209">7990 6456,'0'-53,"-26"53,0 26,-27 1,26 52,-26 0,53 27,0 0,0 26,0-52,27-27,52-1,-26 1,0-53,26 27,-26-27</inkml:trace>
  <inkml:trace contextRef="#ctx0" brushRef="#br0" timeOffset="172212.8499">8202 6588,'27'-27,"52"27,0 0,-26 0,0 0,-26 0,26 0,-27 0,-26 27,0 26,0-27,-26 27,-27 26,26-26,-26 0,53-26,-26 26,26 0,26-53,27 53,27-53,-1 0,0 0,-26 0,0 0</inkml:trace>
  <inkml:trace contextRef="#ctx0" brushRef="#br0" timeOffset="172456.8639">8255 6852,'79'0,"1"0,-1 0,27 0,0 0,0 0,26-53,-53 53,-26-52</inkml:trace>
  <inkml:trace contextRef="#ctx0" brushRef="#br0" timeOffset="172657.8755">9102 6614,'26'0,"27"27,-53-1,53 54,-53-28,0 1,0 0,0 0,0 27,-53-27,27-1,-27 28,26-54</inkml:trace>
  <inkml:trace contextRef="#ctx0" brushRef="#br0" timeOffset="174206.9639">9049 6561,'0'-26,"-27"26,27-27,27 27,-27 0,53 0,-53 53,26 0,-26-26</inkml:trace>
  <inkml:trace contextRef="#ctx0" brushRef="#br0" timeOffset="175849.058">9843 6535,'0'53,"0"0,0 0,0 0,26-1,-26 28,53-27,-53-27,26 27,1-79,-27-1,53-26,-53 0,26 27,-26-27,53 53,-53 53,27 0,-27 0,52 0,-52-27,27 1,-1-27,27-80,-53 1,53-27,-53 27,27-1,-27 54,53 26,0 26,-53 1,52 26,-52 0,80 26,-80-53,26 1,-26 26</inkml:trace>
  <inkml:trace contextRef="#ctx0" brushRef="#br0" timeOffset="176923.1194">11060 6747,'0'-53,"0"0,0 53,0-53,-80 53,54 0,-27 0,26 0,-26 0,53 26,-26-26,26 53,0-26,26-27,1 0,26 0,-27 0,-26 0,27 0,-27-27,53 27,-53 0,0 27,0 26,26-27,-26 0,53-26,0 53,-27-53,1 0,26 0,-53-26,53-27,-53 27,0-27,26 53,-26-27,0 54,0 26,53-27,-53 0,27-26,-27 53,79-53,-26 0,-27 0,1 0,26-79,-27 26,-26 0,80 0,-80 27,0 26,0 79,0 1,0 52,0-26,26 26,-26-26,0 26,0 27,-26-27,-54-52,27-28,-26-52,52 0,-26 0,53-26,0-27,0 0,0 0,27-26,26-1,0 28,26-1,1 53,-1-53,-26 53,0 0,26 0,-52 0</inkml:trace>
  <inkml:trace contextRef="#ctx0" brushRef="#br0" timeOffset="178198.1923">12700 6376,'0'-53,"26"159,-26-27,0 1,27-1,-27 1,0-28,0 1,0 27,0-54,0 1,0-27,53-53,-53 26,53 1,0-27,-27 53,-26-27,53 27,0 0,26 27,-52 26,-27 26,0-26,0-53,-53 27,-53-27,53 0,0 0,27 0,-27-27,26 1,54 26,-27 0,53 0,0 26,26-26,27 0,26 0,27-26,0-27,-27 26,-26-26,-27 0,-79 27,-53 26,-26 0,0 0,26 26,26 27,-26-26,53 26,-26-27,26 1,0 52,26-79,54 27,-1-27,27 0,26 0,53 0,-26 0</inkml:trace>
  <inkml:trace contextRef="#ctx0" brushRef="#br0" timeOffset="178985.2374">14975 6694,'27'0,"-1"26,1-26,52 0,1 0,25 0,-25 0,-27 0,-27-26,-26-1,0 1,0-27,0 26,-26-26,-1 53,-26 0,27 0,-27 53,53-26,0 26,0 26,79-26,-26 0,53 26,-27-26,1-53,-1 0</inkml:trace>
  <inkml:trace contextRef="#ctx0" brushRef="#br0" timeOffset="179221.2509">16113 6614,'0'27,"0"-27,0 53,-79-27,26 27,26-27,-26 54,27-27,26-27,-53-26</inkml:trace>
  <inkml:trace contextRef="#ctx0" brushRef="#br0" timeOffset="179436.2632">15796 6720,'26'0,"27"0,-27 0,27 0,27 79,-27-79,0 53,0-53,26 53,-26-53,0 0</inkml:trace>
  <inkml:trace contextRef="#ctx0" brushRef="#br0" timeOffset="179779.2828">16536 6270,'-26'0,"-27"-53,27 53,26 80,0-1,0 27,0 0,0 26,0-26,0 0,0 0,0 26,0-53,0 1,0-1,0-26,0-27,0 27,0-53</inkml:trace>
  <inkml:trace contextRef="#ctx0" brushRef="#br0" timeOffset="180148.3039">16484 6508,'26'0,"0"0,-26 0,80 0,-80 53,53-53,-53 53,0 0,0-26,0-27,-80 53,1-1,26-52,-26 53,52-53</inkml:trace>
  <inkml:trace contextRef="#ctx0" brushRef="#br0" timeOffset="181579.3853">17224 6667,'0'-53,"0"53,0-26,-79 26,0 0,-1 0,1 0,26 0,0 26,0-26,53 80,-26-80,26 26,26 1,54-27,-1 0,0 0,1 0,-1 0,-26 0,-27 0,-26-27,80 27,-54 0,27 27,-53-1,53 27,-53-27,27 27,-27 0,52-79,-52-27,27 53,-27-27,26 27,-26 53,0 0,0 0,53-26,-53 26,53-80,0 1,-26-54,52 27,-26 0,-27 0,27 53,-53-26,27 26,26 106,-53-80,26 1,-26 26,53 0</inkml:trace>
  <inkml:trace contextRef="#ctx0" brushRef="#br0" timeOffset="182398.4326">18680 6852,'0'-26,"-27"26,1-53,-27 53,0-53,0 53,-26 0,26 0,-27 27,54-27,-1 52,27-25,-53-27,53 53,27 26,26-79,26 0,27 0,0 0,-27 0,1 0,-54-53,27 27,0-27,0-26,-53 26,26 0,-26 0,0 0,0 79,-26 80,26-26,-53 25,53-25,0-1,0 1,0-28,0-25,0-1,26-26,54 0,-27 0,26 0,0-26,-26-27,0-53,-53 27,0 26,0 26,-26-26,-27 53,53 27,-53 26,53-27,0 27,0-26,0-1,26 54,1-80,52 26,-26-26,27 53,-1-53,0 0</inkml:trace>
  <inkml:trace contextRef="#ctx0" brushRef="#br0" timeOffset="182959.4643">20267 7011,'-26'0,"26"-53,-106 53,53-53,-26 53,26 0,-53 0,26 0,1 0,53 0,26 80,0-27,0-27,0-26,79 53,0-53,1 0,-27 0,0 0,26-53,-53 0,27 0,-53 0,53-53,-53 27,53 0,-53-1,53 1,-53 26,0 0,0 80,0 52,0 0,0 1,0-1,0 0,0 1,0-1,0 1,26-1,-26 0,53 1,-26-80</inkml:trace>
  <inkml:trace contextRef="#ctx0" brushRef="#br0" timeOffset="184702.5643">21114 6614,'0'-26,"-27"26,27 0,-53 53,53-27,-26 1,26 52,0-26,0-27,0-26,0 53,79-53,-26 53,-26-53,-1 0</inkml:trace>
  <inkml:trace contextRef="#ctx0" brushRef="#br0" timeOffset="184889.5751">21299 6561,'0'-26,"26"26,-26 79,0 1,0-1</inkml:trace>
  <inkml:trace contextRef="#ctx0" brushRef="#br0" timeOffset="185121.5883">21431 7196,'53'0,"-53"-26,80 26,-28-53,-25 0,-1 53,-26-26,53 26,27 0,-27 0,0 0,-53 0,26 0,-26 53,0-1,53-52,-53 27</inkml:trace>
  <inkml:trace contextRef="#ctx0" brushRef="#br0" timeOffset="186097.6442">22675 6376,'0'27,"0"26,0-1,0 28,0-1,0 1,0-1,0-26,26 0,-26 0,27 0,-27-27,26-26,27 0,-26 0,52 0,-26 0,0 0,26 0,1 0,-28 0,1 0,0 53,27-53,-27 0</inkml:trace>
  <inkml:trace contextRef="#ctx0" brushRef="#br0" timeOffset="186883.6891">23918 6720,'0'-26,"0"-1,0-52,-53 79,53-27,-26 27,0 0,-27 0,26 0,1 27,-27-1,26 27,27-26,-79-1,79 27,0-27,26 27,54-53,-54 0,27 0,-26 0,-1 0,27 0,-27-53,-26 1,27 52,-27 26,0 27,0-27,0 1,0 26,0-27,53 27,0-53,26 0,-26-26,-27-27</inkml:trace>
  <inkml:trace contextRef="#ctx0" brushRef="#br0" timeOffset="187253.7103">24209 6826,'0'26,"0"1,27-1,-27 27,0 0,0-26,53 26,0-27,0-26,-27 0,27-26,-27-27,27-27,-53 27,27 27,-27-27,0 79,0 1,0-1,0 54,53-27,-53 0,79-1,-26-52</inkml:trace>
  <inkml:trace contextRef="#ctx0" brushRef="#br0" timeOffset="187537.7265">24871 6932,'26'0,"-26"79,27-26,-27 0,0-27,0 27,0-26,0-27,0-27,0-26,0 1,0-1,26 0,-26 0,106 26,-53 27,0-79,0 79,26 0</inkml:trace>
  <inkml:trace contextRef="#ctx0" brushRef="#br0" timeOffset="188310.7707">25188 7038,'27'0,"-1"0,27-53,27 53,-1-27,0 27,-26-53,-26 53,-27-26,0-27,0 26,0 27,-27 0,-26 0,27 0,-1 27,27-1,0 27,0 0,0 0,0 27,0-54,27 27,26-53,0 0,-27 0,27 0,-26 0,-27-53,26 27,-26-1,0 27,53 0,-53 53,26-53,-26 26,27-26,26 0,-27 0,-26 0,27 0,-27-52,0 25,53 27,-1 53,-25-53,26 26,-27-26,1 0,26 0,-53 0</inkml:trace>
  <inkml:trace contextRef="#ctx0" brushRef="#br0" timeOffset="188570.7856">26564 6429,'-26'27,"26"52,-27-53,27 27,-53 27,53-1,-26 0,26 27,0 53,-53-53,53 26,0-53,0-26</inkml:trace>
  <inkml:trace contextRef="#ctx0" brushRef="#br0" timeOffset="188789.7981">26300 6905,'26'0,"1"27,25-27,54 26,0-26,53 53,-27-53</inkml:trace>
  <inkml:trace contextRef="#ctx0" brushRef="#br0" timeOffset="190947.921">27702 6508,'53'-52,"-53"25,0-26,-27 53,-26-53,1 53,-28 0,1 0,26 0,-27 0,54 27,-27 26,53 0,27-1,-1-25,53-1,-26 27,0 0,27 0,-27 0,-1 26,-52-26,0-26,0 26,-52-53,-1 0,26 0,1 0,-27 0,26-27,27-52,0 52,0-26,27 27,-1 26,27 0,27 0,-1 0,27 0,26 0,27 0,-27 0,27 0,-27-79,-53 79,-26-53,-53-27,0 54,-26 26,-27 0,0 0,-26 0,-1 26,54 27,26-26,0 26,79-27,-26 27,0-27,26-26,27 80,0-80,0 53,-27-53,-79 26,0 1,-53-27,1 0,25 53,54-80,25 1,28-54,-27 27,0 0,-27 1,27-1,0 53,-27 0,1 0</inkml:trace>
  <inkml:trace contextRef="#ctx0" brushRef="#br0" timeOffset="191117.9313">29369 6694,'0'0,"0"26,0 27,0-27,-27 1,27 52,0-26,0 0,0 0,0 0,27 0,-1-53</inkml:trace>
  <inkml:trace contextRef="#ctx0" brushRef="#br0" timeOffset="191307.9422">29554 6376,'0'-26,"26"26,1 0,52 0,-79 26,27-26</inkml:trace>
  <inkml:trace contextRef="#ctx0" brushRef="#br0" timeOffset="191855.9735">29739 6852,'53'0,"26"0,1 0,-1 0,1-26,-1 26,0-27,-52 27,-27-79,26 79,-26-53,-26 27,-1 26,-26 0,-26 0,26 26,27 1,26 26,-53-27,53 27,0-27,0-26,79 53,27-53,53 0,-1 0,1 0,-53 0,0 0,-53-53,-53 27,26 26,-26-79,0 26,-53 53,27 0,-1 0,-25 0,52 26,0 27,0 0,52 0,-52 0,53-27,-53 1,0 26,0-27,0 27,-53 0,1-53,-28 26,27-26</inkml:trace>
  <inkml:trace contextRef="#ctx0" brushRef="#br0" timeOffset="194839.1441">1879 7593,'0'-53,"-53"53,0 80,0-1,53 27,-53 26,53-26,0 0,0 0,53 26,0-26,0-53,26 0,0-53,1 53,-1-53,-26 0</inkml:trace>
  <inkml:trace contextRef="#ctx0" brushRef="#br0" timeOffset="195725.1948">2646 7858,'0'-53,"0"0,0 0,0 0,0 27,-27 26,1 0,-1 0,27 26,0 27,-52-26,52 25,0 28,0-1,0 1,0 25,0-52,0 27,0-27,0 0,26-1</inkml:trace>
  <inkml:trace contextRef="#ctx0" brushRef="#br0" timeOffset="195935.2068">2355 8175,'0'0,"53"0,-53-53,53 53,-27 0,1 0,25 0,1 0,27 0,-1 0,1 0</inkml:trace>
  <inkml:trace contextRef="#ctx0" brushRef="#br0" timeOffset="196220.2231">3069 7726,'-26'0,"-54"26,27 53,53-26,-52 27,52-1,0 0,0 1,0-27,52 0,1 0,27-27,-27-26,0 0,-27 0</inkml:trace>
  <inkml:trace contextRef="#ctx0" brushRef="#br0" timeOffset="196566.2429">3307 7937,'80'0,"-80"-26,26 26,1 0,26 0,-53 0,0 53,0 26,0-26,0 0,-27 0,27 0,-53 0,53-27,0 27,27-53,26 53,26-53,0 0,1 0,-54 0</inkml:trace>
  <inkml:trace contextRef="#ctx0" brushRef="#br0" timeOffset="196781.2552">3201 8281,'0'-53,"0"53,0-26,80 26,-54 0,1 0,26 0,26 0,-26 0,0 0,0 0</inkml:trace>
  <inkml:trace contextRef="#ctx0" brushRef="#br0" timeOffset="197007.2682">3731 8017,'26'0,"1"0,-27 26,79 0,-79 54,26-54,-26 27,0-26,0 52,0-26,0-27,-53 54,1-27,25 0,-26 0</inkml:trace>
  <inkml:trace contextRef="#ctx0" brushRef="#br0" timeOffset="197907.3193">5080 8175,'0'-53,"0"27,-26-53,-27 52,-27 27,54 0,-27 0,26 53,1-27,26 27,-53-26,53-1,0 27,0-53,53 0,0 0,0 0,0 0,0-26,-27 26,-26-53,27 53,25 0,-25 0,26 26,0-26,0 80,0-80,-53 26</inkml:trace>
  <inkml:trace contextRef="#ctx0" brushRef="#br0" timeOffset="198486.3528">5821 8122,'0'-26,"0"-53,-53-1,26 80,1 0,-27 0,27 0,-1 0,-26 27,53-1,-53 53,53-26,-53 0,53-26,0 26,0 0,27-53,52 0,1 0,-1 0,0-53,-26 26,0-26,-53 0,53-26,-53 0,0-1,53 1,-53 26,0 27,0-1,0 54,-26-1,26 27,0 0,0 0,0 26,0 0,0 1,0-1,0-26,26 27,1-54,25-26</inkml:trace>
  <inkml:trace contextRef="#ctx0" brushRef="#br0" timeOffset="198979.3809">6244 8149,'53'0,"-53"26,53 1,-53 26,79-53,-79 53,27-53,-27 26,26-26,-26-26,53-27,-53 26,0 1,0-27,27 53,-27 26,0 1,26 26,-26-27,0 1,53 26,-26-53,25 0,-52-53,27-27,-27 1,53 26,-53 26,0-25,53 52,-53 26,0 27,0-27,26 1,-26 26,0 0,0-27</inkml:trace>
  <inkml:trace contextRef="#ctx0" brushRef="#br0" timeOffset="199212.3939">7170 8122,'-53'0,"53"27,0 26,0-27,0 27,0 0,53 0,-26-27,-1-26,27 53,-26-53</inkml:trace>
  <inkml:trace contextRef="#ctx0" brushRef="#br0" timeOffset="199385.4042">7117 7858,'0'-53,"27"53,26 0</inkml:trace>
  <inkml:trace contextRef="#ctx0" brushRef="#br0" timeOffset="199617.4175">7408 7699,'-26'0,"26"27,0 25,0 54,26 53,-26-53,0 0,0-27,0 0,0 1,0-1,0-26,0-26,0-1</inkml:trace>
  <inkml:trace contextRef="#ctx0" brushRef="#br0" timeOffset="199827.4293">7276 8387,'0'-26,"27"26,-27-53,52 53,-25 0,-1 0,27 0,27 0,-1 0,0 0,1 0,-1 0</inkml:trace>
  <inkml:trace contextRef="#ctx0" brushRef="#br0" timeOffset="200136.4471">8070 8096,'-27'0,"-26"0,27 26,-27 27,27-53,26 53,-27-53,27 53,0 0,27-53,26 79,-1-79,1 27,-26-27,-27 53,26-53,-26 26,-26 1,-27-27,-26 53,-1-53,1 53</inkml:trace>
  <inkml:trace contextRef="#ctx0" brushRef="#br0" timeOffset="201011.4972">8943 7752,'-53'0,"53"0,-26 53,26 26,0-26,0 27,0 25,0 1,0-53,0 27,0-54,0 0,0-26,0 53,26-53,53 0,-26 0,-26 0,26 0,0 0,52 0,-25 0,-27 0</inkml:trace>
  <inkml:trace contextRef="#ctx0" brushRef="#br0" timeOffset="201485.5243">9922 8069,'0'-26,"0"-27,0 53,-79 0,-1 0,27 27,0-1,0 27,53-27,-26 27,26-26,0 26,53-53,0 0,0 0,0 0,26 0,-53-27,1 1,26-27,-53 26,0 54,0 26,26 0,54 0,-54-53,1 0</inkml:trace>
  <inkml:trace contextRef="#ctx0" brushRef="#br0" timeOffset="201807.5427">10319 8228,'0'0,"0"53,0-26,0-1,0 27,53 0,-27-53,27 0,-26 0,25 0,-52-27,80-25,-80-1,26 26,-26-26,0 80,53 26,27 26,-54-79,53 26,-26-26</inkml:trace>
  <inkml:trace contextRef="#ctx0" brushRef="#br0" timeOffset="202400.5766">10874 7990,'0'0,"53"53,-53 0,53 26,-53 1,27 26,-27-27,53 0,-53 1,0-27,0-27,0 27,0-80,0-52,0 0,53-1,-53 1,0 26,0 27,0-27,26 53,53 53,-26-27,0-26</inkml:trace>
  <inkml:trace contextRef="#ctx0" brushRef="#br0" timeOffset="203231.6242">11377 8413,'0'0,"0"27,27-27,25 53,1-53,27 0,-1 0,27 0,-27 0,27-53,0 0,-53 27,-53-27,0 26,0 1,0-27,-79 53,26 0,0 26,0 1,0 26,53-27,-27 27,27-27,0 27,53-53,-26 53,26-53,0 0,26 0,-53 0,1-26,26 26,-53-27,26 27,-26 0,53 0,0 0,-26 53,-1-53,27 0,-27 0,1 0,-27-26,53 26,-53-27,53 27,-27 0,1 27,26-27,-27 0,27 0,0 0,-27-53</inkml:trace>
  <inkml:trace contextRef="#ctx0" brushRef="#br0" timeOffset="203464.6375">13097 7646,'0'0,"-27"53,27 26,-79 27,79-26,-26 25,26 1,0-26,0-1,0 0,0 1,0-1,0-26</inkml:trace>
  <inkml:trace contextRef="#ctx0" brushRef="#br0" timeOffset="203651.6482">12806 8149,'26'0,"54"0,-27 0,0 0,26 26,0-26,1 0</inkml:trace>
  <inkml:trace contextRef="#ctx0" brushRef="#br0" timeOffset="204850.7168">14182 7726,'0'-27,"0"-26,-53 53,-27 0,-25 0,-28 80,27-28,27 1,53-26,26 26,0 0,105 26,1-79,53 53,26 0,27 0,-80-53,-52 53,-80-27,0 54,-53-54,-27-26,1 0,26 0,27 0,-27 0,53-53,0-26,26 79,53-27,1 27,26 0,-27 0,0 0,1 0,-1 0,1 0,-28-53,28 53,-54-26,27-27,-53-26,-26 79,-1 0,1 0,-27 0,26 0,1 26,26 0,0 1,26 26,27 0,0-53,27 53,-27-53,-1 26,1-26,0 53,-53-26,-26-27,79 0,-27 0,27-53,-26 26,26-26,-27 0</inkml:trace>
  <inkml:trace contextRef="#ctx0" brushRef="#br0" timeOffset="205030.7271">15663 8175,'27'0,"-27"53,0-26,0-1,0 27,-53-26,53-1</inkml:trace>
  <inkml:trace contextRef="#ctx0" brushRef="#br0" timeOffset="205227.7383">15928 7884,'0'-26,"0"26,26 26,-26 27</inkml:trace>
  <inkml:trace contextRef="#ctx0" brushRef="#br0" timeOffset="205751.7683">16034 8228,'53'0,"-27"53,1-53,52 0,0 0,-26 0,0-26,-26 26,-27-80,0 27,0 27,-53 26,0 0,0 0,0 26,0 1,53 26,-26-27,26 27,0 0,26 0,27 0,79-27,1-26,-28 0,54 0,-53 0,0 0,-53-79,0 26,-53 0,0 0,0 0,0 27,-53 26,53-53,-53 53,26 26,27 1,0 52,0-52,0-1,53 27,-53-26,0-1,53 27,-53-27,-53 54,0-80,-26 26,0-26,52 0</inkml:trace>
  <inkml:trace contextRef="#ctx0" brushRef="#br0" timeOffset="206616.8178">17436 7673,'53'0,"-53"53,53 52,0 1,0 26,0 27,-53-53,53 79,-53-26,0-53,-27-27,1 1,-54-54,27 27,0-53,53 26,-52-26,131-26,-26 26,0-26,0 26,0-53</inkml:trace>
  <inkml:trace contextRef="#ctx0" brushRef="#br0" timeOffset="207709.8803">18627 8175,'0'-53,"0"27,0-1,0-25,0 25,-27 27,1 0,-27 0,-27 27,28-1,-1 27,53-27,-53-26,53 53,0 0,53-53,0 0,-1 0,28 0,-1 0,1 0,-1-106,-26 80,0-27,-53 27,0 26,-27 52,27-25,0-1,0 27,0-26,27 26,52-53,1 0,25 0,1 0,0 0,26-80,27 27,26-26,-52 0,-54 26,-53 0,-26 0,0 26,0 27,-52 0,25 0,-26 27,-26 26,79-27,0 27,0-26,0-1,0 27,0 0,26-27,-26 27,0 0,0 0,0-26,-53 52,-26-79,26 26,-26-26,52 0</inkml:trace>
  <inkml:trace contextRef="#ctx0" brushRef="#br1" timeOffset="219990.5827">5345 9683,'0'-26,"0"-27,0 27,0-27,0 53,-53 0,0 26,26-26,27 27,-53 26,53-27,-53 0,53 27,0 0,0 27,0-1,0 27,27-27,-27 54,0-54,0 0,0-26,0-26,0 26</inkml:trace>
  <inkml:trace contextRef="#ctx0" brushRef="#br1" timeOffset="220225.5962">5001 10371,'0'-53,"0"27,53 26,-1 0,1 0,27 0,26-53,-27 53,27 0,-27-26</inkml:trace>
  <inkml:trace contextRef="#ctx0" brushRef="#br1" timeOffset="220861.6325">6112 9736,'0'0,"-27"27,27 52,-52-26,52 0,-53 0,53 53,0-53,0 0,0 0,0-1,53 1,-1-26,28-27,26 53,26-53</inkml:trace>
  <inkml:trace contextRef="#ctx0" brushRef="#br1" timeOffset="221469.6673">6588 9842,'0'-26,"27"26,-1 0,27 0,0 0,26 0,-52 0,-1 26,-26 54,0-28,0 1,0 0,-53 27,-26-27,26 0,0-1,53-25,0 26,53 0,26-53,1 0,-1 0,0 0,1 0,-54 0,-26-27</inkml:trace>
  <inkml:trace contextRef="#ctx0" brushRef="#br1" timeOffset="221725.682">6509 10186,'-27'0,"27"-53,0 53,53 0,0 0,0 0,26 0,1 0,-1 0,-26 0,26 0,1 0</inkml:trace>
  <inkml:trace contextRef="#ctx0" brushRef="#br1" timeOffset="221978.6964">7329 9948,'53'53,"-53"-27,26 1,-26 52,0 1,53-1,-53 0,0 1,-26-1,-27 0,0-26,0 0,27-26</inkml:trace>
  <inkml:trace contextRef="#ctx0" brushRef="#br1" timeOffset="222264.7128">7964 10371,'26'0,"1"-53,52 53,-52 0,-27 27</inkml:trace>
  <inkml:trace contextRef="#ctx0" brushRef="#br1" timeOffset="222406.7209">8043 10636,'80'0,"-1"0,0 0,-52 0</inkml:trace>
  <inkml:trace contextRef="#ctx0" brushRef="#br1" timeOffset="223808.8011">10557 9657,'-53'0,"0"0,-26 53,-27-27,26 27,-25 0,52-26,26 26,-26-27,80 27,26-53,26 0,53 0,27 0,-27 0,-26 0,0 26,-53-26,-53 80,0-54,0 1,-26 52,-27-26,-27 26,-52-26,26 0,27 0,26-26,0-27,53 52,0-25,26-27,1 0,26 26,26-26,27 0,53 53,26-53,0 0,27 0,26 80,-53-80,-53 0,-26 0,0 0,-53 26,-53 1</inkml:trace>
  <inkml:trace contextRef="#ctx0" brushRef="#br1" timeOffset="224919.8647">9446 11218,'53'0,"-53"26,0 1,26 26,-26 0,0 0,0 26,0-52,0-1,0 27,0-53,26-79,-26 26,27 0,-27 0,53 0,-53 26,26 27,1 0,26 0,26 80,-52-27,-27 0,0 0,0-1,0-52</inkml:trace>
  <inkml:trace contextRef="#ctx0" brushRef="#br1" timeOffset="225227.8823">9975 11483,'26'0,"54"0,-54 0,1 0,25 0,-52 26</inkml:trace>
  <inkml:trace contextRef="#ctx0" brushRef="#br1" timeOffset="225390.8913">10081 11774,'26'0,"1"0,25-53,-25 53,-1 0</inkml:trace>
  <inkml:trace contextRef="#ctx0" brushRef="#br1" timeOffset="225691.9088">10530 11694,'0'0,"27"0,-27-26,26 26,1 0,26 0,26 0,-26 0</inkml:trace>
  <inkml:trace contextRef="#ctx0" brushRef="#br1" timeOffset="226291.9431">11615 11483,'0'-53,"-26"53,-27 0,53 26,-53-26,0 80,27-80,-1 52,-26-52,27 53,-27-53,26 0,1-26,26-1,0-25,0-1,26 53,-26-27,80 27,-54 0,27 0,26 0,-26 0,-26 0,26 53,0-53,-27 0,27 27,-26-27,-27 0,-27-53,-26 53,0-80,0 80,-26-26,26 26,27 0,-27 0,79 0,27 0</inkml:trace>
  <inkml:trace contextRef="#ctx0" brushRef="#br1" timeOffset="227500.0122">10901 9234,'0'0,"-53"53,26-27,-25 27,25-53,-26 53,27-53,-1 0,-26 0,53 0,0-80,0 28,0 25,0 1,53 26,0 0,0 0,26 79,-26-26,0 0,0-53,0 53,-26-53,26 0,-27 0,-26-27,0 1,0-1,-26-26,-1 27,1 26,-27-26,26 26,1 0,-27 0,53 0,0 26,0 0,0 27,26-26,1-27</inkml:trace>
  <inkml:trace contextRef="#ctx0" brushRef="#br1" timeOffset="229427.1225">13335 9763,'0'-27,"0"-26,0 27,0 0,0 26,0-53,-53 53,-26 0,26 0,0 53,0-27,27 27,-27-27,26 27,27-26,-79-1,79 27,0-26,0-1,0 27,26 0,27 0,27 0,-28-27,28-26,-1 80,1-80,25 0,-52 0,-26 26,-1-26,27 0,-26 0,-27-26</inkml:trace>
  <inkml:trace contextRef="#ctx0" brushRef="#br1" timeOffset="229831.1456">13891 10027,'79'0,"-79"53,26 0,-26-26,0 26,0 0,27-27,-27 0,0 27,53-53,-27-79,-26 53,53-27,-53 0,53-27,-53 54,53 26,-53-27,27 27,-1 0,-26 0,53 0,-53 53,26 0,-26-26,0-1,0 27,0-26</inkml:trace>
  <inkml:trace contextRef="#ctx0" brushRef="#br1" timeOffset="230731.1971">14975 9525,'0'-27,"-26"27,0 0,-27 53,26-26,27 26,-79 26,79 0,0 27,0 0,0-27,26 27,54 26,25-26,-25 0,52-27,0-52</inkml:trace>
  <inkml:trace contextRef="#ctx0" brushRef="#br1" timeOffset="231533.2429">15558 9816,'0'-27,"0"27,26-53,27 53,0 0,-27 0,27 0,-26 0,-27 0,53 0,-53 106,0-79,0-1,-53 53,0-52,26 26,-26 0,27-27,26 27,0-26,0 26,79-53,1 0,-1 0,0 0,1 0,-27 0</inkml:trace>
  <inkml:trace contextRef="#ctx0" brushRef="#br1" timeOffset="231797.258">15505 10001,'26'0,"1"0,52 0,0 0,1 0,-1 0,-26 0,0 0,26 0,-52 0</inkml:trace>
  <inkml:trace contextRef="#ctx0" brushRef="#br1" timeOffset="231984.2687">16457 10133,'79'-53,"-26"53,27 0,-27 0,-27 0,1 0</inkml:trace>
  <inkml:trace contextRef="#ctx0" brushRef="#br1" timeOffset="232792.3149">17410 9736,'0'-26,"0"-27,53 53,-27 0,53 0,-26 26,0-26,0 53,-53 0,27-26,-27-1,0 27,-27 0,-26-27,27 27,-27-26,26 26,27-27,0 1,0 26,0-53,80 26,-1-26,27 0,0 0,-27 0,-26 0</inkml:trace>
  <inkml:trace contextRef="#ctx0" brushRef="#br1" timeOffset="233063.3304">17330 9948,'0'-26,"-26"26,79 0,0 0,26 0,27 0,26 0,-26 0,0 0,0 0</inkml:trace>
  <inkml:trace contextRef="#ctx0" brushRef="#br1" timeOffset="233340.3463">18468 10001,'-53'0,"27"53,26 0,0-27,0 1,0 26,52-53,1 0,0 0,-26 0,26 0,-53-27,0-52,-27 26,1 26,-1 27,-26-53,27 53,-27 0,53 27</inkml:trace>
  <inkml:trace contextRef="#ctx0" brushRef="#br1" timeOffset="233657.3643">19209 9763,'0'26,"0"27,0 0,0 26,0 27,0 27,0-28,-27-25,27-1,-26 1,26-28,-80-25,54-27,0 53,-27-53,0 0,26 0,27 0,27 0</inkml:trace>
  <inkml:trace contextRef="#ctx0" brushRef="#br1" timeOffset="234279.4">19817 9154,'0'53,"0"27,27 25,-27-25,0-1,0-26,0 0,0-27,26 27,27-53,-53 0,27-53,-27 27,53-27,-53 27,52-27,-25 26,26 27,-53 53,26-26,-26 26,0-27,53 0,-53 27,0 0,0-26,-26-27</inkml:trace>
  <inkml:trace contextRef="#ctx0" brushRef="#br1" timeOffset="236079.503">11483 11483,'0'53,"0"-27,26 0,1-26,26 53,-27-53,1 0,26 0,0 0,-1 0,1-26,-53-1,0-25,-26 52,-27-53,27 53,-1 0,-26-53,0 53,53 0,-26 79,-27-52,0 25,0-25</inkml:trace>
  <inkml:trace contextRef="#ctx0" brushRef="#br1" timeOffset="237429.5802">6165 13441,'26'0,"-26"-27,106 27,-79 0,25 0,-25 0,52 0,-79 0,-26 79</inkml:trace>
  <inkml:trace contextRef="#ctx0" brushRef="#br1" timeOffset="237571.5883">6244 13758,'80'0,"-1"0,-26 0,-27 0,27 0</inkml:trace>
  <inkml:trace contextRef="#ctx0" brushRef="#br1" timeOffset="239206.6818">10107 12858,'0'0,"-53"0,27 0,-27 0,26 0,-26 0,-26 53,26-53,27 27,-27 26,53-27,0 1,0-1,53-26,53 53,-1-53,54 53,-27-53,27 53,-53-53,0 53,-80-53,-26 53,-26 0,-54-53,-52 79,0-79,0 79,-27-79,0 80,53-80,53 26,27-26,26 53,0-26,26-27,27 26,27-26,25 0,54 0,-27 0,107 0,-54 79,-53-79,27 0,-53 0,-27 27,0-27,-52 0,-1 0,-26 53,53-53,0 0,-26 0,-1 0,27 0</inkml:trace>
  <inkml:trace contextRef="#ctx0" brushRef="#br1" timeOffset="240150.7358">8758 14155,'0'0,"0"0,0 79,53-79,-53 53,26 0,-26-26,0 52,0-106,0 1,0 0,53-27,-53 26,26-26,27 27,-26 26,-1 0,27 26,-53 1,53-27,-53 53,27 0,-27-27,0 0,0 27,0 0,0-26</inkml:trace>
  <inkml:trace contextRef="#ctx0" brushRef="#br1" timeOffset="240465.7538">9393 14287,'0'0,"53"0,-53 0,26 0,-26 53</inkml:trace>
  <inkml:trace contextRef="#ctx0" brushRef="#br1" timeOffset="240622.7628">9472 14525,'0'0,"53"0,-27 0,27 0,-26 0</inkml:trace>
  <inkml:trace contextRef="#ctx0" brushRef="#br1" timeOffset="240923.78">9975 14419,'26'0,"27"0,-26 0,-1 0,27 0,-27 0</inkml:trace>
  <inkml:trace contextRef="#ctx0" brushRef="#br1" timeOffset="241501.8131">10663 14340,'-27'27,"-26"25,0-52,27 53,0-53,-27 53,0-53,26 0,27-26,0-27,0 26,0 1,0 26,0-53,27 53,26 0,0 53,-27 0,-26-27,79 27,-52-53,26 53,-27-53,27 0,-26 0,-27-26,0-1,0-52,-27 52,1 1,-27 26,0-53,0 53,26 0,-25 0,52 27,0-1,26 27</inkml:trace>
  <inkml:trace contextRef="#ctx0" brushRef="#br1" timeOffset="242633.8779">10213 12594,'26'0,"1"0,-1 0,27 0,0 0,0 0,-26 0,25 0,1 0,-26 0</inkml:trace>
  <inkml:trace contextRef="#ctx0" brushRef="#br1" timeOffset="242865.8911">10821 12329,'0'0,"0"27,53 26,-53 0,0-1,0 1,0 53,0-79</inkml:trace>
  <inkml:trace contextRef="#ctx0" brushRef="#br1" timeOffset="243773.9431">12938 12700,'0'-53,"-53"0,0 26,27-26,-54 53,54-26,-27 26,-26 26,52 54,27-27,0-27,0 1,0 26,0 26,0-26,0 0,0-27,0 27,53-53,53 53,0-53,0 0</inkml:trace>
  <inkml:trace contextRef="#ctx0" brushRef="#br1" timeOffset="244088.9611">13282 12991,'27'0,"-27"26,0 27,0-26,0-1,0 27,52-27,-25-26,26-26,-53-27,79 0,-52 27,-27-27,26 53,-26-53,80 53,-80 26,26 27,-26-26,26 26,-26-27,0 0</inkml:trace>
  <inkml:trace contextRef="#ctx0" brushRef="#br1" timeOffset="244831.0035">14420 12329,'0'0,"-53"27,53 26,-53 26,53 0,0 1,0 26,0-27,0 0,79 27,54-53,78 53,1-53,-27-53</inkml:trace>
  <inkml:trace contextRef="#ctx0" brushRef="#br1" timeOffset="245664.0512">15161 12435,'0'-26,"53"26,-27 0,27 0,0 0,26 26,-26-26,-26 79,-27-52,0 26,0 26,0-26,-27 0,-26 26,-26-52,26 26,26-27,27 1,0 52,80-79,-1 27,1-27,-1 0</inkml:trace>
  <inkml:trace contextRef="#ctx0" brushRef="#br1" timeOffset="245941.067">15214 12911,'0'-53,"0"53,26 0,27 0,26 0,27 0,-26 27,-28-27</inkml:trace>
  <inkml:trace contextRef="#ctx0" brushRef="#br1" timeOffset="246151.079">15928 12911,'53'0,"-27"0,27 0,-26 0,-1 0,27 0,0 0,-27 0</inkml:trace>
  <inkml:trace contextRef="#ctx0" brushRef="#br1" timeOffset="246533.1009">16563 12488,'0'-26,"79"26,-26 0,0 0,-26 0,-27 0,0 79,0-53,0 1,0 26,0-27,-53 1,53 26,-53-27,53 27,26-27,27-26,27 0,25 0,1 0,0 0,-27 0,1 0</inkml:trace>
  <inkml:trace contextRef="#ctx0" brushRef="#br1" timeOffset="246841.1185">16457 12647,'27'0,"-1"0,27 0,26 0,1 0,-1 0,27 0,-27 0,1 0,-1 0</inkml:trace>
  <inkml:trace contextRef="#ctx0" brushRef="#br1" timeOffset="247133.1352">17383 12832,'0'26,"0"1,53 26,0-53,26 0,-26 0,-26 0,-1 0,-26-27,0-26,-53 27,0-27,0 53,-26-53,53 53,-1 0,-26 0,0 0,53 0</inkml:trace>
  <inkml:trace contextRef="#ctx0" brushRef="#br1" timeOffset="247381.1494">17992 12514,'0'80,"0"-54,0 27,-27 27,27-1,0 0,0 54,0-1,0-26,0-27,0 1,-53-54,-53 27,54-53,-1 0,26-27</inkml:trace>
  <inkml:trace contextRef="#ctx0" brushRef="#br1" timeOffset="248265.1999">17992 11906,'0'0,"0"53,0 26,0-26,0 0,0 0,0 0,0 0,26-53,54-27,-80 1,52-53,1 52,-26-26,-27 0,53 27,0 26,-53-53,0 79,26 1,-26 26,0-27,53 27,-53 0,0 26,0-52</inkml:trace>
  <inkml:trace contextRef="#ctx0" brushRef="#br1" timeOffset="249105.248">19076 12753,'0'-27,"27"27,26 0,53 0,0 0,52 0,-52 0,-27 0,-26 0</inkml:trace>
  <inkml:trace contextRef="#ctx0" brushRef="#br1" timeOffset="249323.2605">19447 12514,'0'0,"0"27,0-1,0 1,0 26,0 0,-27-27,27 1,0 52,0-26,0-27</inkml:trace>
  <inkml:trace contextRef="#ctx0" brushRef="#br1" timeOffset="251040.3587">21246 11932,'0'-26,"-26"26,-54 0,27 26,-26 27,-27-53,27 53,-1 0,1-53,0 106,52-106,27 26,0 1,0-27,80 0,-1 53,80-53,26 0,0 0,-26 53,-80-53,-52 26,-27 27,0 0,-80-27,-26 27,1 0,-54 0,0 0,0 0,80 0,26-53,53 26,53 1,53-27,105 0,54 0,26 0,0 0,-53 0,-26 0,26 0,-79 0,-27 0,-53 0,-26 0,-26 0,-27 53,53-53,-53 26,-53-26</inkml:trace>
  <inkml:trace contextRef="#ctx0" brushRef="#br1" timeOffset="252038.4158">20399 13335,'0'26,"0"1,0 26,0-27,53 27,-53 0,0 26,27-26,-27-26,0-1,0 27,0-80,53-25,-53 25,26-26,-26 27,27-1,-27-26,53 53,-53-26,52 26,1 0,27 79,-80-52,0 52,0-26,0-27,-27 1</inkml:trace>
  <inkml:trace contextRef="#ctx0" brushRef="#br1" timeOffset="252451.4393">21114 13546,'0'0,"79"0,-26 0,0 0,-53 0,0 27</inkml:trace>
  <inkml:trace contextRef="#ctx0" brushRef="#br1" timeOffset="252608.4484">21034 13837,'53'0,"0"0,0 0,-26 0,26 0,-1 0,-25 0</inkml:trace>
  <inkml:trace contextRef="#ctx0" brushRef="#br1" timeOffset="253477.4981">21616 13467,'0'26,"0"27,0-26,0-1,0 27,0 0,0-53,53-53,-53 27,0-27,27 53,-27-27,0 27,-80 0,28 27,25 52,27-52,0 26,-53-27,53 0,0 27,27-26,-1-27,27 53,0-53,26 0,-52 0,-1-53,54-27,-80 54,0-53,0 26,-27 0,27 0,-53 0,0 0,0 53,27 0,26 0,-27 79,-52-26</inkml:trace>
  <inkml:trace contextRef="#ctx0" brushRef="#br1" timeOffset="254543.559">21378 11059,'-26'0,"26"53,-53 0,0 0,53 0,-79 0,52-27,-52 27,79-53,0-53,0 27,0-1,0-26,0 1,0 25,0 1,26 26,1 26,26 1,0 25,0-25,26 26,-26-53,0 53,0-53,0 0,-1 0,-52-27,0 1,0-27,0 0,-52-26,25 26,-26 0,27 0,-1 53,27 0,0 53,27-27,26 27</inkml:trace>
  <inkml:trace contextRef="#ctx0" brushRef="#br1" timeOffset="255517.6148">23469 11588,'0'-26,"0"-27,0-26,-53 52,0 27,26 0,1 0,-27 0,0 53,0 0,27-26,26 25,-53 28,53-1,0 1,0-28,0 1,53 0,0-26,-1-27,1 53,27-53,26 0,-27 0,0 26,-26-26</inkml:trace>
  <inkml:trace contextRef="#ctx0" brushRef="#br1" timeOffset="255914.6375">23469 12382,'0'27,"0"-1,0 1,0 25,0-25,0-1,0 27,0-53,0 27,26-27,27 0,-53 0,26 0,-26-53,27 0,-27 26,53-52,0 79,-27 0,-26 53,80-27,-80 1,52-27,-52 79,27-79,-27 27</inkml:trace>
  <inkml:trace contextRef="#ctx0" brushRef="#br1" timeOffset="256695.6821">24077 11747,'-53'53,"53"26,-53 1,0 52,53 0,-53 27,53-27,0-26,0-26,53-27,27 0,52-53,-26 0</inkml:trace>
  <inkml:trace contextRef="#ctx0" brushRef="#br1" timeOffset="257542.7306">24606 11747,'27'0,"26"0,-27 0,1 0,25 0,-25 0,-27 27,0 26,0-27,0 27,0 0,-53 0,0 0,0 26,27-52,26-1,0 27,0-27,0 1,26 26,54-53,52 53,-26-53,0 0,-54 0,1 0</inkml:trace>
  <inkml:trace contextRef="#ctx0" brushRef="#br1" timeOffset="257812.746">24448 12065,'0'-27,"52"27,-25 0,26 0,0 0,26 27,27-27,0 0,0 0,-27 0</inkml:trace>
  <inkml:trace contextRef="#ctx0" brushRef="#br1" timeOffset="258014.7576">25294 12144,'27'0,"26"0,26 0,-53 0,1 0,26 0,-27 0,1 0</inkml:trace>
  <inkml:trace contextRef="#ctx0" brushRef="#br1" timeOffset="258524.7868">25797 11774,'53'0,"-27"0,1 0,52 0,-79 26,79-26,-79 79,27-26,-27-26,0 26,0 0,0-27,0 1,0 26,0-27,-53 0,53 27,0-26,0 26,0 0,53-53,0 0,26 0,1 0,-1 0,0 0,-52 0</inkml:trace>
  <inkml:trace contextRef="#ctx0" brushRef="#br1" timeOffset="258817.8035">25770 12171,'0'-27,"27"27,-1 0,54 0,-27 0,0 0,26 0,0 27,54-27,-28 0,-25 26,-1-26,-26 0</inkml:trace>
  <inkml:trace contextRef="#ctx0" brushRef="#br1" timeOffset="259050.8168">26696 12250,'0'26,"-26"27,0 0,26-26,0 52,52-79,54 0,-53 26,0-26,-26 0,-27 0,0-79,0 26,-27 27,-26-27,0 53,-26-27,52 27,1 0</inkml:trace>
  <inkml:trace contextRef="#ctx0" brushRef="#br1" timeOffset="259334.8331">27358 12144,'0'79,"0"1,0 26,0 26,0-26,0 0,0-1,0 28,-53-54,0-26,27 0,-1-53,27 26,-79-26,79 0,0-26</inkml:trace>
  <inkml:trace contextRef="#ctx0" brushRef="#br1" timeOffset="261530.9587">27199 11324,'0'26,"27"-26,-27 53,26-53,-26 53,27-26,-27 26,0-80,0-26,0 27,0-1,79-26,-26 0,0 53,0 0,-27 27,-26 26,27-53,-27 53,0 0,0 0</inkml:trace>
  <inkml:trace contextRef="#ctx0" brushRef="#br1" timeOffset="265881.2075">29342 8625,'0'-26,"0"-27,0 26,-26 27,26-26,-27 26,27-53,-53 53,1 0,52-27,-53 27,0 0,53-26,-53 26,26 0,-26 0,27 0,0 0,-54 0,27 0,27 0,-1 0,27 53,-106-53,80 53,0-53,-27 53,26-53,27 79,-79-26,79-27,-53 27,53-26,-27-1,27 27,0-26,-52 26,52-27,0 1,0-1,0 27,0-27,0 1,0 26,0-27,0 1,0 26,0-27,0 0,26 27,0 0,27 0,0 0,-26-53,26 0,-27 27,1-27,25 0,-25 53,26-53,-27 0,1 0,26 26,-27-26,1 0,26 0,-27 53,27-53,0 0,26 0,-26 0,-26 0,-1 0,53 0,-26 0,-26-27,26 27,-53-26,26 26,1-53,26 53,-53-26,26 26,-26-27,26 27,-26-53,53 0,-53 27,0-1,0-26,27 27,-27-27,0 27,0-1,0 1,0-27,0 26,0 1,0-27,0 53,0-26,0-1,-53-26,53 27,-27 26,27-27,0-26,-26 53,26-26,-53-1,53-26,-26 53,26-26,-27 26,27-26,-53 26,53-53,0 26,-26 27,52 0</inkml:trace>
  <inkml:trace contextRef="#ctx0" brushRef="#br1" timeOffset="266983.2706">29104 7461,'-53'0,"27"0,-1 0,-26 0,27 0,0 0,-27 0</inkml:trace>
  <inkml:trace contextRef="#ctx0" brushRef="#br1" timeOffset="267209.2835">28654 7461,'-53'0,"27"0,0 0,-27 0</inkml:trace>
  <inkml:trace contextRef="#ctx0" brushRef="#br1" timeOffset="267484.2992">28205 7620,'0'26,"-27"-26,-26 80,0-54,27-26,26 26,-53-26,26 53</inkml:trace>
  <inkml:trace contextRef="#ctx0" brushRef="#br1" timeOffset="267822.3185">27649 8122,'0'27,"-26"-27,26 26,-53-26,53 27,0 26,-27 0,27-27,0 27,0-27,-53 1</inkml:trace>
  <inkml:trace contextRef="#ctx0" brushRef="#br1" timeOffset="268144.337">27464 8837,'0'26,"0"54,0-54,0 1,0-1,0 27,0 0,0 0,0 0,0 0,0-27,0 0,0 54</inkml:trace>
  <inkml:trace contextRef="#ctx0" brushRef="#br1" timeOffset="268393.3506">27596 9948,'27'0,"25"53,-25-53,-27 26,26 27,27-26,-26 26,52-27,-52-26</inkml:trace>
  <inkml:trace contextRef="#ctx0" brushRef="#br1" timeOffset="268753.3716">28549 10398,'52'26,"-25"-26,26 0,0 53,-27-53,27 0,0 0,-26 0,-1 27,27-27,0 0,-27 0,27 0,27 0,-28 0,-25 0,-1 0</inkml:trace>
  <inkml:trace contextRef="#ctx0" brushRef="#br1" timeOffset="269059.3893">29607 10451,'53'0,"-53"-27,26 27,1 0,26 0,26 0,-26 0,-27 0,1 0,26-26,0 26,-53-80,26 80,27-26,0 26</inkml:trace>
  <inkml:trace contextRef="#ctx0" brushRef="#br1" timeOffset="269258.4007">30348 10266,'53'0,"-53"-53,26 53,1-27,25 27,-52-53,80 53,-54 0,27 0,0-26,0 26,-53-27</inkml:trace>
  <inkml:trace contextRef="#ctx0" brushRef="#br1" timeOffset="269473.413">30798 10001,'0'-27,"26"27,-26-52,53 52,-53-27,26 1,-26-27,53 26,-53 1</inkml:trace>
  <inkml:trace contextRef="#ctx0" brushRef="#br1" timeOffset="269674.4245">31062 9525,'0'-27,"0"1,0-27,0 26</inkml:trace>
  <inkml:trace contextRef="#ctx0" brushRef="#br1" timeOffset="270034.4451">31009 8943,'0'0,"0"-27,0 1,0 26,-26-53,26 26,0 1,-53 26,53-80,0 54,-27 0</inkml:trace>
  <inkml:trace contextRef="#ctx0" brushRef="#br1" timeOffset="270282.4593">30745 8440,'0'-53,"-53"53,53-26,0-27</inkml:trace>
  <inkml:trace contextRef="#ctx0" brushRef="#br1" timeOffset="270447.4686">30506 8149,'-52'-53,"25"53,27-27,-79 27</inkml:trace>
  <inkml:trace contextRef="#ctx0" brushRef="#br1" timeOffset="270586.4766">30242 8017,'0'-27,"0"1</inkml:trace>
  <inkml:trace contextRef="#ctx0" brushRef="#br1" timeOffset="270934.4966">29977 7673,'-53'0,"53"-27,-26 27,-1 0,1 0,-53 0,52 0</inkml:trace>
  <inkml:trace contextRef="#ctx0" brushRef="#br1" timeOffset="271265.5155">29713 7646,'-53'-53,"0"53,0-26,0 26,53-53,-26 53,-1 0,1 0,26-27,-53 27,26 0</inkml:trace>
  <inkml:trace contextRef="#ctx0" brushRef="#br1" timeOffset="271518.53">29263 7487,'-27'0,"27"-26,-26 26,-27 0,53-27,-53 27,27 0,26 0,-27 0</inkml:trace>
  <inkml:trace contextRef="#ctx0" brushRef="#br1" timeOffset="272628.5935">28893 8916,'52'0,"-52"0,27 0</inkml:trace>
  <inkml:trace contextRef="#ctx0" brushRef="#br1" timeOffset="274115.6785">28840 9154,'-27'-26,"27"26,27 0,26 0,-27 0,0 0,54 0,-80 53,0-27,0 1,-53-27,53 79,-53-79,53 26,0 27,0-26,26-27,54 0,-27 53,-27-53</inkml:trace>
  <inkml:trace contextRef="#ctx0" brushRef="#br1" timeOffset="274513.7013">28813 9313,'-53'0,"80"0,-1 0,1 0,26 0,-53 0,105 0,-78 0</inkml:trace>
  <inkml:trace contextRef="#ctx0" brushRef="#br1" timeOffset="274842.7201">29263 9313,'0'26,"0"-26,0 53,-27-53,27 53,0 0,0-26,53-27,-26 0,26 0,-53-27,0 1,0-1,0-26,0 27,0 26,0-27,-27 27,-26 0,53 0,-53 0</inkml:trace>
  <inkml:trace contextRef="#ctx0" brushRef="#br1" timeOffset="276665.8244">28945 8916,'27'0,"26"0,26-53,1 53,-1 0,0 0,-26-26,-26 26,52 0,-26 0,0 0,-27 0,-26-53,0 53,-26 0</inkml:trace>
  <inkml:trace contextRef="#ctx0" brushRef="#br1" timeOffset="277542.8745">28919 8572,'0'-26,"0"26,0 53,26-27,-26 27,0-27,0 1,0-1,0 27,0-79,0-54,27 54,-27 0,53-54,-27 80,1 0,52 0,-52 0</inkml:trace>
  <inkml:trace contextRef="#ctx0" brushRef="#br1" timeOffset="277782.8883">29210 8625,'0'27,"0"25,0-25,0-1</inkml:trace>
  <inkml:trace contextRef="#ctx0" brushRef="#br1" timeOffset="282057.1326">27490 8916,'53'0,"-26"0,-1 0,27 0,-27 0,1 0,26 0,-27 27,1-27,26 0,-27 0,1 0,25 26,-25-26,-1 0,27 0,0 0,-53 27,27-27,26 0,-27 0,27 0,0 0,0 0,-53 0,26 0,1 0,-1 0,27 0,-26 0,-1 0,27 0,-27 0,1 0,26 0,-27 0,1 0,-27-27,53 27,-27 0,1 0,-27-53,26 53,27 0,-27 0,-52 0</inkml:trace>
  <inkml:trace contextRef="#ctx0" brushRef="#br1" timeOffset="283256.2013">27808 8361,'0'52,"0"-25,0 26,0 0,0-27,0-52,0-1,26 27,-26-53,53 53,-53-26,27 26,-1-53</inkml:trace>
  <inkml:trace contextRef="#ctx0" brushRef="#br1" timeOffset="284037.246">27993 8493,'0'-27,"0"27,53 53,-27-26,-26-1,0 27,0-53,0 27,-79-27,79 26,-27-26,54 53,-1-53,1 0,26 0,-27 0,27 0</inkml:trace>
  <inkml:trace contextRef="#ctx0" brushRef="#br2" timeOffset="294028.8175">28919 7699,'0'27,"-53"25,53-25,-79 26,79-27,-53 27,26 0,27 0,-53-27</inkml:trace>
  <inkml:trace contextRef="#ctx0" brushRef="#br2" timeOffset="294290.8325">29395 7911,'0'0,"-53"0,-26 53,52-27</inkml:trace>
  <inkml:trace contextRef="#ctx0" brushRef="#br2" timeOffset="294530.8456">29845 8017,'-26'26,"-27"0,26-26,27 53,-53-53,53 53,0 0</inkml:trace>
  <inkml:trace contextRef="#ctx0" brushRef="#br2" timeOffset="294749.8586">29977 8361,'0'0,"0"52,-26-52,26 80,-53-80,53 53,-53-53,53 53,0-27</inkml:trace>
  <inkml:trace contextRef="#ctx0" brushRef="#br2" timeOffset="294957.8706">30348 8704,'0'27,"-53"-27,53 53,-27 0,27-27,-53 27,1 27,52-54</inkml:trace>
  <inkml:trace contextRef="#ctx0" brushRef="#br2" timeOffset="295159.8822">30401 9181,'-53'0,"0"53,26-53,-26 53,27-1,-53-25,52 26,27-27,-53 27</inkml:trace>
  <inkml:trace contextRef="#ctx0" brushRef="#br2" timeOffset="295348.893">30401 9498,'-106'27,"79"-27,-26 79,27-52,0 25,26-25,-80-1,80 27,0-26,27-27</inkml:trace>
  <inkml:trace contextRef="#ctx0" brushRef="#br2" timeOffset="295533.9036">30295 9816,'0'26,"-27"-26,27 53,-53-53,27 27,-53 25,52 1</inkml:trace>
  <inkml:trace contextRef="#ctx0" brushRef="#br2" timeOffset="295804.9191">30745 8784,'0'0,"0"26,-80 27,80 27,-53-1,53-26,-26 0,26-27,0 27,0 0,0-26</inkml:trace>
  <inkml:trace contextRef="#ctx0" brushRef="#br2" timeOffset="296052.9332">30718 9366,'0'53,"0"0,0-27,-26 1,26 26,0-27,0 27,26-53</inkml:trace>
  <inkml:trace contextRef="#ctx0" brushRef="#br2" timeOffset="296215.9426">30612 9789,'0'27,"-53"-27,53 53,-26-27,-27 27,-26-53</inkml:trace>
  <inkml:trace contextRef="#ctx0" brushRef="#br2" timeOffset="296758.9736">29633 9895,'0'-53,"0"27,-26 26,-27 26,53 1,-53 26,53-27,-53 27,53-27</inkml:trace>
  <inkml:trace contextRef="#ctx0" brushRef="#br2" timeOffset="296952.9847">29448 10027,'-53'53,"27"-26,-27-1,26 27,-26-26,27-27</inkml:trace>
  <inkml:trace contextRef="#ctx0" brushRef="#br2" timeOffset="297139.9954">29263 10107,'-53'0,"0"0,53 0,-53 0,53 53,-26-53,26 26</inkml:trace>
  <inkml:trace contextRef="#ctx0" brushRef="#br2" timeOffset="297343.007">28972 9974,'-53'0,"0"27,0-1,-26 27,-1 0,27-26,1-27</inkml:trace>
  <inkml:trace contextRef="#ctx0" brushRef="#br2" timeOffset="297568.0199">28734 9974,'-27'0,"-26"0,27 0,-27 0,27 80,-27-80,53 53,-27-53,27 26</inkml:trace>
  <inkml:trace contextRef="#ctx0" brushRef="#br2" timeOffset="297765.0312">28416 10054,'0'26,"-26"1,-54 26,28-27,-28 27,1-53</inkml:trace>
  <inkml:trace contextRef="#ctx0" brushRef="#br2" timeOffset="298041.0466">28284 9604,'-53'0,"-26"0,26 0,0 0,53 0,0 79,-27 1,27-54,-79 27,79-26,-53-27</inkml:trace>
  <inkml:trace contextRef="#ctx0" brushRef="#br2" timeOffset="298273.0602">27887 9287,'-26'0,"-27"26,-27 27,54 0,26 26,0-52</inkml:trace>
  <inkml:trace contextRef="#ctx0" brushRef="#br2" timeOffset="298466.0713">27887 9260,'0'0,"-53"0,0 0,53 27,-79-27,79 79,-27-53</inkml:trace>
  <inkml:trace contextRef="#ctx0" brushRef="#br2" timeOffset="299134.1095">28443 7778,'0'27,"-53"-27,53 53,-53-27,53 27,-53-26,53 26,-79-27,79 0</inkml:trace>
  <inkml:trace contextRef="#ctx0" brushRef="#br2" timeOffset="299315.1198">28337 8069,'0'53,"-27"0,27-26,-52 26</inkml:trace>
  <inkml:trace contextRef="#ctx0" brushRef="#br2" timeOffset="299482.1294">28310 8228,'-26'27,"26"-1,-79-26,79 53</inkml:trace>
  <inkml:trace contextRef="#ctx0" brushRef="#br2" timeOffset="299781.1459">29501 7778,'0'27,"0"26,0 0,-53-27,0 27,27-26,-27-1,26 27,-26-53</inkml:trace>
  <inkml:trace contextRef="#ctx0" brushRef="#br2" timeOffset="299974.1569">29342 8017,'0'0,"0"79,-53-53,53 1,-53-27,53 106</inkml:trace>
  <inkml:trace contextRef="#ctx0" brushRef="#br2" timeOffset="300184.1695">29660 8175,'-27'0,"-26"0,27 0,0 27,26 26,0-27,26-26,0 0,27 0</inkml:trace>
  <inkml:trace contextRef="#ctx0" brushRef="#br2" timeOffset="300381.1806">29633 8308,'-53'0,"1"53,25-53,1 26,-27-26</inkml:trace>
  <inkml:trace contextRef="#ctx0" brushRef="#br2" timeOffset="300673.1975">29131 7858,'-27'26,"27"27,0 27,0-28,0 1,-53-53,53 53,-26-53,26 27</inkml:trace>
  <inkml:trace contextRef="#ctx0" brushRef="#br2" timeOffset="300867.2086">28998 8122,'-53'0,"1"27,25-1,-26 27,0-53,27 27</inkml:trace>
  <inkml:trace contextRef="#ctx0" brushRef="#br2" timeOffset="301663.2541">28072 9075,'-26'53,"-27"0,26 26,-25 27,-1-27,53 1,-53-1,53-52</inkml:trace>
  <inkml:trace contextRef="#ctx0" brushRef="#br2" timeOffset="301864.2656">28019 9551,'0'0,"-53"0,53 53,-52-53,-1 53,53-27,-27 27,27-26,0-1,0 27</inkml:trace>
  <inkml:trace contextRef="#ctx0" brushRef="#br2" timeOffset="302052.2764">27993 9974,'0'53,"0"-26,26-27</inkml:trace>
  <inkml:trace contextRef="#ctx0" brushRef="#br2" timeOffset="302246.2875">28258 10080,'-27'0,"1"0,-27 80,53-27,0-27,0 1</inkml:trace>
  <inkml:trace contextRef="#ctx0" brushRef="#br2" timeOffset="302480.3006">28231 9922,'0'-53,"0"79,0 1,-26 25,26 28,-53-54,53 1,0 26</inkml:trace>
  <inkml:trace contextRef="#ctx0" brushRef="#br2" timeOffset="302713.3142">28443 9842,'0'0,"-27"53,27 26,-53-26,53 0,-53 0,53 0,0 0,0-26,0 25,53-52,-26 0</inkml:trace>
  <inkml:trace contextRef="#ctx0" brushRef="#br2" timeOffset="302909.3254">28363 10186,'0'53,"0"-26,0-1,0-26,0 53,53-53,-53 26,80-26,-54 0</inkml:trace>
  <inkml:trace contextRef="#ctx0" brushRef="#br2" timeOffset="303240.3443">29475 9922,'0'0,"-53"52,-27-25,54 26,-27-27,53 1,-53 26,53-27,0 27</inkml:trace>
  <inkml:trace contextRef="#ctx0" brushRef="#br2" timeOffset="303462.3566">29739 10054,'-53'26,"53"27,-53-26,53 26,-53 0,53-27</inkml:trace>
  <inkml:trace contextRef="#ctx0" brushRef="#br2" timeOffset="303656.3676">29845 10133,'0'-53,"0"53,-53 53,53-26,-26-1,26 54,-80-54,80 0,-26 27</inkml:trace>
  <inkml:trace contextRef="#ctx0" brushRef="#br2" timeOffset="303826.3776">30110 10213,'-27'0,"-26"53,0-53,-26 79,52-26,1-27,-27 54,53-80</inkml:trace>
  <inkml:trace contextRef="#ctx0" brushRef="#br2" timeOffset="304025.3892">29977 9974,'0'53,"-26"-53,-27 80,26-27,-52-27,26 27,0-53</inkml:trace>
  <inkml:trace contextRef="#ctx0" brushRef="#br2" timeOffset="304263.4029">29236 10054,'-26'0,"-27"0,0 26,27 1,-27-27,53 79,-27-52,27 26</inkml:trace>
  <inkml:trace contextRef="#ctx0" brushRef="#br2" timeOffset="304482.4154">29157 9948,'-53'0,"0"0,0 53,27 26,26-26,-53-26,53 26</inkml:trace>
  <inkml:trace contextRef="#ctx0" brushRef="#br2" timeOffset="304676.4265">29157 10054,'0'0,"-26"0,-27 26,0 1,0 52,53-26,-53 0,53 0</inkml:trace>
  <inkml:trace contextRef="#ctx0" brushRef="#br2" timeOffset="304836.4356">29263 10292,'-27'0,"-25"0,104 0</inkml:trace>
  <inkml:trace contextRef="#ctx0" brushRef="#br2" timeOffset="305360.4656">30030 8202,'0'0,"0"26,-26 27,-27 0,53 0,-53 26,53-52</inkml:trace>
  <inkml:trace contextRef="#ctx0" brushRef="#br2" timeOffset="305579.4781">30268 8493,'0'-27,"-26"54,-1 26,-25 26,-1 0,26 1,27-1,-53 1,53-27,0-27</inkml:trace>
  <inkml:trace contextRef="#ctx0" brushRef="#br2" timeOffset="305758.4884">30401 8837,'0'0,"-53"0,0 0,53 53,-53-27,53 27,0-26,0-1,0 27,0-27,26-26,1 0,26 0</inkml:trace>
  <inkml:trace contextRef="#ctx0" brushRef="#br2" timeOffset="305966.5003">30321 8784,'0'53,"0"0,-53 26,0 27,53-27,-52 1,52-27,0-27</inkml:trace>
  <inkml:trace contextRef="#ctx0" brushRef="#br2" timeOffset="306142.5103">30454 9101,'-53'0,"26"0,27 27,-26-27,26 106,0-80,-53 27</inkml:trace>
  <inkml:trace contextRef="#ctx0" brushRef="#br2" timeOffset="306411.5257">29977 8784,'0'26,"-106"1,80 26,-27-27,53 27,-26-26,26 52,26-26,1-53,25 53,1-53</inkml:trace>
  <inkml:trace contextRef="#ctx0" brushRef="#br2" timeOffset="306642.5389">29845 9128,'0'53,"26"0,-26-27,80 1,-27 25,-27-25,-26 26,53-27,-53 1</inkml:trace>
  <inkml:trace contextRef="#ctx0" brushRef="#br2" timeOffset="306986.5586">30004 9551,'53'27,"-53"26,-53-27,26 27,-26-53,27 79,-27-52,27 26,26-27,-53 27,53 0,26-53,1 0,25-27,1 1,-53 26,0 0,-53 0,53 26,0 54</inkml:trace>
  <inkml:trace contextRef="#ctx0" brushRef="#br2" timeOffset="307363.5802">29977 7699,'53'-53,"-26"27,-54 79,-26 0,-26 26,26 0,27 1,-27-27,53-27,-27 27</inkml:trace>
  <inkml:trace contextRef="#ctx0" brushRef="#br2" timeOffset="307602.5938">29845 8281,'0'53,"-26"-53,26 53,-27-27,27 27,-53-26,53-1,-26 27,26 0</inkml:trace>
  <inkml:trace contextRef="#ctx0" brushRef="#br2" timeOffset="307790.6046">29766 8466,'-53'0,"26"27,-26-1,53 1</inkml:trace>
  <inkml:trace contextRef="#ctx0" brushRef="#br2" timeOffset="308044.6191">29289 7911,'0'-53,"0"26,0 1,0-1,0-25,-53 52,-26 52,26 1,-53 53,53-53,1 26,52-52,-27-1,27 27</inkml:trace>
  <inkml:trace contextRef="#ctx0" brushRef="#br2" timeOffset="308254.6311">28681 8017,'-27'26,"-78"53,78-52,-26 26,0-53,0 26</inkml:trace>
  <inkml:trace contextRef="#ctx0" brushRef="#br2" timeOffset="308456.6421">28549 7831,'-27'27,"27"26,-53 0,0-27,53 1,-53 25</inkml:trace>
  <inkml:trace contextRef="#ctx0" brushRef="#br2" timeOffset="308666.6546">28628 7726,'0'26,"-27"27,27 0,-52 0,52 0,-53 26,53-53</inkml:trace>
  <inkml:trace contextRef="#ctx0" brushRef="#br2" timeOffset="308862.6656">28760 7911,'-53'53,"27"-53,-27 79,53-53,-53 27,53-26,-26-27,26 53,0 0,0-53,26 26</inkml:trace>
  <inkml:trace contextRef="#ctx0" brushRef="#br2" timeOffset="309042.6762">28522 8361,'0'26,"0"27,-53-27</inkml:trace>
  <inkml:trace contextRef="#ctx0" brushRef="#br2" timeOffset="309386.6959">27993 8202,'-53'53,"0"26,0-26,27-27,26 27,-53-26,53-1,-53 27</inkml:trace>
  <inkml:trace contextRef="#ctx0" brushRef="#br2" timeOffset="309604.7084">27675 8599,'-52'53,"52"26,0-53,26 1,0-27</inkml:trace>
  <inkml:trace contextRef="#ctx0" brushRef="#br2" timeOffset="309784.7186">27755 8863,'0'53,"0"0,0 0,-27-53,27 26</inkml:trace>
  <inkml:trace contextRef="#ctx0" brushRef="#br2" timeOffset="309972.7294">27887 8890,'0'53,"-26"-53,26 26,-53-26,53 27,-53-27,53 52</inkml:trace>
  <inkml:trace contextRef="#ctx0" brushRef="#br2" timeOffset="310139.739">27834 9234,'-26'0,"-27"0,53 26,-27-26</inkml:trace>
  <inkml:trace contextRef="#ctx0" brushRef="#br2" timeOffset="310346.7508">27781 9525,'0'26</inkml:trace>
  <inkml:trace contextRef="#ctx0" brushRef="#br2" timeOffset="310909.783">28601 10213,'-26'0,"79"0,53 0,0 0,-1 0,1 0,0 0,-27 0,1 26,-54 27,-26 0</inkml:trace>
  <inkml:trace contextRef="#ctx0" brushRef="#br2" timeOffset="311110.7945">29369 10345,'0'-53,"53"53,-53-26,26 26,27 0,-26 0,25 0,1 0,0 0,0 0</inkml:trace>
  <inkml:trace contextRef="#ctx0" brushRef="#br2" timeOffset="311292.8049">29924 10239,'53'-53,"-53"27,0 26,53 0,-26 53,26-53,0 0,-27-53</inkml:trace>
  <inkml:trace contextRef="#ctx0" brushRef="#br2" timeOffset="311622.8238">30506 9551,'53'-53,"-26"-26,26 52,-53 1,26 26,-26 26,0 1,0-1,0 27,0 0,53-26,0-27,-26 0</inkml:trace>
  <inkml:trace contextRef="#ctx0" brushRef="#br2" timeOffset="312184.8556">30930 9445,'0'-53,"0"80,0 26,0-27,0-26,0-53,0 53,0-53,26 0,-26 27,0 26,0-26,-53 26,53-80,-53 54,-26-54,53 27,26 1,-53 52,53-27,0-26,0 27,-27 26,27-27,-26 27,26-53,0 27,0-27,-53 53,0 0,0 0</inkml:trace>
  <inkml:trace contextRef="#ctx0" brushRef="#br2" timeOffset="312393.8676">30454 8334,'0'0,"-27"0,27 0,0 53,0-79</inkml:trace>
  <inkml:trace contextRef="#ctx0" brushRef="#br2" timeOffset="312604.88">30374 8175,'0'-26,"0"-1,27-26,-27 27,0 132,0-27,-27 1,27-1,0 0,0 1</inkml:trace>
  <inkml:trace contextRef="#ctx0" brushRef="#br2" timeOffset="312852.8941">30586 8599,'0'53,"-53"-53,53 26,0 0,0 27,0-26,53-27,0 53,-27-53,1 26,-27 27,0 0,0 0,0-27</inkml:trace>
  <inkml:trace contextRef="#ctx0" brushRef="#br2" timeOffset="313021.9038">30506 9339,'53'0,"-26"27,-27 26,0-27,0 1</inkml:trace>
  <inkml:trace contextRef="#ctx0" brushRef="#br2" timeOffset="313272.9182">30189 9842,'0'27,"-26"26,-54-27,1-26,26 79,26-79,-26 53,27-53,26 27,0-27</inkml:trace>
  <inkml:trace contextRef="#ctx0" brushRef="#br2" timeOffset="313556.9344">29766 9472,'0'26,"0"54,0-54,0 1,0 25,-106-25,79 26,27-27,-53-26,53 53,-52-53</inkml:trace>
  <inkml:trace contextRef="#ctx0" brushRef="#br2" timeOffset="313744.9452">29607 9816,'-27'0,"-25"0,25 0,-26 0,-26 79,26-26,0-27,-26 27</inkml:trace>
  <inkml:trace contextRef="#ctx0" brushRef="#br2" timeOffset="314134.9675">28496 10001,'-53'0,"53"0,0-27,0-25,53 52,26 26,0-26,1 0</inkml:trace>
  <inkml:trace contextRef="#ctx0" brushRef="#br2" timeOffset="314485.9876">28919 9948,'-26'0,"-27"-26,26 26,-26 0,53-27,27 27,26 0,-27 0,-26 0,0 53</inkml:trace>
  <inkml:trace contextRef="#ctx0" brushRef="#br2" timeOffset="314673.9983">28945 9922,'0'26,"0"27,-52 0</inkml:trace>
  <inkml:trace contextRef="#ctx0" brushRef="#br2" timeOffset="314836.0076">28972 10239</inkml:trace>
  <inkml:trace contextRef="#ctx0" brushRef="#br2" timeOffset="322107.4235">25426 14658,'0'53,"27"-53,26 0,0 0,-27 0,-26 0,80 0,-27 0,-27-53,0 53,27 0,0-27,0 27,0 0,26-53,-26 53,27 0,-27-26,0 26,26-53,-26 53,0-53,0 53,26-27,-26 27,-27-26,27 26,27-53,-54 53,27-26,-26 26,-1-53,53 26,-52-26,26 27,26-53,-52 79,26-53,-1 53,-25-80,26 54,0-27,0 26,-27 1,27-27,-26 27,25-54,-25 54,26-27,-27 0,1 26,26-25,-53 25,53 27,-53-53,26 53,-26-53,53 53,-53-79,26 79,-26-53,27 53,-27-53,53 27,-53-27,26 26,-26-26,53 27,-53-1,27-26,-27 27,0 0,53-27,-53 26,79-26,-79 27,53-27,-53 26,53 1,-53-27,26 53,-26-53,27 27,-27-54,53 80,-53-53,0 27,26 26,-26-53,0 0,26 53,-26-53,0 27,53 26,-53-53,27 0,-27 26,26 1,-26-27,53 27,-53-27,27 26,-27-52,53 79,-53-53,0-26,26 79,-26-80,0 27,27 27,-27-27,52 53,-52-53,27 0,-27 27,53 26,-53-53,0 26,26-52,-26 52,0-26,27 53,-27-52,0-1,0 26,0-26,53 27,-80 26,27 53,-26-53,26 26,-27-26,27 27,-26-27,26 26,-53 27,53-79,0 26,0-53,53 0,0 0,0 53,-53-53,26 53,1 0,25 26,1-26,-26 27,26-27,-53 53,0-27</inkml:trace>
  <inkml:trace contextRef="#ctx0" brushRef="#br2" timeOffset="323666.5126">26882 14711,'0'-53,"0"26,0 1,0-27,0 26,-53 27,-27 0,27 0,27 53,-27-26,53 26,-53-27,53 27,0-27,-26 1,26 26,26-53,1 0,-1 0,27 0,-27 0,27-27,-26 27,-27-53,53 53,-53-52,0-1,26 53,-26 53,80-53,-80 52,26-52,-26 53,27-53,-27 27,26-27,53 0</inkml:trace>
  <inkml:trace contextRef="#ctx0" brushRef="#br2" timeOffset="324402.5548">27702 13996,'0'-26,"-27"26,27-27,-52 27,52 0,0 80,0-1,26 0,-26 1,0 52,0-53,53 1,-53-1,0 1,26-28,-26 1,0-26,0-1</inkml:trace>
  <inkml:trace contextRef="#ctx0" brushRef="#br2" timeOffset="324762.5753">27675 14340,'0'-53,"0"27,27-27,-27 26,26 27,1 0,52 0,-79 27,53 26,-53-27,0 1,0 26,0-27,0 0,-26 54,-1-80,27 26,-79-26,26 0,53 0</inkml:trace>
  <inkml:trace contextRef="#ctx0" brushRef="#br2" timeOffset="325152.5977">27966 14261,'0'26,"0"27,0-26,0-1,0 27,0 0,27-53,26 0,0 0,-27 0,1-27,-27 1,53-1,-53-25,0 25,0 1,0 52,0 1,-27 25,27-25,0 26,0-27,53-26,0 0,0 0</inkml:trace>
  <inkml:trace contextRef="#ctx0" brushRef="#br2" timeOffset="325466.6156">28469 14499,'0'0,"0"26,0 27,27-53,-1 0,27 0,-53-26,26-1,-26-26,53 0,-53 27,27-27,-1 53,-26 0,53 0,-53 53,27-27,-27 27,53-53</inkml:trace>
  <inkml:trace contextRef="#ctx0" brushRef="#br2" timeOffset="326126.6534">28998 14287,'0'-26,"0"-27,0 26,0 27,0-26,-26 26,-1 0,-52 0,79 53,-26 0,26-27,0 1,0 26,0-27,0 0,26-26,27 53,0-53,26 0,-26-26,0-1,0-25,-27-1,27 0,-53-27,53-25</inkml:trace>
  <inkml:trace contextRef="#ctx0" brushRef="#br2" timeOffset="326652.6835">29395 13652,'-26'-26,"26"26,-27 79,27 0,0 1,-53-1,53 1,0 25,0-25,0-27,0 26,27-26,26-27,-27-26,27 53,-26-53,-1 0,27-53,-27-26,-26 26,80 0,-80 0,0 27,-27 79,27 26,0-52,27 26,-27-1,53-25,0-27,-27 0,27 0,-27-27,27-52,-53 0,53 26,-53 0,0 0,0 106,0-27,53 27,-53 27,0-27,27-27</inkml:trace>
  <inkml:trace contextRef="#ctx0" brushRef="#br2" timeOffset="326989.7026">29210 14049,'-26'0,"26"0,52 0,-25 0,26 0,0 0,26 0,1 0,-1 0,0 0,27 0,-53 0</inkml:trace>
  <inkml:trace contextRef="#ctx0" brushRef="#br2" timeOffset="327844.7516">30030 14128,'0'-26,"0"26,53 53,-26-27,26 27,-53-26,52 26,-52-27,0 1,0-27,0-27,0-26,-52 27,52-27,0 26,0-26,26 27,53 26,-26 0,0 0,0 0,0 0</inkml:trace>
  <inkml:trace contextRef="#ctx0" brushRef="#br2" timeOffset="328189.7714">30506 14234,'0'0,"27"0,26 0,26 0,1 0,-27 0,-1 0,1-53,-26 27,-27-27,0 27,0-27,0 53,-80 0,28 0,-28 0,27 0,0 26,0 27,53-27,-26 27,26 27,0-27,0-27,0 27,26-53,54 26,-27-26,26 53,0-53,1 0</inkml:trace>
  <inkml:trace contextRef="#ctx0" brushRef="#br2" timeOffset="328752.8036">31565 14076,'53'-53,"-53"-27,0 54,0-1,-27 27,-26 0,0 0,1 0,-28 0,27 0,0 80,27-80,26 53,0 0,0-27,53-26,0 0,26 0,-26 0,-27 0,27-26,-26-27,-27 26,53-52,-53 26,0-27,0 1,0 0,0 26,0 0,0 0,0 27,0 26,0 79,0-26,-27 26,27-26,0 0,0 26,0-26,0 0,0 0,0 0,0 26,0-26,27-26</inkml:trace>
  <inkml:trace contextRef="#ctx0" brushRef="#br2" timeOffset="329703.8576">28152 14763,'0'-26,"0"-27,-27 53,27-53,-26 106,26-26,0 25,0 1,0 27,0-1,0 0,0 27,0-26,0-27,0 0,0-1,0 1,0 27</inkml:trace>
  <inkml:trace contextRef="#ctx0" brushRef="#br2" timeOffset="330251.8893">27887 15240,'53'-27,"26"27,54-53,-1 53,27-53,-1 53,-52 0,0-53,-26 53,-54 0,-26 0,0 80,-26-80,26 53,-80-27,80 27,0-26,0 26,0-27,53-26,-26 0,-1 0,53 0,-79-53,27 0,-27 27,0-1,0-26,53 106,0-53,-27 27,1-27,25 53,1-53</inkml:trace>
  <inkml:trace contextRef="#ctx0" brushRef="#br2" timeOffset="331470.959">29342 14631,'0'-79,"0"132,0 26,0 27,0 0,0 0,0-27,80 27,-80-53,26-27,-26 27,27-53,26 0,-53-53,26 27,-26-27,53-27,-53 27,79 27,-79-27,27 53,-1 0,-26 27,80-1,-80 27,26-27,-26 1,0 26,0 0,-53-53,27 26,-27-26,-27 0,54 0,-1 0,1 0,26 0,-79 0,79-26,0 26,53 53,-27-53,27 0,0 0,26 0,27 0,53-27,0 27,-27-53,-26 53,-27-53,0 53,-26 0,-53-26,0-1,-26-52,-27 53,0 26,0 0,27 52,26-25,0 26,0 26,0-26,0-26,0-1,0-26,26 79,53-79,1 0,-1 0,1 0,-27 0,-1 0</inkml:trace>
  <inkml:trace contextRef="#ctx0" brushRef="#br2" timeOffset="332410.0126">29104 15081,'0'-53,"-26"27,26 52,-27 0,27 27,-53-26,53 26,0-27,0 1</inkml:trace>
  <inkml:trace contextRef="#ctx0" brushRef="#br2" timeOffset="334286.1201">22569 16113,'0'-27,"0"27,0 27,26 52,-26-26,80 0,-80 26,26 1,-26-27,0-27,0 1,0-54,0-26,0 0,0-26,0 26,0-26,0 26,0 0,0 0,80 0,-27 53,-27 0,27 0,-27 53,1-27</inkml:trace>
  <inkml:trace contextRef="#ctx0" brushRef="#br2" timeOffset="334513.133">23204 16324,'79'53,"-79"-26,0-1,0 27,0-26,0-1,-26 27,26-26</inkml:trace>
  <inkml:trace contextRef="#ctx0" brushRef="#br2" timeOffset="335074.1651">24236 15875,'0'-27,"0"27,-106 53,80 53,-27 0,0 0,0-1,26 1,-26-26,53-27,-52 0,52-27,26-26,0 0,1 0,52 0,-26 0,0 0,26 0,-26 0,0 53,53-53,-26 26</inkml:trace>
  <inkml:trace contextRef="#ctx0" brushRef="#br2" timeOffset="335891.2119">25268 15981,'0'-53,"26"53,54 0,-54 0,27 79,-53-26,26 0,-26 0,0 26,0-26,0 0,0-27,0 27,0 0,0-26,0 26,0 0,0-53,27 0,52 0,-26 0,27 0,-28 0</inkml:trace>
  <inkml:trace contextRef="#ctx0" brushRef="#br2" timeOffset="336154.2269">25241 16457,'53'0,"-26"0,26 0,26 0,27 0,53 0,-1 0</inkml:trace>
  <inkml:trace contextRef="#ctx0" brushRef="#br2" timeOffset="336408.2414">26247 16377,'26'0,"27"0,0 0,0-26</inkml:trace>
  <inkml:trace contextRef="#ctx0" brushRef="#br2" timeOffset="337120.2822">26749 16007,'0'-26,"27"26,-1 0,27 0,-26 0,-1 26,27-26,-26 79,-27-52,52 26,-52-27,0 27,-26 0,26 26,-26-26,26-26,-53 26,53-27,0 1,26-27,1 0,25 0,28 0,-1 0,1 0,-1 0,-53-53</inkml:trace>
  <inkml:trace contextRef="#ctx0" brushRef="#br2" timeOffset="337398.2981">26855 16324,'0'0,"53"0,-26 0,26 0,26 0,0 0,27-52,-27 52,1 0</inkml:trace>
  <inkml:trace contextRef="#ctx0" brushRef="#br2" timeOffset="337669.3136">27861 16404,'0'53,"-53"-53,53 53,-53-53,53 79,0-52,53-27,0-27,0 27,-1-53,-52 27,27-27,-27 26,0 1,0 26,-53-80,27 80,-1 0,-26 0,27 0,26 27,-27-27</inkml:trace>
  <inkml:trace contextRef="#ctx0" brushRef="#br2" timeOffset="338486.3603">25003 16007,'0'-26,"0"-27,0 79,0 27,0 26,0 27,53 0,-53-27,0 1,27-27,-27 26,52-26,-52 26,80-52,-27-27</inkml:trace>
  <inkml:trace contextRef="#ctx0" brushRef="#br2" timeOffset="339259.4045">28125 16086,'0'-26,"-26"26,26 0,0 53,26-27,-26 54,0-27,53-1,-53 1,0 27,27-1,-27-26,79 0,-79-27,53 27,-27-53</inkml:trace>
  <inkml:trace contextRef="#ctx0" brushRef="#br2" timeOffset="339678.4285">29051 16033,'0'-26,"0"26,-26 0,-27 53,26 0,27 0,-79 26,79-26,-26-27,26 27,0-26,-53-1,53 27,0-26,26-27,54 53,-54-53,53 0,-26 0,27 0,-1 0,0 0,27 0,-26 0,-1 0,-26-27</inkml:trace>
  <inkml:trace contextRef="#ctx0" brushRef="#br2" timeOffset="340174.4569">30110 16060,'0'0,"53"0,-53 26,52 27,-52-26,53 26,-53-27,0 1,0 25,0-25,0-54,27-25,-27-1,79 0,-79 0,80-27,-28 28,-25-1,26 26,-27 27,-26 0,27 53</inkml:trace>
  <inkml:trace contextRef="#ctx0" brushRef="#br2" timeOffset="340578.48">31089 16139,'26'0,"0"0,27 0,-53 27,27-27,-27 53,-27 52,-26-78,27 26,-27-53,53 53,-26-53,26 26,53-26,-1 0,28 0,-1 0,1 0,25 0,-52 0</inkml:trace>
  <inkml:trace contextRef="#ctx0" brushRef="#br2" timeOffset="342754.6044">23257 16324,'0'-26,"-27"26,27 0,0 53,0-27,0 27,27-26,-27 26,26 26,-26-52,0-1,0 27,53-27,-53 1</inkml:trace>
  <inkml:trace contextRef="#ctx0" brushRef="#br0" timeOffset="357858.4683">12700 15187,'0'-27,"-53"1,80 26,-1 0,0-53,54 53,-27 0,0 0,0 26,0-26,-53 53,26-26,-26 26,0-27,0 27,0 26,-53-26,27 0,-27 0,53-26,-27-27,27 26,0 27,53-53,0 0,0 0,0 0,0 0,0 0,-27 0</inkml:trace>
  <inkml:trace contextRef="#ctx0" brushRef="#br0" timeOffset="358210.4885">12647 15531,'-26'0,"26"-27,26 27,27 0,0-53,0 53,0 0,26-26,-26 26,0 0,0 0,0 0,0 0</inkml:trace>
  <inkml:trace contextRef="#ctx0" brushRef="#br0" timeOffset="358531.5066">13520 15425,'0'53,"0"0,0-27,0 1,0-1,0 27,27-53,-1 0,27 0,-26-26,-27-1,0 1,0-27,0 26,0-26,-53 53,0 0,26 0</inkml:trace>
  <inkml:trace contextRef="#ctx0" brushRef="#br0" timeOffset="359484.5613">14288 15240,'-53'0,"53"0,-27 26,27 27,0-26,0-1,27 27,-1-53,27 26,0-26,0 0,0 0,0 0,-27 0,-26-53,0 1,0 25,0 1,-26 26,-27 0,53 0,0 26,0 27,0-27,53 27,-27-26,27-1,-53 27,53-53,-53 27,0-1,-27-26,-78 53,25-53,27 53,27-53,-27 0</inkml:trace>
  <inkml:trace contextRef="#ctx0" brushRef="#br0" timeOffset="359703.5739">14314 14816,'0'-53,"0"53,53 53,0 27</inkml:trace>
  <inkml:trace contextRef="#ctx0" brushRef="#br0" timeOffset="360738.6331">15610 15293,'0'-53,"-26"53,-27-53,0 53,53-53,-79 53,-1 0,54 0,-27 26,27-26,26 53,-53-26,53 26,0 0,26-53,1 0,25 0,1 0,0 0,0-27,-26 27,-27-79,53-1,-53 27,0 0,0 1,0-1,0 26,0-26,0 53,0 53,0-26,0 52,0-26,0 0,0 0,0 0,0 0,0 0,0-27,0 27,26-53,27 53,0-53,0 0,0 0</inkml:trace>
  <inkml:trace contextRef="#ctx0" brushRef="#br0" timeOffset="361090.6532">15743 15293,'0'53,"79"-53,-26 0,0 0,0 0,26-53,-52 53,-1-53,-26 26,0-26,0 0,-26 53,-27 0,0 0,0 0,-26 27,26 26,53-27,0 54,0-27,0-27,53 27,-27-53,27 53,-27-53,27 26,-26-26,-1 0</inkml:trace>
  <inkml:trace contextRef="#ctx0" brushRef="#br0" timeOffset="361749.6909">16193 15425,'52'0,"-52"-53,53 53,-26-53,-27 0,79 27,-79-27,27-27,-27 1,0 0,0 26,0 26,0-26,0 0,0 53,0 0,0 106,0-26,0 25,0 1,0 0,0-26,0-1,0 0,0 1,0-54,53-26,-1 53,28-53,26 0,26-53,-53-26,1 26,-27-53,-53 27,53 26,-53 0,0 53,-53-27,0 27,0 0,-27 0,28 0,25 80,-26-27,53 0,0-1,27-52,26 53,-1-53,1 27,0-27,0 0,0 53,0-53</inkml:trace>
  <inkml:trace contextRef="#ctx0" brushRef="#br0" timeOffset="362454.7312">17463 14816,'0'27,"0"-1,0 27,-53 53,53-27,0 1,0-1,0-26,0 0,0 0,0-27,26 1,53 52,-26-79</inkml:trace>
  <inkml:trace contextRef="#ctx0" brushRef="#br0" timeOffset="362710.7459">17304 15266,'26'-26,"27"26,0 0,0 0,0 0,-27 0,1 0,26 0,-27 0</inkml:trace>
  <inkml:trace contextRef="#ctx0" brushRef="#br0" timeOffset="363032.7643">17780 15504,'26'0,"1"0,-1-53,27 53,-26-53,52 1,-79-1,0 0,-26 53,-27 0,26 0,-26 26,0 27,53-26,0 25,27-25,26-27,-27 0,1 53,52-53,-52 0</inkml:trace>
  <inkml:trace contextRef="#ctx0" brushRef="#br0" timeOffset="363558.7944">18389 15187,'0'-27,"0"1,-27 26,1 0,-1 0,-26 0,27 0,-1 0,-26 53,27-27,26 1,-53 26,53 0,27-53,25 0,1 0,0 0,0 0,27-53,-54 26,27-52,-53 26,26 0,-26-26,0-1,0 1,0-1,0 28,0 25,0 27,0 53,0 26,0-52,0 26,0 0,0 26,0 0,0 1,-53-1,53 1,0-1,27-26</inkml:trace>
  <inkml:trace contextRef="#ctx0" brushRef="#br0" timeOffset="364501.8477">18812 14711,'0'-27,"0"1,53 26,-53-80,-27 186,-26-27,1 54,25-27,27 26,-79-26,79 26,0-26,-53-27,53 1,0-28,0 1,0-26,26-54</inkml:trace>
  <inkml:trace contextRef="#ctx0" brushRef="#br0" timeOffset="364960.8746">18918 15346,'0'0,"53"0,26-27,0 27,1-79,-27 52,-27-26,-26 27,0-1,0-26,0 53,-53 0,0 0,0 0,0 0,27 53,-27 27,53-54,0 1,27 26,25-27,-25-26,26 79,-27-79,1 27,26-27,-27 0,1 0</inkml:trace>
  <inkml:trace contextRef="#ctx0" brushRef="#br0" timeOffset="365207.8886">19659 15002,'-53'0,"53"79,-27-53,27 1,0 26,-53-27,53 1,0 52,-26-79</inkml:trace>
  <inkml:trace contextRef="#ctx0" brushRef="#br0" timeOffset="365454.9028">19420 15187,'0'-53,"0"79,27 1,26-27,-27 53,1-53,26 0,-27 26,27-26,-27 0,-26 53,27-53</inkml:trace>
  <inkml:trace contextRef="#ctx0" brushRef="#br0" timeOffset="366429.9586">20029 15107,'0'-26,"-26"-27,-1 53,1 0,26 26,-53-26,53 53,-80-26,80 26,-53-27,53 27,0-26,0 26,53-1,0-52,27 0,25 0,-25-26,-1 26,1-79,-1 26,-26 0,-27-27,-26 1,53 0,-53-1,0 27,0 0,0 27,0 26,0-26,-53 26,27 0,-1 52,27 28,0-1,0 1,0-1,0 0,0 1,0-54,0 1,0 26,27-53,26-27,-53 1,0-1,26-26,-26 53,0 53,0 27,53-80,-53 26,27-26,26 0,-1 0,-52-53,53 27,-53-1,27-26,-27 80,0 52,0-26,53-53,-53 53,53-53</inkml:trace>
  <inkml:trace contextRef="#ctx0" brushRef="#br0" timeOffset="367309.0086">21220 15213,'-27'0,"27"-26,-53 26,-26 0,52 0,-26 0,27 0,26 26,-53-26,53 53,-26-53,26 53,0 0,26-53,1 0,25 0,1 0,27 0,-27-26,-27 26,-26-53,80 0,-80 26,0 1,26-27,-26 26,0 1,0-27,0 79,0 1,-53 26,53 26,0-26,0 0,0-26,0 25,0-25,27-27,25 0,-25 0,-1 0,1 0,26-27,-53-25,26 25,-26-26,0 27,0 26,-26 0,-27 0,26 0,27 0,-53 53,53 0,0-1,0 1,27-53,-1 0,27 27,-26-27,-1 0,27 0,-26 53,25-53</inkml:trace>
  <inkml:trace contextRef="#ctx0" brushRef="#br0" timeOffset="367833.0388">21960 15346,'0'-27,"-26"27,26-53,-53 53,27-26,-27 26,26 0,1 0,-27 0,26 0,27 0,-53 0,53 53,0 26,53-79,-26 0,26 0,-27 0,1 0,26 0,-53-53,53 27,-53-27,0 0,26 0,-26 0,0-26,0-1,0 1,0 26,0 79,0 27,0 0,0 0,0 0,0 26,0 1,0-27,0 0,-53 26,53 0,0-26,0-26</inkml:trace>
  <inkml:trace contextRef="#ctx0" brushRef="#br0" timeOffset="369820.1519">12224 16139,'0'-53,"0"0,0-26,0 53,0 52,0 53,0 27,0 53,0 0,0-53,26-27,-26-26,0 0,0-27,27-26,26 0,-53 0,79-53,-79 27,79-27,-52 27,26 26,-53-53,26 53,1 0,-27 0,53 53,-53-27,0 27,-27 0,1-53,-1 53,-26-53,27 0,-1 0,-52 0,53 0,26 0,79 0,-53 0,27 0,27 0,25 0,28-27,-27 1,26-27,-53 0,1 53,-80-53,26 53,-26-53,0 0,0 53,0-79,-53 79,53-27,-26 27,-1 27,27-1,-79 1,52 26,27-27,-52 27,52-26,0 25,0-25,26 26,27-53,26 0,1 0,-1 0,-26 0,26-27,-52 27,-27-26</inkml:trace>
  <inkml:trace contextRef="#ctx0" brushRef="#br0" timeOffset="370083.1675">13520 16404,'0'0,"0"26,0 27,0-26,0-1,0 27,0-26,0-1,0 27,53-53</inkml:trace>
  <inkml:trace contextRef="#ctx0" brushRef="#br0" timeOffset="370284.179">13626 16272,'0'-27,"0"-26,0 80,0 26,0 26,0 0</inkml:trace>
  <inkml:trace contextRef="#ctx0" brushRef="#br0" timeOffset="371110.2263">13732 16721,'0'27,"26"-27,27 53,-26-53,-1 0,27 0,-26 0,-27-27,52-26,-52 27,0-27,27 53,-27-26,26 26,-26 0,53 0,0 0,-26 0,-1 0,54 0,-54 0,0 0,-26-27,80-26,-80 0,-27 53,27-26,-79 26,26 0,27 0,26 26,0 1,53-27,26 0,-53 0,1 0,-1 0,-26 53,53-27,-53 1,27 25,-27-25,53 26,-53 53,0-27,0-26,0 0,0 0,0-27,-27 27,1-53,-1-26,-26-27,53 26,0 1,0-27,27 26,52-52,-52 53,25 26,-25-53,26 53,26 0,-26-53</inkml:trace>
  <inkml:trace contextRef="#ctx0" brushRef="#br0" timeOffset="372632.3133">15505 16483,'0'-26,"0"-1,0-52,0 52,0 27,0-26,-27 26,1 0,-54 0,54 0,-1 0,-26 53,27 0,26 0,-53-27,53 27,0-26,27-1,25-26,1 0,27 0,-27 0,53-26,-54-27,1 0,0 0,-53 26,27 27,-27 53,-27 0,27 27,0-27,0-27,0 27,27-53,26 0,-27 0,53-27,-26-25,-26 25,26 1,-27 26,27 26,0-26,0 0,26-53,-52 0,26 53,-53 53,53 0</inkml:trace>
  <inkml:trace contextRef="#ctx0" brushRef="#br0" timeOffset="373479.3616">16854 16219,'-53'26,"53"1,0 25,0-25,0-1,79 27,-52-53,26 27,26-27,-26 0,26 0,-52 0,26-80,-53 54,0-1,0 1,-53 26,26 0,27 26,0 1,27 26,26 26,-27-26,-26-26,80 26,-80-27,0 0,0 27,-53-53,-27 0,1 0,0 0,52 0</inkml:trace>
  <inkml:trace contextRef="#ctx0" brushRef="#br0" timeOffset="373678.3732">17013 16033,'0'-26,"0"26</inkml:trace>
  <inkml:trace contextRef="#ctx0" brushRef="#br0" timeOffset="374446.4171">17912 16430,'0'-53,"-53"53,0 27,53-1,-26 27,26 0,0-26,53-27,-27 0,1 0,26 0,-53-27,26-26,-26 0,0 0,0 0,0 53,0-26,-53 26,0 0,0 0,53 26,-26 27,26-26,0-1,0-26,53 53</inkml:trace>
  <inkml:trace contextRef="#ctx0" brushRef="#br0" timeOffset="374844.4399">18098 16642,'26'-26,"27"26,-27-53,27 0,0 26,0-26,-26-26,-27 0,52 26,-52-27,53 1,-53 52,0 1,0 26,-53 0,27 0,26 53,0 0,0 0,0 26,0 0,0 1,0-1,0-26,0 27,0-54,53 27,0-53,0 0</inkml:trace>
  <inkml:trace contextRef="#ctx0" brushRef="#br0" timeOffset="375239.4625">18838 16457,'0'-27,"0"-26,0 53,-26 0,-53 0,26 0,53 53,26-26,27-27,26 0,-52 53,-1-27,27 1,-26-27,26 0,-1 0</inkml:trace>
  <inkml:trace contextRef="#ctx0" brushRef="#br0" timeOffset="375670.4871">19341 15981,'0'-27,"-53"27,27 53,26 0,-53 53,53-27,0 0,0 1,0 26,0-53,0 0,26-1,27-52,0 27,0-27,0 0,0-27,-27-25,-26-28,80-52,-80 52,0 54,-27 26,-26 0,0 0,53 53,0 0,0 0,0-27,0 27,0-26,27 26,52-53,1 52,25-52,1 0,53 0</inkml:trace>
  <inkml:trace contextRef="#ctx0" brushRef="#br0" timeOffset="376201.5175">20479 16483,'0'-26,"-27"-54,-26 80,0 0,1-26,-1 26,-27 0,27 0,27 53,26-27,0 1,0 26,0-27,0-26,53 53,0-53,26 0,-52 0,-1-26,-26-1,79-52,-79-1,27 1,-27 0,0-1,0 1,53 0,-53-1,0 27,0 27,0 52,0 27,0 27,0-28,0 1,0 0,0 27,0-1,0 0,0 1,0-1,0-26</inkml:trace>
  <inkml:trace contextRef="#ctx0" brushRef="#br0" timeOffset="376666.5441">18706 16113,'79'0,"-52"0,26 0,-27 0,27 0,-26 0,26 0,-27 0,27 0,26 53,27-53,26 0,-26 0,0 0</inkml:trace>
  <inkml:trace contextRef="#ctx0" brushRef="#br0" timeOffset="378152.6291">13203 17700,'0'-53,"53"27,0 26,52-79,1 26,27-27,-54 54,0-27,-52 53,-27-53,0 27,0 26,-53 0,0 0,26 0,1 0,26 0,0 79,53 0,0-26,26 0,-52 0,26 0,-27 0,-26-27,0 1,0 26,0-53,-53 53,27-53,-1 0,-26 0,53-27,80 27,-27-26,-1 26,1-53</inkml:trace>
  <inkml:trace contextRef="#ctx0" brushRef="#br0" timeOffset="378371.641">14155 17647,'0'-26,"0"26,0 26,0 27,0-26,53 79,-53-80,0 1,27 25,-27-25,0-1</inkml:trace>
  <inkml:trace contextRef="#ctx0" brushRef="#br0" timeOffset="378550.6516">14235 17356,'0'53,"0"0,53 27</inkml:trace>
  <inkml:trace contextRef="#ctx0" brushRef="#br0" timeOffset="378872.6703">14579 17938,'0'27,"79"-27,-53 0,1-27,26-25,-53-28,53 54,-53-27,53 53,-27 0,-26 0,27 0,-27 53,26-53,-26 53,79 0,-52-53</inkml:trace>
  <inkml:trace contextRef="#ctx0" brushRef="#br0" timeOffset="379802.7235">15531 17356,'-79'0,"52"0,-26 0,27 0,26 53,-80-53,80 53,0-26,53-27,0 0,0 0,0-27,0 27,0-26,-27 26,-26-27,53 54,-53-1,27 27,-27 0,53 0,-53 0,0 53,0-27,0 0,0 27,-27-26,27-27,-53-1,0-52,27 0,26 0,-26-79,26 0,0-1,0 1,0 26,0 27,0-27,52 53,1-27,0 27</inkml:trace>
  <inkml:trace contextRef="#ctx0" brushRef="#br0" timeOffset="380321.7531">16060 17806,'0'53,"0"-26,0-1,0 27,80-53,-54 0,1 0,-27-53,79 27,-79-27,0-27,0 54,0 26,0 53,53-27,-27 27,27-26,0-27,26 0,1 0,-27 0,26-27,-52-26,26-53,-53-26,79-80,-79 80,0 53,0 26,-27 0,-52 26,26 27,27 0,-27 53,53 27,-53 26,53-1,0 28,26-1,27 0,0-52,-26-27,52 26,-26-26,0 0,26-53,-52 0</inkml:trace>
  <inkml:trace contextRef="#ctx0" brushRef="#br0" timeOffset="381242.8056">17568 17621,'0'-27,"-53"27,53-52,-26 25,26-26,-26 53,26-26,-53 26,53-27,-27 27,1 0,-27 0,26 0,1 0,-27 0,26 0,1 27,26-1,-79 27,79 0,0-27,0 27,0-26,26-27,1 53,-1-53,53 0,-26-27,0 27,0-53,-26 0,26 1,-53 78,52 27,-52-27,80 27,-27-53,26 27,-26-27</inkml:trace>
  <inkml:trace contextRef="#ctx0" brushRef="#br0" timeOffset="381489.82">17833 17594,'0'0,"0"53,0-26,53-1,-53 27,0-26,26-27,-26 26,0-52,0-27,0 0,0 0,53 0,-53 27,27 26,-27-27,79 27,-52 0</inkml:trace>
  <inkml:trace contextRef="#ctx0" brushRef="#br0" timeOffset="381730.8337">18362 17515,'0'79,"0"-26,0 0,0 0,0-26,27-1,-1-26,27 53,-27-53,27 0,0-26</inkml:trace>
  <inkml:trace contextRef="#ctx0" brushRef="#br0" timeOffset="381929.8451">18309 17303,'0'-52,"0"78,-53-26</inkml:trace>
  <inkml:trace contextRef="#ctx0" brushRef="#br0" timeOffset="382553.8808">18733 17118,'0'-53,"0"27,0 105,0-26,0 27,0 25,0-25,0-27,26 0,-26 26,26-26,27 26,-26-52,26-27,-27 0</inkml:trace>
  <inkml:trace contextRef="#ctx0" brushRef="#br0" timeOffset="382951.9036">19076 17594,'0'27,"0"26,0-27,0 27,0-26,0-1,80 27,-54-53,27 0,-53 0,53-53,-53 0,0 0,0-26,0 26,0 27,0-1,0 80,0 0,27 0,-27 26,0 1,0-1,0-26,0 0,0 0,0 0,-106 26,79-26,-26 0,53-27,-26-26</inkml:trace>
  <inkml:trace contextRef="#ctx0" brushRef="#br0" timeOffset="383236.9199">18547 17409,'0'-53,"27"0,-1 27,27 26,-26 0,-27-53,26 53,27 0,-27 0,27 0,0 27,27-27,-1 0</inkml:trace>
  <inkml:trace contextRef="#ctx0" brushRef="#br0" timeOffset="384315.9816">19764 17436,'-53'0,"1"0,52 26,0 80,0-80,52-26,-25 0,-1 0,-26 0,53-52,-53-1,0 0,0 0,-26-27,-27 54,0 26,0 53,53 0,0 0,0 0,79-27,27-26,27 0,-1 0,-26 0,-27 0,-26-26,0-27,-53-27,0 1,0 26,0 27,-27 26,1-53,0 53,-27 0,26 0,27 53,0 26,0 53,0 27,27-27,-27 27,53 0,-53-27,0 0,0-52,0-1,0-26,0-26</inkml:trace>
  <inkml:trace contextRef="#ctx0" brushRef="#br0" timeOffset="384529.9938">20214 17991,'0'0,"80"0,-28 0,1 0,0 0,27 0,-27 0,0-26</inkml:trace>
  <inkml:trace contextRef="#ctx0" brushRef="#br0" timeOffset="385314.0386">21140 17330,'27'0,"-1"-53,-26 0,0 27,0-27,0 26,0 27,-53 0,27 0,-27 27,53 26,-27 26,27 0,0 1,0-1,0 0,0 27,0-26,0-1,0-26,53-27,-53 27,0 0</inkml:trace>
  <inkml:trace contextRef="#ctx0" brushRef="#br0" timeOffset="385516.0502">20929 17753,'26'-26,"53"-54,-26 80,-26 0,-1 0,27 0,0 0,0 0</inkml:trace>
  <inkml:trace contextRef="#ctx0" brushRef="#br0" timeOffset="385765.0645">21643 17224,'-53'106,"27"-53,-27 26,0 27,53-27,-27 1,27-1,0-26,0 0,0 0,53-27,0-26,26 0,-26 0</inkml:trace>
  <inkml:trace contextRef="#ctx0" brushRef="#br0" timeOffset="386252.0923">21722 17462,'0'-53,"53"53,-26 0,26 0,0 0,26 53,-53-53,-26 53,53-26,-53 25,0-25,0 52,0-26,-53-26,27-1,-27 27,53-26,-53-27,53 52,0 28,27-80,52 26,0-26,27 0,0 53,-27-53,-52 0</inkml:trace>
  <inkml:trace contextRef="#ctx0" brushRef="#br0" timeOffset="386484.1056">21802 17806,'0'-53,"0"53,53 0,0 0,26 0,0 0,1 0,-1 0,-26 0,26 0</inkml:trace>
  <inkml:trace contextRef="#ctx0" brushRef="#br0" timeOffset="386762.1215">22437 17515,'26'0,"-26"27,53 25,-53 28,27-27,-27 53,0-27,0 27,0-27,-27-26,1 0,-27-53,26 53,-26-53,53 26,0 1,80-27,-27 0</inkml:trace>
  <inkml:trace contextRef="#ctx0" brushRef="#br0" timeOffset="386962.133">23098 18177,'27'-53</inkml:trace>
</inkml:ink>
</file>

<file path=ppt/ink/ink3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5:17:14.471"/>
    </inkml:context>
    <inkml:brush xml:id="br0">
      <inkml:brushProperty name="width" value="0.05292" units="cm"/>
      <inkml:brushProperty name="height" value="0.05292" units="cm"/>
      <inkml:brushProperty name="color" value="#00206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7030A0"/>
    </inkml:brush>
  </inkml:definitions>
  <inkml:trace contextRef="#ctx0" brushRef="#br0">2540 1243,'0'-26,"-26"26,-1 0,1 0,26 0,0 53,0 0,-53 0,53 26,0 0,0 1,0 25,0-25,0-1,0-26,0 0,26-26,-26 25,27-25,-27 26,26-53,-26 53,0-27</inkml:trace>
  <inkml:trace contextRef="#ctx0" brushRef="#br0" timeOffset="256.0146">2355 1905,'0'-27,"0"27,26 0,27-26,0 26,26-53,1 53,-1 0,1-53,-27 53,-27 0</inkml:trace>
  <inkml:trace contextRef="#ctx0" brushRef="#br0" timeOffset="600.0343">3175 1323,'-26'0,"26"53,-53 26,53 0,0 1,0-1,0 0,0 1,26-27,27 0,-27-27,27-26,-26 79,-1-79,27 27</inkml:trace>
  <inkml:trace contextRef="#ctx0" brushRef="#br0" timeOffset="1102.0628">3651 1376,'0'-27,"0"27,27 0,-1 0,27 0,-26 0,-27 0,26 0,-26 53,0 26,0-26,0 0,0 0,-53 26,53-26,0 0,-26 0,26 0,0-26,0-27,0 53,79-53,-26 0,26 0,-26 0,-26 0,-27 0</inkml:trace>
  <inkml:trace contextRef="#ctx0" brushRef="#br0" timeOffset="1366.0781">3466 1799,'27'0,"25"0,1 0,27 0,-1 0,0-53,1 53,-1-53</inkml:trace>
  <inkml:trace contextRef="#ctx0" brushRef="#br0" timeOffset="1598.0909">4180 1402,'0'0,"27"26,-27 1,79 26,-79 26,27-26,-27 0,0 0,0 26,0-26,0 0,-53-26,53 26</inkml:trace>
  <inkml:trace contextRef="#ctx0" brushRef="#br0" timeOffset="1997.1139">5106 1614,'0'-27,"53"27,-26 0,-1 0,-26 0,53 0,-53 53</inkml:trace>
  <inkml:trace contextRef="#ctx0" brushRef="#br0" timeOffset="2146.1227">5186 1878,'0'0,"79"0,-52 0,52 0,-52 0</inkml:trace>
  <inkml:trace contextRef="#ctx0" brushRef="#br0" timeOffset="5384.3079">6271 1719,'26'0,"-26"27</inkml:trace>
  <inkml:trace contextRef="#ctx0" brushRef="#br0" timeOffset="5596.32">6535 1719,'27'0,"26"27</inkml:trace>
  <inkml:trace contextRef="#ctx0" brushRef="#br0" timeOffset="5806.3321">6747 1746,'26'0</inkml:trace>
  <inkml:trace contextRef="#ctx0" brushRef="#br0" timeOffset="6014.344">7064 1746,'0'0,"27"0</inkml:trace>
  <inkml:trace contextRef="#ctx0" brushRef="#br0" timeOffset="6548.3745">7461 1693,'53'0,"0"0,-26 0,25 0,28 0,-54 0,1 0,26 0</inkml:trace>
  <inkml:trace contextRef="#ctx0" brushRef="#br0" timeOffset="6788.3882">7673 1587,'-27'0,"27"0,0 0,0 53,53 53,-53-80,0 1,0 26</inkml:trace>
  <inkml:trace contextRef="#ctx0" brushRef="#br0" timeOffset="9908.5667">9287 767,'0'-26,"-53"-27,0 53,0 0,-26 53,79-27,-53 27,53 26,0-26,0 0,0 26,0-26,0 0,26-26,1-27,-1 53,54-53,-27 0,-1 0,28 0,-27 0,0 0</inkml:trace>
  <inkml:trace contextRef="#ctx0" brushRef="#br0" timeOffset="13829.791">9657 1296,'53'0,"-26"0,26 0,0 0,-27 0,27 0,-53-26,26 26</inkml:trace>
  <inkml:trace contextRef="#ctx0" brushRef="#br0" timeOffset="16739.9574">10213 1058,'0'-53,"0"80,0 25,0-25,0-1,0 27,0-26,53 26,-53 0</inkml:trace>
  <inkml:trace contextRef="#ctx0" brushRef="#br0" timeOffset="17069.9763">10398 1058,'0'0,"-53"106,53-80,-26-26,26 53,0-26,0-27,53 0,-53 53,26-53,1 0,-27 26,26-26</inkml:trace>
  <inkml:trace contextRef="#ctx0" brushRef="#br0" timeOffset="18039.0317">10213 1032,'0'26,"0"53,0-52,0-1,0 27,0-26,53-1,-53 27,0-26</inkml:trace>
  <inkml:trace contextRef="#ctx0" brushRef="#br0" timeOffset="34310.9623">10927 899,'0'80,"0"-54,0 1,0 52,0-26,0 0,0 0,0 0,27 26,-27-53,26 1,-26 26,53-27,0 54,0-54,26-26,-26 0</inkml:trace>
  <inkml:trace contextRef="#ctx0" brushRef="#br0" timeOffset="35128.0092">11430 952,'0'0,"53"0,-53-26,79 26,1 0,-54 0,-26 26,0 1,0 26,0-27,0 0,0 27,0-26,0-1,0 27,0-26,53-27,-26 26,52-26,-26 0,0 0,-27 0</inkml:trace>
  <inkml:trace contextRef="#ctx0" brushRef="#br0" timeOffset="35436.0268">11536 1190,'53'0,"26"0,-26-53,0 53,0 0,0 0,-27 0,1 0,26 0</inkml:trace>
  <inkml:trace contextRef="#ctx0" brushRef="#br0" timeOffset="35690.0413">12277 1111,'0'0,"53"0,-27 0,27 0,-53 0,53 0</inkml:trace>
  <inkml:trace contextRef="#ctx0" brushRef="#br0" timeOffset="36028.0606">12621 899,'26'0,"1"0,25 0,-52 27,27-27,-27 53,0 0,0-27,0 0,0 1,0 26,0-27,0 27,0 0,79-53,1 53,-27-53,0 0,-1 0,1 0</inkml:trace>
  <inkml:trace contextRef="#ctx0" brushRef="#br0" timeOffset="36388.0812">12621 1217,'0'-27,"53"27,-1 0,-25 0,26 0,26 0,-26 0,27 0,-1-53,-26 53</inkml:trace>
  <inkml:trace contextRef="#ctx0" brushRef="#br0" timeOffset="36658.0966">13256 1111,'26'0,"-26"26,0 27,0-26,0-1,0 1,53 26,-27-27,1-26,52 0,-26 0,0 0,-53 0,53 0,-53-53,0 0,-26 53,-27-79,26 79,1 0,-27 0,-27 0,54 26</inkml:trace>
  <inkml:trace contextRef="#ctx0" brushRef="#br0" timeOffset="37039.1185">13996 820,'0'53,"0"26,0-52,53 52,-53-26,0 26,0 1,0 26,0 26,0-53,0-26,-26 0,-1 0,-25-53</inkml:trace>
  <inkml:trace contextRef="#ctx0" brushRef="#br0" timeOffset="37700.1563">13467 608,'53'0,"27"0,-54 0,1 0,25 0,-25-26,-1 26,27-53</inkml:trace>
  <inkml:trace contextRef="#ctx0" brushRef="#br0" timeOffset="37969.1712">13917 238,'0'53,"0"-27,27 54,-27-28,0 1,0-26,0 26,52-27,-52 27,27-53</inkml:trace>
  <inkml:trace contextRef="#ctx0" brushRef="#br0" timeOffset="38294.1902">14155 264,'0'0,"-53"53,27 27,-27-28,26 1,27 0,-52-26,52-1,26-26,53 0,-26 0,-26 0,-1 0,27 0,-26 0,-27 53</inkml:trace>
  <inkml:trace contextRef="#ctx0" brushRef="#br0" timeOffset="40565.3202">14446 1428,'53'0,"0"0,26-26,27 26,-53 0,0 0,-26 0,26-53</inkml:trace>
  <inkml:trace contextRef="#ctx0" brushRef="#br0" timeOffset="40798.3335">14764 1296,'-53'-53,"53"80,0 26,26-27,-26 27,0 26,27-26,-27-26,53 26</inkml:trace>
  <inkml:trace contextRef="#ctx0" brushRef="#br0" timeOffset="41338.3644">16060 688,'0'-53,"0"0,-26 53,-80 53,106-27,-53 27,53 26,0-26,0 0,0 0,0 0,26 0,54-27,-27-26,26 53,27-53,-27 0,-26 0</inkml:trace>
  <inkml:trace contextRef="#ctx0" brushRef="#br0" timeOffset="41803.3909">15743 1667,'-53'0,"79"0,1 0,26 0,0 0,26 0,-53 0,-26-53</inkml:trace>
  <inkml:trace contextRef="#ctx0" brushRef="#br0" timeOffset="42036.4043">16007 1428,'0'27,"0"-1,0 1,0 52,0-52,0-1,27 27,-27-27,53-26</inkml:trace>
  <inkml:trace contextRef="#ctx0" brushRef="#br0" timeOffset="42351.4223">16193 1481,'-27'0,"27"27,-53-27,53 53,-26-53,26 26,0 27,0-26,0-27,0 26,53-26,0 0,-27 0</inkml:trace>
  <inkml:trace contextRef="#ctx0" brushRef="#br0" timeOffset="42611.4372">16404 1693,'53'0,"0"0,-27 0,1 0,26-53</inkml:trace>
  <inkml:trace contextRef="#ctx0" brushRef="#br0" timeOffset="42829.4497">16510 1534,'-26'0,"26"0,0 53,0-26,0-1,0 27,52 0,1-27</inkml:trace>
  <inkml:trace contextRef="#ctx0" brushRef="#br0" timeOffset="43032.4612">16748 1534,'0'0,"0"53,0 53,0-80,0 1,27 26,-27 0</inkml:trace>
  <inkml:trace contextRef="#ctx0" brushRef="#br0" timeOffset="45041.5762">17277 661,'0'-26,"0"-1,27 27,26 0,-27 0,1 0,26 27,-53-1,26 27,-26 0,0 26,0 1,-26 26,26-54,-80 1,80-26,0 26,0 0,27-53,26 0,-27 0,0 0,27 0</inkml:trace>
  <inkml:trace contextRef="#ctx0" brushRef="#br0" timeOffset="45311.591">17198 1084,'26'0,"27"0,-26 0,-1 0,27 0,-26 0,-1 0,53 0,-52 0,-1 0</inkml:trace>
  <inkml:trace contextRef="#ctx0" brushRef="#br0" timeOffset="45701.6138">17806 1111,'-26'0,"26"0,26 0,27 0,0 0,-26 0,26 0</inkml:trace>
  <inkml:trace contextRef="#ctx0" brushRef="#br0" timeOffset="46077.6349">18071 714,'0'-26,"79"26,-52-27,26 27,0 0,-53 0,53 0,-53 27,0 26,0-27,0 0,0 27,0 27,0-27,0-27,0 1,0 52,26-53,1-26,25 0,-25 0,-1 0,27 0,-26 0</inkml:trace>
  <inkml:trace contextRef="#ctx0" brushRef="#br0" timeOffset="46400.6539">18071 979,'0'-27,"0"27,53 0,-27 0,27 0,0 0,27 0,-27 0,-1 0</inkml:trace>
  <inkml:trace contextRef="#ctx0" brushRef="#br0" timeOffset="46661.6688">18759 1058,'0'79,"0"-52,0 26,0-27,26-26,1 0,-1 0,27 0,-26 0,-27-53,0 27,-27-27,1 53,26-27,-80 27,28 0</inkml:trace>
  <inkml:trace contextRef="#ctx0" brushRef="#br0" timeOffset="46901.6826">19182 714,'0'0,"0"27,-26 25,26 28,0-1,0 1,0-1,0-26,0 0,0 0,0-27,0 1,0 26,0-53,0 52,-80-52</inkml:trace>
  <inkml:trace contextRef="#ctx0" brushRef="#br0" timeOffset="47720.7288">16960 846,'-53'0,"53"27,-53-1,53 27,-26-26,26 26,0-1,0 28,0-27,26 26,80 1,53-1,-1-26,1 0,-53-53</inkml:trace>
  <inkml:trace contextRef="#ctx0" brushRef="#br0" timeOffset="48545.7766">18494 291,'27'0,"-27"26,26-26,27 0,-26 0,-1 0,1 0</inkml:trace>
  <inkml:trace contextRef="#ctx0" brushRef="#br0" timeOffset="48791.7901">18785 132,'0'0,"0"53,0 0,0 26,0-26,0 0,0 0,0 0,0 0,53-53</inkml:trace>
  <inkml:trace contextRef="#ctx0" brushRef="#br0" timeOffset="49137.8105">19024 211,'-27'27,"1"-1,-27 27,53-26,-53-1,53 27,-27-53,27 26,0-26,53 0,0 0,0 53,-26-53,-1 0</inkml:trace>
  <inkml:trace contextRef="#ctx0" brushRef="#br0" timeOffset="49467.8293">19209 370,'0'0,"26"0,1 0,-1 0,27 0,-26 0,25 0</inkml:trace>
  <inkml:trace contextRef="#ctx0" brushRef="#br0" timeOffset="49707.8431">19288 291,'0'53,"0"-27,0 1,0 25,0-25</inkml:trace>
  <inkml:trace contextRef="#ctx0" brushRef="#br0" timeOffset="49925.8556">19606 158,'0'27,"0"-1,0 1,0 26,0 0,0 26,0-53</inkml:trace>
  <inkml:trace contextRef="#ctx0" brushRef="#br0" timeOffset="50823.9069">19420 1296,'27'0,"26"-26,-27 26,27 0,-26 0,26 0,-27 0</inkml:trace>
  <inkml:trace contextRef="#ctx0" brushRef="#br0" timeOffset="51065.9208">19579 1190,'-26'0,"26"27,0 26,0-27,0 27,0 0</inkml:trace>
  <inkml:trace contextRef="#ctx0" brushRef="#br0" timeOffset="51281.933">19817 1296,'27'0</inkml:trace>
  <inkml:trace contextRef="#ctx0" brushRef="#br0" timeOffset="51469.9439">19923 1270,'27'0</inkml:trace>
  <inkml:trace contextRef="#ctx0" brushRef="#br0" timeOffset="51657.9546">20029 1323,'26'0,"1"0,-27 26</inkml:trace>
  <inkml:trace contextRef="#ctx0" brushRef="#br0" timeOffset="52263.9893">20188 1270,'26'-53,"27"53,-26 0,25 0,28 26,-54-26</inkml:trace>
  <inkml:trace contextRef="#ctx0" brushRef="#br0" timeOffset="52504.0029">20346 1164,'0'26,"0"1,0 26,0-27,27 27,-27-26,53-27</inkml:trace>
  <inkml:trace contextRef="#ctx0" brushRef="#br0" timeOffset="54214.1008">21299 344,'0'-53,"-26"53,26-53,-53 53,26 0,-26 26,53 27,-79 27,79-1,-27-26,27 0,0 0,0 0,0-27,0 1,80-27,-27 52,26-52,-26 0,0 0,-27 0</inkml:trace>
  <inkml:trace contextRef="#ctx0" brushRef="#br0" timeOffset="55263.1608">21061 1111,'0'0,"53"0,-27 0,27 0</inkml:trace>
  <inkml:trace contextRef="#ctx0" brushRef="#br0" timeOffset="55661.1836">21405 952,'0'27,"0"-27,0 26,0 1,0 52,79-26,-26 0,-53 0,0-27,0-26,-53 53,0-53</inkml:trace>
  <inkml:trace contextRef="#ctx0" brushRef="#br0" timeOffset="55850.1943">21405 1058,'26'0,"-26"-26,80 26,-27 0,-1 0,-25 0,-1 0</inkml:trace>
  <inkml:trace contextRef="#ctx0" brushRef="#br0" timeOffset="56712.2436">22093 317,'-27'0,"1"53,26 0,-53 26,53 1,-53-1,53 53,0-26,-53 27,53-54,0 0,0-26,53 0,-27 0,54-53,-27 0</inkml:trace>
  <inkml:trace contextRef="#ctx0" brushRef="#br0" timeOffset="57214.2724">22172 661,'0'0,"53"0,-53 0,53 0,-53 53,26 26,-26-52,0-1,0 27,0-26,-79 26,79-27,-26 1,26 25,0-25,0 26,52-53,-25 0,-1 0,27 0</inkml:trace>
  <inkml:trace contextRef="#ctx0" brushRef="#br0" timeOffset="57469.287">22146 1058,'0'-26,"26"26,1 0,52 0,-53 0,1 0,26 0,-27 0</inkml:trace>
  <inkml:trace contextRef="#ctx0" brushRef="#br0" timeOffset="57687.2989">22543 952,'52'0,"1"-26,0 26,-26 0</inkml:trace>
  <inkml:trace contextRef="#ctx0" brushRef="#br0" timeOffset="58019.3185">22939 714,'0'-53,"0"27,0 26,27 0,26 0,-53 0,0 53,0 0,0-27,0 27,0-27,0 1,0 26,0 26,26-79,1 27,26-27,-27 0,1 0,25 0,1 0</inkml:trace>
  <inkml:trace contextRef="#ctx0" brushRef="#br0" timeOffset="58362.3381">22807 873,'27'0,"25"0,1 0,0 0,0 0,0 0</inkml:trace>
  <inkml:trace contextRef="#ctx0" brushRef="#br0" timeOffset="58623.353">23548 926,'-27'0,"27"53,0-27,0 1,53 25,-26-52,-1 0,-26-26,0-27,0 27,0-27,-53 26,0 27</inkml:trace>
  <inkml:trace contextRef="#ctx0" brushRef="#br0" timeOffset="58879.3677">23918 714,'0'27,"0"-1,0 27,53 0,-53 26,0-26,0 0,0-27,0 27,0-26,-53-1</inkml:trace>
  <inkml:trace contextRef="#ctx0" brushRef="#br0" timeOffset="59411.3981">23548 291,'26'0,"27"0,-26 0,26 0</inkml:trace>
  <inkml:trace contextRef="#ctx0" brushRef="#br0" timeOffset="59704.4149">23839 238,'0'0,"0"79,0-52,53 26,-53-27,53 27,0-53,-53 53,53-53,-53 26,0 27,-27-26,1-27,-1 0</inkml:trace>
  <inkml:trace contextRef="#ctx0" brushRef="#br0" timeOffset="59901.4261">23945 185,'53'0,"-27"0,27 26,0-26,-27 0</inkml:trace>
  <inkml:trace contextRef="#ctx0" brushRef="#br0" timeOffset="60739.4741">24209 1058,'27'0,"-1"0,1 0,26 0,-27 0,1-53,26 53,-27 0</inkml:trace>
  <inkml:trace contextRef="#ctx0" brushRef="#br0" timeOffset="60958.4866">24368 846,'-26'0,"26"27,0 26,0 0,0 0,53-1,-53 1,26-26,27 26</inkml:trace>
  <inkml:trace contextRef="#ctx0" brushRef="#br0" timeOffset="61384.5109">25241 555,'0'-26,"0"26,-53 53,0 0,27 0,-27-27,53 27,-26 26,26-26,0 0,0-26,0 26,26-27,27-26,26 79,1-79,-1 0,-26 0</inkml:trace>
  <inkml:trace contextRef="#ctx0" brushRef="#br0" timeOffset="61767.5329">24765 1376,'26'0,"27"0,0 0,0 0,0 0,0 0,0 0,-27 0</inkml:trace>
  <inkml:trace contextRef="#ctx0" brushRef="#br0" timeOffset="62129.5536">25241 1323,'0'26,"0"27,0 0,0-27,0 27,0-26,0-1,53 54,-26-80,26 0,-27-53,-26 26,0 1,53-54,-53 133,0-26,0-1,0 27,0-26,0-1,0 27,26 26</inkml:trace>
  <inkml:trace contextRef="#ctx0" brushRef="#br0" timeOffset="63093.6087">25876 423,'0'0,"0"53,-79 0,79 26,-53 1,53 25,0-25,0-1,0 27,0-27,53-26,-27-53</inkml:trace>
  <inkml:trace contextRef="#ctx0" brushRef="#br0" timeOffset="63544.6345">26035 608,'0'0,"26"0,27 0,-26 0,-1 0,-26 53,53-26,-53-1,0 27,0-27,0 27,-53 27,27-54,-27 27,53-26,-27-1,27 27,0 0,53-53,0 0,0 0</inkml:trace>
  <inkml:trace contextRef="#ctx0" brushRef="#br0" timeOffset="63813.6499">26009 926,'26'0,"53"0,-26 0,0 0,0 0,-53 26,53-26,-26 0</inkml:trace>
  <inkml:trace contextRef="#ctx0" brushRef="#br0" timeOffset="64018.6615">26617 899,'79'0,"-52"0,-1 0,1 0</inkml:trace>
  <inkml:trace contextRef="#ctx0" brushRef="#br0" timeOffset="64353.6808">26908 635,'27'0,"-27"-27,53 27,-1 27,-52 26,0-27,27 1,-27 25,0-25,0-1,0 54,0-27,0-27,0 27,0-27,53-26,-27 0,1 0,26 0,-27 0</inkml:trace>
  <inkml:trace contextRef="#ctx0" brushRef="#br0" timeOffset="64695.7003">26882 873,'26'0,"1"0,26 0,-1 0,28 0,-1 0,1 0,-28 0,-25 0</inkml:trace>
  <inkml:trace contextRef="#ctx0" brushRef="#br0" timeOffset="64909.7126">27464 926,'0'26,"26"27,27-26,0-27,-26 0,-1 0,27 0,-53 0,-27-53,1 53,-27-53,27 53,-1 0</inkml:trace>
  <inkml:trace contextRef="#ctx0" brushRef="#br0" timeOffset="65171.727">27781 793,'0'27,"0"26,0-27,0 54,0-27,0-1,0-25,0 26,0-27,0 1,-53-27</inkml:trace>
  <inkml:trace contextRef="#ctx0" brushRef="#br0" timeOffset="65861.7664">27411 397,'53'0,"0"0,-27 0,1 0,26 0,-27 0,27 0</inkml:trace>
  <inkml:trace contextRef="#ctx0" brushRef="#br0" timeOffset="66229.7881">27861 211,'0'27,"0"-1,0 27,0-26,0-1,0 27,26-53,27 0,0 0,-53 0,0-26,0-27,0 79,0 1,0-1,53 27,-53-27,0 1</inkml:trace>
  <inkml:trace contextRef="#ctx0" brushRef="#br0" timeOffset="67151.8407">28072 1058,'0'-53,"27"53,26 0,0 0,0 0,-27 0,27 0,-27 0</inkml:trace>
  <inkml:trace contextRef="#ctx0" brushRef="#br0" timeOffset="67384.8541">28231 899,'0'53,"0"-26,0 26,0-1,0 1,0 27,27-54</inkml:trace>
  <inkml:trace contextRef="#ctx0" brushRef="#br0" timeOffset="67797.8778">28972 635,'0'-53,"0"26,-27 27,-52 0,53 80,26-27,0-27,-53 27,53 26,0-26,53 0,-27 0,1 0,25-27,1-26,0 53,0-53</inkml:trace>
  <inkml:trace contextRef="#ctx0" brushRef="#br0" timeOffset="68089.8945">28416 1428,'80'0,"-54"-26,1 26,52 0,-53 0,1 0,26 0,0 0</inkml:trace>
  <inkml:trace contextRef="#ctx0" brushRef="#br0" timeOffset="68441.9144">28866 1402,'0'0,"0"0,53 0,-53 53,0-27,-26-26,52 0,0 27,1-27,26 0,-27 0,1 0,26 53,-53 0,-53 0,26-53,1 52,-27-52</inkml:trace>
  <inkml:trace contextRef="#ctx0" brushRef="#br0" timeOffset="69386.9687">29475 661,'-53'0,"53"27,-53 26,53-1,0 1,0 0,0 27,0 25,0-25,53-27,-27 0,-26 0,80-27</inkml:trace>
  <inkml:trace contextRef="#ctx0" brushRef="#br0" timeOffset="69641.9831">29633 1111,'53'0,"-26"0,26 0,0 0,26 0,0 0</inkml:trace>
  <inkml:trace contextRef="#ctx0" brushRef="#br0" timeOffset="70016.0046">30136 688,'27'0,"25"0,-25 26,-27 27,0-27,0 1,0 52,0-26,0-26,0 26,0-1,0-52,26 53,27-53,0 0,-26 0,-1 0</inkml:trace>
  <inkml:trace contextRef="#ctx0" brushRef="#br0" timeOffset="70315.0217">30004 952,'0'0,"53"0,-27 0,27 0,-26 0,-1 0,27 0,-27 0</inkml:trace>
  <inkml:trace contextRef="#ctx0" brushRef="#br0" timeOffset="70504.0324">30454 1032,'26'0,"0"0,27 0,0 0,0 0,0 0,0 0,26-27</inkml:trace>
  <inkml:trace contextRef="#ctx0" brushRef="#br0" timeOffset="70850.0523">30930 767,'26'-26,"1"26,-27 0,0 26,26-26,-26 79,0-26,0-26,0 26,0-27,-53 1,53 25,-26-25,26-1,26 27,27-53,0 0,-26 0,-1 0,27-26</inkml:trace>
  <inkml:trace contextRef="#ctx0" brushRef="#br0" timeOffset="71150.0695">30824 926,'26'0,"27"0,0 0,0 0,0 0,0 0</inkml:trace>
  <inkml:trace contextRef="#ctx0" brushRef="#br0" timeOffset="71403.084">31459 1005,'0'27,"0"-1,-26 27,26 0,0 0,52 0,-25-53,-1 0,27 0,-53-27,27 27,-27-53,0 27,0-27,-27 53,27-53,-53 53,0 0</inkml:trace>
  <inkml:trace contextRef="#ctx0" brushRef="#br0" timeOffset="71644.0977">31829 873,'0'26,"0"1,0 26,0 26,-26-26,26 0,-27 0,27 0,-52-27,25 27,-26-53,27 0</inkml:trace>
  <inkml:trace contextRef="#ctx0" brushRef="#br0" timeOffset="72126.1253">31512 423,'0'-26,"0"26,53 0,-27 26,27-26,0 0,-26 0,-1 0,27 0</inkml:trace>
  <inkml:trace contextRef="#ctx0" brushRef="#br0" timeOffset="72574.151">32147 238,'0'-53,"53"53,0 0,-27 26,-26 27,0 0,-26-53,26 53,-53-53,53 53,0-27,26-26,1 0,26 27,-53 26,0-53,-106 53,26-53,1 0</inkml:trace>
  <inkml:trace contextRef="#ctx0" brushRef="#br0" timeOffset="74951.2867">5027 3757,'0'0,"79"0,1 0,-1 0,1 0,-1 0,-26 0,-27 0,27 0</inkml:trace>
  <inkml:trace contextRef="#ctx0" brushRef="#br0" timeOffset="75169.2994">5292 3651,'0'0,"0"53,0 0,0 0,0-27,0 1,0 26,0-27</inkml:trace>
  <inkml:trace contextRef="#ctx0" brushRef="#br0" timeOffset="75889.3406">7117 3095,'0'-79,"0"52,-79 27,0 0,52 27,27 26,-79 26,79-26,0 0,0 0,26 26,27-26,-26 0,25 0,28-26,-27-27,-27 79</inkml:trace>
  <inkml:trace contextRef="#ctx0" brushRef="#br0" timeOffset="76203.3585">6535 3995,'27'0,"52"0,-26 0,0 0,0 0,0 0,0 0</inkml:trace>
  <inkml:trace contextRef="#ctx0" brushRef="#br0" timeOffset="76579.38">7170 3942,'53'0,"-26"0,-1 0,-26 26,0 1,0-1,0 27,0-26,106-27,-80 0,27 0,-26 0,26 0,-27 0</inkml:trace>
  <inkml:trace contextRef="#ctx0" brushRef="#br0" timeOffset="77493.4319">7752 2963,'-53'26,"53"27,0 27,-53 26,53-27,0 0,0 1,0-1,27 0,-27 1,79 26,1-27,-1-26,27-53</inkml:trace>
  <inkml:trace contextRef="#ctx0" brushRef="#br0" timeOffset="79885.5691">29819 1032,'0'0,"0"-27,0 27,0 27,0 25,0 1,0 0,0 0,-53 0</inkml:trace>
  <inkml:trace contextRef="#ctx0" brushRef="#br0" timeOffset="82855.739">8043 3148,'0'-26,"27"-1,26 27,0 0,-27 0,27 0,0 0,-53 53,0 0,0 0,0 0,0 0,-27 26,27-26,0-26,0-1,0 27,27 0,-1-53,27 0,0 0,0 0,0 0,-26-27</inkml:trace>
  <inkml:trace contextRef="#ctx0" brushRef="#br0" timeOffset="83155.7561">8070 3466,'26'0,"27"0,0 0,0 0,26 0,-26-53,27 53,-27 0,0-53</inkml:trace>
  <inkml:trace contextRef="#ctx0" brushRef="#br0" timeOffset="83358.7677">8943 3386,'53'0,"0"0,-27 0,27 0,-26 0,-1 0,27-26</inkml:trace>
  <inkml:trace contextRef="#ctx0" brushRef="#br0" timeOffset="83703.7874">9525 2989,'79'0,"-52"0,26 0,-27 0,-26 27,0-1,0 1,0 26,0-27,0 1,0 26,0-27,0 1,0 25,0-25,27-27,-1 0,54 0,-28 0,-25 0</inkml:trace>
  <inkml:trace contextRef="#ctx0" brushRef="#br0" timeOffset="84005.8048">9525 3307,'0'-26,"26"26,54 0,-27 0,0 0,0 0,0 0,-1-27</inkml:trace>
  <inkml:trace contextRef="#ctx0" brushRef="#br0" timeOffset="84273.8201">10451 3254,'0'27,"0"-1,0 53,0-52,27-27,25 0,1 0,0-27,-53-26,0 1,-79 52,26 0</inkml:trace>
  <inkml:trace contextRef="#ctx0" brushRef="#br0" timeOffset="84505.8334">11086 2937,'0'52,"0"-25,0 52,-26 1,26-1,0 0,0 27,0 0,0-27,0 1,0-54,0 1,0-27</inkml:trace>
  <inkml:trace contextRef="#ctx0" brushRef="#br0" timeOffset="84943.8585">10583 2698,'0'0,"80"0,-27 0,0 0,-1-26</inkml:trace>
  <inkml:trace contextRef="#ctx0" brushRef="#br0" timeOffset="85240.8755">11086 2407,'53'0,"0"0,-27 27,-26-1,0 27,0-26,0-1,0 27,0-53,0 53,0-27,27-26,52 0,-52 0,26 0,-27 0</inkml:trace>
  <inkml:trace contextRef="#ctx0" brushRef="#br0" timeOffset="86432.943">10901 2910,'26'0,"27"0,27 0,-80 0,26 0,-26 53,27-53,-27 26,52 27,-52 27,0-27,27 0,-27 0,0-1,0 28,0-27,0-27,0 54,0-54,0-26,0 106,-27-106,27 53,-52 0,52-27,-27-26,-26 0,27 0,-1 0,54 0</inkml:trace>
  <inkml:trace contextRef="#ctx0" brushRef="#br0" timeOffset="87160.9853">11774 3360,'26'0,"27"0,0 0,-26 0,-1 0,27 0,-26-27,25 27</inkml:trace>
  <inkml:trace contextRef="#ctx0" brushRef="#br0" timeOffset="87385.9981">11959 3228,'0'0,"0"26,0 1,0 52,0 0,0 1,27-1,-27-26</inkml:trace>
  <inkml:trace contextRef="#ctx0" brushRef="#br0" timeOffset="88880.0836">13203 2857,'0'-53,"0"53,-53 0,0 53,53-26,-53-1,53 27,0-27,0 1,0 26,0-27,79 1,-26 26,0-53,27 53,-1-53</inkml:trace>
  <inkml:trace contextRef="#ctx0" brushRef="#br0" timeOffset="89358.1109">12965 3651,'-27'0,"27"-27,0 27,27 0,26 0,-1 0,1 0,0 0,0 0</inkml:trace>
  <inkml:trace contextRef="#ctx0" brushRef="#br0" timeOffset="89545.1216">13361 3492,'0'27,"0"26,0-1,0 1,53 27,-53-27</inkml:trace>
  <inkml:trace contextRef="#ctx0" brushRef="#br0" timeOffset="90364.1685">13732 2778,'-27'0,"27"26,-52 27,52 0,0 0,0 0,0 26,0-26,0 0,0 27,26-1,27 0,0-26,-27-53</inkml:trace>
  <inkml:trace contextRef="#ctx0" brushRef="#br0" timeOffset="90942.2016">14102 2884,'27'0,"26"0,0 0,-27 0,-26 0,53 53,-53-27,0 27,0-27,0 1,-26 52,26-52,-27 26,27 0,27-53,-1 52,27-52,26 0,-26 0,-26 0</inkml:trace>
  <inkml:trace contextRef="#ctx0" brushRef="#br0" timeOffset="91242.2187">14155 3175,'0'0,"53"0,-26 0,26 0,-1 0,-25 0,26 0,-27 0,1 0</inkml:trace>
  <inkml:trace contextRef="#ctx0" brushRef="#br0" timeOffset="91437.2299">14658 3201,'26'0,"1"0,26 0,0 0,-53 0</inkml:trace>
  <inkml:trace contextRef="#ctx0" brushRef="#br0" timeOffset="91781.2494">15187 2857,'27'0,"25"-26,-25 26,26 0,-53 0,53 0,-53 53,0 0,0-1,-27-25,27 26,-26-27,26 27,0 0,26-26,1-27,52 0,-26 0,0 0,0 0</inkml:trace>
  <inkml:trace contextRef="#ctx0" brushRef="#br0" timeOffset="92087.2664">15161 3122,'0'0,"26"-53,53 53,-26 0,0-27,0 27,0 0,27 0,-54 0,0 0</inkml:trace>
  <inkml:trace contextRef="#ctx0" brushRef="#br0" timeOffset="92425.2864">15928 3069,'0'79,"0"-26,0-26,0-1,79-26,-26 0,0 0,-53-26,0-1,0 1,0-27,0 26,-79 27,79-53,-53 53,26 0,27 27</inkml:trace>
  <inkml:trace contextRef="#ctx0" brushRef="#br0" timeOffset="92695.3018">16325 2937,'0'52,"53"1,-53-26,0-1,0 27,0-26,0-1,0 54,0-54,0 0,-27-26,27 53,-26-53</inkml:trace>
  <inkml:trace contextRef="#ctx0" brushRef="#br0" timeOffset="93184.3298">16060 2487,'27'0,"-1"0,27 0,-26 0,-1 0</inkml:trace>
  <inkml:trace contextRef="#ctx0" brushRef="#br0" timeOffset="93364.3401">16431 2196,'0'26,"0"27,0 0,0 0,0 0,0 26,0 1</inkml:trace>
  <inkml:trace contextRef="#ctx0" brushRef="#br1" timeOffset="104306.9659">16854 3095,'26'0,"54"0,-1 0,1 0,-1 0,0 0,1 0,-27 0,0 0,-1 0,-25 0,-1 0</inkml:trace>
  <inkml:trace contextRef="#ctx0" brushRef="#br1" timeOffset="104593.9819">17277 2910,'0'-26,"0"-1,-53 27,53 0,0 27,0 52,0-26,0 0,0 0,0 0,0 0,27-27,-27 1,26 25,-26-25</inkml:trace>
  <inkml:trace contextRef="#ctx0" brushRef="#br1" timeOffset="105777.0501">18256 2751,'0'-53,"0"27,-53-27,27 0,-27 53,27 0,26 27,-80-1,27 27,27 0,26 0,-53 0,53 0,0-27,0 1,0 25,0-25,26 26,27-27,0-26,53 80,-53-80,26 0,-26 26,0-26,-26 0</inkml:trace>
  <inkml:trace contextRef="#ctx0" brushRef="#br1" timeOffset="106205.0745">17939 3519,'0'53,"0"-1,26-52,-26 27,80-27,-54 0,27 0,-53 0,0-53,0 0,0 27,-53-1,27 27,-1 0</inkml:trace>
  <inkml:trace contextRef="#ctx0" brushRef="#br1" timeOffset="107098.1256">18680 2619,'0'-53,"-53"133,26-28,-26 28,53-1,-53 53,53-26,0 0,27 26,26-52,26 26,-26-53,0-1,0-52,-27 0</inkml:trace>
  <inkml:trace contextRef="#ctx0" brushRef="#br1" timeOffset="107675.1586">19050 2646,'26'-53,"54"53,-54 0,1 0,52 0,-79 26,0 1,0-1,0 27,0 0,0 0,-53 0,27 26,26-53,-80 1,80 26,0-27,0 1,27-27,-1 79,1-79,52 0,-26 0,-26 0</inkml:trace>
  <inkml:trace contextRef="#ctx0" brushRef="#br1" timeOffset="107975.1758">19024 3069,'52'0,"-25"0,26 0,0 0,0 0,26 0,-26 0,-27 0</inkml:trace>
  <inkml:trace contextRef="#ctx0" brushRef="#br1" timeOffset="108171.187">19659 3016,'26'0,"27"0,0 0,-27 0,1 0,26 0</inkml:trace>
  <inkml:trace contextRef="#ctx0" brushRef="#br1" timeOffset="108494.2055">20188 2593,'26'0,"1"0,26 0,-27 0,0 0,-26 0,53 0,-53 53,0-1,0-25,0-1,0 27,0-26,-26-1,26 54,-27-80,27 52,0-25,106-27,-26 0,-27 0,0 0,-27 0</inkml:trace>
  <inkml:trace contextRef="#ctx0" brushRef="#br1" timeOffset="108786.2222">20135 2910,'0'0,"79"0,-52 0,26 0,-1 0,1 0,0 0,-26 0</inkml:trace>
  <inkml:trace contextRef="#ctx0" brushRef="#br1" timeOffset="109063.238">20902 2963,'0'26,"0"27,0 0,53 0,0-53,0-26,-53-27,-27 26,27-26,-26 53,26-26,-53 26,0 0</inkml:trace>
  <inkml:trace contextRef="#ctx0" brushRef="#br1" timeOffset="109318.2526">21220 2778,'0'26,"53"27,-53 0,0 0,0 26,0 27,0-26,0-1,0 0,0-26,-27 27,-26-54,27-26,26 0,0-26,0-54</inkml:trace>
  <inkml:trace contextRef="#ctx0" brushRef="#br1" timeOffset="109865.2839">21220 2196,'-27'26,"27"1,-26 26,26-27,0 0,0 54,26-80,27 0,-26 0,25-27,-52-26,0 1,0-1,-26 53,26-27,-53 27,27 0,26 27</inkml:trace>
  <inkml:trace contextRef="#ctx0" brushRef="#br1" timeOffset="110653.329">21590 3095,'79'0,"-26"-53,0 53,27 0,-1-26,27 26,-27 0,-52 0,-27-53</inkml:trace>
  <inkml:trace contextRef="#ctx0" brushRef="#br1" timeOffset="110908.3436">21908 2857,'0'-26,"0"26,0 53,0 0,0-27,0 27,0 0,0 26,26-26,0-26,27-27</inkml:trace>
  <inkml:trace contextRef="#ctx0" brushRef="#br1" timeOffset="111373.3701">22913 2646,'0'-27,"0"27,-53-53,27 53,26 27,-53 26,53-1,-53 1,53 0,0 0,0-26,0-1,26 27,-26-27,53 27,-26-53,25 53,-25-53</inkml:trace>
  <inkml:trace contextRef="#ctx0" brushRef="#br1" timeOffset="111575.3817">22754 3254,'0'27,"0"-1,0 0,0 27,0-26</inkml:trace>
  <inkml:trace contextRef="#ctx0" brushRef="#br1" timeOffset="112505.4349">23469 2619,'0'-53,"0"80,-80-1,54 53,-27 1,26-1,-26 1,53-1,0 0,0 1,0-1,0-26,53 26,27-52,-27-27,0 0</inkml:trace>
  <inkml:trace contextRef="#ctx0" brushRef="#br1" timeOffset="112977.4619">23680 2725,'53'-27,"0"27,0 0,0 0,-53 27,0-1,0 27,0-26,0-1,0 1,-27 26,1-27,-27 53,27-52,26 26,0 0,26-27,1-26,25 0,28 0,-54 0</inkml:trace>
  <inkml:trace contextRef="#ctx0" brushRef="#br1" timeOffset="113247.4773">23654 3016,'0'0,"53"0,0 0,-27 0,27 0,-27 0,27 0,-26 0,-1 0</inkml:trace>
  <inkml:trace contextRef="#ctx0" brushRef="#br1" timeOffset="113443.4886">24236 2937,'26'0,"54"0,-54-27,1 27</inkml:trace>
  <inkml:trace contextRef="#ctx0" brushRef="#br1" timeOffset="113765.507">24712 2566,'0'0,"53"0,-27 0,-26 27,0 26,27-27,-27 0,0 27,0-26,0 26,-27-27,-25 27,52 0,0-27,26-26,27 0,-27 27,1-27,26 0</inkml:trace>
  <inkml:trace contextRef="#ctx0" brushRef="#br1" timeOffset="114057.5237">24448 2831,'105'0,"-52"0,0-53,0 53,0 0,0 0,-27 0,1 26,26-26</inkml:trace>
  <inkml:trace contextRef="#ctx0" brushRef="#br1" timeOffset="114365.5413">25241 2884,'0'53,"-53"-1,53-25,-26 26,26-27,0 27,0-26,53-27,-27 0,1 0,-27 0,53 0,-53-80,0 54,-27-1,27-26,-53 53,53-52,-53 52,0 0</inkml:trace>
  <inkml:trace contextRef="#ctx0" brushRef="#br1" timeOffset="114605.555">25426 2751,'53'0,"-26"53,-27-26,53 26,-53 0,0-1,0 1,0 0,-27 27,1-54,-27 27,26-26,1-27,26 52</inkml:trace>
  <inkml:trace contextRef="#ctx0" brushRef="#br1" timeOffset="116105.6408">24553 2540,'0'-27,"27"27,26 0,-27 0,27 0,0 0,0 0,-53 0,-27 0,27 53,0-26,0-1,-26 27,26-27,0 27</inkml:trace>
  <inkml:trace contextRef="#ctx0" brushRef="#br1" timeOffset="117163.7013">25770 2963,'0'0,"53"0,27 0,-54 0,27 0,0 0,0 0,-27 0,27 0</inkml:trace>
  <inkml:trace contextRef="#ctx0" brushRef="#br1" timeOffset="117433.7167">25956 2778,'-53'53,"53"-27,0 1,0 26,0 26,0-26,0 0,0-27,26-26</inkml:trace>
  <inkml:trace contextRef="#ctx0" brushRef="#br1" timeOffset="117884.7424">26802 2540,'0'-27,"0"27,0-53,-79 53,52 0,1 0,-27 53,27-26,-27 26,53 26,-27 0,27-26,0 0,0 0,0 26,53-26,-26 0,-1-53,27 53,-27-53</inkml:trace>
  <inkml:trace contextRef="#ctx0" brushRef="#br1" timeOffset="118295.7661">26247 3333,'26'0,"27"27,-26-27,-1 53,53-27,-79 27,0-26,-26-27,26 26,-27-26,27 53,0-53,53 0,0 0,27 0,25 0,-25-26</inkml:trace>
  <inkml:trace contextRef="#ctx0" brushRef="#br1" timeOffset="118663.7871">27279 2381,'0'-27,"-27"27,27 0,-53 53,53 0,-79 27,79-1,0 0,0 1,0-1,0 27,0-27,26-26,1-26,26-27</inkml:trace>
  <inkml:trace contextRef="#ctx0" brushRef="#br1" timeOffset="119780.851">27490 2593,'0'-53,"0"26,27 27,26 0,0 0,-27 0,27 0,-53 0,0 53,0-26,0 26,0-1,0 28,0-54,-53 27,53-26,-26-27,26 53,0-27,26-26,0 0,54 53,-27-53,0 0,-27 0,27 0,-53 0</inkml:trace>
  <inkml:trace contextRef="#ctx0" brushRef="#br1" timeOffset="120043.8661">27464 2857,'26'0,"1"0,26 0,26 0,27 0,-27 0,-26 53,-26-53</inkml:trace>
  <inkml:trace contextRef="#ctx0" brushRef="#br1" timeOffset="120222.8763">27966 3016,'27'0,"-1"0,27 0</inkml:trace>
  <inkml:trace contextRef="#ctx0" brushRef="#br1" timeOffset="120978.9196">28522 2513,'27'0,"25"0,28 0,-54 0,-26 0,53 0,-53 53,0-26,0 26,0-27,-26 0,26 27,-53-26,53 26,-27-27,27 27,0 26,27-79,26 27,0-27,-27 0,27 0</inkml:trace>
  <inkml:trace contextRef="#ctx0" brushRef="#br1" timeOffset="121316.9389">28469 2804,'0'-26,"53"26,26 0,-52 0,26 0,0 0,26 0,-26 0,0 0,-27 0</inkml:trace>
  <inkml:trace contextRef="#ctx0" brushRef="#br1" timeOffset="122156.9869">28152 2884,'-53'0,"26"0,27 0,80 0,-27 0,-27 0,1 0,25 0,-25 0</inkml:trace>
  <inkml:trace contextRef="#ctx0" brushRef="#br1" timeOffset="122855.0269">29236 2884,'-26'0,"26"-27,-53 27,-26 0,26 0,0 0,26 53,27 26,0-52,27-27,-1 0,1 0,26 0,-27 0,-26-27,27 27,-27-52,0-1,0 26,0-26,-27 53,27 0</inkml:trace>
  <inkml:trace contextRef="#ctx0" brushRef="#br1" timeOffset="123110.0414">29395 2672,'53'0,"-26"79,-27-52,53-1,-53 27,0-26,0-1,0 27,-53-27,26 27,1-26,-54-27,54 53,-27-53</inkml:trace>
  <inkml:trace contextRef="#ctx0" brushRef="#br1" timeOffset="123560.0672">29660 2116,'26'0,"27"0,-53 0,0 53,0 0,0 0,0-53,0 27,0-27,53 26,0-26,26 0,-52 0,-27 53</inkml:trace>
  <inkml:trace contextRef="#ctx0" brushRef="#br1" timeOffset="125029.1512">9340 4921,'0'0,"79"0,-26 0,26 0,1-53,-1 53,-26 0,0 0</inkml:trace>
  <inkml:trace contextRef="#ctx0" brushRef="#br1" timeOffset="125269.1649">9551 4789,'-52'-27,"52"54,0 26,0 26,26-26,-26 0,0 0,0 0,0 26,0-26</inkml:trace>
  <inkml:trace contextRef="#ctx0" brushRef="#br1" timeOffset="125630.1856">10610 4709,'0'0,"-53"0,26 0,1 0,-27 0,27 0,26 27,-53-1,53 27,0 0,0 0,0 0,0 0,0 26,53-26,0 0,-27-27,27-26</inkml:trace>
  <inkml:trace contextRef="#ctx0" brushRef="#br1" timeOffset="126008.2072">10927 4947,'80'0,"-27"0,26 0,-79 0,0 53,0 27,-26-54,52-26,27 0,-27 0,1 27,26-27,-53 53,0-27,-80 27,27-27,1 27,-1-26,0-27</inkml:trace>
  <inkml:trace contextRef="#ctx0" brushRef="#br1" timeOffset="126643.2434">11748 4683,'-27'0,"27"-53,-26 53,-1 26,27 1,-53 26,53 26,0 27,0-53,0 26,0 1,0-1,53 0,-26 1,26-80,26 26</inkml:trace>
  <inkml:trace contextRef="#ctx0" brushRef="#br1" timeOffset="127062.2674">12039 4842,'52'0,"-25"0,52 0,-52 0,-1 0,27 0,-53 26,0 0,0 27,0-26,0 26,-53 0,27-27,26 27,-27-26,27 52,0-53,27-26,26 0,0 0,0 0,-1 0</inkml:trace>
  <inkml:trace contextRef="#ctx0" brushRef="#br1" timeOffset="127374.2853">12039 5106,'26'0,"0"0,27 0,0 0,27 0,-27 27,-27-27,1 0,25 0</inkml:trace>
  <inkml:trace contextRef="#ctx0" brushRef="#br1" timeOffset="127587.2974">12806 5053,'53'-53,"-27"53,27 0,27 0,-28 0,-25-53</inkml:trace>
  <inkml:trace contextRef="#ctx0" brushRef="#br1" timeOffset="127895.3151">13203 4762,'53'-53,"0"53,-27 0,0 0,-26 27,80-27,-80 53,0 0,0-27,0 27,-53 0,26-27,27 27,-52-53,52 53,0-26,0-1,26-26,53 0,-26 0,0 0,-26 0</inkml:trace>
  <inkml:trace contextRef="#ctx0" brushRef="#br1" timeOffset="128149.3297">13097 5000,'53'0,"26"0,-26-26,0 26,26 0,-26 0,0 0</inkml:trace>
  <inkml:trace contextRef="#ctx0" brushRef="#br1" timeOffset="128735.3632">14023 5027,'-27'-53,"1"53,-27 0,27 26,-54 27,80-26,0 26,80 0,-27-53,-1 0,1 0,0 0,-53 0,27 0,-27-27,0-26,-27 0,-52 0,52 53,27 53,0-26</inkml:trace>
  <inkml:trace contextRef="#ctx0" brushRef="#br1" timeOffset="129065.3821">14235 4789,'0'26,"53"53,-53-26,0 0,52 27,-52-1,0 53,0-52,-26-1,-27-26,27 0,26-27,-27-26,27 0</inkml:trace>
  <inkml:trace contextRef="#ctx0" brushRef="#br1" timeOffset="130055.4387">14367 4021,'0'-26,"0"26,79 0,-52 26,-27 54,0-27,0 0,0-27,0 27,0-27,0 1,53 26,-53-27,0 27,-53-26,26-27,1 0</inkml:trace>
  <inkml:trace contextRef="#ctx0" brushRef="#br1" timeOffset="130805.4816">14605 5212,'0'-26,"26"26,27 0,0 0,27-27,-1 27,-26 0,0 0,-27 0</inkml:trace>
  <inkml:trace contextRef="#ctx0" brushRef="#br1" timeOffset="131045.4953">14764 5106,'0'53,"0"-53,0 53,0-27,0 1,0 26,53-27,-53 27,26-53</inkml:trace>
  <inkml:trace contextRef="#ctx0" brushRef="#br1" timeOffset="131269.5081">15319 5186,'27'0,"-27"-27,53 27,-53 0</inkml:trace>
  <inkml:trace contextRef="#ctx0" brushRef="#br1" timeOffset="131457.5189">15558 5212,'52'0,"-25"0</inkml:trace>
  <inkml:trace contextRef="#ctx0" brushRef="#br1" timeOffset="131628.5287">15822 5212,'53'0,"-53"26,26-26</inkml:trace>
  <inkml:trace contextRef="#ctx0" brushRef="#br1" timeOffset="132250.5643">16484 5238,'0'0,"26"0,27 0,26 0,-26 0,0 0,0 0,0 0,0 0,26 0,-52 0,-1 0,27 0</inkml:trace>
  <inkml:trace contextRef="#ctx0" brushRef="#br1" timeOffset="132490.578">16801 5080,'0'26,"-26"-26,26 53,0 26,26-52,-26 26</inkml:trace>
  <inkml:trace contextRef="#ctx0" brushRef="#br1" timeOffset="133431.6318">18838 4498,'0'-53,"-53"53,27 0,0 0,-27 0,-27 53,27-27,0 27,0-27,53 1,0 26,0 0,0 0,27 0,52-27,1-26,-1 79,0-79,1 0,-1 0,-52 0</inkml:trace>
  <inkml:trace contextRef="#ctx0" brushRef="#br1" timeOffset="133767.6509">18150 5027,'0'26,"0"1,0-1,0 27,0-26,0 25,0 1,27-26,-27-1</inkml:trace>
  <inkml:trace contextRef="#ctx0" brushRef="#br1" timeOffset="134089.6693">18362 5106,'-26'27,"-54"52,54-79,-27 53,26-27,54-26,-1 0,1 0,26 53,-27-53,27 0,0 0</inkml:trace>
  <inkml:trace contextRef="#ctx0" brushRef="#br1" timeOffset="135266.7368">18150 5133,'0'-27,"0"54,27 26,-27-1,0 1,0 0,0 27,0-54</inkml:trace>
  <inkml:trace contextRef="#ctx0" brushRef="#br1" timeOffset="135935.775">19553 4392,'-53'0,"26"-27,-26 27,1 27,25 26,-26 26,27 0,26 1,-53-1,53 1,0-1,26 27,-26-53,80 0,-27 0,-1-53</inkml:trace>
  <inkml:trace contextRef="#ctx0" brushRef="#br1" timeOffset="136428.8032">19844 4524,'0'-53,"26"53,1 0,-1 0,27 0,-26 53,-27-26,79 25,-79 1,0 0,0-26,0 26,-27-27,27 1,-52 25,52-25,-27-27,27 53,0 26,0-79,27 27,52-27,-26 0,0 0,-27 0</inkml:trace>
  <inkml:trace contextRef="#ctx0" brushRef="#br1" timeOffset="136704.819">19764 4868,'27'0,"26"0,0 26,0-26,0 0,-1 0,1 27,27-27,-54 0</inkml:trace>
  <inkml:trace contextRef="#ctx0" brushRef="#br1" timeOffset="136887.8289">20479 5000,'26'0,"1"0,26 0,-27 0,27 0,0 0,26 0,-52 0</inkml:trace>
  <inkml:trace contextRef="#ctx0" brushRef="#br1" timeOffset="137262.8509">21087 4630,'27'0,"-1"0,27 0,27 0,-80 26,26-26,-26 27,0 26,0 0,0 26,-26-53,26 27,0-26,-27-1,27 54,27-54,25-26,-25 0,-1 0,1 0,26 0</inkml:trace>
  <inkml:trace contextRef="#ctx0" brushRef="#br1" timeOffset="137553.8676">20981 4868,'0'0,"53"-26,-26 26,26 0,26 0,1 0,-28 0,54 26,-26-26,-1 0,-26 0</inkml:trace>
  <inkml:trace contextRef="#ctx0" brushRef="#br1" timeOffset="137778.8803">21775 5000,'0'27,"0"52,0-26,53-26,-26-27,26 0,-53-27,0 1,-53 26,53-53,-53 53,53-53,-53 53,53-27</inkml:trace>
  <inkml:trace contextRef="#ctx0" brushRef="#br1" timeOffset="138026.894">22278 4842,'26'0,"27"0,-26 26,-1 0,-26 27,0 0,53 27,-53-27,0 0,0-27,-53 27,27-27,-54-26,54 53,-1-53</inkml:trace>
  <inkml:trace contextRef="#ctx0" brushRef="#br1" timeOffset="138588.9263">22463 3968,'0'27,"0"26,0 0,-53 0,53 26,0-26,0 0,0-27</inkml:trace>
  <inkml:trace contextRef="#ctx0" brushRef="#br1" timeOffset="138904.9449">22675 4021,'0'0,"-27"0,1 53,-1-53,-25 80,25-54,27 1,0-27,0 52,79-52,-26 0,27 27,-27-27,0 0</inkml:trace>
  <inkml:trace contextRef="#ctx0" brushRef="#br1" timeOffset="139496.9787">22728 5027,'0'-27,"26"27,54 0,-1 0,27 0,-27 0,1 0,-28 0,-25 0</inkml:trace>
  <inkml:trace contextRef="#ctx0" brushRef="#br1" timeOffset="139737.9925">22966 4894,'26'0,"-26"27,0 26,0-27,0 1,0-1,0 27,0-26</inkml:trace>
  <inkml:trace contextRef="#ctx0" brushRef="#br1" timeOffset="139992.007">23363 5027,'0'-27,"53"27,0 0,-53 0</inkml:trace>
  <inkml:trace contextRef="#ctx0" brushRef="#br1" timeOffset="140179.0177">23601 5053,'26'0,"1"0</inkml:trace>
  <inkml:trace contextRef="#ctx0" brushRef="#br1" timeOffset="140367.0283">23839 5080,'26'-27,"27"27,-53 27</inkml:trace>
  <inkml:trace contextRef="#ctx0" brushRef="#br1" timeOffset="140531.0379">23971 5080,'53'0,"-53"26</inkml:trace>
  <inkml:trace contextRef="#ctx0" brushRef="#br1" timeOffset="140697.0474">24262 5080,'27'0</inkml:trace>
  <inkml:trace contextRef="#ctx0" brushRef="#br2" timeOffset="151559.6687">25188 4339,'0'26,"-79"27,53 0,-27 27,0 25,53-25,-27 26,27-1,0 28,0-27,0-27,27 0,52 1,-26-27,26-1,1-52,-1 0</inkml:trace>
  <inkml:trace contextRef="#ctx0" brushRef="#br2" timeOffset="154458.8339">25506 4947,'26'0,"1"0,-1-53,27 1,-26 25,26-52,-27 26,-26 26,53 27,-53-53,-27 53,-25 0,25 53,-26-53,53 53,-26-53,26 53,0 0,0-53,53 79,-27-79,27 53,0 0,-53 0,0 0,0-26,0 26,-79-1,79-25,26-27,27 0,-27 0,1 0,52 0,-79 0</inkml:trace>
  <inkml:trace contextRef="#ctx0" brushRef="#br2" timeOffset="154669.8466">26061 5053,'0'0,"0"27,0 26,0-27,0 1,0-1,0 53,53-79</inkml:trace>
  <inkml:trace contextRef="#ctx0" brushRef="#br2" timeOffset="155367.8859">26749 4577,'0'0,"0"79,-53-26,27 0,-27 27,27-28,-27-25,26 26,27-27,0 1,0-27,0 79,27-79,26 53,-27-53,27 27,26-27,-26 0,-26 52,26-52,-27 0</inkml:trace>
  <inkml:trace contextRef="#ctx0" brushRef="#br2" timeOffset="156163.932">27517 4471,'0'-53,"0"53,53 0,26 0,-79 53,79-26,-79-1,0 27,27-27,-27 1,0 26,0-27,0 1,0-27,0 79,0-26,0 0,53-53,0 53,0-53,-1 0,1 0</inkml:trace>
  <inkml:trace contextRef="#ctx0" brushRef="#br2" timeOffset="156434.9475">27623 4815,'0'-26,"26"26,0 0,1 0,52 0,-26 0,0 0,0 0,0 0</inkml:trace>
  <inkml:trace contextRef="#ctx0" brushRef="#br2" timeOffset="156642.9589">28125 4789,'27'0,"52"0,-52 0,-1 0</inkml:trace>
  <inkml:trace contextRef="#ctx0" brushRef="#br2" timeOffset="156956.9774">28522 4524,'0'-26,"0"26,79 0,-26 0,-26 26,-27 1,0 25,0-25,0-1,0 27,0-26,0-1,-27-26,27 80,0-28,0-52,27 27,52-27,-26 0,27 0,-28 0,-25 0</inkml:trace>
  <inkml:trace contextRef="#ctx0" brushRef="#br2" timeOffset="157249.9939">28575 4789,'0'-27,"0"27,53 0,-27 0,27 0,27 0,-1 0,0 0,1 0</inkml:trace>
  <inkml:trace contextRef="#ctx0" brushRef="#br2" timeOffset="157475.007">29289 4789,'0'0,"0"26,-53 1,53 25,27-52,-1 0,27 0,0 0,0 0,-53-26,27 26,-27-53,-53 0,26 53,1-53,-27 53,26 0</inkml:trace>
  <inkml:trace contextRef="#ctx0" brushRef="#br2" timeOffset="158531.0674">29342 4789,'-26'0,"26"0,-27 0,27 53,-26-53</inkml:trace>
  <inkml:trace contextRef="#ctx0" brushRef="#br2" timeOffset="159335.1134">27173 4471,'53'-53,"-53"106,26-53,-26 80,0-1,0-53,53 27,-53 0,0 27,0-28,0 28,0-27,0 0,26 0</inkml:trace>
  <inkml:trace contextRef="#ctx0" brushRef="#br2" timeOffset="160077.1558">29792 4471,'0'80,"0"-28,-26 1,26 0,0 0,26 0,-26 26,27-26,-27 0,52 0,-52 0,0-26,0 26,0-27</inkml:trace>
  <inkml:trace contextRef="#ctx0" brushRef="#br2" timeOffset="160451.1772">30480 4498,'-26'26,"-27"53,26-26,-52 0,26 0,0-26,0 26,27-27,26 0,0-26,0 53,53-53,-1 27,-25-27,26 53,-27-53,1 0,26 26,-27-26,1 0,25 0,-25 0</inkml:trace>
  <inkml:trace contextRef="#ctx0" brushRef="#br2" timeOffset="161082.2133">30824 4630,'0'0,"26"0,54 0,-1 0,1-27,-1-25,0 52,-52-80,-27 27,26 53,-26-26,-26 26,-1 0,1 0,-27 0,26 0,-25 26,52 27,0-26,0 26,0-1,52-25,-52-1,53 27,-53-26,53 26,-53-27,0 1,0 25,0-25,-26-1,26 27,-27-53,27 27,0-27,53 0,0 0,-53 0,53 0,-53-53,27 26</inkml:trace>
  <inkml:trace contextRef="#ctx0" brushRef="#br2" timeOffset="161435.2335">31724 4630,'26'0,"-26"53,26-53,-26 53,0-27,53-26,-53 80,0-54,0 27,-26-53,26 26,26-26,27 0,0 0,27 0,-1 0,-26 0,26 0,-52-53</inkml:trace>
  <inkml:trace contextRef="#ctx0" brushRef="#br2" timeOffset="161869.2583">32597 4339,'0'26,"0"1,0 26,0 0,0 26,0 0,0 1,0-1,0 0,0 1,0-1,-80-26,54 27,-27-54,26-26,27 53,-26-53</inkml:trace>
  <inkml:trace contextRef="#ctx0" brushRef="#br2" timeOffset="172522.8677">2646 7355,'26'0,"27"0,-26 0,-1 0,1 0,26 0,-53 27</inkml:trace>
  <inkml:trace contextRef="#ctx0" brushRef="#br2" timeOffset="172724.8793">2646 7726,'26'0,"1"0,26 0,-27 0,27 0</inkml:trace>
  <inkml:trace contextRef="#ctx0" brushRef="#br2" timeOffset="173370.9162">3810 7620,'26'0</inkml:trace>
  <inkml:trace contextRef="#ctx0" brushRef="#br2" timeOffset="173602.9293">4233 7620,'27'0,"-1"0</inkml:trace>
  <inkml:trace contextRef="#ctx0" brushRef="#br2" timeOffset="173842.9432">4630 7646,'27'0,"-1"0</inkml:trace>
  <inkml:trace contextRef="#ctx0" brushRef="#br2" timeOffset="174022.9533">4974 7646,'53'0,"-53"0</inkml:trace>
  <inkml:trace contextRef="#ctx0" brushRef="#br2" timeOffset="174188.963">5318 7646,'27'0</inkml:trace>
  <inkml:trace contextRef="#ctx0" brushRef="#br2" timeOffset="174794.9977">6218 7620,'0'-53,"26"53,54 0,-54 0,0 0,27 0,27-27,-27 27,-27 0,27 0,0 0</inkml:trace>
  <inkml:trace contextRef="#ctx0" brushRef="#br2" timeOffset="175037.0115">6535 7434,'-53'0,"53"27,0-1,0 27,0-26,27-1,-27 54,0-54</inkml:trace>
  <inkml:trace contextRef="#ctx0" brushRef="#br2" timeOffset="175925.0623">8599 6323,'0'-53,"-26"0,-27 53,0 0,26 0,-26 27,27 26,26-27,-80 27,80 0,0-26,0 25,0 28,0-54,27 1,-1 26,27-27,-26-26,26 53,-27-53,1 0,-1 0</inkml:trace>
  <inkml:trace contextRef="#ctx0" brushRef="#br2" timeOffset="176349.0863">8811 6588,'0'0,"79"0,-26 0,-27 0,1 0,26 0</inkml:trace>
  <inkml:trace contextRef="#ctx0" brushRef="#br2" timeOffset="176595.1006">9102 6403,'0'-27,"0"54,0-1,0 27,0-27,0 1,0-1,0 54,0-54,53 1,-53 26</inkml:trace>
  <inkml:trace contextRef="#ctx0" brushRef="#br2" timeOffset="176912.1188">9366 6403,'-26'0,"-54"79,1-26,79 0,0-27,53-26,-27 0,1 0,-1 0,54 0,-80 27,26-27</inkml:trace>
  <inkml:trace contextRef="#ctx0" brushRef="#br2" timeOffset="177743.1663">8149 7223,'0'-27,"0"1,53 26,26 0,54 0,52 0,80 26,26-26,53 0,-27 0,27 0,-53-26,-79 26,-80 0,-53 0,-26 0,-53 0,-79 0</inkml:trace>
  <inkml:trace contextRef="#ctx0" brushRef="#br2" timeOffset="178635.2173">7858 7884,'0'0,"53"-53,0 53,0 0,0 0,0 27,-27-27,-26 79,0-52,0-1,0 27,0 26,-26-52,-27 26,26-27,27 1,0 52,0-52,53-27,0 26,0-26,0 0,-27 0</inkml:trace>
  <inkml:trace contextRef="#ctx0" brushRef="#br2" timeOffset="178891.2319">7990 8281,'27'0,"-1"0,1 0,26 0,26 0,-26 0,-27 0</inkml:trace>
  <inkml:trace contextRef="#ctx0" brushRef="#br2" timeOffset="179079.2427">8440 8281,'27'0,"26"-26,0 26,-27 0,27 0,-27 0,-26-27</inkml:trace>
  <inkml:trace contextRef="#ctx0" brushRef="#br2" timeOffset="179401.2611">8969 7884,'27'0,"-27"-26,53 26,0 0,-53 0,26 0,-26 53,27-53,-27 53,0 0,0-1,0 28,0-54,0 1,105 26,-52-53,27 0,-27 0,0 0,-1 0</inkml:trace>
  <inkml:trace contextRef="#ctx0" brushRef="#br2" timeOffset="179685.2774">9102 8069,'0'-26,"26"26,1 0,-1 0,53 0,1 26,26-26,-27 0</inkml:trace>
  <inkml:trace contextRef="#ctx0" brushRef="#br2" timeOffset="179903.2898">9790 8043,'0'53,"0"-53,0 26,0 27,0 0,26-53,27 0,-27 0,-26-26,27 26,-27-27,0 1,0-27,-27 53,27-53,-79 53,53 0</inkml:trace>
  <inkml:trace contextRef="#ctx0" brushRef="#br2" timeOffset="180120.3022">10054 7990,'53'79,"-53"-26,0 0,0 0,0 0,0 0,0 0,-26 26,26-52,0-1,-27-26</inkml:trace>
  <inkml:trace contextRef="#ctx0" brushRef="#br2" timeOffset="180862.3443">10081 7355,'-27'0,"27"27,0 25,0-25,0 26,0 0,0-27,0 1,0 26,0 0</inkml:trace>
  <inkml:trace contextRef="#ctx0" brushRef="#br2" timeOffset="181154.3613">10266 7408,'0'26,"0"-26,0 53,-53-53,53 53,-53-53,53 27,0 26,26-27,27-26,0 0,-53 27,53-27</inkml:trace>
  <inkml:trace contextRef="#ctx0" brushRef="#br2" timeOffset="181869.4023">7541 7831,'-27'0,"1"27,-27 26,26 0,27 0,-53 26,53-26,0 0,53 26,27 53,26-52,79-1,0-26,0-53,27 0</inkml:trace>
  <inkml:trace contextRef="#ctx0" brushRef="#br2" timeOffset="183014.4678">11324 7276,'27'0,"-1"-53,27 53,26 0,1 0,-1 0,1-27,-28 27,-25 0</inkml:trace>
  <inkml:trace contextRef="#ctx0" brushRef="#br2" timeOffset="183240.4803">11642 7011,'0'27,"0"26,-27-1,27 1,0 27,0-27,0 0,0-1,0-25,0 26</inkml:trace>
  <inkml:trace contextRef="#ctx0" brushRef="#br2" timeOffset="185101.5872">13123 6323,'0'-26,"-53"26,27 0,0 0,26 0,-80 53,80-27,-26 27,26-26,0-1,0 27,0-27,0 1,26 26,27-27,-26-26,25 53,28-53,-27 0,26 0</inkml:trace>
  <inkml:trace contextRef="#ctx0" brushRef="#br2" timeOffset="185542.6124">13626 6667,'-53'0,"53"0,53 0,0 0,0 0,-27 0,1 0</inkml:trace>
  <inkml:trace contextRef="#ctx0" brushRef="#br2" timeOffset="185774.6257">13864 6482,'0'26,"0"1,0-1,0 27,0-26,0-1,0 54,0-80,0 26</inkml:trace>
  <inkml:trace contextRef="#ctx0" brushRef="#br2" timeOffset="186105.6446">14102 6508,'0'0,"-53"53,0 27,53-54,0 1,0 26,0-53,53 0,-53 26,80-26,-54 0,1 0</inkml:trace>
  <inkml:trace contextRef="#ctx0" brushRef="#br2" timeOffset="186368.6593">14367 6720,'0'0,"53"0,-27 0,27 0,-26 0,26 0,-27 0</inkml:trace>
  <inkml:trace contextRef="#ctx0" brushRef="#br2" timeOffset="186571.6712">14499 6614,'0'0,"0"80,0-27,0-1,0-25</inkml:trace>
  <inkml:trace contextRef="#ctx0" brushRef="#br2" timeOffset="186773.6828">14711 6456,'0'26,"0"27,0 0,0 0,-27 26,27 0,0-26,0 0</inkml:trace>
  <inkml:trace contextRef="#ctx0" brushRef="#br2" timeOffset="187546.727">13018 7196,'52'0,"1"0,27 0,52 0,80 0,52 0,27 0,27-53,52 53,1-52,-107 52,-26 0,-52-53,-54 53,-53 0,-52 0,-27 0,0 0,-53 0</inkml:trace>
  <inkml:trace contextRef="#ctx0" brushRef="#br2" timeOffset="188558.7849">13018 7884,'0'-26,"0"26,79 0,-26 0,-27 0,1 26,52 54,-79-54,0 27,0-27,-26 1,26 26,-53-27,53 27,-53-26,53 26,0 0,0-53,26 0,54 26,-27-26,-1 0,1 0,0 0</inkml:trace>
  <inkml:trace contextRef="#ctx0" brushRef="#br2" timeOffset="188829.8003">13044 8308,'0'-53,"26"26,27 27,-26 0,-1 0,54 0,-54 0,1 0,25 27,-25-27</inkml:trace>
  <inkml:trace contextRef="#ctx0" brushRef="#br2" timeOffset="189023.8113">13600 8308,'53'0,"-27"0,27 0,-27 0,54 0,-27-27</inkml:trace>
  <inkml:trace contextRef="#ctx0" brushRef="#br2" timeOffset="189338.8289">14023 8043,'0'-53,"53"53,-27 0,27 0,-26 0,26 0,0 0,-53 27,0 52,0-53,-27 27,-52 0,79-26,0 26,26-53,27 26,0-26,26 0,-26 0,0 0</inkml:trace>
  <inkml:trace contextRef="#ctx0" brushRef="#br2" timeOffset="189622.8458">14076 8228,'0'0,"53"0,26 0,27 0,0 0,0 0,-1-53</inkml:trace>
  <inkml:trace contextRef="#ctx0" brushRef="#br2" timeOffset="189846.8583">14923 8334,'-27'0,"27"27,0-1,0-26,53 0,0 0,-53-26,0-1,0-26,-53 53,53-26,-26 26</inkml:trace>
  <inkml:trace contextRef="#ctx0" brushRef="#br2" timeOffset="190064.8709">15399 8149,'0'106,"0"-80,0 1,-53 26,53-1,-27 1,27 0,-79 27,53-54,-27-26,26 79</inkml:trace>
  <inkml:trace contextRef="#ctx0" brushRef="#br2" timeOffset="190754.9105">12700 8043,'-53'26,"53"1,-53 26,53-27,0 27,0 0,0 0,27 0,78 26,54-26,26 0,1-53</inkml:trace>
  <inkml:trace contextRef="#ctx0" brushRef="#br2" timeOffset="191490.9526">15028 7382,'0'26,"0"0,0 1,0 26,0-27,0 1,0 26,0-27,0 1,0-1</inkml:trace>
  <inkml:trace contextRef="#ctx0" brushRef="#br2" timeOffset="191804.9706">15240 7408,'0'0,"-53"53,27 0,-54 0,80-27,27 27,26-53,0 0,-53 27,52-27,-52 53</inkml:trace>
  <inkml:trace contextRef="#ctx0" brushRef="#br2" timeOffset="192006.9821">15372 7646,'27'0,"-1"0,1 0,26 0,-27 0,27-53</inkml:trace>
  <inkml:trace contextRef="#ctx0" brushRef="#br2" timeOffset="192202.9933">15769 7408,'0'26,"0"1,0-1,0 27,0 27,0-27,0-27</inkml:trace>
  <inkml:trace contextRef="#ctx0" brushRef="#br2" timeOffset="193776.0833">16378 7143,'26'0,"1"0,-1 0,27 0,-27-52,27 52,0 0</inkml:trace>
  <inkml:trace contextRef="#ctx0" brushRef="#br2" timeOffset="194033.098">16563 6985,'0'26,"0"27,0-26,0-1,0 27,0-27,0 1,0-27</inkml:trace>
  <inkml:trace contextRef="#ctx0" brushRef="#br2" timeOffset="194257.1108">16748 7143,'27'0</inkml:trace>
  <inkml:trace contextRef="#ctx0" brushRef="#br2" timeOffset="194467.1228">16880 7170,'27'0</inkml:trace>
  <inkml:trace contextRef="#ctx0" brushRef="#br2" timeOffset="194678.1349">17119 7223</inkml:trace>
  <inkml:trace contextRef="#ctx0" brushRef="#br2" timeOffset="194843.1443">17277 7223</inkml:trace>
  <inkml:trace contextRef="#ctx0" brushRef="#br2" timeOffset="195344.173">17515 7302,'0'-53,"27"53,-1 0,27 0,0 0,0 0,0 0,-27 0,27 0</inkml:trace>
  <inkml:trace contextRef="#ctx0" brushRef="#br2" timeOffset="195562.1855">17701 7091,'0'52,"0"-25,0-1,0 27,0-26,0-1,0 27,0-26</inkml:trace>
  <inkml:trace contextRef="#ctx0" brushRef="#br2" timeOffset="196711.2512">19076 6112,'-26'-27,"26"-26,-26 53,-27 0,26 0,-26 27,27 26,26-27,-106 27,106-27,-26 27,26-26,0-1,0 27,0-26,0-1,79 27,-26-53,26 53,1-53,-1 0,0 53,-26-53</inkml:trace>
  <inkml:trace contextRef="#ctx0" brushRef="#br2" timeOffset="197310.2855">19447 6561,'0'-53,"53"53,0 0,0 0,-27 0,27 0</inkml:trace>
  <inkml:trace contextRef="#ctx0" brushRef="#br2" timeOffset="197632.3039">19791 6270,'0'27,"0"26,26 0,27-53,-26 79,26-53,-27-26,-26 53,27-53,-27 27,0 26,-53-53,0 0,26 0,-26 0</inkml:trace>
  <inkml:trace contextRef="#ctx0" brushRef="#br2" timeOffset="197797.3133">19844 6323,'53'-53,"0"0,0 53,-27 0,27 0,-53 0,53 0</inkml:trace>
  <inkml:trace contextRef="#ctx0" brushRef="#br2" timeOffset="198524.3543">18785 6958,'0'-53,"27"53,26-26,26 26,27 0,79 0,80 0,-27 0,27 0,-27 0,-53 0,-26 0,-54 0,-52 0,0 0,-53 0</inkml:trace>
  <inkml:trace contextRef="#ctx0" brushRef="#br2" timeOffset="199463.4086">18944 7329,'0'-27,"27"27,26 0,-27-26,27 26,-27 0,27 0,-53 53,0 0,0-27,0 0,0 54,-79-27,52 0,-25 26,52-52,-27-1,27 53,0-79,53 27,0-27,0 0,0 0,-27 0</inkml:trace>
  <inkml:trace contextRef="#ctx0" brushRef="#br2" timeOffset="199733.4239">18918 7726,'53'0,"-27"0,27 0,-27 0,54 0,-27 26,0-26,-27 0</inkml:trace>
  <inkml:trace contextRef="#ctx0" brushRef="#br2" timeOffset="199927.4352">19368 7752,'26'0,"27"0,-27 0,1 0,26 0,-27 0,1-53</inkml:trace>
  <inkml:trace contextRef="#ctx0" brushRef="#br2" timeOffset="200242.4532">19791 7514,'26'0,"27"0,0 0,-53 0,0 79,0-26,0-26,0-1,0 53,0-52,0-1,53-26,-26 0,-1 0,27 0,-27 0</inkml:trace>
  <inkml:trace contextRef="#ctx0" brushRef="#br2" timeOffset="200581.4726">19791 7726,'0'0,"0"-27,26 27,1 0,52 0,-26 0,0 0,-27 0</inkml:trace>
  <inkml:trace contextRef="#ctx0" brushRef="#br2" timeOffset="201022.4978">20241 7726,'0'52,"0"1,79-26,-26-27,-27 0,-26 0,0-53,-79 0,53 53</inkml:trace>
  <inkml:trace contextRef="#ctx0" brushRef="#br2" timeOffset="201255.5111">20558 7620,'27'0,"-27"0,53 53,-53-27,0 1,0-1,-80 53,27-26,-26 53,-1-27</inkml:trace>
  <inkml:trace contextRef="#ctx0" brushRef="#br2" timeOffset="201841.5446">18680 7434,'0'0,"-53"0,26 27,27 52,-79 1,79-1,0 0,26 1,54 26,-1-27,80 0,26-79</inkml:trace>
  <inkml:trace contextRef="#ctx0" brushRef="#br2" timeOffset="202852.6025">20294 7382,'0'26,"26"-26,-26 53,0-27,53 27,-53-26,0-1,53 27,-53 0,26-53,-26 53,27-53</inkml:trace>
  <inkml:trace contextRef="#ctx0" brushRef="#br2" timeOffset="203648.648">20241 7382,'53'0,"-53"0,26 0,-26 79,26-79,-26 53,80-53,-27 53,-27-53,27 53,0 0,-53-27,0 27,0-27,0-26,0 27,-53-27,53 0</inkml:trace>
  <inkml:trace contextRef="#ctx0" brushRef="#br2" timeOffset="204052.6711">20770 7276,'-27'0,"27"0,-26 53,26 0,0 26,53-79,-27 53,1-53,26 26,-27-26,-26 53,0-26,0-1,-53-26,0 53,0-53,27 0</inkml:trace>
  <inkml:trace contextRef="#ctx0" brushRef="#br2" timeOffset="204247.6823">20796 7276,'27'0,"26"0,0-53,-27 53,0 0,27 0,-26 0</inkml:trace>
  <inkml:trace contextRef="#ctx0" brushRef="#br2" timeOffset="205116.732">21405 6799,'0'-52,"-27"52,27 0,27 0,26 0,26 0,0 0,-26 0,0 0,-26 0</inkml:trace>
  <inkml:trace contextRef="#ctx0" brushRef="#br2" timeOffset="205342.7449">21564 6614,'0'27,"0"-1,0 27,0-26,0-1,0 27,26-27,-26 27,26-53</inkml:trace>
  <inkml:trace contextRef="#ctx0" brushRef="#br2" timeOffset="205642.762">21960 6747,'27'0</inkml:trace>
  <inkml:trace contextRef="#ctx0" brushRef="#br2" timeOffset="205828.7727">22199 6747,'52'0,"-25"0</inkml:trace>
  <inkml:trace contextRef="#ctx0" brushRef="#br2" timeOffset="206092.7878">22516 6799,'27'0,"-27"-26,26 26</inkml:trace>
  <inkml:trace contextRef="#ctx0" brushRef="#br2" timeOffset="206346.8023">22886 6773,'53'0,"-26"0,26 0,-27 0,27 0,0 0,0 0,-27 0,27 0</inkml:trace>
  <inkml:trace contextRef="#ctx0" brushRef="#br2" timeOffset="206572.8152">23072 6641,'0'26,"-53"27,53-26,0 25,0 1,0 0,0 0,0-26,0-1</inkml:trace>
  <inkml:trace contextRef="#ctx0" brushRef="#br2" timeOffset="207502.8683">24024 6032,'0'-53,"0"0,-53 0,27 27,-27 26,26 0,1 0,26 0,-53 26,53 27,0 0,-53-26,53 52,0-26,27 0,-27-27,53 27,-27-26,27-27,-27 79,27-79,-26 27,-1-27,27 0</inkml:trace>
  <inkml:trace contextRef="#ctx0" brushRef="#br2" timeOffset="207804.8853">24262 6270,'53'0,"-53"0,53 0,-26 0,26 53,-27-53</inkml:trace>
  <inkml:trace contextRef="#ctx0" brushRef="#br2" timeOffset="208005.8972">24659 6032,'0'0,"0"53,0-26,0 25,0 1,-26 27,26-27,0-27</inkml:trace>
  <inkml:trace contextRef="#ctx0" brushRef="#br2" timeOffset="208649.9339">23733 6694,'80'0,"-28"0,54 0,79 0,1 0,25 0,1 0,0 0,-27 0,0 0,-79 0,-53 0,0 0,-27 0,1 0,26 0,-80 0,1 0</inkml:trace>
  <inkml:trace contextRef="#ctx0" brushRef="#br2" timeOffset="210059.0146">23548 7382,'0'-53,"79"53,1 0,-54 26,1 1,-27-1,79 53,-79-26,0-26,0 26,-53 26,27-26,-27 0,26-27,-26 27,53 0,53-26,0-27,0 0,0 0,26 0,-52 0</inkml:trace>
  <inkml:trace contextRef="#ctx0" brushRef="#br2" timeOffset="210363.032">23574 7726,'80'0,"-54"0,27 0,-26 26,26-26,-27 0</inkml:trace>
  <inkml:trace contextRef="#ctx0" brushRef="#br2" timeOffset="210564.0435">24051 7778,'53'0,"-27"0,27 0,26 0</inkml:trace>
  <inkml:trace contextRef="#ctx0" brushRef="#br2" timeOffset="210922.0639">24474 7434,'0'0,"26"0,54 0,-27 0,-53 27,26-27,-26 53,0 0,0 0,0-27,-26 27,-27-26,26-1,27 27,-26-53,26 53,0-27,26 27,27-53,0 0,0 0,0 0</inkml:trace>
  <inkml:trace contextRef="#ctx0" brushRef="#br2" timeOffset="211223.0809">24368 7752,'0'-53,"53"53,0 0,-27 0,1 0,26 0,-27 0,1 0,26 0,-27 0</inkml:trace>
  <inkml:trace contextRef="#ctx0" brushRef="#br2" timeOffset="211493.0967">24924 7752,'0'26,"0"27,0-53,0 53,0-26,0 26,79-53,-79-27,0-26,0 27,0-27,-26 53,26-53,-27 53,-26-26</inkml:trace>
  <inkml:trace contextRef="#ctx0" brushRef="#br2" timeOffset="211746.1111">25162 7593,'26'0,"-26"0,53 27,-53 26,0 0,0-1,0 1,0 0,-53 27,27-27,-53 26,26-53,26-26,27 27</inkml:trace>
  <inkml:trace contextRef="#ctx0" brushRef="#br2" timeOffset="212347.1455">23283 7461,'0'-27,"0"27,-26 53,-27-26,27 26,-27 26,53-26,-53 0,53 0,0 26,79 1,0-1,80-26,26 0,1-53</inkml:trace>
  <inkml:trace contextRef="#ctx0" brushRef="#br3" timeOffset="223586.7884">26009 6641,'0'-27,"0"1,0 26,79 0,-53 0,1 0,26 0,0 0,0 0,0 0,-1 0,1 0,0-27,-26 27</inkml:trace>
  <inkml:trace contextRef="#ctx0" brushRef="#br3" timeOffset="223848.8033">26353 6350,'0'-27,"0"54,0 26,0-27,0 27,0 0,0-27,0 1,0 26,0-27,0 1,0 26,0-27,0 0,0 27</inkml:trace>
  <inkml:trace contextRef="#ctx0" brushRef="#br3" timeOffset="224441.8373">27226 6244,'0'-27,"0"27,0-53,-53 53,0 0,26 0,-26 27,27-1,-27 54,27-54,-27 27,53-26,-27 26,27-1,0-25,0-1,0 27,53-53,0 27,26-27,1 0,-27 0,0 0,26 0</inkml:trace>
  <inkml:trace contextRef="#ctx0" brushRef="#br3" timeOffset="224727.8537">27173 6905,'0'53,"0"27,0-27,26-1,1-52,26 0,-27 0,27 0,-53-26,0-27,0 27,0-1,0-26,0 27,-53 26,53-27,-26 27</inkml:trace>
  <inkml:trace contextRef="#ctx0" brushRef="#br3" timeOffset="225303.8863">27966 6482,'0'26,"53"-26,53 0,53 0,-53 0,-53 0,0-26,-53 0</inkml:trace>
  <inkml:trace contextRef="#ctx0" brushRef="#br3" timeOffset="225512.8986">28231 6297,'0'-27,"0"27,0 0,0 80,0-27,0 26,0 0,53 1,-53-1,79 0,-52-52</inkml:trace>
  <inkml:trace contextRef="#ctx0" brushRef="#br3" timeOffset="225890.9202">29184 6297,'-27'-53,"-26"53,27 0,-27 79,0-52,0 26,27 26,-27-26,53 0,0 0,0 0,0-27,0 1,53-27,26 79,-26-79,0 26,0-26,0 0,26 0</inkml:trace>
  <inkml:trace contextRef="#ctx0" brushRef="#br3" timeOffset="226089.9316">29395 6614,'0'27,"0"26,0 0,0-1,0 1,0 27,0-27</inkml:trace>
  <inkml:trace contextRef="#ctx0" brushRef="#br3" timeOffset="226407.9498">29977 6244,'-26'0,"-27"53,0-27,27 27,-27 27,26-28,27 1,-53 0,53 0,0-26,27 26,-1-27,27 27,26-53,27 53,-53-53</inkml:trace>
  <inkml:trace contextRef="#ctx0" brushRef="#br3" timeOffset="226809.9727">30215 6297,'0'0,"27"0,26 26,0 80,-53-79,53 25,-53-25,0-1,0 27,-27-26,-52 26,79 0,0-27,53-26,0 0,0 0,-27 0</inkml:trace>
  <inkml:trace contextRef="#ctx0" brushRef="#br3" timeOffset="227073.9878">30163 6588,'26'0,"0"0,54 0,-54 0,1 0,26 26,-27-26,1 0,25 0</inkml:trace>
  <inkml:trace contextRef="#ctx0" brushRef="#br3" timeOffset="227256.9983">30745 6588,'0'-27,"53"27,-27 0,27 0,0 0,0 0</inkml:trace>
  <inkml:trace contextRef="#ctx0" brushRef="#br3" timeOffset="227582.0169">31194 6270,'0'0,"80"0,-54 0,27 0,-26 0,26 53,-53 0,0-26,0-1,-53 27,26-27,-26 27,27-53,26 53,-27-53,27 27,0 26,0-53,27 0,52 26,-26-26,-26 0,25 0</inkml:trace>
  <inkml:trace contextRef="#ctx0" brushRef="#br3" timeOffset="227869.0333">31036 6482,'0'-53,"26"53,27-26,0 26,0 0,0 0,0 0,53 0,-27 0,-26 0</inkml:trace>
  <inkml:trace contextRef="#ctx0" brushRef="#br3" timeOffset="228100.0465">31803 6508,'0'0,"0"27,-79 52,79-26,0-26,52-27,-25 0,-1 0,27 0,-53-80,-26 54,-1-27,27 26,-53 27,53-26</inkml:trace>
  <inkml:trace contextRef="#ctx0" brushRef="#br3" timeOffset="228319.0591">32226 6270,'0'27,"0"26,0-27,0 1,0 26,0-1,53 28,-53-27,0 0,0 0,-53 26,0-26,-26 0</inkml:trace>
  <inkml:trace contextRef="#ctx0" brushRef="#br3" timeOffset="229480.1255">26458 8149,'0'0,"53"0,0 0,-26 0,-1 0,27 0,0 0,-27 26,27-26</inkml:trace>
  <inkml:trace contextRef="#ctx0" brushRef="#br3" timeOffset="229757.1413">26670 8096,'-53'0,"53"26,0 27,0-26,0-1,0 27,0-26,0-1,27 27,-27-27,52-26</inkml:trace>
  <inkml:trace contextRef="#ctx0" brushRef="#br3" timeOffset="230021.1564">27040 8175,'27'-26,"-1"26</inkml:trace>
  <inkml:trace contextRef="#ctx0" brushRef="#br3" timeOffset="230216.1676">27411 8149,'26'0,"1"0</inkml:trace>
  <inkml:trace contextRef="#ctx0" brushRef="#br3" timeOffset="230396.1779">27781 8149,'53'0,"-26"53</inkml:trace>
  <inkml:trace contextRef="#ctx0" brushRef="#br3" timeOffset="230569.1878">28231 8175,'0'-26,"27"26,25 0</inkml:trace>
  <inkml:trace contextRef="#ctx0" brushRef="#br3" timeOffset="230757.1985">28760 8096,'53'0,"-26"0,-1 0</inkml:trace>
  <inkml:trace contextRef="#ctx0" brushRef="#br3" timeOffset="230951.2096">29316 8069,'26'0,"27"0,-26 0,-1 0,1 0,26 0,-27 0</inkml:trace>
  <inkml:trace contextRef="#ctx0" brushRef="#br3" timeOffset="231139.2204">30004 8043,'53'0,"-27"0,1 0,-27-26</inkml:trace>
  <inkml:trace contextRef="#ctx0" brushRef="#br3" timeOffset="231285.2287">30348 7964,'53'0,"-80"0</inkml:trace>
  <inkml:trace contextRef="#ctx0" brushRef="#br3" timeOffset="232167.2792">26696 8069,'0'-26,"0"26,0 0,-52 0,52 53,-27-27,27 27,-53-53,53 27</inkml:trace>
  <inkml:trace contextRef="#ctx0" brushRef="#br3" timeOffset="233748.3696">4366 10609,'0'0,"53"0,-27-26,27 26,0 0,-27 0,1 0,-27 53</inkml:trace>
  <inkml:trace contextRef="#ctx0" brushRef="#br3" timeOffset="233904.3785">4445 10927,'53'0,"0"0,-27 0,1 0</inkml:trace>
  <inkml:trace contextRef="#ctx0" brushRef="#br3" timeOffset="235721.4825">9684 10027,'-27'0,"-52"0,52 0,-52 0,26 80,0-54,27-26,-27 53,0 0,53-26,-53-27,53 52,0-25,0-1,27 27,25-53,1 0,27 0,52 27,-26-27,-27 0,-26 53,0-27,-53 27,-26-27,-27 27,-53 27,-26-1,26 1,0-1,27-53,-1 27,54-53,26 53,-27-53,27 27,0 26,27-53,26 0,26 0,27 0,53 0,-27 0,27-27,26 27,0-53,-26 53,0-53,-54 53,-25 0,-1-53,0 53,-26 0,0 0,-26 0,26 0,0 0,-27 0,-52 0</inkml:trace>
  <inkml:trace contextRef="#ctx0" brushRef="#br3" timeOffset="236688.5378">8361 11747,'0'53,"0"26,26 1,-26-1,53 1,-53-1,27 0,-27-26,26-53,-26 27,53-27,-26-27,-27 1,0-54,52 28,-52-1,0-27,0 27,0 0,0 27,27 26,-27 0,53 53,-53-27,79 27,-79-26,53 26,-53-27,27 1,-27 25,0 28</inkml:trace>
  <inkml:trace contextRef="#ctx0" brushRef="#br3" timeOffset="236935.5519">9128 11985,'27'0,"-1"0,53 0,-52 0,26 0,-53 27</inkml:trace>
  <inkml:trace contextRef="#ctx0" brushRef="#br3" timeOffset="237114.5621">9181 12329,'27'-26,"-1"26,-26-27,53 27,-27 0</inkml:trace>
  <inkml:trace contextRef="#ctx0" brushRef="#br3" timeOffset="237408.579">9578 12118,'53'0,"0"-27,-27 27,27 0,27 0,-1 0,-26 0,0-53,0 53</inkml:trace>
  <inkml:trace contextRef="#ctx0" brushRef="#br3" timeOffset="237940.6094">10557 11774,'0'0,"0"26,-27-26,1 53,0-53,-27 53,26-53,-26 53,0-53,53-53,0 26,0-25,27 52,26-53,-27 53,1 0,26 0,-27 0,0 0,27 0,-26 26,-1-26,27 27,-26-27,26 0,-53-27,0 1,-53-27,-27 26,27 27,0-53,1 53,25 0,27 0</inkml:trace>
  <inkml:trace contextRef="#ctx0" brushRef="#br3" timeOffset="239154.6788">9260 9551,'0'-53,"27"53,-1 0,27 0,-26 0,-1 0,1 0,26 0,-1 0</inkml:trace>
  <inkml:trace contextRef="#ctx0" brushRef="#br3" timeOffset="239380.6917">9895 9075,'0'0,"0"26,0 27,27 0,-27 0,0 0,53 26,-53-52</inkml:trace>
  <inkml:trace contextRef="#ctx0" brushRef="#br3" timeOffset="275789.7742">11695 9974,'0'-26,"0"0,0 26,-27 0,1 0,-27 0,0 0,-27 105,80-78,-52-1,52 27,0-26,-27 26,27-27,0 1,0 25,27-25,52 52,-26-79,-27 27,1-27,26 0,-27 0,1 0,26 0,-1 0,1 0,-53 0,27 0</inkml:trace>
  <inkml:trace contextRef="#ctx0" brushRef="#br3" timeOffset="276292.803">12091 10160,'0'-27,"27"27,-27 0,0 80,0-54,26 1,-26 25,0-25,0-1,0 27,53-26,-53-1,27-26</inkml:trace>
  <inkml:trace contextRef="#ctx0" brushRef="#br3" timeOffset="276636.8226">12303 10160,'0'26,"-26"1,26-1,-27-26,27 53,0-53,0 26,53-26,-26 27,-1-27,53 0,-52 0</inkml:trace>
  <inkml:trace contextRef="#ctx0" brushRef="#br3" timeOffset="277147.8516">12779 9869,'-26'0,"-1"0,-25 0,52 26,0 53,0-26,0 27,0-1,0 1,26-28,0 28,27-27,0 0,-26 0,-1-27,54-26</inkml:trace>
  <inkml:trace contextRef="#ctx0" brushRef="#br3" timeOffset="277923.8963">13150 9869,'0'-27,"53"27,-27 0,54 0,-80 27,0 26,0-1,0 1,0 0,-27 27,27-27,-53 0,53-27,0 27,0 0,0-27,53-26,0 0,0 0,26 0,-26 0,0 0,-53 0</inkml:trace>
  <inkml:trace contextRef="#ctx0" brushRef="#br3" timeOffset="278195.9119">13150 10239,'0'0,"53"0,0 0,0 0,-1 0,1 0,0-53,0 53,-26 0</inkml:trace>
  <inkml:trace contextRef="#ctx0" brushRef="#br3" timeOffset="278414.9244">13811 10160,'27'0,"26"0,0 0,-1 0,28-80,-1 80</inkml:trace>
  <inkml:trace contextRef="#ctx0" brushRef="#br3" timeOffset="278721.9419">14367 9895,'26'0,"1"0,-1 0,-26 27,0-1,0 27,0-27,0 27,-26 0,26 0,-53-26,53 26,0-1,53-25,0-27,26 0,27 0,-53 0,-27 0,-26-53</inkml:trace>
  <inkml:trace contextRef="#ctx0" brushRef="#br3" timeOffset="279066.9617">14288 10133,'26'0,"0"0,1 0,52 0,-26 0,0 0,26 0,1 0,-1-53</inkml:trace>
  <inkml:trace contextRef="#ctx0" brushRef="#br3" timeOffset="279321.9763">15161 10160,'-53'26,"53"27,53 0,0-53,-27 0,-26 0,26 0,-26-53,0 0,0 53,0-53,-52 53,-1 0</inkml:trace>
  <inkml:trace contextRef="#ctx0" brushRef="#br3" timeOffset="279567.9903">15505 10001,'26'26,"-26"27,0 0,53 27,-53-27,0 26,0 0,0 1,-26-27,26-1,-80-52,80 27,-26-27</inkml:trace>
  <inkml:trace contextRef="#ctx0" brushRef="#br3" timeOffset="280102.0209">15372 9207,'27'-26,"-27"26,0 26,0 54,0-28,0 1,0 0,0 0,0 27,0-54</inkml:trace>
  <inkml:trace contextRef="#ctx0" brushRef="#br3" timeOffset="280387.0372">15637 9313,'0'0,"-27"79,27-26,-52-26,52-1,26-26,0 0,1 0,-1 0,27 0,-26 0,-27 80</inkml:trace>
  <inkml:trace contextRef="#ctx0" brushRef="#br3" timeOffset="281512.1015">15716 9260,'0'0,"0"0,-26 0,-54 79,28-52,25 26,-26-27,53 1,27-27</inkml:trace>
  <inkml:trace contextRef="#ctx0" brushRef="#br3" timeOffset="282096.1349">16960 10266,'0'-27,"53"27,-27 0,1 0,26 0,52-53,-25 53,-1 0,-26 0,-26 0,25 0</inkml:trace>
  <inkml:trace contextRef="#ctx0" brushRef="#br3" timeOffset="282323.1473">17251 10027,'0'-26,"26"26,-26 79,0-52,27 52,-27-26,0 26,0-26,0 0,0 27,0-54</inkml:trace>
  <inkml:trace contextRef="#ctx0" brushRef="#br3" timeOffset="283318.2048">19394 9551,'53'0,"-106"27,0 26,-53-27,0 27,-52 0,25 0,54 0,26-27,-26 27,79-27,-27 1,27 52,27-79,-1 27,54-27,-1 53,27-53,0 26,-27-26,-26 80,-53-28,0 28,-27-54,-26 27,1-26,-1 26,0-27,0 53,53-52,0-1,26-26,27 0,79 0,107 0,-28 0,27 0,27 0,-53-26,-54 26,-52 0,-26 0,-27 0,-27 0</inkml:trace>
  <inkml:trace contextRef="#ctx0" brushRef="#br3" timeOffset="283926.2396">18574 11086,'0'0,"0"26,0 54,0-1,0 0,0 1,0-1,53-26,-53 26,0-26,26-26,-26-1</inkml:trace>
  <inkml:trace contextRef="#ctx0" brushRef="#br3" timeOffset="284317.262">18997 11165,'0'53,"-53"26,0-26,27 0,-27 27,26-54,27 1,-52 25,52-25,26-27,0 0,-26 26,27-26,26 0,-27 0,27 0,0 0,0 0,53 0,-27 0,1 0,-27 0</inkml:trace>
  <inkml:trace contextRef="#ctx0" brushRef="#br3" timeOffset="284572.2766">19341 11483,'0'0,"53"0,-27 0,1 0,26 0,0 0,-53 0</inkml:trace>
  <inkml:trace contextRef="#ctx0" brushRef="#br3" timeOffset="284722.2851">19394 11641,'53'0,"0"0,0-26,-27 26,1 0,26 0,-27 0</inkml:trace>
  <inkml:trace contextRef="#ctx0" brushRef="#br3" timeOffset="284968.2992">20055 11483,'0'0,"0"53,0-1,0-25,0-1,53-26,0 0,-53-26,0-1,0 1,0-27,-26 53,26-53,-53 53,26 0</inkml:trace>
  <inkml:trace contextRef="#ctx0" brushRef="#br3" timeOffset="286108.3644">19447 8731,'0'53,"0"-27,0-26,0 53,-27-53,-25 53,25-53,-26 80,27-80,-27 26,-27-26,80 0,-53 0,53-79,0 52,0-52,0 52,0 1,0-27,27 53,26 0,-27-27,1 27,26 0,0 0,0 27,-1 26,-25-27,26 54,-27-27,-26-27,106 53,-79-52,-1-27,53 53,-52-53,-27-53,0-26,0 26,0-27,0 27,-53 0,26 0,-25 53,25-26,-26 26,27 0,26 53,0 26</inkml:trace>
  <inkml:trace contextRef="#ctx0" brushRef="#br3" timeOffset="288404.4957">21775 9631,'0'-53,"0"0,0 26,0 27,0-26,-26 26,-27 0,0 0,26 53,-25-27,52 27,-53-26,53 25,0 1,0 0,0-26,0-1,26 27,27-53,26 27,1-27,-1 52,1-52,-1 0,0 53,1-53</inkml:trace>
  <inkml:trace contextRef="#ctx0" brushRef="#br3" timeOffset="288853.5214">21511 10213,'0'53,"0"-27,0 53,0-26,0 0,0-26,0 26,0-27,0 0,26-26,-26 53</inkml:trace>
  <inkml:trace contextRef="#ctx0" brushRef="#br3" timeOffset="289169.5395">21775 10398,'-26'26,"-27"27,26-53,-26 53,27-53,26 27,0-27,53 0,-27 0,1 0,26 0,0 0,0 0,0 0,-1 0</inkml:trace>
  <inkml:trace contextRef="#ctx0" brushRef="#br3" timeOffset="289918.5824">22437 9498,'0'53,"-80"0,80 26,-53 1,53 79,-53-54,53-25,0 26,27 26,26-26,53-53,0-53</inkml:trace>
  <inkml:trace contextRef="#ctx0" brushRef="#br3" timeOffset="290324.6056">23019 9683,'0'-26,"0"26,53 0,-27 26,-26 27,0-26,53 26,-53 26,0-26,-26 0,-1 0,-26 0,27-53,26 53,-27-53,27 26,27 27,26-53,26 0,0 0,1 0,-1-26,1 26,-80-27</inkml:trace>
  <inkml:trace contextRef="#ctx0" brushRef="#br3" timeOffset="290586.6206">22913 10107,'0'-27,"26"27,27 0,-26 0,-1 0,54 0,-1 0,0 0,1 0,-1 0,-26 0,-27 0</inkml:trace>
  <inkml:trace contextRef="#ctx0" brushRef="#br3" timeOffset="290788.6321">23733 10001,'27'0,"26"0,-27 0,0 0,54 0,-27 0,-27-27</inkml:trace>
  <inkml:trace contextRef="#ctx0" brushRef="#br3" timeOffset="291111.6506">24209 9710,'27'0,"-1"0,27 0,0 0,-53 0,0 53,0 0,0 0,0-27,-26 27,26-27,-53-26,53 27,0 26,26-53,1 26,26-26,26 0,27 0,26 0,-53 0,-26 0</inkml:trace>
  <inkml:trace contextRef="#ctx0" brushRef="#br3" timeOffset="291434.6691">24156 9948,'-26'0,"26"-53,26 53,1 0,79-26,-27 26,27 0,-27 0,1 0,-1 0</inkml:trace>
  <inkml:trace contextRef="#ctx0" brushRef="#br3" timeOffset="291696.6841">25056 10054,'0'53,"0"-27,53-26,-27 53,27-53,0 0,0-26,-53-54,0 54,-53-27,27 26,-27 27,26 0,1 0,-27 0,27 0</inkml:trace>
  <inkml:trace contextRef="#ctx0" brushRef="#br3" timeOffset="291944.6982">25770 9710,'0'106,"0"-53,0 26,0 0,0 1,0-1,-26 1,26-1,-53 0,53-52,-26-27,26 26,-53-26,53-26,0-80</inkml:trace>
  <inkml:trace contextRef="#ctx0" brushRef="#br3" timeOffset="292501.7301">26088 8810,'0'0,"0"53,0 27,-27-1,27 0,0 1,0-1,0-26,0 0,0 0,0-27,27-26</inkml:trace>
  <inkml:trace contextRef="#ctx0" brushRef="#br3" timeOffset="292791.7466">26379 9022,'0'26,"-26"27,-27-26,0 26,-27 0,54-53,26 26,0 1,26-27,1 0,26 52,-27-52,54 27,-54 26</inkml:trace>
  <inkml:trace contextRef="#ctx0" brushRef="#br2" timeOffset="304290.4044">19526 12038,'0'-53,"-53"53,53-26,0 26,0 53,0 0,-26-53,26 53,0-27,0 27,0-27,0 1,0-27,53 0,-27 0,1 0,26 0,-27 0,1 0,25 0,1 0,0 0,0 0,0 0,27 0,-28 0,1 0,0 0,0 0,0 0,26 0,-26 0,0 0,0 0,27 0,25 0,28 0,-27 0,-1 0,54 0,-27 0,27-27,-53 27,26 0,1 0,25 0,-52 0,-26-26,-1 26,27 0,-27 0,27 0,-27 0,1 0,-1 0,0 0,1 0,-1 0,1 0,-1 0,0 0,1 0,-1 0,0 0,1 0,52-53,-26 53,26 0,27 0,0 0,-27 0,27 0,0-53,-27 53,27 0,26 0,-53 0,27-53,0 53,-27 0,0-53,-52 53,-1 0,-26-26,0 26,26 0,-26 0,-26 0,-27-53,52 53,-52-27,53 1,-53-27,0 0,0 27,0-1,0-26,0 27,-26-27,-1 0,27 53,-52 0</inkml:trace>
  <inkml:trace contextRef="#ctx0" brushRef="#br2" timeOffset="305333.464">20743 12647,'27'-53,"-27"26,0 27,0 27,0 26,0 26,0-26,0 0,0 0,0 0,0 26,0-26,0-26,0-1</inkml:trace>
  <inkml:trace contextRef="#ctx0" brushRef="#br2" timeOffset="305654.4824">20585 12567,'0'-26,"53"26,-1 0,28 0,26-53,26 53,-26 0,0-53,-1 53,-78 27</inkml:trace>
  <inkml:trace contextRef="#ctx0" brushRef="#br2" timeOffset="306524.5322">21749 12885,'0'-27,"0"1,0 26,0-53,-53 27,26-27,-26 53,1 0,25 0,-26 26,0 27,53 0,0-27,0 27,0-26,27-27,26 0,0 0,-53 0,26 0,-26-53,53 0,-53 106,26-53,-26 53,27-53,-27 26,53-26,0 0,-27 0,1 0</inkml:trace>
  <inkml:trace contextRef="#ctx0" brushRef="#br2" timeOffset="306973.5576">21934 12832,'26'0,"-26"26,53 27,-26-26,26-27,0 0,-53 0,79-53,-79 26,26 1,-26-27,0 27,27 26,-27 26,0 53,53 1,-53-27,0 26,0 0,0 1,0-1,0 27,-27 0,27-53,-26-27,-27-26,0 0,53-26,-26-1,26-26,0 27,0-27</inkml:trace>
  <inkml:trace contextRef="#ctx0" brushRef="#br2" timeOffset="307718.6005">22569 13097,'0'26,"53"-26,-27 0,27 0,0-53,27 0,-1-53,-53 27,27-53,-53 26,80-53,-80 53,0 53,0 0,0 53,-53 0,0 80,0-1,53 27,-53 26,53-26,0-26,0-28,0 28,0-54,0 1,0-1,53 27,-27-26,27-27,0 79,0-53,0-26</inkml:trace>
  <inkml:trace contextRef="#ctx0" brushRef="#br2" timeOffset="308280.6326">23469 12858,'-27'0,"1"0,-27 0,26 27,-26-1,27 27,26-26,-27-1,27 54,0-80,80 0,-54 0,27-27,-26 27,-1-53,27 53,-53-26,0 26,0 26,0 27,0-26,26-27,-26 52,0-25,0-27,53-27,-53-25,27 25,-1-26,27 53,0-53,27 53,-1 0,53-53,0 53</inkml:trace>
  <inkml:trace contextRef="#ctx0" brushRef="#br2" timeOffset="309059.6772">24421 12223,'0'-26,"0"79,0 0,0 53,27 52,-27 1,52-53,-52 0,0 26,53-26,-53-27,0 1,0-54,0 27,27-53</inkml:trace>
  <inkml:trace contextRef="#ctx0" brushRef="#br2" timeOffset="309365.6947">24712 12673,'27'0,"-1"0,53 0,-52 27,-27-1,0 27,0-26,0-1,0 27,0-27,-80 27,28-26,-1-27,0 53,26-53</inkml:trace>
  <inkml:trace contextRef="#ctx0" brushRef="#br2" timeOffset="309900.7253">25268 12620,'0'-26,"0"-1,-27 27,1 0,-27 0,26 0,-25 27,52-1,-27-26,27 53,0 0,0-53,53 27,0-27,-27 0,1 0,26-27,-27 1,27 26,0 26,-53 1,26 26</inkml:trace>
  <inkml:trace contextRef="#ctx0" brushRef="#br2" timeOffset="310162.7403">25559 12832,'53'0,"-27"0,-26 26,27-26,-27 80,0-54,0 27,0-26,0-54,0 1,0-54,79 27,-79 27,53-27,-27 53,27-26,-26 26,26-53</inkml:trace>
  <inkml:trace contextRef="#ctx0" brushRef="#br2" timeOffset="310393.7535">26300 12409,'0'-27,"0"80,0 0,0 26,0 1,-27-1,27 27,0-27,0 1,0-27,0 0,0-27</inkml:trace>
  <inkml:trace contextRef="#ctx0" brushRef="#br2" timeOffset="310611.7659">26114 12700,'53'0,"-26"0,-1 0,27-27,0 27,0 0,0 0,26 0,1 0,-27 0,-1 0,-25 0</inkml:trace>
  <inkml:trace contextRef="#ctx0" brushRef="#br2" timeOffset="311729.8299">27040 12329,'0'-26,"0"26,0 53,53-53,-53 53,53-53,-53-27,27 1,-27-1,0-26,0 27,-53-27,0 53,53 26,0 27,26-53,107 53,-1-53,53 0,53-79,-105 26,78-26,-52-1,-80 27,1-26,-80 52,0-25,-27 52,1 0,-1 0,1 0,-27 79,0 0,53 27,-53-26,53 25,0 1,0 0,0 0,0-27,0 1,0-1,0-26,0 0,0-27,-79 27</inkml:trace>
  <inkml:trace contextRef="#ctx0" brushRef="#br2" timeOffset="311945.8416">28072 12488,'53'0,"27"0,-27 0,26 0,0 0,27 0,53 0,26 0,0-53</inkml:trace>
  <inkml:trace contextRef="#ctx0" brushRef="#br2" timeOffset="312313.8633">29898 11588,'0'-26,"0"52,-27 27,27 27,-52-1,52 27,-80 26,80-26,-53 0,53-27,0 1,-26-27,26-27</inkml:trace>
  <inkml:trace contextRef="#ctx0" brushRef="#br2" timeOffset="312815.892">30163 11853,'26'0,"-26"26,0 54,0-1,-26 27,26-27,-80 1,80-27,0 26,0-52,0-1,27-26,26 0,-27 0,27 0,-27-79,27 79,0-53,-26 53,-27-27,53 27,-53 0,-53 0,0 0,-27 0,54 0,-1 0,27 0,0 27,27 52,79-26,0-27,52 27,-52-53,0 80,-53-80</inkml:trace>
  <inkml:trace contextRef="#ctx0" brushRef="#br2" timeOffset="313115.9092">29792 12038,'0'-26,"27"26,-1 0,53 0,1 0,26 0,52 0,28 53,-1-53,-53 0,0 53</inkml:trace>
  <inkml:trace contextRef="#ctx0" brushRef="#br2" timeOffset="314151.9684">21828 13811,'0'0,"0"53,0-27,0 27,0 0,0-26,80-1,-54 53,27-52,-27-27,27 0,0 53,-26-53,-1 0,53 26,-26-26,27 0,26 53,-1-53,28 0,-54 0</inkml:trace>
  <inkml:trace contextRef="#ctx0" brushRef="#br2" timeOffset="314541.9907">23045 14049,'0'-26,"0"-1,-79 27,26 0,26 0,27 0,-52 0,52 53,0 0,0 0,0-53,26 0,27 0,-27 0,1-27,52 1,-52 52,-27 1,0 26,0-27,53 1</inkml:trace>
  <inkml:trace contextRef="#ctx0" brushRef="#br2" timeOffset="314894.0109">23416 14155,'0'-27,"0"27,0 53,0-26,0 26,0-27,79 27,0 0,-26-53,-53-26,53-1,-53-26,27 0,-27 27,0-1,26 27,80 80,-80-80,27 26,27-26,-27 0,26 0,-26 0,0-26</inkml:trace>
  <inkml:trace contextRef="#ctx0" brushRef="#br2" timeOffset="315464.0435">24130 14023,'0'-53,"0"53,53 0,-27 0,27 26,-26 1,-1 26,-26-27,53 27,-53-27,0-26,0-26,-53 26,53-53,0 27,53 26,0-27,0 27,26 0,27 0,26-53</inkml:trace>
  <inkml:trace contextRef="#ctx0" brushRef="#br2" timeOffset="316206.0859">24897 14128,'0'0,"-26"0,26 0,79 0,1 0,25 0,1 0,27-52,-54-1,-26 26,-53-26,53 27,-53-27,-27 53,1-53,-54 53,1 0,26 0,-26 0,52 26,-26-26,53 80,0-54,0 27,53-53,-26 0,26 0,26 0,-26 0,0 0,-27 0,1 0,52 53,-26-26,-26-27,26 0,-27 0,0 0,27 0,-26 0,-1 0,54-53,-54 53,-26 26,27-26,-27 53,26-53,53 0</inkml:trace>
  <inkml:trace contextRef="#ctx0" brushRef="#br2" timeOffset="316446.0996">26326 13626,'0'79,"0"-26,-26 0,26 0,0 26,0 1,0-1,26 0,-26-26,0-26</inkml:trace>
  <inkml:trace contextRef="#ctx0" brushRef="#br2" timeOffset="316642.1106">26141 13917,'53'0,"0"-27,-27 27,1 0,26 0,-27 0,27 0,-27 0,27 0</inkml:trace>
  <inkml:trace contextRef="#ctx0" brushRef="#br2" timeOffset="317730.1731">27596 13520,'0'-53,"0"27,0 26,-26 0,-54 0,-52 0,53 26,26-26,0 53,0-53,53 26,-27-26,27 53,0-26,27-27,26 53,0 0,26-27,27 27,0 0,-27 0,-52-27,-27 27,0 0,-80-53,27 0,-26 0,-1 0,54-53,0 53,26-26,26 26,53 0,54 0,52-53,27 53,26 0,-27-80,-25 80,25-105,-105 105,-53-53,-53 26,-26-52,-54 79,-79 0,54 0,25 0,27 0,53 26,0 54,0-54,53 27,0-53,53 53,-27-53,1 53,-27-53,0 0,-53 26,79-52,-26-27,26 26,-26-25,0 52,0-27,0 27,-27 0</inkml:trace>
  <inkml:trace contextRef="#ctx0" brushRef="#br2" timeOffset="317927.1844">29369 13732,'0'79,"0"-26,0-27,0 1,0 26,0-27,0 1,0-27</inkml:trace>
  <inkml:trace contextRef="#ctx0" brushRef="#br2" timeOffset="318103.1944">29660 13414,'53'-26,"-80"52</inkml:trace>
  <inkml:trace contextRef="#ctx0" brushRef="#br2" timeOffset="318480.216">29686 13970,'53'0,"0"0,-26 0,25 0,-25-27,26-26,0 27,-53-27,53 26,-53-25,-27 52,1 0,-27 0,26 26,27 0,-79 27,79-26,0-1,0 54,53-54,26-26,54 0,25 0,-25 0,-28 0,28-26</inkml:trace>
  <inkml:trace contextRef="#ctx0" brushRef="#br2" timeOffset="318652.2258">30771 13890,'-26'0</inkml:trace>
  <inkml:trace contextRef="#ctx0" brushRef="#br2" timeOffset="319110.252">31036 13679,'0'-27,"-53"27,0 0,0 0,0 0,0 53,27-53,26 27,0 25,0-25,26-1,27-26,0 53,-27-53,-26 27,0-1,0 27,-26-53,-27 27,-53-27,0 53,53-53</inkml:trace>
  <inkml:trace contextRef="#ctx0" brushRef="#br2" timeOffset="319896.297">29051 13679,'27'0,"26"0,-53 0,0 53,26-27,-26 27,0-27,0 1,-26 26,-27-27,53-52,0-27,0 0,26 0,1 53,-27-26,79 26,-53 0,1 0</inkml:trace>
  <inkml:trace contextRef="#ctx0" brushRef="#br2" timeOffset="323526.5046">8705 12753,'0'-53,"0"79,0 1,0-1,0 27,0-27,0 1,0-27,53 0,0 0,-27 0,27 0,-27 0,1 0,26 0,26 0,1 0,-1 0,0 0,1 0,-1 0,0 0,1 0,26-53,-27 53,0 0,1 0,-1-53,1 53,-28 0,1 0,27 0,-27 0,0 0,0 0,26 0,0 0,27 0,53 0,0-53,-27 53,27 0,-1-53,-25 53,25 0,-25-26,-27 26,-1 0,-25 0,-1-53,1 53,-1 0,27 0,-27 0,-26 0,0-53,0 53,0 0,26 0,-26 0,0 0,0 0,26-27,-26 27,0 0,0 0,0 0,26-52,1 52,-27 0,0-27,26 27,0-53,54 53,-28 0,28-53,-54 53,0 0,1-26,-1 26,1 0,-28-53,28 53,-27 0,0-27,0 27,0 0,26-52,-26 52,-27 0,27 0,-53-27,53 27,-26-53,-1 53,27 0,-27 0,27-26,-26 26,-27-27,26 27,-26-53,53 27,-26 26,-27-53,26 53,-26-27,0 1,53 26,-53-53,0-26,0 52,0 1,-26 26,26 53,-53-53</inkml:trace>
  <inkml:trace contextRef="#ctx0" brushRef="#br2" timeOffset="324718.5726">12383 11985,'0'-53,"-27"53,27 53,-26-26,26 26,-53 26,53 0,-53 1,0-1,0 27,0-27,-26 27,26-53,-27 27,27-28,-26 1,53 0,-1-26,-26 52,53-52,-53 25,27 1,-1-53</inkml:trace>
  <inkml:trace contextRef="#ctx0" brushRef="#br2" timeOffset="325011.5896">11509 12991,'0'26,"0"1,27-27,-27 53,0-27,53 53,-27-52,27-27</inkml:trace>
  <inkml:trace contextRef="#ctx0" brushRef="#br2" timeOffset="327327.722">3995 13864,'0'-53,"-53"53,53 53,0-27,0 1,-26 26,26-27,0 1,0 26,0-27,0 0,0 1,0-80,0 27,0-1,0-26,0 27,0-1,0 1,0-27,0 53,0-53,0 26,53 27,-53 27,53-1,-53 27,53-26,0 26,-27 0,27-27,-27 27,27-53,27 53,-54-53,1 0,-27-53,0 27,0-27,0 0,0 26,0 1,52-27,-52 26,0-26,27 53,-27-26,0 105,0-26</inkml:trace>
  <inkml:trace contextRef="#ctx0" brushRef="#br2" timeOffset="328281.7766">4895 13864,'0'-27,"0"-26,0 27,-53 26,-26 0,26 0,26 0,-26 53,27 0,26-27,0 1,0 52,26-79,1 0,26 0,-27-26,27 26,-53-27,26 27,1 0,-27 80,53-80,-53 79,0-53,26-26,1 0,-27-52,0 25,53-26,-53 0,26 53,1 0,-27 0,52 0,-52 80,53-27,-53-27,27 0,-27 27,0-26</inkml:trace>
  <inkml:trace contextRef="#ctx0" brushRef="#br2" timeOffset="328476.7878">5450 14102,'27'0,"26"-53,26 53,-52 0,26 0,26 0</inkml:trace>
  <inkml:trace contextRef="#ctx0" brushRef="#br2" timeOffset="328971.8161">6271 13784,'0'-26,"0"105,0-26,0 0,0 27,0-1,0 0,0-26,0 27,0-54</inkml:trace>
  <inkml:trace contextRef="#ctx0" brushRef="#br2" timeOffset="329247.8319">6033 13705,'-53'-53,"53"27,53 26,-27 0,27 0,26 0,1 0,52 26,27-26,26 0,0 0,-79 0</inkml:trace>
  <inkml:trace contextRef="#ctx0" brushRef="#br2" timeOffset="330215.8872">7197 13943,'0'-26,"0"-1,0-26,-27 53,27-26,-26 26,-27 0,26 0,-26 0,53 26,-79 27,79-26,-26-27,26 53,0 0,0-27,0-26,53 0,-27 0,0 0,27 0,-53 0,53 0,-53-53,27 53,-27-26,53 26,-27 79,27-26,-26-53,25 53,-25-53</inkml:trace>
  <inkml:trace contextRef="#ctx0" brushRef="#br2" timeOffset="330726.9165">7541 14023,'0'26,"0"27,26 0,-26-27,53-26,0 0,0 0,-53-53,53 27,-53 0,26-27,-26 0,0 79,0 27,0 26,0 54,0-27,0-1,0 1,0-26,0-27,0-1,0-52,-53 0,53-26,-53 0,53-1,-26-26,26 27,-53-27,53 0,26 53,27-27</inkml:trace>
  <inkml:trace contextRef="#ctx0" brushRef="#br2" timeOffset="331183.9426">8043 14446,'53'-53,"-53"27,27-1,26-52,-27 26,53-27,-52-25,26 25,0-52,-53 26,79 0,-79 27,0 26,-26 53,-1 26,27 54,-79-1,79 1,-27-1,27 0,0 1,0-1,0-26,0-27,0 27,0 0,53 0,-53-26,53 26</inkml:trace>
  <inkml:trace contextRef="#ctx0" brushRef="#br2" timeOffset="331881.9825">8731 14076,'0'-27,"-26"-26,-1 53,-26 0,1 0,52 27,-27-27,27 26,0 1,0 25,27-52,-1 0,53 0,-52 0,-1 0,27 0,-26 0,-27 0,0 53,0 0,0-26,0-1,0 54,53-160,-53 54,0-1,52-26,-25 27,26 26,-27 0,27 0,0 0,53 26,-27-26</inkml:trace>
  <inkml:trace contextRef="#ctx0" brushRef="#br2" timeOffset="332932.0426">9763 13388,'0'-27,"0"1,0 52,0 27,0 26,0 27,0 0,0 0,0 26,27-26,-27-27,0 1,53-27,-53-27,0 27,26-53,0 0</inkml:trace>
  <inkml:trace contextRef="#ctx0" brushRef="#br2" timeOffset="333283.0626">10001 13626,'0'0,"53"0,-53 26,53-26,-53 80,53-80,-53 26,0 0,0 27,-53-53,27 53,-1-53,-26 27,27-27,26 53</inkml:trace>
  <inkml:trace contextRef="#ctx0" brushRef="#br2" timeOffset="333832.0941">10504 13837,'0'-26,"0"-1,0-25,-53 52,27 0,-1 0,-26 0,53 26,-26-26,26 26,0 1,0 26,0 26,26-79,27 27,-26-27,-1 0,27 0,-27 0,1 0,-27-27,53 27,-53-26,26 26,-26 26,0 1,53-27</inkml:trace>
  <inkml:trace contextRef="#ctx0" brushRef="#br2" timeOffset="334102.1095">10954 14049,'0'-26,"26"26,27 0,-53 79,0-26,0-27,0 1,0-54,27 1,-27-27,0 27,53 26,-53-53,26 53,53 0,-52 0,26-53</inkml:trace>
  <inkml:trace contextRef="#ctx0" brushRef="#br2" timeOffset="334326.1223">11642 13732,'0'26,"-27"27,27 0,0 0,0 26,-53-26,53 0,0 0,0 0,0-27,0 1,27-27</inkml:trace>
  <inkml:trace contextRef="#ctx0" brushRef="#br2" timeOffset="334528.1339">11430 13943,'0'-26,"26"26,27 0,-26 0,26 0,0 0,0 0,0 0,26 0</inkml:trace>
  <inkml:trace contextRef="#ctx0" brushRef="#br2" timeOffset="335301.1776">12435 13176,'0'0,"-26"79,26 1,-53-1,0 53,0-26,0 53,53-27,-79-26,79-27,-27 1,27-54,0 27,0 0</inkml:trace>
  <inkml:trace contextRef="#ctx0" brushRef="#br2" timeOffset="336853.2669">13123 13414,'0'0,"0"53,-26 26,26 1,-53-1,53 0,-26 1,26-27,0 26,0-52,-53-1,53-26,0-26,0-27,0-27,0 1,26 0,-26-27,106-27,-27 1,-26 53,0-1,0 27,-27 1,27-1,0 26,-26 27,-27 53,0 0,0 0,0 26,-27 27,27-53,-79 0,26 26,-26-52,26 26,0-27,0 27,-26-26,52-27</inkml:trace>
  <inkml:trace contextRef="#ctx0" brushRef="#br2" timeOffset="337266.2905">13282 13652,'27'27,"-27"-1,0 27,52 0,-52-27,0 1,27 26,-27 0,26-53,-26-27,0 1,0-54,53 27,-53 27,0-27,0 0,27 53,26 0,0 0,-27 0,1 0,25 0,-25 0</inkml:trace>
  <inkml:trace contextRef="#ctx0" brushRef="#br2" timeOffset="337505.3042">13891 13599,'0'53,"0"-26,0-1,0 27,0 0,0 0,0 0,0-27</inkml:trace>
  <inkml:trace contextRef="#ctx0" brushRef="#br2" timeOffset="337678.3141">14023 13282,'26'0,"-26"-27,0 27,0 53,0-26</inkml:trace>
  <inkml:trace contextRef="#ctx0" brushRef="#br2" timeOffset="338029.3341">14155 13890,'27'0,"-27"27,53 26,-53-27,26-26,-26-26,53-27,-53 0,53 0,-53 0,26 53,-26-26,53 26,-53 0,53 0,-53 52,27-25,-27 26,0 0,53-27</inkml:trace>
  <inkml:trace contextRef="#ctx0" brushRef="#br2" timeOffset="338523.3624">14896 13599,'0'-53,"-79"53,52 0,1 0,-27 53,26-53,27 80,-26-54,26 1,0 25,0-25,0-1,26 27,27-53,0 27,0-27,0 0,0 0,-27 0,-26-27,27 27,-27-53,0 53,0 80,53-27,0-53,0 0,0 0</inkml:trace>
  <inkml:trace contextRef="#ctx0" brushRef="#br2" timeOffset="338709.373">15055 13149,'0'-26,"0"79,-53 0</inkml:trace>
  <inkml:trace contextRef="#ctx0" brushRef="#br2" timeOffset="339379.4113">15293 13335,'26'-27,"27"54,-53 26,0 26,0 27,53 53,-53-1,0-25,0 25,0-52,27 26,-27-52,0-27,0-27,0 27</inkml:trace>
  <inkml:trace contextRef="#ctx0" brushRef="#br2" timeOffset="339671.4281">15505 13837,'26'0,"27"0,-27 0,1 0,-27 53,0 0,0-26,-53 26,27-27,-27 27,26-27,1 1,-27-27</inkml:trace>
  <inkml:trace contextRef="#ctx0" brushRef="#br2" timeOffset="340325.4655">15928 13864,'0'-80,"0"80,-27 0,-52 53,79 0,0-26,27-27,25 0,-52 0,27 0,-1 0,-26 0,80 0,-54 53,1-53,52 0,-26 0,0 0,0 0,26-80,-26 27,0 0,0-52,-53 25,79 1,-79 26,0 0,0 0,-26 53,-27 27,53 26,-53-1,53 1,-53 27,53-27,0 0,0-1,0 1,0 27,0-27,0 26,0 0,0-26,27 0</inkml:trace>
  <inkml:trace contextRef="#ctx0" brushRef="#br2" timeOffset="341967.5594">3916 14605,'0'-27,"0"-26,-53 80,53 79,0 26,-53 27,53-1,0-25,0 25,0-52,0 0,0-27,0 1,0-1,0-52,0-1,0 27,0-26</inkml:trace>
  <inkml:trace contextRef="#ctx0" brushRef="#br2" timeOffset="342393.5837">3863 15054,'53'0,"53"27,-53 26,-53-27,26-26,-26 80,0-1,0 0,-26-52,-27 26,0-53,0 53,26-53,27 26,0 27</inkml:trace>
  <inkml:trace contextRef="#ctx0" brushRef="#br2" timeOffset="343053.6215">4577 15293,'0'-27,"0"-26,0 27,0-1,-26-26,26 27,-27 26,-26 0,1 0,25 0,-26 26,27 80,26-79,0-1,0 27,0 0,26-27,1-26,26 0,-27 0,-26 0,53 0,-53-26,53 26,-27 0,1 0,52 79,-26-26,-26-53,25 27</inkml:trace>
  <inkml:trace contextRef="#ctx0" brushRef="#br2" timeOffset="343302.6357">5001 15504,'26'0,"-26"0,27 0,-27 27,0 52,0-52,0-54,0-52,52 52,-25 1,26-27,-27 26,27-25</inkml:trace>
  <inkml:trace contextRef="#ctx0" brushRef="#br2" timeOffset="343551.6496">5530 15134,'0'26,"0"1,0 52,0-26,0 0,-27 0,27 0,0 26,0-26,0-26,0-1,27-26,-27 79,26-79</inkml:trace>
  <inkml:trace contextRef="#ctx0" brushRef="#br2" timeOffset="343765.6616">5424 15372,'0'-53,"26"53,1 0,-1 0,27 0,-26 0,26 27,26-27,-26 0</inkml:trace>
  <inkml:trace contextRef="#ctx0" brushRef="#br2" timeOffset="344659.7134">6588 15240,'-26'0,"-1"0,1 0,-54 0,27 26,27 27,26-26,0-1,0 27,0-53,26 0,27 0,0-27,-53 1,27-27,-27 0,0 0,0 27,0-27,0 53,0 26,0 1,0-1,0 27,26-53,54 53,-1-53,0 0,1 0,26-26,26-27,-53 26,-26-26,-26 0,-27 27,0-27,0 27,0-1,0 27,-53 0,53 53,-53 0,53 0,0 0,-27 53,27-27,0 27,0 0,-53 26,53-26,0 0,0-27,-53 27,53-53,-26-27</inkml:trace>
  <inkml:trace contextRef="#ctx0" brushRef="#br2" timeOffset="344847.7241">6853 15795,'79'0,"-52"0,25-53,1 53,0 0,0 0,0 0,27 0,-1 0</inkml:trace>
  <inkml:trace contextRef="#ctx0" brushRef="#br2" timeOffset="345717.7739">8281 15187,'0'0,"0"-27,0-26,0 0,0 27,0 0,0-27,0 26,0 1,0-27,0 26,0-26,0 53,0 53,0 0,0 27,0-1,0 0,0 1,0-1,-52 1,52-1,-27-26,27 0,0-27,-53 27,53 0,27-53</inkml:trace>
  <inkml:trace contextRef="#ctx0" brushRef="#br2" timeOffset="346249.8043">8890 14843,'53'0,"-53"0,0 79,-53 1,53 25,-79 28,52-54,27 0,-53 1,53-54,0 27,27-53,52-26,-79-27,27 26,-1 27,-26 27,106 52,-27-26,54 26,25-26,1-53,-53 0,-27 0,-26 0,0 0,-53-53,0 1,0-1,-26 26,-1-26,-26 53,27 0,26 27,0 26,0-27,0 1,26 25,27-25,-26-27,26 79,-27-79</inkml:trace>
  <inkml:trace contextRef="#ctx0" brushRef="#br2" timeOffset="346593.824">8096 15028,'0'-26,"53"26,0 0,53 26,53-26,26 53,53-53,0 53,27-53,-27 79,-79-26,-80-53</inkml:trace>
  <inkml:trace contextRef="#ctx0" brushRef="#br2" timeOffset="347816.8939">10583 14711,'0'26,"0"53,0 54,0-54,0 0,27 1,-27-1,0 1,0-28,0 1,0 0,26-26,-26-1,53-26,0 0,-26 0,52 53,-26-53,0 0,0 0,0 0,0 0,-27 0,27 0,-27 0,27 0</inkml:trace>
  <inkml:trace contextRef="#ctx0" brushRef="#br2" timeOffset="348317.9226">11589 15266,'0'-26,"-27"26,1 0,-1 0,-26 0,27 0,-27 26,53 1,-53 26,53-27,0 0,0 54,27-54,26-26,-27 0,0 0,27 0,-26 0,-27-53,26 53,-26-26,80 52,-1 1,-52-27,25 53,-25-53</inkml:trace>
  <inkml:trace contextRef="#ctx0" brushRef="#br2" timeOffset="348669.9426">11959 15372,'0'0,"0"53,0-27,0 27,27-53,-27 27,53-27,-27 0,27 0,-53-27,53-26,-53 27,26-1,-26-25,0 78,0 27,53 0,-26 0,26-27,26-26,-26 0</inkml:trace>
  <inkml:trace contextRef="#ctx0" brushRef="#br2" timeOffset="348991.9612">12647 15319,'0'-26,"0"26,53 53,-53-1,26 1,-26-26,0-1,0 27,0-79,0-27,0 0,80-26,-54 52,1 27</inkml:trace>
  <inkml:trace contextRef="#ctx0" brushRef="#br2" timeOffset="350230.032">13044 15425,'0'0,"0"53,0-53,79 0,-26 0,27 0,-1 0,0 0,1-27,26-26,-53 27,-27-27,-26 27,53 26,-53-80,0 54,-27 26,-52 0,53 0,-1 0,27 53,-79-27,79 1,0 26,0-27,0 27,26-53,1 53,-1-53,27 0,-26 0,-1-27,27 27,-27 0,1 0,52 0,-79 27,53-27,-26 53,25-53,28 0,-27-27,0-52,-53 26,26 53,-26 0,27 0,-27 53,53-53,-1 0,1 26,0-26,-26 0,26 0,-27-79</inkml:trace>
  <inkml:trace contextRef="#ctx0" brushRef="#br2" timeOffset="350462.0452">14711 14816,'0'-26,"0"52,0 54,0-1,0 0,-27 1,27 26,0 0,0-1,27-25,-27-1,26 0</inkml:trace>
  <inkml:trace contextRef="#ctx0" brushRef="#br2" timeOffset="350688.0576">14579 15213,'26'0,"27"0,0 0,26 0,27 0,0 0,26 0</inkml:trace>
  <inkml:trace contextRef="#ctx0" brushRef="#br2" timeOffset="353718.2315">10398 16616,'27'0,"-27"-27,79 27,-26-79,0 26,0 0,0-27,-27 28,-26-1,79 0,-79 26,0 1,-26 26,-27 0,0 0,27 26,26 27,0 0,0 26,0-52,0-27,0 53,26 0,-26-27,53 1,-53 26,53-27,-27-26,54 79,-27-79,0 0,0 27,0-27,-159 0,-27 0,28 0,-1 0,26 0,27 0,106 0,27 0,-1 0,0 0,27-53,27 53,-54-53,-26 53,0-53,-27 53,27-79,-26 79,-1-53,27 0,-27 53,-26-27,-26 27,-27 0,27 0,26 0,-53 0,53 80,0-54,0 27,0 0,0 27,26-54,1-26,26 0,-1 0,28 0,-27-26,-27 26,27-27,0 27,-26 0,-1 0,-26 27,0-1,53 27,-53-27,0 27,0 0,0-79,0-54,-27 27,27 27,0-27,53 0,-26 53,-1-26,54 26,-1 0,0 0,-26 0</inkml:trace>
  <inkml:trace contextRef="#ctx0" brushRef="#br2" timeOffset="353933.2438">12435 16404,'0'0,"0"26,0 1,0 26,0 0,0 0,0-27,0 27,0-27</inkml:trace>
  <inkml:trace contextRef="#ctx0" brushRef="#br2" timeOffset="354116.2542">12621 16086,'0'53,"0"-26</inkml:trace>
  <inkml:trace contextRef="#ctx0" brushRef="#br2" timeOffset="354894.2987">12832 16616,'53'0,"27"0,-54-27,27 27,0-53,0 0,0 27,-53-27,26 26,-26 1,-26 26,-1 0,-26 0,27 26,26 1,-79 26,79-27,0 27,0 0,0 0,0-27,52 27,-25-53,26 27,26-27,1 0,-1 0,0-27,-26 1,27-27,-27 27,-1-27,1-27,-53 54,27-27,-27 26,-27 27,1 0,26 27,0 26,0-27,0 1,0 26,0-27,53-26,0 53,-27 0,27-53,-53 53,27-53,-27 53,0-27,0-26,-53 0,0 0,26 0,27 0</inkml:trace>
  <inkml:trace contextRef="#ctx0" brushRef="#br2" timeOffset="355231.3176">14446 16589,'0'0,"27"0,26 0,0 0,-53 53,26-53</inkml:trace>
  <inkml:trace contextRef="#ctx0" brushRef="#br2" timeOffset="356028.3636">13785 16536,'0'0,"26"0,27-53,-53 27,27 26,-27-53,0 26,0 27,0-26,-27 26,-26 0,27 26,-27 27</inkml:trace>
  <inkml:trace contextRef="#ctx0" brushRef="#br2" timeOffset="357361.4399">14526 16668,'53'0,"-27"0,-26 0,0 0,0-26,-53 26,27 0</inkml:trace>
</inkml:ink>
</file>

<file path=ppt/ink/ink3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9:08:16.10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brush xml:id="br2">
      <inkml:brushProperty name="width" value="0.05292" units="cm"/>
      <inkml:brushProperty name="height" value="0.05292" units="cm"/>
      <inkml:brushProperty name="color" value="#00B050"/>
    </inkml:brush>
  </inkml:definitions>
  <inkml:trace contextRef="#ctx0" brushRef="#br0">2805 793,'0'-52,"0"25,53 27,-27-26,27 26,0 0,-53 0,0 26,0 53,0-26,0 27,-27-1,27 0,-53-26,53 27,-52-54,52 1,0 26,0 0,0-27,26-26,27 0,-27 0,1 0,52 0,-52 0,26 0,-27 0,27 0,-53 0</inkml:trace>
  <inkml:trace contextRef="#ctx0" brushRef="#br0" timeOffset="333.019">2752 1270,'0'-53,"0"53,79 0,-26 0,26 0,-26 0,0 0,0 0,0 0,26 0</inkml:trace>
  <inkml:trace contextRef="#ctx0" brushRef="#br0" timeOffset="564.0323">3572 1323,'53'0,"-27"0,1 0,-27 0,53 0,0 0,-1 0</inkml:trace>
  <inkml:trace contextRef="#ctx0" brushRef="#br0" timeOffset="1352.0773">4445 767,'26'-53,"27"53,0 0,-26 0,-27 27,26-27,-26 26,0 27,0 0,0-27,0 1,0 26,-53 26,53-26,-53 0,53 0,0-27,0 27,0-53,80 0,-1 0,-26 0,0 0,0 0,-27 0,27 0</inkml:trace>
  <inkml:trace contextRef="#ctx0" brushRef="#br0" timeOffset="1649.0937">4366 1164,'26'0,"53"0,-52 0,52 0,1 0,-1 0,0-27,1 27</inkml:trace>
  <inkml:trace contextRef="#ctx0" brushRef="#br0" timeOffset="1914.1095">5318 1190,'0'27,"0"-1,27-26,26 0,-1 0,28-26,-54 26,-26-53,27 53,-27-53,-53-26,0 79,-26 0,26 0,0 0,0 26,0-26</inkml:trace>
  <inkml:trace contextRef="#ctx0" brushRef="#br0" timeOffset="2768.1583">2355 688,'0'-53,"0"132,0 80,0-27,0 27,0 26,0-53,0 1,0-54,0-26,0-27,0 1,26-27,-26 53,27-53</inkml:trace>
  <inkml:trace contextRef="#ctx0" brushRef="#br0" timeOffset="3631.2077">6112 635,'0'0,"0"53,0 26,0 0,0 1,0-1,0 0,-53 27,53-26,0-1,0 0,0-26,0-26</inkml:trace>
  <inkml:trace contextRef="#ctx0" brushRef="#br0" timeOffset="3924.2243">6615 1190,'0'-26,"26"26,-26-27,53 27,0 0,-53 53,0-26</inkml:trace>
  <inkml:trace contextRef="#ctx0" brushRef="#br0" timeOffset="4057.2321">6641 1534,'27'0,"25"0,-52-26,53 26</inkml:trace>
  <inkml:trace contextRef="#ctx0" brushRef="#br0" timeOffset="4943.2827">7832 979,'0'26,"0"1,0 25,0 1,0 27,0-27,0-27,0 1,0 52,0-53,0-26,0-79,0 53,0-27,0 0,0-27,0 27,79 1,-52-1,25-27,-25 54,26-27,-27 26,27 27,-53 53,0-26,0 52,-53-26,27 0,-27 0,26 0,27-27,0 27,27-26,26-27,-53 26,53-26,0 0,-53 53,53-53,-53 27,79-27</inkml:trace>
  <inkml:trace contextRef="#ctx0" brushRef="#br0" timeOffset="7411.4239">13414 291,'0'-27,"0"54,0 26,0 26,0 0,0 27,0 0,0 53,0-27,0 0,0-26,0 0,53 53,-53-53,0-1,0 28,53-27,-53 26,0 0,0-26,0 53,0-27,0 27,0-80,0 1,0-1,53 0,-53 1,0-1,0-26,0 0,0 0,0 0,0 0,0-27,0 1,0 25,0 1,0-26</inkml:trace>
  <inkml:trace contextRef="#ctx0" brushRef="#br0" timeOffset="8588.4912">11033 2619,'0'-26,"27"26,26 0,-27 0,0 0,54 0,-27 0,26 0,27 0,-27 0,27 0,0 0,0 0,26 0,-26 0,0 0,0 0,26 0,-26 0,26 0,0 26,-26-26,0 0,26 0,-26 0,26 53,-52-53,-1 0,1 0,-1 0,0 0,-26 26,0-26,26 0,-26 0,27 0,26 0,-1 0,-25 0,-1 0,53 53,-26-53,0 0,53 0,-27 0,27 0,-27 0,27 53,0-53,-27 0,53 0,0 0,1 0,-1 0,0 0,0 0,-26 0,26 0,-26 0,-53 0,0 0,26 0,-26 0,0 0,-27 0,0 0,1 0,-27 0,26 0,-53 0,27 0,-26 0,26 0,-80 0,27 27,-26-27</inkml:trace>
  <inkml:trace contextRef="#ctx0" brushRef="#br0" timeOffset="11732.6711">15505 502,'0'-26,"-53"26,53-53,-27 53,1 0,26-26,-53 26,26 0,1 0,-27 0,27 0,-1 0,27 0,-53 0,0 52,27-52,26 27,-53-27,26 53,1-27,-27 1,53 26,-26-53,26 26,-53 27,53-26,-27-27,27 26,-53 27,27 26,26-26,-27-26,27 52,0-53,0 1,0 26,0 26,0-26,0 0,0 0,0 0,0 0,0 0,27-27,-27 27,53-53,-53 27,26-27,-26 52,27-52,-27 53,53-53,-53 27,53-27,-53 26,26-26,-26 27,26-27,-26 53,53-53,-53 26,27-26,-27 27,53-27,0 0,-53 53,79-53,-53 0,27 0,0 0,27 0,-54 0,27 0,0 0,0 0,26 0,-52 0,-1 0,27-27,-26 27,-1-26,27 26,-27 0,27-53,-26 53,-1 0,-26-27,53 27,0-26,0 26,-53-53,26 53,-26-27,53 27,-53-26,27 26,-27-53,26 53,-26-26,53-1,-53-52,27 79,-27-53,0 26,53-26,-53 1,0 25,0 1,0-54,0 27,0-26,0 52,0-52,0 26,0-26,-27 52,27 1,-26 26,26-53,-53 27,53-1,-27 27,27-53,-26 27,-27-27,26 26,-25-26,25 53,27-26,-26 26,26-27,-53 27,26 0,-26-52,27 52,26-27,-27 27,1 0,-27 0,27 0,-1 0,-26 0,27 0,26-26,-27 26,-52 0,52 0,1 0,0 0,-27 0,53-53,-27 53,1 0,26 26,-53-26,53 27</inkml:trace>
  <inkml:trace contextRef="#ctx0" brushRef="#br0" timeOffset="12615.7216">15505 1005,'0'0</inkml:trace>
  <inkml:trace contextRef="#ctx0" brushRef="#br0" timeOffset="13793.7889">15558 1058,'0'0,"-53"53,53-53,-27 0,27-53,0 53,0 26</inkml:trace>
  <inkml:trace contextRef="#ctx0" brushRef="#br0" timeOffset="14767.8447">15399 1323,'26'0,"27"0,0 0,-26 0,-27 79,0 0,0-52,-53 26,53-27,-27 27,27 0,0-53,53 0,-26 0,25 0,-25 0,-1 0</inkml:trace>
  <inkml:trace contextRef="#ctx0" brushRef="#br0" timeOffset="15037.86">15319 1561,'0'0,"80"0,-1 0,-52 0,-1-27,27 27,-27 0</inkml:trace>
  <inkml:trace contextRef="#ctx0" brushRef="#br0" timeOffset="15307.8754">15769 1534,'0'27,"0"-1,0 54,53-54,26-26,-52 0,26 0,-53-53,-27 0,-26 27,1-27,-1 53,-27 0</inkml:trace>
  <inkml:trace contextRef="#ctx0" brushRef="#br0" timeOffset="16709.9557">15584 1058,'0'-26,"-26"26,26 0,26 0,27-53,-27 53,27-27,53 27,-27-79,1 79,-27-27,0 27,0-53,-27 53,1 0,52 0,-53 0,-26-26,0 26,0 0,27 0,26 0,-27 0,-26 0</inkml:trace>
  <inkml:trace contextRef="#ctx0" brushRef="#br0" timeOffset="18547.0608">15690 582,'0'26,"0"27,-53-26,53-1,0 27,-27-53,27 26,0-26,0-52,0 25,0 27,0-26,53 26,-53-27,53-26,-26 0,26 0,-27 53,27 0,-27 0,-26 27,0-1,0 1,0 26,-26-27,0 1,-1-27,-26 0,53 0,-26 0,26 26,53-26,-53 27,26-27,1 0,25 0,-25 26</inkml:trace>
  <inkml:trace contextRef="#ctx0" brushRef="#br0" timeOffset="20107.1501">13176 3042,'0'27,"0"-1,0 27,0-26,53-27,0 0,-26 0,-27 0,52 0,-52-53,0 0,0 26,0-26,0 27,-79 26,53 0,-1 0</inkml:trace>
  <inkml:trace contextRef="#ctx0" brushRef="#br0" timeOffset="21458.2273">13309 2937,'-27'0,"-26"0,27 0,26 52,0 1,0-26,-53-27</inkml:trace>
  <inkml:trace contextRef="#ctx0" brushRef="#br0" timeOffset="22529.2886">18574 2593,'-53'26,"53"1,0-1,0 0,26-26,-26 53,53 0,-53-26,0 26,0-27,-26 1,26 25,-27-25,27 26</inkml:trace>
  <inkml:trace contextRef="#ctx0" brushRef="#br0" timeOffset="22889.3091">18812 3095,'0'53,"0"-26,0 52,-53-26,27-27,-27 27,26-26,-52 52,52-79</inkml:trace>
  <inkml:trace contextRef="#ctx0" brushRef="#br0" timeOffset="23123.3226">18627 3148,'53'0,"-27"53,-26-26,53-1,0 53,0-52,26-27,-26 53</inkml:trace>
  <inkml:trace contextRef="#ctx0" brushRef="#br0" timeOffset="24397.3954">13388 158,'0'0,"-27"0,27 27,-52-27,25 26,-26 1,53 26,0-27</inkml:trace>
  <inkml:trace contextRef="#ctx0" brushRef="#br0" timeOffset="24645.4096">13467 211,'0'-26,"27"26,-1 0,1 0,26 0,-53 0,53 53,-1 0</inkml:trace>
  <inkml:trace contextRef="#ctx0" brushRef="#br0" timeOffset="25695.4697">12250 158,'0'27,"0"26,0-27,0 27,0-26,27 26,52-53,-52 0,25 0,-25 0,-27 0,53-53,-53 26,0 1,53-27,-53 26,0 1,0 52,0 27,0 0,0 53,0 0,0 26,0 0,0 27,0-27,-27 1,27-80,-53 0,-26-27,26-26,27 0,-27-53,53 27,-53-27,53-27,0 27,0 27,0 0,0-27,0 26,53 27,53-53,-54 53,1 0,0 0,0 0,-26 0,-1 0,-26 27</inkml:trace>
  <inkml:trace contextRef="#ctx0" brushRef="#br0" timeOffset="31831.8207">5239 1137,'0'0,"26"0,-26 27,53 26,-26-53,-27 26,53-26,-27 0</inkml:trace>
  <inkml:trace contextRef="#ctx0" brushRef="#br0" timeOffset="34238.9583">2461 4154,'0'-53,"26"26,27 27,-27 0,-26 0,53 53,-53-26,0-1,0 27,0 26,0-26,0 0,0 0,-26 0,26 0,0-27,0 1,0 52,26-79,1 53,26-53,26 27,1-27,-54 0</inkml:trace>
  <inkml:trace contextRef="#ctx0" brushRef="#br0" timeOffset="34523.9746">2540 4498,'-53'0,"106"0,-27 0,27 0,27 0,-1 0,1 0,-1 0</inkml:trace>
  <inkml:trace contextRef="#ctx0" brushRef="#br0" timeOffset="34733.9867">3149 4603,'26'0,"0"0,27 0,0 0,-26 0,-1 0</inkml:trace>
  <inkml:trace contextRef="#ctx0" brushRef="#br0" timeOffset="35355.0222">3836 4180,'0'-26,"27"26,26-53,0 53,0 0,0 26,0-26,-53 53,26 0,-26-27,0 27,-26 27,-27 26,0-27,53-26,-27 0,27-27,0 27,53-53,0 0,26 53,1-53,26 0,-53-26,-27 26</inkml:trace>
  <inkml:trace contextRef="#ctx0" brushRef="#br0" timeOffset="35656.0392">3995 4577,'0'0,"0"-26,53 26,0 0,-26 0,25 0,1 0,0 0,-26 0</inkml:trace>
  <inkml:trace contextRef="#ctx0" brushRef="#br0" timeOffset="35899.0533">4604 4630,'53'53,"-27"-27,27-26,-26 0,25 0,-25 0,-27-53,-27 0,1 53,-53 0,26 0,0 0,26 0</inkml:trace>
  <inkml:trace contextRef="#ctx0" brushRef="#br0" timeOffset="36653.0963">1931 4048,'0'-27,"0"27,0 80,0 52,53-26,-53 0,80 26,-27-26,-27-27,27 1,-53-1,53-53,-53 1,0 26</inkml:trace>
  <inkml:trace contextRef="#ctx0" brushRef="#br0" timeOffset="37418.1402">5318 4259,'0'0,"0"27,80 26,-80 0,26 53,-26-27,53-26,-53 0,26 26,-26-26,0-26,0-1,0 27,0-27,0 1,0 26,0-53</inkml:trace>
  <inkml:trace contextRef="#ctx0" brushRef="#br0" timeOffset="38347.1928">6641 4233,'-26'53,"-27"0,0 0,26 26,-26-26,0 0,1 26,-1-52,53-1,-53-26,53 53,-27-53,27 27,0 26,53-53,-26 26,26-26,26 53,0-53,27 0,-26 0,-1 0,-26 0,0 0</inkml:trace>
  <inkml:trace contextRef="#ctx0" brushRef="#br0" timeOffset="39375.2521">7197 4551,'0'0,"0"52,0 1,0-26,26-1,-26 27,0-26,0-1,0 27,53-27,-53 27,0 0,0-106,0 0,0 1,-26-28,26 1,0-1,0 1,0 0,0-1,0 54,26-1,-26-26,27 53,-27-52,26 52,53 0,-26 0,-26 26,-27 53,0-52,0-1,0 27,0-26,0-1,0 54,0-28,0 28,0-27,0-27,0-26,0 53,26-53,-26 53,80-53,-54 0,0 0,27 0,0 0</inkml:trace>
  <inkml:trace contextRef="#ctx0" brushRef="#br0" timeOffset="41386.3672">11589 4154,'0'26,"0"53,0-52,0-1,0 27,0 27,0-1,0 53,0-26,0 0,0 0,53 53,-53-54,0 54,0 26,53-26,-53-53,0 0,0 0,0 26,53-26,-53 0,0 26,52-53,-52 1,53-27,-53 26,53-26,-53 0,27 0,-27 26,0-26,0 0,0 0,0 0,0 26,0-26,0 0,0 26,0 1,0-1,0 0,0-26,0 27,0-27,0 0,0-1,0-25,0 26,0-27,0 27,0-53</inkml:trace>
  <inkml:trace contextRef="#ctx0" brushRef="#br0" timeOffset="42721.4435">9763 6747,'27'0,"26"0,-1 0,-25 0,26 0,-27 0,27 0,0 0,0 0,53 0,-27 0,1 0,-1 0,0 0,27 0,0 0,53 0,-27 0,-26 0,53 0,-1 0,-25 0,-27 0,26 0,-26 0,-1 0,1 0,0 0,26 0,-26 0,0 0,0 0,-27 0,1 0,52 0,-26 0,0 0,-1 0,-25 0,26 0,26 0,-26 0,-27 0,1 0,25 0,1 0,53 0,-53 0,0 0,-1 0,54 0,0 0,-53 0,26 0,0 0,-26 0,0 0,0 0,53 0,-1-27,-25 27,25 0,-25 0,25 0,-25 0,26-26,-27 26,-26 0,-1 0,1 0,0 0,26 0,-26 0,0 0,-27 0,-26 0,27 0,-54 0,1 0,26 0,-53 0,-27 0,27 26,-26-26</inkml:trace>
  <inkml:trace contextRef="#ctx0" brushRef="#br0" timeOffset="43802.5053">14790 4154,'0'-27,"-26"27,-27 0</inkml:trace>
  <inkml:trace contextRef="#ctx0" brushRef="#br0" timeOffset="44025.5181">14526 4154,'-27'0</inkml:trace>
  <inkml:trace contextRef="#ctx0" brushRef="#br0" timeOffset="44273.5323">14182 4365,'-27'0,"27"27,-53-27</inkml:trace>
  <inkml:trace contextRef="#ctx0" brushRef="#br0" timeOffset="44497.545">13758 4603,'-53'53</inkml:trace>
  <inkml:trace contextRef="#ctx0" brushRef="#br0" timeOffset="44731.5585">13388 5053,'0'27</inkml:trace>
  <inkml:trace contextRef="#ctx0" brushRef="#br0" timeOffset="44947.5708">13256 5609,'26'53,"1"-27</inkml:trace>
  <inkml:trace contextRef="#ctx0" brushRef="#br0" timeOffset="45157.5829">13441 6244,'26'0,"-26"26</inkml:trace>
  <inkml:trace contextRef="#ctx0" brushRef="#br0" timeOffset="45413.5969">14049 6614,'53'0,"-53"27,27-27</inkml:trace>
  <inkml:trace contextRef="#ctx0" brushRef="#br0" timeOffset="45705.6142">14870 6799,'26'0,"1"0,52 0,-53 0,1 0,26 0,0 0</inkml:trace>
  <inkml:trace contextRef="#ctx0" brushRef="#br0" timeOffset="45901.6248">16166 6667,'27'0,"25"0,-25 0</inkml:trace>
  <inkml:trace contextRef="#ctx0" brushRef="#br0" timeOffset="46117.6375">16484 6535,'26'-53,"-26"27,0-1,26 27,-26-53</inkml:trace>
  <inkml:trace contextRef="#ctx0" brushRef="#br0" timeOffset="46305.6485">16669 5794,'26'0</inkml:trace>
  <inkml:trace contextRef="#ctx0" brushRef="#br0" timeOffset="46501.6596">16722 5424,'0'-27,"-27"27</inkml:trace>
  <inkml:trace contextRef="#ctx0" brushRef="#br0" timeOffset="46695.6708">16457 4789,'0'-27</inkml:trace>
  <inkml:trace contextRef="#ctx0" brushRef="#br0" timeOffset="46883.6815">16113 4524,'0'-26</inkml:trace>
  <inkml:trace contextRef="#ctx0" brushRef="#br0" timeOffset="47131.6952">15769 4233,'0'-26,"0"-1</inkml:trace>
  <inkml:trace contextRef="#ctx0" brushRef="#br0" timeOffset="47311.706">15452 4048,'0'-27</inkml:trace>
  <inkml:trace contextRef="#ctx0" brushRef="#br0" timeOffset="47549.7195">15081 4021,'-53'0,"27"0,-1 0,-25 0</inkml:trace>
  <inkml:trace contextRef="#ctx0" brushRef="#br0" timeOffset="47788.7328">14790 4074,'-26'0,"-1"0,27 27,0 26</inkml:trace>
  <inkml:trace contextRef="#ctx0" brushRef="#br0" timeOffset="48817.7916">14896 5265,'27'26,"-27"1</inkml:trace>
  <inkml:trace contextRef="#ctx0" brushRef="#br0" timeOffset="49859.8518">14473 5503,'26'0,"1"0,-1 0,27 0,-27 53,27 0,-53-27,0 1,0 26,-26-27,26 27,-27-26,27-1,-52 53,52-26,26-26,0-27,27 53,-26-53,-1 0,27 0</inkml:trace>
  <inkml:trace contextRef="#ctx0" brushRef="#br0" timeOffset="50174.8698">14420 5794,'26'0,"1"0,26 0,-27 0,27 0,-27 0,27 0</inkml:trace>
  <inkml:trace contextRef="#ctx0" brushRef="#br0" timeOffset="50496.8882">14843 5979,'0'53,"0"0,0-26,27-1,-27 27,53-27,-27-26,-26 53,53-53,-27 0,-26-53,0 27,0-1,0-25,0-1,0 26,-79-26,53 27,-1 26,27 26</inkml:trace>
  <inkml:trace contextRef="#ctx0" brushRef="#br0" timeOffset="51232.9303">14711 5821,'0'-27,"26"-26,1 53,26-26,-27 26,27 0</inkml:trace>
  <inkml:trace contextRef="#ctx0" brushRef="#br0" timeOffset="52906.026">14975 5291,'-26'0,"26"0,0 0,0-26,26 26,27 0,0-53,27 53,-27-26,-27 26,0 0,27-53,-26 53,-1 0,-26-27,53 27,27-53,-27 53,-53-26,52 26,1 0,-53-27,80 27,-27 0,-53-26,26 26,1 0,25 0,-52-53,27 53,26 0,0-27,-27 27,1 0,26 0,0-52,-27 52,-26-27,26 27,54 0,-80-26,26 26,1 0,-27 0,0 0</inkml:trace>
  <inkml:trace contextRef="#ctx0" brushRef="#br0" timeOffset="54233.1019">15293 4392,'0'-53,"0"79,0 27,-53-53,53 80,0-54,0 27,0-27,0 1,-26 26,26 0,0-27,0 1,0-27,0-27,0-26,0 53,0-53,0 27,0-1,52-25,-52-1,0 26,0-26,53 27,-53-1,27-26,-27 27,53 26,-53-53,26 53,-26-53,27 53,-27 27,0 25,0-25,0 26,0 0,-53-27,53 1,-27 26,27-27,0 27,0 0,0-27,0 27,53-53,-53 53,80-53,-80 27,53-27,-27 0,-26 26</inkml:trace>
  <inkml:trace contextRef="#ctx0" brushRef="#br0" timeOffset="56447.2286">18494 846,'0'-26,"-26"-27,-27 27,0 26,0 0,27 0,-27 0,-27 26,80 27,-26 0,26 0,0 0,0 0,0-1,26-25,27-27,53 53,-26-53,25 0,1-27,27-26,-1-26,-26 0,-53-27,-1-26,1-27,-53 27,53 52,-53 1,0 52,0-26,-26 1,-1 52,-26 79,53 0,-26 1,26 25,0 54,-53 0,53-53,0-27,-53 1,53-28,0 1,0-26,27 26,26-53,26 0,-26 0</inkml:trace>
  <inkml:trace contextRef="#ctx0" brushRef="#br0" timeOffset="57299.2773">19315 1084,'0'0,"0"53,0-53,0 53,53-53,-1 53,-25-53,26 0,-53-26,0-54,0 54,0-27,-27 0,1 27,-27 26,53 0,0 53,26-53,54 0,-54 0,27 0,0 0,26-53,-52 26,26-52,-53 26,26 26,-26-25,0 25,0 27,-26 0,26 0,0 53,0-27,0 27,0 0,0 27,0-54,0 1,0 25,26-52,-26 53,-26-26,-1-27,1 0,-27 0,27 0,26 53,0-53,52 0,81 0,26 0,52-27,-52-26,-80 0,-26 1,0-1,-53 26,0-26,-79 0,26 53,0 0,0 0,-26 27,52 26,1-27,26 27,0-26,0-1,0 0,53-26,26 53,0-53,1 0,-1 0,-26 0,0 0</inkml:trace>
  <inkml:trace contextRef="#ctx0" brushRef="#br0" timeOffset="57899.3116">20876 1058,'0'-79,"0"52,-53 27,0 27,53-1,-80 1,80 25,0 1,27-53,-1 0,1 0,-1 0,27 0,-26-26,26-27,-27 0,-26 0,53-53,-53 27,0 0,0-1,0 1,0 26,0 26,0-25,0 78,0 27,0 0,0 26,0 1,0-1,0 27,0 0,0 26,0-53,-27-26</inkml:trace>
  <inkml:trace contextRef="#ctx0" brushRef="#br0" timeOffset="58965.3726">22093 926,'0'-53,"0"0,-53 0,0 53,53-26,-53 26,27 0,-27 0,26 0,-26 0,53 26,0 53,0-52,27-27,26 0,-27 0,27 0,-27 0,1-80,-27 54,53 0,-53-27,0 0,0 0,0-27,0 27,0-26,0 53,0-1,0-26,0 80,0 26,0 0,0 26,0 27,-27 0,27-53,0-1,0 1,0 0,27 0,-27-26,79-27,-26 0,0 0,-27 0,27-27</inkml:trace>
  <inkml:trace contextRef="#ctx0" brushRef="#br0" timeOffset="59339.394">22384 820,'0'0,"0"26,0 27,26 27,1-80,26 0,26 0,-26 0,0-53,-53 26,53-26,-53 27,0-1,0-25,-27 52,1 26,26 0,0 27,0-26,0 26,0 0,79 26,-79-53,0 1,27-27,-27 53,0 0,-53-53,0 0,-27 0,1 0,0 0</inkml:trace>
  <inkml:trace contextRef="#ctx0" brushRef="#br0" timeOffset="59519.4043">22437 397,'0'-27,"0"54,0 25,-27 28</inkml:trace>
  <inkml:trace contextRef="#ctx0" brushRef="#br0" timeOffset="59939.4283">23019 635,'0'53,"53"0,-53-1,0 1,0 0,0 27,0-27,26-1,-26-25,0 26,0-27,53-26</inkml:trace>
  <inkml:trace contextRef="#ctx0" brushRef="#br0" timeOffset="60299.4489">23416 793,'-53'27,"26"-27,1 26,-27-26,53 27,-27-27,27 53,0-27,0 1,0-27,0 53,53-53,-26 0,-1 0,54 26,-1-26,0 0,1 0,-27 0,-27 0</inkml:trace>
  <inkml:trace contextRef="#ctx0" brushRef="#br0" timeOffset="62889.597">12779 7514,'0'-27,"-26"27,-53 0,79 27,-80 26,80 0,-26 0,26-27,0 1,0-27,0 52,79-52,-52 0,25-26,-52 0,53-27,-53 26,0 1,0-27,0 26,-26 1,-27-54,79 80,27 0,-26 0,26 0,0-26,-27 26,1 0,-27-53,53 27,-53-1,26-26,-26 27,0 79,0 0,0 0,0 26,0 53,0-26,0 0,-26 26,26-26,0-27,0 1,0-27,0-27,0 54,0-54</inkml:trace>
  <inkml:trace contextRef="#ctx0" brushRef="#br0" timeOffset="63265.6186">13123 7593,'27'-53,"26"53,0 0,-27 0,1 0,-27 27,52-27,-52 53,0 0,0-27,-26 27,-27-53,0 53,-26-53,26 53,26-53,-52 53,79-27</inkml:trace>
  <inkml:trace contextRef="#ctx0" brushRef="#br0" timeOffset="64148.669">13414 7858,'53'0,"-53"0,53 0,0-53,0 53,0-79,0 52,26-26,-52 27,26-27,-53 26,0-26,0 27,-53 26,0 0,0 0,26 0,27 53,-79-53,79 53,0 0,0-27,27 1,-1 26,27-53,-27 52,1-52,52 53,-79-26,0-1,27-26,26 0,-1 0,-25 0,26 27,-53 26,53-27,-53 27,26-53,27 0,0 0,-26-53,25 27,-25-27,-1 53,27 0,-53 26,53 1,-53 26,0-27,53 0,-53 27,0-26</inkml:trace>
  <inkml:trace contextRef="#ctx0" brushRef="#br0" timeOffset="65341.7372">15531 7831,'0'-26,"0"-27,-79-26,52 79,1-27,-27 27,26 0,1 0,-27 0,0 0,27 0,-1 0,-26 0,53 0,0 27,27-27,26 53,26-53,0 0,-26 0,27-27,-27 1,0-27,-1 0,-25 0,-27-27,53-52,-53 53,0-1,0 28,0-1,0 0,0 26,-53 27,53 27,-27 52,27 0,0-26,0 27,0-1,0 27,0-27,0-26,0 0,0 0,53-26,-26 25,-1-52,54 0</inkml:trace>
  <inkml:trace contextRef="#ctx0" brushRef="#br0" timeOffset="65738.76">15928 7726,'26'26,"27"-26,-26 53,26-53,0 0,0 0,-27 0,27-27,-53-25,26-1,-26 0,0 26,0-26,0 27,-53 26,53 26,0 1,0 26,0 0,27-27,-27 27,53-27,0 27,-53 0,0-26,-27 26,-26 0,0-27,-26-26</inkml:trace>
  <inkml:trace contextRef="#ctx0" brushRef="#br0" timeOffset="65995.7747">15875 7196,'0'-26,"0"26,0 53,0-27,0 1</inkml:trace>
  <inkml:trace contextRef="#ctx0" brushRef="#br0" timeOffset="66437.8">16854 7408,'0'-26,"0"78,0 1,0 53,0 0,0-27,-53 1,53-27,0 0,0 0,0-1,0-25,0-1,0-26</inkml:trace>
  <inkml:trace contextRef="#ctx0" brushRef="#br0" timeOffset="66759.8184">17171 7620,'-26'0,"-27"53,27-53,-54 53,54-1,-54-25,80 26,53-53,-26 0,26 53,0-53,0 26,-1-26,1 53,-26-53,-27 27,26-27</inkml:trace>
  <inkml:trace contextRef="#ctx0" brushRef="#br0" timeOffset="70398.0264">13176 7567,'0'-53,"0"26,-26 27,-1 0,27 0,-53 0,53 53,-26-53,26 80</inkml:trace>
  <inkml:trace contextRef="#ctx0" brushRef="#br0" timeOffset="71478.0883">13150 7567,'-53'0,"26"0,27 0,-26 53</inkml:trace>
  <inkml:trace contextRef="#ctx0" brushRef="#br0" timeOffset="73015.1762">5768 9022,'-27'0,"-25"0,-1 0,26 0,27-26,-53 26,53-53,0 0,0 0,27 26,26 27,0 0,-1 0,-52 0,80 53,-80-26,26-1,-26 27,0 26,0-26,0-26,-53 26,27-27,-53-26,26 80,26-80,-26 0,27 0,-1 0</inkml:trace>
  <inkml:trace contextRef="#ctx0" brushRef="#br0" timeOffset="73398.1981">6456 8890,'26'-53,"-26"26,53 1,-53-27,0 26,-26 27,-27 0,0 0,26 53,-25 0,25 27,27-1,-53 0,53 1,0-1,0 27,0-27,0-26,0 0,0-26,0-1,-26-26,26 53</inkml:trace>
  <inkml:trace contextRef="#ctx0" brushRef="#br0" timeOffset="73586.2089">6033 9234,'0'-27,"52"27,-25 0,-1 0,54-26,-27 26,26 0,-26 0,0 0</inkml:trace>
  <inkml:trace contextRef="#ctx0" brushRef="#br0" timeOffset="74409.2559">7408 8969,'0'0,"0"53,-26 26,26-26,0 0,-27 0,27 26,0-52,0-1,0-52,0-1,0-52,0 26,0-26,0-1,27 1,-27 0,53-1,0 27,-53 27,53-27,0 27,-27 26,27 26,-53 0,0 54,0-27,0 0,0 0,-27 0,27-1,-26-25,26-1,0 27,26-53,-26 27,80-27,-54 53,27 0</inkml:trace>
  <inkml:trace contextRef="#ctx0" brushRef="#br0" timeOffset="75108.2959">8546 8969,'0'27,"0"25,0-25,79-27,1 0,-54 0,27 0,-26 0,-1-106,-26 80,53-1,-53-26,0 53,-53 0,53 27,0 26,27-27,-27 27,52-27,-52 1,27 26,-27 0,0 0,-53 26,0-79,-26 53,-1-53</inkml:trace>
  <inkml:trace contextRef="#ctx0" brushRef="#br0" timeOffset="75288.3061">8546 8784,'0'-27,"0"27</inkml:trace>
  <inkml:trace contextRef="#ctx0" brushRef="#br0" timeOffset="76089.3521">9790 8757,'0'-26,"-27"26,1 0,-1 0,-26 0,27 0,26 53,-53-53,53 79,0 1,26-54,1 27,26-27,-27 27,27-26,-53-1,27 27,-27-26,0-1,0 27,-27-27,1-26,-27 0,26 0,1 0,26-79</inkml:trace>
  <inkml:trace contextRef="#ctx0" brushRef="#br0" timeOffset="76615.3821">9975 8969,'26'79,"-26"-52,53-1,-53 27,0-26,27 26,26-53,-27 0,0-27,-26 1,53-27,-26 53,-1 0,-26 53,0 0,0-27,0 1,53-27,-53 52,27-78,-27 0,53-27,-53 0,53 26,-27-26,27 53,-27 53,-26-26,0-1,53 27,-53-26,0 25,0-25</inkml:trace>
  <inkml:trace contextRef="#ctx0" brushRef="#br0" timeOffset="77485.4319">11033 9101,'0'-53,"-53"53,53-26,-53 26,0-26,0 26,1 0,25 0,27 79,-53-26,53-27,0 27,0-26,80 52,-28-79,-25 0,52 0,-79-26,27-27,-27 26,0 1,26-27,-26 26,53 27,-53 27,27-27,-27 79,0-52,53 26,-53-27,26 27,-26-27</inkml:trace>
  <inkml:trace contextRef="#ctx0" brushRef="#br0" timeOffset="78159.4705">11377 9260,'0'27,"0"25,0-52,53 0,-27-79,54 26,-1-53,1 27,-1-27,-53 27,27-54,-53 54,53 26,-53 0,-26 53,-1 0,1 80,-27-1,0 53,53-52,-53 26,53-27,0 0,27-26,-1-26,1-27,25 0,1 0,0 0,0 0,27-53,-54-27,27 54,-53-1,26-25,-26 25,0 1,53-27,-53 26,0 1,0-27,-26 53,-1 26,1 1,-27 26,53 0,-53 0,53-1,0 28,0-27,0 0,0-27,27 27,-1-27,27 27,-27-26,27-27</inkml:trace>
  <inkml:trace contextRef="#ctx0" brushRef="#br0" timeOffset="79959.5734">12965 9048,'53'0,"-27"0,27 0,-27 0,27 0,0 0,27 0,-54 0,27-52,-27 52,-26-53,53 53,-53-53,0 0,0 0,0 26,0 27,-53 0,0 0,27 53,-27-26,53 26,0-27,0 27,27-53,25 0,-25 0,-1 0,27 0,-26 0,-1 0,-26 27,0 52,0-53,0 1,0 26,0-27,53-26,-53 0,80-53,-54 27,27-54,-27 54,27-27,-26 27,-27 52,53-26,-53 53,26 0,1-53,25 0,1 0,-26 0,26-53,-27 53,-26-53,53 53,-53-26,0-1,0 27,-53 0,27 0,-1 0,27 53,0 26,0-26,53-26,0 26,0-27,26 27,-52-26,26 52,-133-79,54 0,0 0,-27 0,53-27,-80 27,80-26,53 26,0 0</inkml:trace>
  <inkml:trace contextRef="#ctx0" brushRef="#br0" timeOffset="80447.6013">14684 9128,'0'-27,"0"27,-53 0,80 0,-27-26,-27 26,27-53</inkml:trace>
  <inkml:trace contextRef="#ctx0" brushRef="#br0" timeOffset="80903.6274">14473 8916,'-53'0,"0"0,0 0,27 0,-54 27,27 26,0-1,53-25,-26-27,26 53,0 0,0 0,26-53,27 0,27 26,-27-26,-1 0,1 0,0 0,-26 0,-27 0,0-26,0-54,0 27,-27 27,27-27,0 0,-26 53,26-26,-27 26,27-27,-26 27,26 0,0 0</inkml:trace>
  <inkml:trace contextRef="#ctx0" brushRef="#br0" timeOffset="81511.6621">14631 8916,'0'27,"0"26,0-1,0-25,0-1,0 27,53-53,-53 27,53-27,0 0,-53 0,53-53,-53 26,0 1,53-27,-53 27,0-27,0 106,0-27,27-26,-1 0,53 26,-26-26,27 0,-27-26,26 0,-26-27,-27 0,-26 0,53 0,-79 0,-1 53,1 0,-27 0,0 0,27 53,-27 0,0 53,53-27,0 27,0 26,0-53,0 1,26-1,-26-52,0 26,0-53,-79 0,26-53,0 26,0-26,27 0,26-26,-53 0,53-1,53-26</inkml:trace>
  <inkml:trace contextRef="#ctx0" brushRef="#br0" timeOffset="81848.6815">15637 8572,'0'27,"0"26,0 26,-27 0,27 1,0-27,0 0,0-1,0 1,0-26,27-27,-27-53,0 26,53 1,0-27,0 53,0 27,-53 25,52-25,-52 26,0 26,0-26</inkml:trace>
  <inkml:trace contextRef="#ctx0" brushRef="#br0" timeOffset="86135.9267">16272 9154,'0'-53,"53"106,-53 27,0-54,0 27,0-27,0-26</inkml:trace>
  <inkml:trace contextRef="#ctx0" brushRef="#br0" timeOffset="87149.9847">16828 8890,'0'26,"0"27,0 0,0 0,0 26,0-26,0-26,0-1,0 27,0-27,0-52,0 0,0-54,0 1,0-27,0 0,26-53,-26 80,26 26,-26 0,53 53,-53-26,27 26,-1 0,-26 26,53 27,-53-26,0 25,0 1,0 27,-26-27,26 0,-27 0,-26-27,53 0,27 27,-1-53,27 27,-26-27,-1 79,-26-52,53-27</inkml:trace>
  <inkml:trace contextRef="#ctx0" brushRef="#br0" timeOffset="87419.0001">17383 8996,'0'-27,"27"27,26 0,-1-26,-25 26,-27 0,0 26,-53 27</inkml:trace>
  <inkml:trace contextRef="#ctx0" brushRef="#br0" timeOffset="87562.0083">17251 9339,'79'0,"-52"0,52-52,-26 52,0 0,0-53,0 0</inkml:trace>
  <inkml:trace contextRef="#ctx0" brushRef="#br0" timeOffset="87816.0227">17886 8652,'0'-27,"0"27,0 53,0 0,0 0,0 0,0 0,0-27,0 1,0-1,53 27,-53-27,0 27,53-53</inkml:trace>
  <inkml:trace contextRef="#ctx0" brushRef="#br0" timeOffset="88086.0382">18389 8969,'0'0,"0"27,0-1,0 27,0 0,26-27,27 27,0-53,-53 0,26-53,-26 0,0 0,0 1,0-1,-53 0,0 53,27 0,0 0,26 0,-53 0</inkml:trace>
  <inkml:trace contextRef="#ctx0" brushRef="#br0" timeOffset="88410.0567">18230 8413,'0'0,"26"0,27 27,0-27,0 0,-27 0</inkml:trace>
  <inkml:trace contextRef="#ctx0" brushRef="#br0" timeOffset="88612.0683">18680 8228,'0'27,"0"26,0 26,0 27,-27 26,27-79</inkml:trace>
  <inkml:trace contextRef="#ctx0" brushRef="#br0" timeOffset="88806.0794">18997 9181,'53'0,"-53"53,26-53,-26 26,0 27,-26-53,-27 0</inkml:trace>
  <inkml:trace contextRef="#ctx0" brushRef="#br0" timeOffset="89346.1103">19394 8625,'0'0,"0"53,0-27,0 54,0-27,0 0,0 26,0-26,0 0,53 0,-27-53</inkml:trace>
  <inkml:trace contextRef="#ctx0" brushRef="#br0" timeOffset="89602.1249">19764 9075,'0'26,"0"27,0 0,53-53,0 27,0-54,-53 1,0-27,-26 0,-1 26,-26 27,27-52,-27 52,0 0,27 0</inkml:trace>
  <inkml:trace contextRef="#ctx0" brushRef="#br0" timeOffset="89879.1407">19685 8546,'26'0,"27"0,0 0</inkml:trace>
  <inkml:trace contextRef="#ctx0" brushRef="#br0" timeOffset="90163.157">20003 8308,'26'0,"27"0,0 0,-27 26,-26 27,27-27,-27 1,0 26,0-27,0-26,0 53,-27-53,27 53,27-53,-1 0,27 27,-26-27,-27 26</inkml:trace>
  <inkml:trace contextRef="#ctx0" brushRef="#br0" timeOffset="90471.1746">20320 9181,'0'26,"0"54,0-28</inkml:trace>
  <inkml:trace contextRef="#ctx0" brushRef="#br0" timeOffset="90711.1884">20532 9260,'53'-53,"-27"53,1 27</inkml:trace>
  <inkml:trace contextRef="#ctx0" brushRef="#br0" timeOffset="90883.1982">20796 9260,'53'0,"-26"0</inkml:trace>
  <inkml:trace contextRef="#ctx0" brushRef="#br0" timeOffset="91064.2086">21140 9181,'0'53,"27"-53,-27 26,-27 53,1-26,-1-53,-26 0</inkml:trace>
  <inkml:trace contextRef="#ctx0" brushRef="#br0" timeOffset="91274.2206">21299 9313,'26'0,"27"0,-53-26</inkml:trace>
  <inkml:trace contextRef="#ctx0" brushRef="#br0" timeOffset="91685.2441">21722 8652,'0'-27,"0"54,0 25,0 1,0 0,0 27,0-1,-26 0,26 1,0-1</inkml:trace>
  <inkml:trace contextRef="#ctx0" brushRef="#br0" timeOffset="91949.2592">21934 9154,'0'0,"53"53,-53-26,0-1,53-26,-53 27,26-27,27 0,-53-27,0-26,0 0,0 0,0 27,-26-27,-27 53,26 0,-26 0</inkml:trace>
  <inkml:trace contextRef="#ctx0" brushRef="#br0" timeOffset="92195.2733">21960 8440,'27'0,"-1"0,27 0,0 0</inkml:trace>
  <inkml:trace contextRef="#ctx0" brushRef="#br0" timeOffset="92495.2904">22384 8255,'0'26,"0"1,0-1,0 53,26-26,27 0,-53-26,53 52,-53-26,53 0,-53-27,0 27,0 0,-53-53,-26 0,-1 0,1 0,52-106</inkml:trace>
  <inkml:trace contextRef="#ctx0" brushRef="#br0" timeOffset="92661.2999">22357 8175,'53'-53,"0"27,0 26,53 0,-80 26</inkml:trace>
  <inkml:trace contextRef="#ctx0" brushRef="#br0" timeOffset="93403.3424">23204 9154,'53'0,"26"0,-26 0,0 0,-26 0,-27-53,26 0,-26 27,0 0,0-27,-79 0,52 53,1 0,-1 0,-26 0,53 106,0-54,0 28,0-27,0-27,27 27,26-26,-27-27,27 0</inkml:trace>
  <inkml:trace contextRef="#ctx0" brushRef="#br0" timeOffset="93642.356">23760 8757,'0'-26,"0"52,0 27,0 27,0-1,0 27,-27 0,27-27,0 0,-26-26,26 0</inkml:trace>
  <inkml:trace contextRef="#ctx0" brushRef="#br0" timeOffset="93838.3671">23574 9128,'27'-27,"26"27,0 0,-27 0,27 27,-26 26</inkml:trace>
  <inkml:trace contextRef="#ctx0" brushRef="#br0" timeOffset="94115.3831">24209 9260,'0'-26,"-26"26,-27 0,0 0,53 53,-26-53,26 79,0-53,0 54,26-27,27-53,0 53,26-53,-26 0</inkml:trace>
  <inkml:trace contextRef="#ctx0" brushRef="#br0" timeOffset="97167.5577">24844 9551,'27'0,"-27"0,0 80,0-54,0 27,-80-27,28-26,-1 0</inkml:trace>
  <inkml:trace contextRef="#ctx0" brushRef="#br0" timeOffset="98771.6494">17833 5000,'0'0,"0"53,0 27,0-1,0 0,0-26,0 0,0-26,26-27,-26 0,0-27,53-52,-53 26,27 0,-27 27,53-27,-27 53,-26-27,53 27,-53 0,79 53,-79-26,80 25,-80-25,26-1,-26 27,0-26,53 26,-53-27,0 1</inkml:trace>
  <inkml:trace contextRef="#ctx0" brushRef="#br0" timeOffset="99460.6888">18653 5000,'0'-26,"0"26,-53 0,0 0,27 0,-27 79,53-52,-27-27,27 53,0 0,27-53,26 0,-27 0,1 0,26 0,0 0,-27 0,-26 0,0 26,53 27,-53 0,0 0,0 0,0 26,0-26,0 0,0 0,-53 0,27-53,-1 26,-26-26,27 0,-1 0,-26-26,27-27,26 26,-79-26,79 0,0 1,0 25,0 1,26 26,0-80,27 80,27-26,-27 26,-27 0,1 0</inkml:trace>
  <inkml:trace contextRef="#ctx0" brushRef="#br0" timeOffset="99971.7174">18918 4842,'0'-27,"0"27,0 53,0 0,53 26,-53 27,0 26,0-26,0 0,0-27,0-26,0 0,53-53,-53-53,79 27,-79-1,53 27,-53-52,26 52,27 0,-53 26,53-26,-53 53,0 26,0-52,-26-27,-1 53,-26-53,0 0,27 53,-27-53,27 0,-1-27,27-52,0 26</inkml:trace>
  <inkml:trace contextRef="#ctx0" brushRef="#br0" timeOffset="100287.7361">19394 5291,'26'0,"27"0,-26 0,26 80,-27-27,-26 0,80-1,-80-25,0-1,0 27,-53-53,0-26,53-27,-27 0,27 27,0-27,27 53,-1-53,27 53,53 0,0-27,-27 27,1 0</inkml:trace>
  <inkml:trace contextRef="#ctx0" brushRef="#br0" timeOffset="101080.7815">20108 4762,'0'27,"0"52,0 27,0 79,0-53,0-26,0-26,0-1,0 0,0-52,0-1,0-26,0-53,80 27,-80-54,53 28,-53 25,26-26,27 53,-53 53,26-53,-26 79,0-52,27-1,-27 27,53-26,-53-1,26-26,-26 53</inkml:trace>
  <inkml:trace contextRef="#ctx0" brushRef="#br0" timeOffset="101809.8232">20717 5371,'-53'0,"0"0,53 0,-26 0,26 53,0 0,0-27,0-26,26 0,27 0,-53-53,0 0,26 53,-26 27,27-27,-27 79,53-53,-27 27,27 0,-26-53,-1 0,27-53,-53 27,26-1,-26-25,0 25,0 1,0-27,0 53,-26 0,0 0,-27 0,53 26,0 27,0-26,0 25,26-52</inkml:trace>
  <inkml:trace contextRef="#ctx0" brushRef="#br0" timeOffset="102379.8558">21643 5477,'0'-27,"0"-26,0 0,0 0,-79 53,26-53,-27 53,54 27,-27-1,-26 27,79-26,-27 26,27-27,0 1,27-27,-1 52,27-52,0 0,0 0,-27 0,27-52,-53 25,53 1,-53-27,0 0,53 0,-53-26,0-1,0 1,0-1,0 27,0 27,0 0,0 26,0 26,0 27,0 26,0 1,0-1,0 0,0 1,0-27,0 0,0 0,26-1,27-52</inkml:trace>
  <inkml:trace contextRef="#ctx0" brushRef="#br0" timeOffset="102992.8907">22251 5238,'0'-52,"0"78,53-26,-26 0,-27-26,0-1,0 1,0-27,0 0,-53 26,26 27,27 53,0 0,0-26,80 26,-27-53,0 0,0 0,26 0,0-27,27 1,-53-54,26 27,-52 0,-27-26,53 26,-53 0,0 0,0 0,-53 53,26 27,27-1,-52 27,52 27,0-1,-27 27,27 0,0-1,0-25,0 26,0-27,0 0,0 1,0-1,0-26,0-26,-53-27,0 52</inkml:trace>
  <inkml:trace contextRef="#ctx0" brushRef="#br0" timeOffset="103196.9019">22516 5503,'27'-53,"52"53,-53 0,1 0,26 0,26 0,-26 0,0 0,-27 0</inkml:trace>
  <inkml:trace contextRef="#ctx0" brushRef="#br0" timeOffset="104170.9581">18918 6217,'26'0,"54"0,-28 0,-25 0,-1 0,27 80,-53-54,27 27,-27 0,0 0,0 0,0 0,-53 0,53-27,-53 27,53-26,0 25,26 1,54-53,-1 0,1 0,-28 0</inkml:trace>
  <inkml:trace contextRef="#ctx0" brushRef="#br0" timeOffset="104426.9727">18812 6588,'26'0,"1"0,26 0,0 0,-27 0,1 0,25 0,1 0,0 0,0 0</inkml:trace>
  <inkml:trace contextRef="#ctx0" brushRef="#br0" timeOffset="104732.9904">19685 6720,'0'27,"0"52,0-53,53 1,0-27,0 0,-53-27,0-26,-53 27,26-27,1 53,26-53,-53 53,-26 0,79 27</inkml:trace>
  <inkml:trace contextRef="#ctx0" brushRef="#br0" timeOffset="105507.0346">19235 6588,'-53'0,"53"0,27 0,26 0,-27 0,1 0,26 0,-1 0</inkml:trace>
  <inkml:trace contextRef="#ctx0" brushRef="#br0" timeOffset="106227.0758">20161 6350,'0'-27,"-53"54,53 26,-26 26,26 0,0 1,0 52,0-26,0 0,53 26,-27-53,27-26</inkml:trace>
  <inkml:trace contextRef="#ctx0" brushRef="#br0" timeOffset="106841.111">20611 6694,'-26'0,"26"0,-27 53,27-27,-26 27,26-27,-53 1,53 26,0-27,0-52,0-54,0 27,0 1,0-1,26 0,-26-27,27 54,26-27,-27 53,1 0,25 0,-52 26,0 27,0-26,0-1,0 27,0 0,-26-53,26 27,-26-27,26 52,0-25,0-27,105 53,-78-53,-1 0,27 0</inkml:trace>
  <inkml:trace contextRef="#ctx0" brushRef="#br0" timeOffset="107284.1363">21299 6614,'-53'53,"53"0,0 0,27 0,25-53,-25 0,26 0,-27 0,-26-27,53 27,-53-52,0 25,0 27,0 53,0-27,0 1,27 26,-27-27,53-26,-53 53,0-26,-53 26,-27-53,1 0,0 0,26 0</inkml:trace>
  <inkml:trace contextRef="#ctx0" brushRef="#br0" timeOffset="107441.1453">21140 6323,'27'0</inkml:trace>
  <inkml:trace contextRef="#ctx0" brushRef="#br0" timeOffset="108363.198">22146 6403,'0'0,"-53"0,26 0,1 0,-27 0,53 53,-27-53,27 26,0 27,27 53,52-53,-26 0,-53-1,0 28,0-54,-79-26,79 27,-80-27</inkml:trace>
  <inkml:trace contextRef="#ctx0" brushRef="#br0" timeOffset="108882.2277">22304 6694,'53'0,"-26"0,-27 26,0 27,0-27,0 1,0-1,53-26,0-26,-53-1,53-25,-53 25,26 27,27 53,-53 0,0-27,0 1,0 26,26-53,27 0,-53-27,53 1,-53-27,53 0,0 0,-53 0,53 53,-53-26,0 52,0 27,0-26,26-1,-26 27,0-27,0 1,0 26,53-53</inkml:trace>
  <inkml:trace contextRef="#ctx0" brushRef="#br0" timeOffset="109742.2769">23257 6588,'0'-27,"0"27,-53 0,0 0,27 0,26 27,-53 26,53-27,0 27,26-53,1 0,26 0,-53-53,52 53,-52-26,0 26,0 53,53-27,-26 27,26-53,-27 53,1-53,26 0,-27 0,27 0,-27-53,1 0,-27-26,53-1,-53-25,0 52,0 26,0 1,0 26,-106 53,106 26,-27 0,27 54,0-54,0-26,0 0,0 0,53-53,0 26,-26-26,26 0,0-26,0-1,-1-26,28-52,-27 25,0-52,-53 53,26-1,-26 1,0 52,0 54,0 26,-79 0,79 0,0 26,-27 0,27-26,0 0,0 0,0 0,0 0,0 0</inkml:trace>
  <inkml:trace contextRef="#ctx0" brushRef="#br0" timeOffset="111385.3709">20717 7646,'26'0,"54"0,-27 0,-27 0,27 0,-27 0,54-53,-54 53,-26-53,80 53,-80-53,26-26,-26 26,0 53,-26 0,-27 0,26 0,-26 53,27 26,26-26,-53-26,53 26,0 0,53-53,-27 0,1 0,-1 0,27 0,0 0,-53 26,27 53,-27 1,0-27,53-53,-27-27,27 1,-27-27,27 26,-26 27,-27-52,26 52,27 0,-26 0,25 0,-25 0,26 0,0 0,0 0,26-53,-26 26,0-52,26 26,-52 0,-27 0,0 27,0 26,-27 0,-52 26,79 27,-53 0,53-27,0 27,0-26,0-1,0 27,0 26,0-26,0-26,53 26,-53-27,0 1,-27-27,1 0,-27 0,27 0,-27 0,26-27,27 1,-53-27,53 0,53 0,0-26</inkml:trace>
  <inkml:trace contextRef="#ctx0" brushRef="#br0" timeOffset="111693.3885">22675 7461,'-27'53,"-26"0,-26 26,53-26,-27 0,53-27,0 1,53-27,26-27,-53-25,-26-1,53 0,-53 0,0 0,0 0,0 53,-53 0,53 26,-26-26,26 27,26-27</inkml:trace>
  <inkml:trace contextRef="#ctx0" brushRef="#br0" timeOffset="112030.4077">22886 7461,'0'26,"0"1,0 26,0 0,0 26,0-26,0-27,0 1,27-27,26 0,-53-27,79 1,-52-80,-27 27,53 26,-53 26,0 27,0 53,0-26,26-27,53 0,-52 0</inkml:trace>
  <inkml:trace contextRef="#ctx0" brushRef="#br0" timeOffset="113455.4893">23389 7382,'0'-27,"0"1,-26 26,-1 0,27 26,0 1,0-1,27-26,-27 53,79-53,-52 53,-27-27,52 27,-52 0,0 0,0 0,0 0,-52-27,25 27,-26-53,27 27,-1-27,27 0,0-27,0-52,0 26,27-26,52-54,0 27</inkml:trace>
  <inkml:trace contextRef="#ctx0" brushRef="#br0" timeOffset="113754.5064">23707 7355,'0'0,"0"27,0 25,0 28,0-54,0 1,0-1,53-52,-27-54,-26 54,53 26,-53-53,53 53,-53 26,26 27,-26-26,0 26,0-27,0 27,27-53</inkml:trace>
  <inkml:trace contextRef="#ctx0" brushRef="#br0" timeOffset="113995.5202">24289 7249,'0'0,"53"27,-53 26,26 26,-26 27,0 0,0 0,-106 26,27-26,-53-1,26-78</inkml:trace>
  <inkml:trace contextRef="#ctx0" brushRef="#br0" timeOffset="114588.5541">23760 7329,'0'-53,"0"26,0 1,0-27,0 79,0 1,-27 26,27-27,0 27,0 0,0 0,0 0</inkml:trace>
  <inkml:trace contextRef="#ctx0" brushRef="#br0" timeOffset="117041.6944">14870 5212,'53'0,"-53"26,26-26,-26 0,0 0,0 27</inkml:trace>
  <inkml:trace contextRef="#ctx0" brushRef="#br0" timeOffset="118134.7569">14923 5291,'26'0,"-26"0,0 0,0-26,0-27,-26 53,-1 0,27 26,0-26,0 53</inkml:trace>
  <inkml:trace contextRef="#ctx0" brushRef="#br0" timeOffset="118772.7934">14896 5238,'53'0,"-53"0,0 0,0 0,0 53,26-26</inkml:trace>
  <inkml:trace contextRef="#ctx0" brushRef="#br0" timeOffset="119440.8316">14923 5291,'0'27</inkml:trace>
  <inkml:trace contextRef="#ctx0" brushRef="#br1" timeOffset="133325.6258">9128 5900,'27'0,"-1"-27,27 27,-27 0,1-26,26 26,0-53,0 53,26-26,-53 26,1 0,52-53,1 53,-54 0,27-53,26 53,1 0,26-27,-27 27,0-53,1 53,-1-26,1 26,25-53,-25 53,-1 0,0-53,-26 53,0 0,27 0,-27-26,0 26,-1 0,-25 0,52 0,-52 0,-1 0,27-53,-26 53,25 0,1 0,0 0,0 0,0 0,-53-27,80 27,-54 0,27 0,-27 0,1 0,26 0,-27 0,1 0,26 0,-27 0,0 0,27 0,-26 0,-1 0,27 0,-26 0,-1 0,1 0,26 0,-27 0,0 0,27 0,-26 0,-1 0,27 0,-26 0,-1 0,27 0,0 0,0 0,0 0,0 0,26 0,-52 0,-1 0,27 0,-27 0,1 0,26 0,0 0,-27 0,1 0,52 0,-79 53,53-53,0 0,0 0,-27 0,27 0,0 0,-27 0,27 0,-26 27,26-27,-27 0,27 0,-26 0,-27 53,26-53,27 0,-53 26,26 0,1-26,26 0,-53 53,26-53,27 0,0 0,26 0,-52 27,-1-27,27 0,-26 0,-27 0,-53 0</inkml:trace>
  <inkml:trace contextRef="#ctx0" brushRef="#br1" timeOffset="133797.6528">14208 5424,'0'0,"27"53,-1-27,27 27,-53 0,0-27,-53 27,27-26,-27 26,26-27</inkml:trace>
  <inkml:trace contextRef="#ctx0" brushRef="#br1" timeOffset="135378.7432">1588 5821,'0'-27,"0"1,52 26,-25 0,-1-53,54 53,-27 0,0 0,-27 0,27 26,-53 1,0 26,0-1,0 28,0-1,-27 27,27-27,-52-26,52 0,0 0,0-26,52-27,1 0,0 0,53 0,-26 0,-28-27,1 27</inkml:trace>
  <inkml:trace contextRef="#ctx0" brushRef="#br1" timeOffset="135679.7604">1667 6270,'0'-26,"0"26,26 0,54 0,-27-53,0 53</inkml:trace>
  <inkml:trace contextRef="#ctx0" brushRef="#br1" timeOffset="135956.7763">2566 6244,'0'53,"0"-27,-26 1,26 26,0 0,0-53,53 0,-27 0,1 0,-27-27,53 27,-53-53,0-26,-27 79,-26-53,0 53,1 0,52 0</inkml:trace>
  <inkml:trace contextRef="#ctx0" brushRef="#br1" timeOffset="136521.8086">3334 6112,'-53'26,"53"0,0 27,0 0,26-26,1-27,26 0,26 0,-26-27,-27 1,27-1,-53-26,0 27,0 0,0 26,-53 0,53 79,0-53,0 27,27-26,52 52,-79-26,27-53,-27 53,-27 0,-26-53,0 53,1-53,-1 0</inkml:trace>
  <inkml:trace contextRef="#ctx0" brushRef="#br1" timeOffset="136698.8187">3175 5873,'0'-79,"0"132</inkml:trace>
  <inkml:trace contextRef="#ctx0" brushRef="#br1" timeOffset="137268.8509">4366 5926,'0'27,"26"26,-26 0,0 26,53-26,-53 0,53 0,-53-27,53-26,-53 27</inkml:trace>
  <inkml:trace contextRef="#ctx0" brushRef="#br1" timeOffset="137478.8633">4498 5688,'0'-53,"26"80,-26 26,80 79,-80 27,79-27</inkml:trace>
  <inkml:trace contextRef="#ctx0" brushRef="#br1" timeOffset="137764.8797">4868 6350,'0'53,"27"-53,26-27,-27 27,-26-26,53-27,-26 53,-1 0,27 53,-53-27,0 1</inkml:trace>
  <inkml:trace contextRef="#ctx0" brushRef="#br1" timeOffset="138648.9303">5556 5900,'0'-27,"-26"27,-27 0,0 53,0 27,27-1,-27 0,26 1,27-27,-53 0,53 0,0 0,0-53,53 26,0-26,27 0,-1 0,27-26,-27-27,-26 0,53-27,-53 1,0 0,-53-27,53-27,-53 28,0 25,0 27,0 0,0 27,-27 26,27-27,-26 27,26 27,0 26,-27 26,27 80,0 26,0-79,0 0,0-53,53-27,-53 27,80-53,-28 0,1-26,-53-1,0-26,53 0,-53 0,0 27,0 79,0-27,27 1,26 52,-27-79,1 0,25-26,-52-1,27 1,-27-54,0 54,53 26,-27 26,27 54,-26-54,26 27</inkml:trace>
  <inkml:trace contextRef="#ctx0" brushRef="#br1" timeOffset="139390.9727">6879 6006,'0'-27,"-26"27,-27 0,26 0,-26 0,53 0,-79 53,53-26,-27 26,53-27,-27 27,27-27,0 27,0-53,27 0,26 0,26 0,-26 0,0-53,26 0,-52 1,-27-28,53 1,-53-1,0 1,0 26,0 27,0 52,-27 54,27-28,0 1,0 0,0 0,27 0,-1-53,27 27,0-27,53 0,-27-27,0-26,1 0,-54 0,-26 27,0-1,0 27,-53 0,0 0,1 0,25 53,-26-26,53 26,0 0,0-53,53 0,0 0,26 0,-26 0,0 0,0 0,26 0,-26 0</inkml:trace>
  <inkml:trace contextRef="#ctx0" brushRef="#br1" timeOffset="139917.0028">7964 5768,'-26'0,"-54"0,54 0,-27 0,0 53,-27-27,54 27,-27-27,53 27,27-53,52 0,-26 0,0-26,-27 26,27-53,-26 0,-27 27,53-27,-53 26,0-26,0 0,0 0,0-26,0 26,0 0,0 27,0 52,0 27,0 0,0 0,52 53,-52-27,0-26,0 26,27 1,-27-27,26-53</inkml:trace>
  <inkml:trace contextRef="#ctx0" brushRef="#br1" timeOffset="140097.0131">8387 5873,'0'53,"0"0,-26-53,-27 27</inkml:trace>
  <inkml:trace contextRef="#ctx0" brushRef="#br1" timeOffset="141537.0954">1879 6191,'52'-53,"-25"53,-1 0,27 0,-26 0,-1 0,27 0</inkml:trace>
  <inkml:trace contextRef="#ctx0" brushRef="#br1" timeOffset="142549.1533">767 7567,'0'-53,"-53"26,0 27,27 0,-27 0,27 0,-27 53,53 0,-53-26,53 26,0 0,26-53,27 0,27 0,-28 0,-25 0,-27 0,26 0,-26-53,0 26,53 27,-53 27,53-27,0 79,-26-53,-1 1,27-27,-53 53</inkml:trace>
  <inkml:trace contextRef="#ctx0" brushRef="#br1" timeOffset="144243.2502">1535 7329,'0'0,"0"26,105 1,-52 52,0-26,-26 0,-1 0,-26-27,80-26,-80 53,-27-53,27-26,0-27,-26 26,26-26,26 53,1 0,25 0,-25 0,-1 0,27 0,-26 0,26 0,-27 0,27 0,-26 0,25-79,-52 52,0 1,-26-27,0 53,-27 27,0-1,53 27,-53-27,53 1,0 26,0 0,26-53,54 0,-1-27,27 1,-27-54,27 1,-53 26,0 0,-53 27,-27 26,-26 0,53 0,-26 0,26 53,0 26,0-53,26 27,1 27,26-27,0 0,-27 26,27-26,-53 0,53 0,-53 0,-26 0,-1-53,-26 0,0 0,27 0,-27 0,53-53,-53 26,53-52,0 26,0 0,26 0,54-26,-1 26,27-27,-27 27,27 27,-53 26,-26 0,-27 53,0 0,0 0,-27 0,27-27,0 1,0-27,53 0,-53-27,53 1,-53-27,26 0,-26 0,0 0,0 106,0-27,0 27,53-53,-53 27,53-27,-26 0,-1 0,54-27,-54-26,27-26,-53-27,79-26,-79-27,0 0,0 27,0 106,-26 26,-1 0,-25 53,52 26,-53-26,53 0,0 0,0 0,0 26,0-26,0 0,26 0,-26 0,0 26,27-26,-27 0,0 0,79 0,-26-53</inkml:trace>
  <inkml:trace contextRef="#ctx0" brushRef="#br1" timeOffset="145370.3147">3889 7355,'0'-53,"0"27,0-1,0 27,-26-53,-27 53,0 53,27-26,26-1,-80 27,80-26,0 25,0 1,53-53,0 0,-26 0,-1 0,53-53,-52 27,26 52,-27-26,27 0</inkml:trace>
  <inkml:trace contextRef="#ctx0" brushRef="#br1" timeOffset="145638.3294">4180 7382,'27'0,"26"26,-27 27,-26 0,53-53,-53 53,0-80,0-26,0 27,0-1,27 27,-27-52,53 52,-1 0,1 0</inkml:trace>
  <inkml:trace contextRef="#ctx0" brushRef="#br1" timeOffset="146457.3769">4842 6694,'0'-53,"0"106,53 0,-53 52,79 54,-79 0,53 0,-53-27,79 27,-79-27,53-53,-53 1,53-27,-53 0,0-27,0-26,0-53</inkml:trace>
  <inkml:trace contextRef="#ctx0" brushRef="#br1" timeOffset="146792.3959">5159 7196,'0'53,"0"-53,0 27,53-27,0 26,-53 27,0-26,-26-1,-1 27,1-53,26 53,-80-53</inkml:trace>
  <inkml:trace contextRef="#ctx0" brushRef="#br1" timeOffset="147122.4149">5530 7355,'0'27,"-27"25,27-25,-26-1,26 27,0-26,0-1,26-26,1 0,-27-26,53-1,-53-26,0 27,0-1,0-25,0 25,-27 1,-26 26,53 0</inkml:trace>
  <inkml:trace contextRef="#ctx0" brushRef="#br1" timeOffset="147400.4308">5953 7196,'-53'0,"53"53,0-26,0 26,-26-27,26 1,0 52,0-53,79-26,-52 0</inkml:trace>
  <inkml:trace contextRef="#ctx0" brushRef="#br1" timeOffset="147567.4404">6033 7038,'0'-27,"0"1,0 52,0 1</inkml:trace>
  <inkml:trace contextRef="#ctx0" brushRef="#br1" timeOffset="147872.4578">6271 7461,'53'0,"-27"0,27-27,-53-25,53 25,-53-26,26 53,27 53,-26 0,26-53,0 0,-27 0,0 0</inkml:trace>
  <inkml:trace contextRef="#ctx0" brushRef="#br1" timeOffset="148142.4733">6906 6879,'0'79,"0"1,0-1,53 27,-53 0,0-27,26 0,-26-26,0-26,0 26</inkml:trace>
  <inkml:trace contextRef="#ctx0" brushRef="#br1" timeOffset="148323.4833">6826 7276,'0'-53,"0"0,0 53,80 0,-27 0,-1 0,28 0,-27 26</inkml:trace>
  <inkml:trace contextRef="#ctx0" brushRef="#br1" timeOffset="159222.107">15293 10213,'0'0,"0"26,0 1,26 25,-26-25,0 26,0 53,53-27,-53 0,0 27,0-26,0-1,0 0,27 27,-27-26,0 52,0-26,53 0,-53 26,0-26,0-27,0 0,0 27,53-26,-53 52,0-26,53 26,-53-26,0 0,52-27,-52 53,0-52,0-1,27 0,-27-26,0 0,53 27,-53-27,0-27,0 27,26 0,-26-27,0 1,0 52,0-52,0-1,0 53,0-26,0 0,0-26,53-27</inkml:trace>
  <inkml:trace contextRef="#ctx0" brushRef="#br1" timeOffset="160573.1843">13547 12462,'26'0,"1"0,26 0,-1-27,-25 27,26 0,0 0,0 0,0 0,26-26,0 26,1 0,26 0,-27 0,0 0,1-53,-1 53,27 0,-27 0,1 0,-1 0,-26 0,26 0,27-27,-27 27,1 0,-1 0,1 0,-27 0,26 0,0 0,1 0,-1 0,-26 0,26 0,1 0,26 0,-27 0,0 0,27 0,-27 0,27 0,0 0,0 0,0 0,26 0,-26 0,0 0,0 0,-1 0,28 0,-1 0,27 0,-53 0,-1 0,1 0,27 0,-28 0,-25 0,-1 0,1 0,-1 0,0 0,1 0,-27 0,26 0,-26 0,0 0,-27 0,27 53,0-53,-26 0,25 0,-25 0,-1 0,27 0,0 0,-53 27,-26-27</inkml:trace>
  <inkml:trace contextRef="#ctx0" brushRef="#br1" timeOffset="164120.3871">17330 11059,'0'0,"0"27,0-1,0 1,0 26,0-53,53 0,-26 0,-1 0,27 0,-27 0,-26-27,0 1,0-1,0 27,0-53,-52 53,52-26,-27 26,1 0,-27 0</inkml:trace>
  <inkml:trace contextRef="#ctx0" brushRef="#br1" timeOffset="165278.4533">17357 9869,'-27'0,"1"0,26 26,-53-26,53 27,-27 25,1-52</inkml:trace>
  <inkml:trace contextRef="#ctx0" brushRef="#br1" timeOffset="165493.4657">17092 9974,'-53'0,"53"27,-26-27</inkml:trace>
  <inkml:trace contextRef="#ctx0" brushRef="#br1" timeOffset="165710.4781">16880 10107,'-52'0,"52"26,0 27</inkml:trace>
  <inkml:trace contextRef="#ctx0" brushRef="#br1" timeOffset="165898.4888">16775 10213,'0'26,"-53"-26,53 27,-27-27,27 52</inkml:trace>
  <inkml:trace contextRef="#ctx0" brushRef="#br1" timeOffset="166190.5055">16484 10530,'0'27,"-53"-27,53 26,-27-26,27 53,0-27</inkml:trace>
  <inkml:trace contextRef="#ctx0" brushRef="#br1" timeOffset="166444.5201">16325 10874,'0'53,"0"-27,0 1,0 26,0-27,0 1,0 26</inkml:trace>
  <inkml:trace contextRef="#ctx0" brushRef="#br1" timeOffset="166782.5393">16378 11403,'0'27,"26"-27,27 26,-53 27,0-26,27-27,-27 26,26-26</inkml:trace>
  <inkml:trace contextRef="#ctx0" brushRef="#br1" timeOffset="167061.5553">16589 11668,'0'53,"27"-53,26 26,-27 27,27-26,-26-27,-27 26,26-26,27 0</inkml:trace>
  <inkml:trace contextRef="#ctx0" brushRef="#br1" timeOffset="167326.5705">16986 12065,'27'0,"-27"26,26-26,54 0,-1 0,-53 0,1 0,26 0,-27 0</inkml:trace>
  <inkml:trace contextRef="#ctx0" brushRef="#br1" timeOffset="167562.5839">17463 12118,'26'0,"-26"53,53-53,26 0,-52 0,-1 0,27 0,-26 0,-1 0,27 0,-53-27</inkml:trace>
  <inkml:trace contextRef="#ctx0" brushRef="#br1" timeOffset="167795.5973">18018 12144,'27'0,"26"0,-1 0,1 0,-26 0,26 0,0 0,0 0,-1-26</inkml:trace>
  <inkml:trace contextRef="#ctx0" brushRef="#br1" timeOffset="168058.6124">18785 12065,'53'0,"-53"-27,27 27,-1 0,1 0,52-26</inkml:trace>
  <inkml:trace contextRef="#ctx0" brushRef="#br1" timeOffset="168152.6178">19156 11906,'0'-27</inkml:trace>
  <inkml:trace contextRef="#ctx0" brushRef="#br1" timeOffset="168298.6261">19182 11827,'0'-27,"0"1,27 26,-27-53</inkml:trace>
  <inkml:trace contextRef="#ctx0" brushRef="#br1" timeOffset="168544.6402">19235 11430,'0'-27,"0"1</inkml:trace>
  <inkml:trace contextRef="#ctx0" brushRef="#br1" timeOffset="168779.6536">19262 11112,'0'-26,"0"-1</inkml:trace>
  <inkml:trace contextRef="#ctx0" brushRef="#br1" timeOffset="169109.6725">19209 10609,'0'-26,"0"0,-27 26,27-27</inkml:trace>
  <inkml:trace contextRef="#ctx0" brushRef="#br1" timeOffset="169310.6839">19024 10345,'0'-27</inkml:trace>
  <inkml:trace contextRef="#ctx0" brushRef="#br1" timeOffset="169534.6968">18785 10133,'0'-26,"-26"26</inkml:trace>
  <inkml:trace contextRef="#ctx0" brushRef="#br1" timeOffset="169730.708">18653 10027,'-26'0</inkml:trace>
  <inkml:trace contextRef="#ctx0" brushRef="#br1" timeOffset="169924.7191">18521 10001,'0'-53,"-53"53</inkml:trace>
  <inkml:trace contextRef="#ctx0" brushRef="#br1" timeOffset="170142.7316">18283 9922,'-53'-27,"26"27,1 0</inkml:trace>
  <inkml:trace contextRef="#ctx0" brushRef="#br1" timeOffset="170309.7412">18124 9895,'-26'0</inkml:trace>
  <inkml:trace contextRef="#ctx0" brushRef="#br1" timeOffset="170442.7488">17992 9842</inkml:trace>
  <inkml:trace contextRef="#ctx0" brushRef="#br1" timeOffset="170802.7693">17515 9789,'-26'0,"26"53,-26-53</inkml:trace>
  <inkml:trace contextRef="#ctx0" brushRef="#br1" timeOffset="171013.7813">17357 9895</inkml:trace>
  <inkml:trace contextRef="#ctx0" brushRef="#br1" timeOffset="171162.7899">17436 9895</inkml:trace>
  <inkml:trace contextRef="#ctx0" brushRef="#br1" timeOffset="171478.808">17780 9895,'26'0,"-26"-26,27 26,26 0,-53-53,0 79</inkml:trace>
  <inkml:trace contextRef="#ctx0" brushRef="#br1" timeOffset="171746.8233">18018 9869,'27'0,"26"0,-27 26,0-26,27 0</inkml:trace>
  <inkml:trace contextRef="#ctx0" brushRef="#br1" timeOffset="171963.8358">18362 10001,'27'0,"-27"53,26-53,-26 26,53-26</inkml:trace>
  <inkml:trace contextRef="#ctx0" brushRef="#br1" timeOffset="172220.8503">18680 10239,'0'27,"26"-27</inkml:trace>
  <inkml:trace contextRef="#ctx0" brushRef="#br1" timeOffset="172533.8683">18997 10504,'53'0,"-27"26,-26 27</inkml:trace>
  <inkml:trace contextRef="#ctx0" brushRef="#br1" timeOffset="172841.8859">19209 10821,'0'53,"0"-26,0-1,0 53,53-79</inkml:trace>
  <inkml:trace contextRef="#ctx0" brushRef="#br1" timeOffset="175220.022">17621 11059,'0'-26,"27"26,26 0,-27-53,27 53,-27 0,1-53,26 53,-27-26,27 26,-26 0,-27-53,53 53,-27 0,-26-27,79 27,-26 0,0-53,0 53,27-53,-28 53,1 0,-26-26,26 26,-27 0,1 0,26-53,-27 53,27 0,-53-27,53 27,26 0,-52 0,-27-52,26 52,27 0,-26-27,-1 27</inkml:trace>
  <inkml:trace contextRef="#ctx0" brushRef="#br1" timeOffset="176306.0839">18547 11033,'0'26,"-26"-26,26 53,0 0,0 0,0 26,0-26,0 0,0-26,-53-27,53-53,0 26,0-26,0-26,0 0,0-1,26 27,-26 27,0-27,27 53,-27-53,53 0,-27 53,-26-26,27 26,26 0,-53 26,0 27,0-26,0-1,-27 27,27-27,-26 27,26-26,-27-27,27 53,0 0,0-1,0-25,0-27,0 26,80-26,-54 0,53 53,-26-53,-26 0,-1 0,27 0</inkml:trace>
  <inkml:trace contextRef="#ctx0" brushRef="#br1" timeOffset="177774.1681">17013 11218,'0'-26,"26"26,27 0,-26 0,-1 0,27 0,-53 0,0 52,0-25,0 26,0-27,-27 27,27 0,-52-26,52 26,0-27,-27-26,27 53,0 0,79-53,-26 0,-26 0,-1 0,27 0</inkml:trace>
  <inkml:trace contextRef="#ctx0" brushRef="#br1" timeOffset="178092.1863">16986 11509,'0'0,"53"0,27 0,-28 0,1 0</inkml:trace>
  <inkml:trace contextRef="#ctx0" brushRef="#br1" timeOffset="178384.203">17436 11562,'0'53,"0"-27,0 27,0 0,53-53,-53 27,26-27,27 0,0 0,-53-53,0 26,-53 1,0-27,1 53,25 0,27 0</inkml:trace>
  <inkml:trace contextRef="#ctx0" brushRef="#br1" timeOffset="179765.282">19606 12276,'0'0,"0"27,53-27,-53 53,26 0,-26 0,0 26,-26 0,-54-26,27-26,0 26,0-53</inkml:trace>
  <inkml:trace contextRef="#ctx0" brushRef="#br1" timeOffset="180042.2978">20214 12541,'-26'0,"-54"79,27 1,27-1,-27-26,53 0,-53 0,53-27</inkml:trace>
  <inkml:trace contextRef="#ctx0" brushRef="#br1" timeOffset="180260.3103">19897 12700,'0'0,"26"53,54-53,-28 26,1-26,0 0,-26 0,26 53,-27-53,1 0,25 26</inkml:trace>
  <inkml:trace contextRef="#ctx0" brushRef="#br1" timeOffset="181455.3786">15214 10239,'-53'0,"0"79,26-79,27 53,-53-53,53 27,0-1</inkml:trace>
  <inkml:trace contextRef="#ctx0" brushRef="#br1" timeOffset="181662.3903">15187 10266,'27'0,"25"0,28 0,-27 0,-27 0,27 0,-26 0,26 26</inkml:trace>
  <inkml:trace contextRef="#ctx0" brushRef="#br1" timeOffset="182323.4283">14473 10001,'0'53,"0"-27,0 54,0-54,26-26,1 0,52 0,-26-26,-27-27,-26 0,0 26,0 27,0 27,0-1,0 54,0-27,0 0,0-1,0 1,0 27,0-54,-53-26,53 53,-52-53,-28 0,54 0,26 0,-27 0</inkml:trace>
  <inkml:trace contextRef="#ctx0" brushRef="#br1" timeOffset="183163.4763">14975 12726,'-26'0,"-27"0,53 53,0-26,0-1,0 27,53-53,0 0,-27 0,27 0,-53-27,27 1,-27-27,0 27,-27-1,1 27,-27-53,26 53,1 0,-27 0,27 0,26 0,-27 0</inkml:trace>
  <inkml:trace contextRef="#ctx0" brushRef="#br1" timeOffset="186052.6416">2461 10901,'0'-27,"0"27,0 79,-53 1,53 26,0-1,0 28,26-54,1-26,26-53,-27 79,27-79,-27 0,1-26,-27 0,53-27,-53-53,0 26,0 1,-27 0,1 26,26 0,-80 53,80-27,-26 27,0 0,26 0,52 0,1 0,-26 0</inkml:trace>
  <inkml:trace contextRef="#ctx0" brushRef="#br1" timeOffset="186437.6636">3307 10768,'0'27,"0"79,0-27,0 27,-79 26,26-53,0 27,27-26,26-54,-53-26,53 53,0-79,26 26,1 0,26 0,-1 0,28 0,-1 0,1 0,-1 0,0 26,1-26,-54 0</inkml:trace>
  <inkml:trace contextRef="#ctx0" brushRef="#br1" timeOffset="187103.7017">4207 10662,'0'80,"0"-1,26 27,-26 0,53 53,-53-1,0-52,53-26,-53-1,0-26,0-27,27-26,-1 0,-26 0,53-79</inkml:trace>
  <inkml:trace contextRef="#ctx0" brushRef="#br1" timeOffset="187608.7306">4868 10848,'27'-53,"26"53,-27 0,1 0,-1 0,27 0,-27 0,-26 53,53 0,-53 26,0 0,-53 27,27-27,26 1,-53-27,53 0,0 0,0-53,53 26,0-26,26 0,1 0,-1 0,-26 0,-53 0,53 0</inkml:trace>
  <inkml:trace contextRef="#ctx0" brushRef="#br1" timeOffset="187894.747">4815 11244,'0'0,"27"0,52 0,1 0,-1 0,27 0,-27 0,1 0,-27 0</inkml:trace>
  <inkml:trace contextRef="#ctx0" brushRef="#br1" timeOffset="188090.7582">5715 11324,'26'0,"27"0,0 0,-26 0</inkml:trace>
  <inkml:trace contextRef="#ctx0" brushRef="#br1" timeOffset="188846.8013">6191 10795,'0'-27,"53"1,-26 26,26 0,-1-53,28 53,-54 0,1 0,-27 53,53 0,-53 26,0 0,-53 27,26-26,27-27,-79-1,79-25,0 26,26 0,27-53,27 0,-1 0,0 0,1-27,-1 27,-52-26,-1 26</inkml:trace>
  <inkml:trace contextRef="#ctx0" brushRef="#br1" timeOffset="189168.8198">6165 11165,'26'0,"27"0,0-53,-26 53,25 0,1-26,27 26,26 0,26 0,-26 0,-27-53</inkml:trace>
  <inkml:trace contextRef="#ctx0" brushRef="#br1" timeOffset="189410.8337">7170 11192,'0'52,"0"1,0-26,0-27,53 0,-26 0,-1 0,27 0,-53-27,0-26,0 1,-53 52,27-53,-1 53,-26 0,27 0</inkml:trace>
  <inkml:trace contextRef="#ctx0" brushRef="#br1" timeOffset="189986.8663">7567 10398,'-53'0,"53"26,0 54,53-27,-26 26,25 27,1-27,0 53,-53-52,53-1,-53 1,0-1,53 0,-53-26,0-26,27 26,26-53</inkml:trace>
  <inkml:trace contextRef="#ctx0" brushRef="#br1" timeOffset="190370.8883">8573 10583,'0'26,"0"27,0 0,-27-26,-26 26,27 26,-27-52,26 25,-26-25,106 26,27-53,-27 26,0-26,-1 53,28-53,-27 27,-27-27,1 0,26 0,-27 53,27-53</inkml:trace>
  <inkml:trace contextRef="#ctx0" brushRef="#br1" timeOffset="191118.9313">9472 10583,'27'0,"-27"0,0 26,0 27,0 53,0-26,0-1,0 0,0-26,0-26,0 26,26-53,-26-27,0 1,0-1,0-52,0 26,0 0,0-26,0-27,0 0,0-26,0 52,0 27,0 27,53-53,26 79,-52 0,-1 0,27 53,-53-27,53 27,-53 0,0 26,0-26,-26 0,26-27,-53 27,0-26,53 26,0-27,0 27,26-53,-26 53,53-53,-26 53,-1-53,27 26,-27-26,27 0,-26 0,-1 0</inkml:trace>
  <inkml:trace contextRef="#ctx0" brushRef="#br1" timeOffset="193025.0404">5741 11350,'53'0,"27"0,-54 0,27 0,-26 0,-1 0,1 0,25 0,-52-26,27 26,-27-27,0 27,0 53,0-53</inkml:trace>
  <inkml:trace contextRef="#ctx0" brushRef="#br1" timeOffset="193985.0953">2434 11006,'0'-26,"0"-27,0 79,53 1,-26 26,52-53,-26 0</inkml:trace>
  <inkml:trace contextRef="#ctx0" brushRef="#br1" timeOffset="202286.5701">2646 12118,'0'0,"0"26,-53 27,53 0,-27 53,27-27,0 0,0 1,0-1,0 1,0-27,27-1,26 1,53-53,0 0,-27 0</inkml:trace>
  <inkml:trace contextRef="#ctx0" brushRef="#br1" timeOffset="202787.5988">3545 12065,'53'0,"0"0,0 0,-26 0,-1 0,27 53,-27 0,-26-27,0 27,0 26,0-26,-52 0,25 26,27-26,-79-26,79 26,0 0,79-53,-26 0,0 0,0 0,0 0,0 0</inkml:trace>
  <inkml:trace contextRef="#ctx0" brushRef="#br1" timeOffset="203035.613">3545 12488,'0'-53,"0"27,53 26,-26-53,26 53,0 0,26 0,-26 0,-27 26</inkml:trace>
  <inkml:trace contextRef="#ctx0" brushRef="#br1" timeOffset="203598.6452">4366 12488,'53'-26,"-1"26,1 0,53-53,27 53,-1-53,0 53,-26-53,-27 53,1 0,-54 0</inkml:trace>
  <inkml:trace contextRef="#ctx0" brushRef="#br1" timeOffset="204070.6722">4657 12753,'0'0,"53"0,0 0,-1-27,28 27,-1 0,27-26,-53 26,0 0,-27 0,27 0,-26 0,26 0,-53-53,26 53</inkml:trace>
  <inkml:trace contextRef="#ctx0" brushRef="#br1" timeOffset="204386.6902">4895 12250,'-27'0,"27"-53,0 159,0-27,0-26,0 26,53 1,-53-27,80 26,-80-52,53 26,26-1</inkml:trace>
  <inkml:trace contextRef="#ctx0" brushRef="#br1" timeOffset="205217.7378">6033 12038,'0'-26,"26"26,27 0,0 0,0 0,26 0,0 0,-52 26,26 1,-53 52,0 0,0 1,-80-27,28 53,25-27,-26-26,27 26,26-52,0-1,26-26,27 0,26 0,1 0,-1 0,1 0,-54-53</inkml:trace>
  <inkml:trace contextRef="#ctx0" brushRef="#br1" timeOffset="205571.758">6033 12435,'26'0,"0"0,27 0,-26 0,-1-53,27 53,0 0,0 0,26 0,1 0,-1 0</inkml:trace>
  <inkml:trace contextRef="#ctx0" brushRef="#br1" timeOffset="205869.7751">6985 12276,'0'53,"-26"-53,26 53,-27-53,27 53,0-26,27-27,-1 0,27 0,0 0,-53-53,0 0,0 26,-27-26,-26 27,27 26,26 26</inkml:trace>
  <inkml:trace contextRef="#ctx0" brushRef="#br1" timeOffset="206259.7974">7276 12038,'0'27,"27"-1,-27 54,52 25,-52-25,80-27,-80 0,0 26,0 0,0 1,0 26,-80-54,54 1,-27-53,80 0,25-26</inkml:trace>
  <inkml:trace contextRef="#ctx0" brushRef="#br0" timeOffset="220901.6348">22860 10927,'0'26,"-53"27,0-26,0 26,-26-27,26-26,53 53,-53-53,27 0,-27 0,0 27,0-27,-27 0,28 0,-1 52,0-52,0 0,0 0,0 27,27-27,-27 0,0 0,26 0,1 0,-27 53,26-53,1 0,-27 0,27 0,-27 0,0 0,0 26,26-26,-26 0,1 0,25 0,1 0,-27 53,26-53,1 0,-27 0,0 0,0 0,0 0,0 0,-26 0,26 0,0 0,0 27,0-27,-26 0,26 0,26 0,-26 0,1 0,25 0,1 0,-27 0,-27 53,27-53,27 0,-27 0,27 0,-1 0,1 0,-27 0,26 26,-26-26,27 0,-1 0,1 0,-27 0,27 0,-1 0,-26 0,27 0,-1 0,-26 0,27 0,0 0,-27 0,26 0,1 0,-27 0,0 0,26 0,-26 0,1 0,-28 0,27 0,0 0,27 0,-27 0,27 0,-1 0,-26 0,0 0,53-53,-53 53,27 0,-27 0,53-26,-53 26,0 0,0 0,0-53,27 53,26-27,-27 27,27-26,-53 26,1 0,25 0,27-27,-26 27,-27-53,0 53,0 0,0 0,53-26,-27 26,1-53,26 27,-53 26,27-27,26-26,-27 53,27 27,0 26,0-27,0 1,0 25,0-25,-53-27,53 26,0 27,0-79,0-1,0 1,0-27,27 53,-27-26,26 26,-26-53,27 53,-27-27,53 27,-27 0,0 0,27 0,-26 0,-1 27,54-27,-1 0,-52 53,-1-53</inkml:trace>
  <inkml:trace contextRef="#ctx0" brushRef="#br0" timeOffset="222424.722">23257 10557,'0'-53,"26"53,27 0,-26 0,-1 0,54 0,-80 26,26-26,-26 27,0-1,0 27,0-27,0 1,-26 52,26-52,-27-1,27 27,0 0,0-27,27-26,25 0,28 0,-1 0,1 0,-27 0,-27 0</inkml:trace>
  <inkml:trace contextRef="#ctx0" brushRef="#br0" timeOffset="222762.7413">23230 10795,'27'-27,"-1"27,27 0,27 0,-54 0,1 0,25 0,-25 0,26 0,-27 0</inkml:trace>
  <inkml:trace contextRef="#ctx0" brushRef="#br0" timeOffset="223045.7575">23971 10874,'0'0,"-53"53,53 0,0 0,0-53,80 0,-27 0,-27 0,27-27,-53-26,0 1,-53-1,0 53,27 0</inkml:trace>
  <inkml:trace contextRef="#ctx0" brushRef="#br0" timeOffset="223784.7997">24977 10742,'0'0,"0"53,0-53,53 0,-27 0,1 0,25 0,-25-27,26-26,-53 27,-27 26,1 0,26 26,0 27,0-26,26 26,1-27,-1-26,27 79,-26-52,-27-1,-27-26,-26 0,0 0,-26 53,26-53</inkml:trace>
  <inkml:trace contextRef="#ctx0" brushRef="#br0" timeOffset="223953.8093">25030 10424,'0'-26,"0"26</inkml:trace>
  <inkml:trace contextRef="#ctx0" brushRef="#br0" timeOffset="224890.863">25797 10609,'0'-26,"26"26,-26 26,0 1,53 26,-53-27,0 1,0 52,27-79,-27-26,53-54,-53 54,0-27,26 53,-26-53,27 53,-1 0,27 0,-27-26,27 26,-26 0,-1 0,-26 26,53-26,-53 53,53 0,-53 0,27-53,25 0</inkml:trace>
  <inkml:trace contextRef="#ctx0" brushRef="#br0" timeOffset="225434.8939">26538 10689,'0'0,"-27"53,27-27,-53 27,53 0,53-53,-26 0,-1 0,27 0,-26-26,-27-27,52 26,-52 1,0-27,-26 26,0 27,-27-53,26 53,1 0,-27 53,53-26,0-1,26-26,1 0,26 0,0 0,52-26,1-27,27-26,-1-1,27 1,-1-1,-52 28,-26 25,-54-26,-26 27,0 26,-26 0,26 0,-80 53,80 0,-53 26,53 0,-53 27,53 0,0-27,0 1,0-1,0-26,0 0,0 0,0-27,-26-26</inkml:trace>
  <inkml:trace contextRef="#ctx0" brushRef="#br0" timeOffset="225603.9038">27252 10795,'27'0,"25"-53,28 53,-1 0,1 0,-1 0,0 0,27 0</inkml:trace>
  <inkml:trace contextRef="#ctx0" brushRef="#br0" timeOffset="226263.9415">28549 10160,'-27'26,"27"54,-53-28,53 28,0-27,0 0,27 26,-27-53,26 27</inkml:trace>
  <inkml:trace contextRef="#ctx0" brushRef="#br0" timeOffset="226474.9536">28681 9974,'26'-52,"1"52,26-27,-27 54,-26 52,0 53,-26 53,26 1,-53-54</inkml:trace>
  <inkml:trace contextRef="#ctx0" brushRef="#br0" timeOffset="226781.9712">28760 10821,'27'0,"-1"0,-26 27,0-1,53-26,-53 53,27-53,-1 0,53-53,-79 27,80-54,-27 27,-27 27,1 26,25 0,-52 26,27 1,-27 26,0-27,0 1,0 26</inkml:trace>
  <inkml:trace contextRef="#ctx0" brushRef="#br0" timeOffset="228087.0458">29739 10609,'-26'-52,"-27"-1,0 53,0 0,27 0,26 26,-27 1,27 25,-53-25,53 26,0 0,0 26,0-52,0-1,27 53,26-79,52 0,1 0,0 0,26-79,27 0,-27-27,1-26,-28-1,-25-25,-27-1,-53 0,0 80,0 26,0 26,0-52,-80 79,27 26,27 1,-27 52,27 1,-27 78,0 1,0-53,53-27,-79 27,79-27,0-26,0-26,26 52,0-79,1 0,26 0,0 0,0-26,0-1,-1-26,-25 27,26-27,-53 53,-27 53,27-27,0 27,0-26,0 26,27-53,26 0,-27 0,27-27,-26-26,-27 27,53-27,-53 26,0 80,0-26,0 26,0 0,79 0,-53-53,1 0,26 0</inkml:trace>
  <inkml:trace contextRef="#ctx0" brushRef="#br0" timeOffset="228883.0913">31274 10689,'0'-27,"0"-26,-53 53,26 0,-26 27,-26-1,0 27,26 0,26-53,-26 53,53-26,53-27,0 0,27 0,-1 0,27 0,-53-53,0 0,0 26,-27-26,-26 0,53-26,-53 53,0-1,-26 27,26 27,-53 26,53-1,0 28,-53-1,53 1,0-54,0 1,53-27,-27 52,1-52,25 0,-25 0,26-52,-27 25,-26 1,53-54,-53 54,0-1,-26 27,-1 0,-26 0,27 53,-27-26,53-1,0 54,0-54,53 0,0-26,79 0,27 0,-27 0</inkml:trace>
  <inkml:trace contextRef="#ctx0" brushRef="#br0" timeOffset="229474.1252">32438 10927,'0'-53,"-53"53,53-53,-53 53,-26-53,52 53,-26 0,27 0,-1 0,27 27,-52-27,52 53,0 0,52-53,-25 0,26 0,0 0,26 0,-26-27,0-26,0 27,-27-27,-26 0,53-27,-53 28,0-28,0 1,0-1,0 1,0 26,-26 80,26 52,0 0,-53 1,53-1,0 0,0-26,0 0,0 0,0 0,0 0,0 26</inkml:trace>
  <inkml:trace contextRef="#ctx0" brushRef="#br0" timeOffset="232662.3075">22966 11139,'0'-27,"0"80,0 0,0 0,0 26,0 54,0 25,0-52,0-26,0-1,0 0,0 1,0-27,0-27,0 1,0 25,0-52</inkml:trace>
  <inkml:trace contextRef="#ctx0" brushRef="#br0" timeOffset="232987.3261">23045 11430,'0'-27,"27"27,-27 0,53 53,-53-26,26-1,-26 27,53-27,-53 1,0 26,0-27,-26-26,-1 53,-26-53,-26 80,52-80,-26 26,27-26</inkml:trace>
  <inkml:trace contextRef="#ctx0" brushRef="#br0" timeOffset="233713.3676">23363 11641,'-53'0,"53"53,0-26,0-1,0 27,0-26,26-27,-26 52,27-52,-27 27,26-27,27 0,26 0,-52-53,-27 27,79-27,-79 0,27 0,-27 26,0 27,0 53,0-26,-53-1,53 27,0-26,0-1,53-26,0 0,-27 0,1 0,26 0,-27 0,0 0,-26 26,0 1,0 26,0-27,53-26,-26-26,-27-27,53 26,-53 1,26-27,1 53,-27 0,53 0,-53 53,52-53,-52 26,53-26,-53 27,53-27</inkml:trace>
  <inkml:trace contextRef="#ctx0" brushRef="#br0" timeOffset="234427.4085">24686 11668,'-53'-80,"26"54,-26 26,0 0,1 0,-1 26,-27 1,27 26,27 26,-27-26,53-26,-27 25,27-25,0-1,27 27,26-53,26 53,54-53,-54 0,27 0,-27 0,0-26,-26-27,0 26,-26-26,-27-26</inkml:trace>
  <inkml:trace contextRef="#ctx0" brushRef="#br0" timeOffset="234919.4366">25135 11165,'0'27,"-52"52,52 0,-53 27,53 0,0-27,0 1,0-1,26 0,1-26,25 0,-25-53,26 0,-27 0,27-26,-53-27,53 0,-53 27,0-1,0 54,0-1,0 27,0-27,53 1,-53 26,53-53,-53 26,53-26,0 0,-53-26,53-27,-53 26,0-26,26 1,-26 25,53 27,-53 0,27 53,-27-27,52 27,-52-26,80 26</inkml:trace>
  <inkml:trace contextRef="#ctx0" brushRef="#br0" timeOffset="235242.4551">24712 11456,'27'0,"52"-53,-26 53,26 0,1 0,-1 0,0 0,1 0,-1 0,0 53,-26 0,0-53</inkml:trace>
  <inkml:trace contextRef="#ctx0" brushRef="#br0" timeOffset="236204.5101">25982 11774,'0'-53,"0"79,0 1,27 26,-27-1,26-25,-26-1,0 27,0 0,0-53,-26-26,26-54,0 80,0-53,79 53,-53-52,27 52,0-53,0 53,0 0,26 0,-52 0,-1 0,54 26,-80 1</inkml:trace>
  <inkml:trace contextRef="#ctx0" brushRef="#br0" timeOffset="236480.5259">26564 11985,'53'0,"-26"0,25 0,1 0,0 0,0-26,27-1,-27-52,-1 26,-52 0,0 0,0 27,-79 26,26 26,0 1,0 26,0 0,53-27,-26 27,26-27,0 1,0-27,0 53,79-53,-26 0,0 0,27 0,25 26,-25-26</inkml:trace>
  <inkml:trace contextRef="#ctx0" brushRef="#br0" timeOffset="237020.5568">27755 11879,'0'-26,"0"-27,0 27,0-1,-27 27,1-53,-27 53,-26 0,-1 0,1 0,-1 53,1 0,53 26,26-52,0-1,0 1,53 26,26-53,0 0,1 0,-1-53,-26 0,0 0,0 0,-53-53,53 27,-53-27,0 0,0 27,0-1,0 1,0 26,0 27,0 105,0-26,0 26,0 1,0 26,0 52,0-78,0-1,0 0,0-26,26 27,-26-27,53 0,26-53</inkml:trace>
  <inkml:trace contextRef="#ctx0" brushRef="#br0" timeOffset="238078.6173">29263 11879,'0'-79,"-53"53,27-27,-27 53,0 0,26 0,-26 0,-26 106,26-80,0 27,53-27,0 1,27-27,78 0,1 0,0 0,0-53,-27 26,27-52,-53 26,0-53,-53 27,0 0,0 26,0 26,-26-52,-27 52,26 27,27 0,0 53,0 27,0-1,0 0,0 27,0-26,0-27,53 26,-53-26,106-27,-53-26,0 0</inkml:trace>
  <inkml:trace contextRef="#ctx0" brushRef="#br0" timeOffset="238528.643">30057 11774,'-53'0,"53"53,-53-27,53 27,0-27,26 27,1-53,-1 0,27 0,27 0,-54 0,0 0,27-26,-26-27,-27 26,53 1,-53-27,-53 27,0 26,26 0,27 0,0 26,0 53,0-52,0-1,0 27,53-26,-53 26,27 26,-27-26,0-27,0 27,-27-53,1 0,-1 0,-25-26,25-1</inkml:trace>
  <inkml:trace contextRef="#ctx0" brushRef="#br0" timeOffset="238722.6541">30110 11456,'0'-26,"-27"-27,-26 53,27 0,26 26,0 1,0 26,0-53</inkml:trace>
  <inkml:trace contextRef="#ctx0" brushRef="#br0" timeOffset="239052.673">30850 11562,'0'-26,"0"78,0 28,0-1,0 1,0-1,0-26,0 26,0-52,27-1,-27 54,53-80</inkml:trace>
  <inkml:trace contextRef="#ctx0" brushRef="#br0" timeOffset="239411.6936">31141 11694,'-26'27,"0"-1,-27-26,26 80,-26-54,53 0,0 27,53-26,0-27,26 0,1 0,-1 0,-26 53,27-53,-54 0</inkml:trace>
  <inkml:trace contextRef="#ctx0" brushRef="#br0" timeOffset="240273.7429">30136 11456,'0'-26,"-53"26,53 0,-26 0,26 0,0 26</inkml:trace>
  <inkml:trace contextRef="#ctx0" brushRef="#br0" timeOffset="240979.7832">30215 11430,'0'0,"-52"0,52 26</inkml:trace>
  <inkml:trace contextRef="#ctx0" brushRef="#br0" timeOffset="243349.9188">21167 12382,'0'-53,"-80"159,54-27,-27 54,0-27,0 26,53-26,-53 26,53-26,0-27,0 1,0-27,27 26,-1-53,53-26,27 0</inkml:trace>
  <inkml:trace contextRef="#ctx0" brushRef="#br0" timeOffset="244257.9707">21722 12779,'0'53,"0"-27,0 27,-53 0,53-26,0 26,0-27,0 1,-26-27,26 52,0 1,0-79,0-1,0-25,0 52,0-53,0 0,0 26,53-26,-53 0,26-26,-26 26,80 27,-80-27,53 53,-53-27,26 27,27 0,-53 27,26 26,-26-27,0 27,0 0,-26 26,0-26,-27-26,53 26,-53-53,53 53,26-53,54 0,-80 26,52-26,1 53,27 26</inkml:trace>
  <inkml:trace contextRef="#ctx0" brushRef="#br0" timeOffset="245090.0183">22569 12726,'0'0,"0"53,0-26,0 25,0-52,53 27,0-27,0 0,26 0,-26 0,26-27,-52 1,-27-27,53 27,-53-27,-27 53,-26 0,0 26,53 27,0 0,0-27,0 1,0-27,0 53,27 0,-27 0,0 0,0-53,-27 52,-25-52,25 0,1 27</inkml:trace>
  <inkml:trace contextRef="#ctx0" brushRef="#br0" timeOffset="245286.0293">22728 12541,'0'-27,"0"27</inkml:trace>
  <inkml:trace contextRef="#ctx0" brushRef="#br0" timeOffset="245985.0695">23469 12541,'0'-53,"-27"53,-26 53,0-27,0 27,27-26,-27 26,53-27,-26 1,26 26,0-27,52-26,1 53,0-53,27 53,-27-53,-1 53,-25 0,-27 0,-27-27,-25-26,25 0,1 0,26-26</inkml:trace>
  <inkml:trace contextRef="#ctx0" brushRef="#br0" timeOffset="246486.0982">23707 12832,'0'79,"0"-52,0 26,0 26,0-52,26-27,27 0,26 0,-79-53,53 26,-53-26,0 106,0-26,0-1,0 1,27-27,-27 52,53-52,-53-26,26-53,-26 26,80 0,-80 0,52 53,-52-27,0 54,0 52,27-26,26 0,-53-26,53-27</inkml:trace>
  <inkml:trace contextRef="#ctx0" brushRef="#br0" timeOffset="247300.1447">24580 12832,'0'-53,"-27"27,-26 26,27 0,0 0,-27 0,0 53,53 26,0-79,53 26,-27-26,1 0,-1 0,27-26,-27 26,-26 26,53-26,-26 53,-1-53,27 0,-26 0,25 0,1 0,27-26,-54-27,27 26,-53-25,27-1,-27-27,-27 80,1 0,-27 0,26 80,-26-27,53 26,0-26,0 26,0-26,0 0,53-27,0-26,0 0,0 0,53-26,-27-53,1-27,-27 26,-1 1,1-27,-53 53,0 27,0-27,-26 53,-27 0,27 53,-27-27,26 27,-26 27,53-54,-26 1,26 25,0-25,0 26,26 0,27-27,27-26,25 80,1-80,27 52</inkml:trace>
  <inkml:trace contextRef="#ctx0" brushRef="#br0" timeOffset="248878.235">26088 12911,'0'0,"26"0,27 0,27 0,-1 0,0 0,1-26,-1 26,-26-79,26 52,-52-26,-27 0,0 27,0 26,-53 0,0 0,-26 0,-1 53,27 0,53 0,-52-27,52 27,26-53,27 53,-27-53,1 0,26 0,-27 0,-26 26,27 1,26 26,-1-53,-25 0,26 0,-53-27,53-26,-53 27,53-27,-53 26,53 27,-53 0,26 0,27 0,-27 0,54 0,-27 0,0 0,0-52,26 25,-53-26,27 27,-53-27,0 0,-26 53,-1 0,27 26,-53 27,53 0,0-26,-52 26,52-27,0 27,0-27,0 1,0-1,-27-26,1 0,26 0,0 0,0-26,26 26</inkml:trace>
  <inkml:trace contextRef="#ctx0" brushRef="#br0" timeOffset="249786.2869">27305 12832,'-26'0,"-27"0,53 53,-53-27,53 1,0 52,0-52,0-1,26 27,1-53,52 0,-26 0,-27-53,27 0,-53 0,0 0,0 0,0 1,0 25,0 27,0-53,-53 53,27 0,26 0,26 0,1 0,26 27,-27-27,27 0,-53 53,27-53,-27 26,0 0,0 27,26-26,53-27,-26 0,-26 0,-1 0,27-53,-53 26,0 1,0-27,0 106,0-27,0 1,0 26,53-53,-26 0,25 0,1 0,27-53,-1 0,-52 27,-27-1,0 27,-53 0,-27 0,54 27,-27 25,53 28,-27 52,27-26,0-27,0 1,-52-1,52-26,0 0,-27-53,-26 0,53-27,-79 1,79 0,0-54,0 27,0 0</inkml:trace>
  <inkml:trace contextRef="#ctx0" brushRef="#br0" timeOffset="250092.3043">28443 12594,'0'-27,"0"54,0 52,-53 27,53-27,-53 1,53-1,0 1,0-54,0 27,0-53,26 0,27-79,0 52,-53 1,53 26,-53-53,27 53,-27 53,0-27,26 1,-26 25,0 1,0-26</inkml:trace>
  <inkml:trace contextRef="#ctx0" brushRef="#br0" timeOffset="251098.362">28919 13070,'0'-53,"26"53,54 27,-80 26,0-27,0 0,0 27,-53-26,26 26,1-53,26 26</inkml:trace>
  <inkml:trace contextRef="#ctx0" brushRef="#br0" timeOffset="252038.4158">29792 12991,'0'-27,"-26"27,26-26,-53 26,26 0,-26 0,0 0,1 0,-1 0,-27 26,-26 27,53 0,1-26,52-1,0 53,52-79,28 0,-1 0,1 0,-1-26,-26-27,26 27,-52-27,26 26,-53-26,26-26,-26 26,0-26,0 26,53 26,-53-26,-26 106,26 0,-27 0,27 26,-53 1,53-1,0 1,0-28,0 1,53 0,0-53,26 0,1 0,26-26,-27-54,27 28,-53-28,0 1,-53 26,0 0,0 27,-27 26,-26 0,0 0,0 26,1 27,-1-27,53 27,0-26,0-1,0 27,26 0,27-53,-27 53,27-53,0 0,-26 0,-27 26,26-26</inkml:trace>
  <inkml:trace contextRef="#ctx0" brushRef="#br0" timeOffset="252530.4439">30374 13308,'27'-26,"26"-27,-27 0,27 26,0-52,-27 0,27-1,-26 27,26-52,-53 25,26 54,-26-1,0 27,-26 0,-27 0,53 53,-53 27,53-27,-53-1,53 28,0-1,-53 27,53-53,0-27,0 1,0 26,0-53,79 0,-26 0,53 0,-27 0,1-80</inkml:trace>
  <inkml:trace contextRef="#ctx0" brushRef="#br0" timeOffset="253047.4735">31141 12647,'0'-27,"-26"27,26 0,-53 53,53 0,-26 27,26-1,-80 0,80 1,0-27,0-1,0-25,27 26,-1-53,27 0,26-27,-26-26,0 1,0-1,-53 0,0 0,0 26,-26 27,-1 0,1 0,26 0,-53 0,53 53,0-26</inkml:trace>
  <inkml:trace contextRef="#ctx0" brushRef="#br0" timeOffset="253602.5052">30877 12991,'0'53,"53"-53,-27 26,27-26,0 0,26-26,-26-1,0-26,-26-26,-27 26,0 0,0 0,0 0,0 0,-53 53,26 0,1 0,-27 27,0-1,0 27,53 27,-26 52,26-26,0-27,0-26,0 0,0 0,0-27,26-26,27 0,0 0,26 0,-26-53,0 53,0-53,0-26</inkml:trace>
  <inkml:trace contextRef="#ctx0" brushRef="#br0" timeOffset="254023.5293">31565 12514,'0'27,"0"26,-27 0,27 0,-79 53,79-27,0 0,0-26,0-26,53 52,0-79,0 0,26 0,0-53,1 27,-54-54,-26 27,0 27,0-1,-26 27,-1 0,-26 0,1 27,25-1,27 54,0-54,0 1,0 26,27-53,25 26,28-26,26 0,-27 0,-26 0,-27 0,1-26</inkml:trace>
  <inkml:trace contextRef="#ctx0" brushRef="#br0" timeOffset="254577.561">32464 12911,'0'-53,"0"27,0 26,-26 0,-27 0,0 0,-26 26,-27 27,53 27,0-27,53-27,-26 27,26-27,26-26,27 0,0 0,53-26,-27 0,-26-54,26 27,-26-26,-53 0,27-1,-27 27,0 0,0 0,0 0,0 27,-53 52,53 1,-27 52,27-26,-53 0,53 27,0-1,0 0,-52 27,52-53,0 0,-27 0</inkml:trace>
  <inkml:trace contextRef="#ctx0" brushRef="#br0" timeOffset="254941.5818">31168 12673,'0'-53,"0"53,0-26,26 26,27 0,-26 0,-1 0,54 0,-27 0,-1 53,1-53,27 26,-27-26,26 0,0 0</inkml:trace>
  <inkml:trace contextRef="#ctx0" brushRef="#br0" timeOffset="256272.6579">22595 13493,'27'0,"79"80,-80-27,-26 0,80 26,-80-26,26 0,-26 0,0-27,0 1,53-27,-27-27,-26 1,27-27,-27 0,53 0,-53 0,26 27,27 26,0 0,0 0,-53 53,106-27,-106 27,26-27,-26 1,53 52,-53-52,27-27</inkml:trace>
  <inkml:trace contextRef="#ctx0" brushRef="#br0" timeOffset="257098.7052">23733 13652,'0'0,"0"27,0 26,0-1,0-78,0-27,0 27,0-1,-53 27,53-26,-26 26,26-53,0 26,-27 27,1 0,26 0,-53 0,53 53,-27 0,27-26,0 26,0-1,27-52,-1 0,27 0,-26 0,-1-26,54 0,-80-27,26 53,1 0,25 26,-52 27,27-27,-27 27,0 0,0 0,0 0,-27 53,-25-27,-1-26,26 0,-26-26,0-27,27-53,26 26,0-26,0 0,0 1,0-1,0 26,0-26,53 27,0-27,-27 26</inkml:trace>
  <inkml:trace contextRef="#ctx0" brushRef="#br0" timeOffset="257562.7317">24130 13441,'0'0,"0"52,0 1,0 27,0-27,0 26,0 0,0 1,0-27,0-27,0 27,26-106,-26 27,80-27,-27 26,-27 27,27-53,27 53,-28 0,-52 80,27-54,-27 1,0 26,0-27,-27 1,1-27,-53 79,26-79,26 0,-26 0,27 0,26-27,0-52,0 0,0 52</inkml:trace>
  <inkml:trace contextRef="#ctx0" brushRef="#br0" timeOffset="258034.7587">24633 13626,'0'26,"0"27,53 0,-53 53,0-53,26 0,-26 0,0-27,0 27,0-79,0-27,0 26,0 1,0-27,0 26,53 27,-53-26,53 26,-27-53,27 53,-26 0,-1 0,27-27,-26 27,-27-26</inkml:trace>
  <inkml:trace contextRef="#ctx0" brushRef="#br0" timeOffset="258479.7842">25268 13414,'0'106,"0"-27,-80 1,80-1,-79 0,79 27,0-26,0-27,0-27,0 0,26-26,27 0,-53-26,27 0,-27-27,0 26,53 1,0 26,-27 0,-26 0,53 0,-53 26,26-26,-26 53,27-53,-27 27,0-1</inkml:trace>
  <inkml:trace contextRef="#ctx0" brushRef="#br0" timeOffset="259361.8343">25876 13784,'-79'0,"26"27,0 26,0-27,27 1,-1 26,27-27,0 27,0-53,27 0,-1 0,27 0,-26-53,-27 27,52-1,-52-26,27 53,-27 27,53-1,-53 1,53 26,-27-53,27 53,-26-53,-1 0,27 0,-27 0,1 0,26-27,-53 1,0-27,0 0,-27 26,-26-26,27 27,-27 26,53-53,-26 53,26 26,-27 1,27 26,-53-53,53 53,0-27,0 1</inkml:trace>
  <inkml:trace contextRef="#ctx0" brushRef="#br0" timeOffset="259978.8699">26988 14128,'52'0,"-52"-52,27-28,-27 54,53 26,-53-27,0 1,-27 26,1 0,-27 0,0 0,-53 26,53-26,0 80,53-27,0-1,27-52,26 27,0-27,0 0,-27 0,27-53,-53 0,0 27,53-27,-53-27,0 27,0 0,0 27,0-27,0 0,0 27,-27-27,27 106,0-27,0 1,0 26,0 26,0-26,0 0,0 0,0 0,0 26,0-53,0 1,27-27,-27 53,53-53</inkml:trace>
  <inkml:trace contextRef="#ctx0" brushRef="#br0" timeOffset="260337.8905">27570 13441,'-27'0,"27"52,-26 54,26-26,0 25,0 1,-53 27,53-54,0-26,-53 0,53-27,-27 27,-26-26,-26-27,79 53,53-53,-27 0,1-27</inkml:trace>
  <inkml:trace contextRef="#ctx0" brushRef="#br0" timeOffset="260547.9025">28125 14102,'27'0,"-27"26,0-26</inkml:trace>
  <inkml:trace contextRef="#ctx0" brushRef="#br0" timeOffset="261530.9587">25929 13837,'-26'0,"-1"0,27 27,0-1,0 27</inkml:trace>
  <inkml:trace contextRef="#ctx0" brushRef="#br0" timeOffset="278831.9483">3281 15319,'0'-53,"0"106,0-26,0 25,0 1,0 0,0 27,0-27,0-1,0-25,0 26,0-27,0-26,0 27,0-27,0-53,0 0,0 26,0-25,0-28,0 1,0-1,0 1,0 0,79 52,-79-26,53 53,-53-26,27 26,-1 0,27 0,-53 26,0 54,0-27,0 0,0-1,-53 1,53 0,-26-26,26 26,0 0,0-27,0 0,53 27,-27-53,-26 27,26-27,27 0,-26 0,-27 53,26-53</inkml:trace>
  <inkml:trace contextRef="#ctx0" brushRef="#br0" timeOffset="279199.9693">3889 15663,'0'26,"0"27,27-26,-27 26,26-53,-26 26,53 27,-53-26,0 26</inkml:trace>
  <inkml:trace contextRef="#ctx0" brushRef="#br0" timeOffset="279806.004">4789 15319,'0'27,"0"-1,0 27,-26 0,26 26,-80-26,54 0,-27-27,26-26,-26 27,27-27,-1 0,27 53,27-27,52 54,1-80,-27 26,0-26,-1 53,1-53,27 0,-54 0,1 0</inkml:trace>
  <inkml:trace contextRef="#ctx0" brushRef="#br0" timeOffset="280916.0675">5477 15293,'0'-53,"0"26,0 54,0 52,0 27,0 53,0-27,0-26,0 26,0-53,0-26,0 0,0-26,53 52</inkml:trace>
  <inkml:trace contextRef="#ctx0" brushRef="#br0" timeOffset="281510.1014">6191 15372,'0'-26,"0"26,53 0,-26 0,26 26,-53 27,26 0,-26 0,0 26,0 0,-26 27,26-53,-53-26,53 26,0-27,0 1,26-27,27 0,26 0,-26 0,0 0,0 0,-53 0,53 0</inkml:trace>
  <inkml:trace contextRef="#ctx0" brushRef="#br0" timeOffset="281832.1199">6033 15716,'-27'0,"80"0,26 0,27 0,53-27,-27 27,27 0,-53-26,0 26,-80 0,-26 0</inkml:trace>
  <inkml:trace contextRef="#ctx0" brushRef="#br0" timeOffset="282042.1319">7011 15769,'53'0,"-53"26,53-26,-26 0,26 0</inkml:trace>
  <inkml:trace contextRef="#ctx0" brushRef="#br0" timeOffset="282611.1644">7858 15346,'0'-27,"0"-26,0 53,27 0,-1 0,27 0,-27 0,27 27,-53-1,53 27,-53-27,0 27,0 0,-26 27,-27-27,53-1,-53 28,53-54,0 27,26 0,27-53,0 0,27 0,-1 0,-53 0</inkml:trace>
  <inkml:trace contextRef="#ctx0" brushRef="#br0" timeOffset="282904.1812">7805 15663,'53'0,"27"-53,-1 53,27-53,0 53,-1 0,-25 0,-1 0,-26 0,-26 0</inkml:trace>
  <inkml:trace contextRef="#ctx0" brushRef="#br0" timeOffset="283371.2079">8784 15689,'-26'0,"-54"0,80 27,-26 26,26-27,0 27,26-53,27 0,0 0,0 0,-26 0,-27-26,52 26,-52-80,0 27,0 27,-52 26,25-26,1 26,-54 0,80 0,0 26</inkml:trace>
  <inkml:trace contextRef="#ctx0" brushRef="#br0" timeOffset="283850.2353">9155 15160,'0'80,"0"-27,0 26,0 0,0 1,0-1,79 0,-79 1,26 26,-26-53,53 0,-53-27,0 27,27-53,-27 26,0-26,26 0,-26-79,0 26</inkml:trace>
  <inkml:trace contextRef="#ctx0" brushRef="#br0" timeOffset="284360.2645">10054 15504,'0'-53,"0"80,-53-1,27 27,-54 27,54-28,-27 1,53 0,0-26,-26-27,26 53,0 0,79-53,-53 0,1 26,26-26,-27 53,1-53,26 0,-27 26,27-26,26 0,-26 0,-26 0,-1 0</inkml:trace>
  <inkml:trace contextRef="#ctx0" brushRef="#br0" timeOffset="285265.3162">11033 15531,'-53'0,"53"53,0 0,0 26,0 27,-26-27,26-26,0 0,0 0,0 0,0-27,0 1,0-27,0-27,0-52,-53 26,53-26,0-27,0 0,0 0,0 27,26-1,-26 27,27 1,-27-1,79 53,-79-27,53 27,-26 0,-1 0,-26 53,0 0,0 26,0 1,0-27,0 0,0-1,0 1,0 0,0-26,0 26,0 0,26-53,1 26,26-26,-27 0,27 0</inkml:trace>
  <inkml:trace contextRef="#ctx0" brushRef="#br0" timeOffset="285896.3517">11113 16377,'26'0,"27"0,-27 0,-26 0,0 53,0 27,-26-54,-27 27,53 0,53-53,0 0,26 0,-26-26,26 26,-26 0,-53-27</inkml:trace>
  <inkml:trace contextRef="#ctx0" brushRef="#br0" timeOffset="289249.5441">17066 14446,'0'0,"0"26,0 27,0 27,0-1,0 0,0 1,0-1,0 1,0-28,0 1,0 0,0 27,0-27,0 0,0 26,0 0,0 1,0-1,0 0,0-26,53 27,-53-27,0 0,26-1,-26 28,0-27,0 0,0 0,0-1,0 28,0-27,0 0,0 0,0 0,0-1,0-25,0-1,0 27,0-26,0 26,0 0,0-1,0 1,0-26,0-1,0 27,0 27,0-27,0-1,0-25,0 26,0 0,0-27,0 27,0 0,0-27,0 1,0 26,0-27,0 1,0 26,0 0,0 0,0-1,0-25,0 26,0-27,0 27,0-26,0-1,0 27,0 0,0-27,0 1,0 26,0-27</inkml:trace>
  <inkml:trace contextRef="#ctx0" brushRef="#br0" timeOffset="290884.6376">13547 16933,'26'0,"27"0,-26 0,-27 26,52-26,-25 0,52 0,-26 0,27 0,-1 0,0 0,1 0,-1 53,53-53,-26 0,0 0,0 0,26 27,-26-27,0 0,26 0,-26 0,-27 53,27-53,26 0,1 0,-1 53,-26-53,53 0,-27 0,27 0,-27 0,0 53,-26-53,0 0,26 53,-26-53,0 0,53 52,-1-52,-52 0,26 80,1-80,26 0,-1 26,-52-26,0 0,26 0,-26 53,0-53,-27 0,27 0,0 0,0 0,0 0,-27 0,0 0,27 0,26 0,-26 0,0 0,0 0,0 0,26 0,-26 0,0 0,-27 0,27 0,0 0,26 0,-26 0,-27 0,1 0,26 0,-1 0,28 0,-28 0,1 0,0 0,-26 0,25 0,-25 0,-1 0,27 0,-27 0,1 0,-1 0,0 0,1 0,-1 53,1-53,-1 0,-26 0,26 0,-26 0,0 0,-26 0,25 27,1-27,-53 52,-26-25,-27-27</inkml:trace>
  <inkml:trace contextRef="#ctx0" brushRef="#br0" timeOffset="294357.8363">19394 15954,'0'0,"0"0,0 53,-53-27,53 1,0 26,0-27,27-26,-1 0,0 0,27 0,-53 0,0-53,27 53,-27-26,0-1,0-25,0 25,0 1,0 26,-53 0,53 0,-27 0</inkml:trace>
  <inkml:trace contextRef="#ctx0" brushRef="#br0" timeOffset="295867.9227">19420 15240,'-26'0,"26"-27,-26 27,-1 0,-52 0</inkml:trace>
  <inkml:trace contextRef="#ctx0" brushRef="#br0" timeOffset="296149.9388">19129 15213,'0'27,"-26"-27,-1 0,-25 53</inkml:trace>
  <inkml:trace contextRef="#ctx0" brushRef="#br0" timeOffset="296410.9537">18891 15346,'-53'0,"53"52,-26-52,26 27,-27-27,27 26,-52-26,52 53</inkml:trace>
  <inkml:trace contextRef="#ctx0" brushRef="#br0" timeOffset="296629.9663">18574 15637,'0'26,"-27"-26,27 26,-53-26,53 53</inkml:trace>
  <inkml:trace contextRef="#ctx0" brushRef="#br0" timeOffset="297018.9885">18389 15981,'0'0,"0"26,0 0,0 27,0-26,0-1,0 27,52-53,-25 27,-1-27,27 0,-26 0,-27 26,26-26,-26 53,53-27</inkml:trace>
  <inkml:trace contextRef="#ctx0" brushRef="#br0" timeOffset="297304.0048">18759 16510,'0'26,"26"-26,-26 27,0 26,53-53,-26 0,-27 26,26-26,27 0,-53 26,27-26,26 0</inkml:trace>
  <inkml:trace contextRef="#ctx0" brushRef="#br0" timeOffset="297544.0185">19288 16854,'27'0,"26"0,-27 26,0-26,27 0,0 0,27 0,-54 0</inkml:trace>
  <inkml:trace contextRef="#ctx0" brushRef="#br0" timeOffset="297778.0319">20029 16880,'26'0,"27"0,-26 0,-1 0,27 0,-26 0,-1 0,27-53</inkml:trace>
  <inkml:trace contextRef="#ctx0" brushRef="#br0" timeOffset="298040.0466">20373 16774,'0'-53,"53"53,-27-26,27-1,-26-25,-27 25,53-52</inkml:trace>
  <inkml:trace contextRef="#ctx0" brushRef="#br0" timeOffset="298288.0611">20638 16324,'0'-26,"0"-27,0 27,52 26,-52-27,0-52,0 52</inkml:trace>
  <inkml:trace contextRef="#ctx0" brushRef="#br0" timeOffset="298766.0884">20717 15822,'0'0,"-27"0,-25 0,52-27,0-26,0 27,-27 26,27-27,-53-25,27 25,-27-26,0 53,53-26,-27 26,27-27,-26 27,-27 0</inkml:trace>
  <inkml:trace contextRef="#ctx0" brushRef="#br0" timeOffset="299005.1016">20055 15346,'0'-27,"-52"27</inkml:trace>
  <inkml:trace contextRef="#ctx0" brushRef="#br0" timeOffset="299523.1316">19791 15266,'-27'0,"1"0,26-26,-53 26,27 0,26-27,-27 27,1 0,-27 0,53-53,-27 53,27 27,-53-27,-52 26,52-26,53 0,26 0,1 0</inkml:trace>
  <inkml:trace contextRef="#ctx0" brushRef="#br0" timeOffset="300491.1871">19500 14076,'0'0,"-27"0,-26 0,-26 0,79 0,-53 0</inkml:trace>
  <inkml:trace contextRef="#ctx0" brushRef="#br0" timeOffset="300685.1982">18971 14155,'-27'0</inkml:trace>
  <inkml:trace contextRef="#ctx0" brushRef="#br0" timeOffset="300972.2146">18653 14261,'-53'0,"27"0,26 26,-27-26,-26 53,0-53,27 27,-27-27</inkml:trace>
  <inkml:trace contextRef="#ctx0" brushRef="#br0" timeOffset="301265.2314">18045 14578,'0'27,"-27"-27,27 26,-26-26,-27 53,53-26,0-1,0 27,-27-53,27 53,-53-53</inkml:trace>
  <inkml:trace contextRef="#ctx0" brushRef="#br0" timeOffset="301466.2426">17674 15054,'0'53,"-53"-53,53 27,-26-27,26 53,0-27</inkml:trace>
  <inkml:trace contextRef="#ctx0" brushRef="#br0" timeOffset="301751.2592">17489 15769,'0'26,"0"27,0-26,0-1</inkml:trace>
  <inkml:trace contextRef="#ctx0" brushRef="#br0" timeOffset="302030.2751">17463 16457,'0'0,"0"26,0 27,0 0,0 0</inkml:trace>
  <inkml:trace contextRef="#ctx0" brushRef="#br0" timeOffset="302207.2853">17463 16880,'0'53,"52"-27,-52 27</inkml:trace>
  <inkml:trace contextRef="#ctx0" brushRef="#br0" timeOffset="302359.294">17595 17118,'0'27,"26"-27,-26 26,27 27,26-53,-53 27,26-27,-26 26,27 27,-27 0</inkml:trace>
  <inkml:trace contextRef="#ctx0" brushRef="#br0" timeOffset="302592.3073">18018 17753,'27'0,"-1"0,-26 27,27-27,-27 53,0-27,52-26,-25 27,52-27,-26 0,0 0</inkml:trace>
  <inkml:trace contextRef="#ctx0" brushRef="#br0" timeOffset="302815.32">18944 18124,'27'0,"26"0,-27 0,27 53</inkml:trace>
  <inkml:trace contextRef="#ctx0" brushRef="#br0" timeOffset="303231.3436">20029 18124,'26'0,"1"0,26 0,0 0,0 0,26 0,-53 0,27 0,-26 0,-1 0,27 0,-26 0,26 0,-53 0,53 0,-53-53</inkml:trace>
  <inkml:trace contextRef="#ctx0" brushRef="#br0" timeOffset="303432.3553">20796 18071,'27'0,"-27"-27,26 27,27 0,-26 0,-1 0,27 0,-27-26,1 26,26 0,-27-53,1 53</inkml:trace>
  <inkml:trace contextRef="#ctx0" brushRef="#br0" timeOffset="303641.3673">21458 17647,'79'0,"-79"-26,27 26</inkml:trace>
  <inkml:trace contextRef="#ctx0" brushRef="#br0" timeOffset="303851.3793">21828 17198,'0'-27</inkml:trace>
  <inkml:trace contextRef="#ctx0" brushRef="#br0" timeOffset="304083.3926">21934 16695,'0'-27,"0"1</inkml:trace>
  <inkml:trace contextRef="#ctx0" brushRef="#br0" timeOffset="304331.4068">21987 16377,'0'-53,"0"27,0 0,-27 26,27-53,0 26,0-26</inkml:trace>
  <inkml:trace contextRef="#ctx0" brushRef="#br0" timeOffset="304496.4162">21855 15795,'0'-26,"26"-1,-26-26</inkml:trace>
  <inkml:trace contextRef="#ctx0" brushRef="#br0" timeOffset="304744.4304">21802 15478,'0'-27,"0"-26,-27 53,27-26,-26 26,26-26,0-27,-27 53,27-27</inkml:trace>
  <inkml:trace contextRef="#ctx0" brushRef="#br0" timeOffset="304939.4415">21484 15002,'0'-27</inkml:trace>
  <inkml:trace contextRef="#ctx0" brushRef="#br0" timeOffset="305101.4508">21484 14975,'-53'-26,"53"-27,-26 26,26 1,-53 26,53-53,-27 53</inkml:trace>
  <inkml:trace contextRef="#ctx0" brushRef="#br0" timeOffset="305336.4642">21087 14525,'0'-53,"0"27,0-1,-26 27,26-26,-53-27</inkml:trace>
  <inkml:trace contextRef="#ctx0" brushRef="#br0" timeOffset="305621.4805">20770 14208,'0'-53,"-27"53,27-27,-26 27,-27 0,53-26,-26 26,-1 0,-26 0,27 0</inkml:trace>
  <inkml:trace contextRef="#ctx0" brushRef="#br0" timeOffset="306073.5064">20029 13970,'-53'0,"27"0,-1 0,-26 0,27 0,-1 0</inkml:trace>
  <inkml:trace contextRef="#ctx0" brushRef="#br0" timeOffset="306303.5195">19632 13996</inkml:trace>
  <inkml:trace contextRef="#ctx0" brushRef="#br0" timeOffset="306535.5328">19606 14023,'0'26</inkml:trace>
  <inkml:trace contextRef="#ctx0" brushRef="#br0" timeOffset="307091.5646">19817 14049,'53'0,"0"0,0 0,-26 0,25 0,1 0,0 0,-26 0,-1 0,54 53,-54-53,-26 26,26 27,-26-26,53-27,-26 0,-1 0,27 0,-26 0,-27 26,26-26,-26 53,0-26,53-27,-26 26,-1-26,27 53,-27-53,-26 26</inkml:trace>
  <inkml:trace contextRef="#ctx0" brushRef="#br0" timeOffset="307255.574">20770 14446,'53'0,"-53"53,26-53</inkml:trace>
  <inkml:trace contextRef="#ctx0" brushRef="#br0" timeOffset="309663.7117">19500 16245,'0'-26,"26"26,-26-53,27 53,26 0,0 26,-1 1,-52 26,0 26,0-79,0 53,-52-53,52 53,-27-27,27 27,0-53,27 0,52 0,-26 0,-27-26</inkml:trace>
  <inkml:trace contextRef="#ctx0" brushRef="#br0" timeOffset="309971.7294">19500 16430,'0'0,"26"0,1 0,52 0,-26 0,0 0,0 0</inkml:trace>
  <inkml:trace contextRef="#ctx0" brushRef="#br0" timeOffset="310281.7471">19976 16377,'0'53,"0"0,0-26,0 26,53-53,-27 0,-26-27,0 1,0-1,-26 27,-27 0,27 0</inkml:trace>
  <inkml:trace contextRef="#ctx0" brushRef="#br2" timeOffset="323498.503">19579 16060,'-26'0,"-27"0,106-27,0 27,0-26,-27 26,27 0,-53-26,53 26,-27 0,-26-53,27 53,26 0,-53-27,26 27,1 0,26 0,-53-26,26 26,0 0,27 0,-26 0,-27-53,26 53,27 0,-26 0,-1 0,1 0,25 0,-52-27,27 27,-1 0,27 0,-26 0,-1 0,54-26,-54 26,1 0,-54 0</inkml:trace>
  <inkml:trace contextRef="#ctx0" brushRef="#br2" timeOffset="325104.5949">19764 15584,'0'0,"0"26,0 27,0 26,-53-52,53-1,0 27,0-79,0-27,0 0,27 0,-27 0,26 0,-26 27,27 26,-27-80,53 80,-53-53,26 53,-26-52,27 52,26 0,-27 0,-26 26,0 27,0-27,0 1,-53 26,53-27,-26-26,26 53,-53-26,53-1,0 27,26-53,27 0,-26 26,26-26,-27 0,0 0,-26 27</inkml:trace>
  <inkml:trace contextRef="#ctx0" brushRef="#br2" timeOffset="325357.6094">20214 15637,'0'0,"0"26,0 53,0-52,0-1</inkml:trace>
  <inkml:trace contextRef="#ctx0" brushRef="#br2" timeOffset="327967.7586">19447 16086,'0'-26,"0"-1,0-25,0 25,-53 27,53-26,0-27,0 26,0 1,0-27,0 26,-26 27,26-26,0-1,0-52,0 53,0-27,0 0,-27 0,27 0,0 0,0 27,-53-27,53 26,0-26,0 27,-26 26,26-27,0-26,0 27,0 0,0-1,0-26,-53 27,53-27,0 26,0 1,-27 26,27-27,0-25,0 25,0 1,0-27,-26 53,26-27,0 1,0-27,0 26,0 1,0-27,-53 27,53-1,0-26,0 27,0-1,0-26,0 27,0-1,-27 27,27-26,0 26,0 26,0 54,0 26,0 52,0-52</inkml:trace>
  <inkml:trace contextRef="#ctx0" brushRef="#br2" timeOffset="329782.8625">18891 15742,'0'0,"0"53,0 0,0-26,0-1,0 54,0-54,0 0,-53-26,53 0,0-26,27 26,-27-79,0 26,0 26,26-26,-26 27,0-1,53-26,-53 27,27 26,-27-53,53 53,26-53,-53 53,-26 27,27-27,-27 53,0-27,0 27,0-27,-80 1,28 52,25-52,27 26,0-53,0 26,0 1,27-27,-27 26,52-26,1 53,-26-53</inkml:trace>
  <inkml:trace contextRef="#ctx0" brushRef="#br2" timeOffset="330734.9169">18971 16192,'26'0,"1"0,-1 27,27-1,-53 27,0-27,-27 27,1 27,26-54,-53-26,53 27,53-27,-27 0,1 0,26 0,0 0,-27 0,1 0,26 0</inkml:trace>
  <inkml:trace contextRef="#ctx0" brushRef="#br1" timeOffset="341955.5586">20108 14314,'0'-27,"0"1,0 26,0 0,0 53,-53 0,53-27,-52 0,-1 54,26-54,-26 27,27-26,26-1,-53 27,53 0,0-27,-53 27,53-53,79 0</inkml:trace>
  <inkml:trace contextRef="#ctx0" brushRef="#br1" timeOffset="342645.5982">20690 14525,'0'0,"-52"27,-1 26,26-53,-26 79,27-26,-27-27,26 54,-26-27,27-27,-27 27,0 0,0 0,0-53,53 26,-53-26,53 27,-26 26,26-53,0 0,26-53</inkml:trace>
  <inkml:trace contextRef="#ctx0" brushRef="#br1" timeOffset="343299.6356">20981 14711,'0'-27,"0"27,-26 0,26 53,-53 0,53-27,-106 27,80-26,-27 26,26-27,1 27,-27-27,27-26,-27 53,26 27,-26-27,53-27,-26-26,26 53,0-53</inkml:trace>
  <inkml:trace contextRef="#ctx0" brushRef="#br1" timeOffset="343959.6734">21273 15054,'-27'27,"1"-27,26 26,-53-26,53 27,-53-27,53 26,-80-26,80 80,-53-80,27 53,-53 0,26 26,0-53,0 27,26-53,27 27,-52-27,104 0,1-27</inkml:trace>
  <inkml:trace contextRef="#ctx0" brushRef="#br1" timeOffset="344581.7086">21458 15478,'0'0,"0"53,-80-53,27 79,27-79,-27 53,0 0,27-53,-27 53,26-53,27 26,-26-26,-27 0,26 53,1-53,-27 0,80 0,-1 0,0 0</inkml:trace>
  <inkml:trace contextRef="#ctx0" brushRef="#br1" timeOffset="346035.7921">21855 16086,'-27'0,"-52"0,79 0,-80 0,54 53,-1-53,-25 0,25 27,1-27,-27 0,26 0,1 0,-54 0,54 0,0 0,-1 0,-26 0,27 0,26 0,-27 0,-26 0,27 0,-1 0,-26-27,27 27,-27-53,0 53,80 0,52 0,-26 27,0-27,0 26</inkml:trace>
  <inkml:trace contextRef="#ctx0" brushRef="#br1" timeOffset="346816.8368">20770 16483,'0'27,"26"-27,-26 53,80-53,-27 26,-1-26,28 53,-1-53,27 0,-27 0,1 0,-1 0,-26 0,0 0,-27 0,54 0,-80 26,26-26,-26 53,27-53,-27 27,26-27,-26 26,53-26,-26 0,-27 0,0 0</inkml:trace>
  <inkml:trace contextRef="#ctx0" brushRef="#br1" timeOffset="347557.8792">20611 16880,'0'27,"53"25,0 1,-27-53,1 80,26-80,26 26,0-26,1 0,-1 53,1-53,-1 0,-26 27,-27-27,27 0,-53 53,27-53,-1 0,-26 0</inkml:trace>
  <inkml:trace contextRef="#ctx0" brushRef="#br1" timeOffset="348294.9213">20294 17065,'26'0,"-26"53,26-26,-26 26,53 26,-53-26,53 0,0 26,0 27,0-53,0 26,26-26,-26 0,27 0,-27-26,-27-27,27 52,-27-52,-26 0</inkml:trace>
  <inkml:trace contextRef="#ctx0" brushRef="#br1" timeOffset="349132.9693">20003 17224,'0'-53,"0"80,0 26,-27-27,27 53,-53-26,53 0,0-26,-26 52,26-26,0 0,0-27,0 27,0-26,0 26,0 0,0-27,0 53,0-52,0-27,26 0,-26-27</inkml:trace>
  <inkml:trace contextRef="#ctx0" brushRef="#br1" timeOffset="349755.0048">19632 17092,'-26'0,"-27"0,-27 53,54 26,-27-26,27 0,-27 26,26 1,-26-27,53-1,-26 28,26-27,0-27,0 27,-53-26</inkml:trace>
  <inkml:trace contextRef="#ctx0" brushRef="#br1" timeOffset="350453.0446">19156 16959,'-27'0,"-26"0,1 0,-1 0,-27 80,54-1,-27 1,26-1,-25 27,-1 0,0 26,53-26,-27 0,27-27,0 0,-53-26,53-26,0 26,0-80,0-26,0 27</inkml:trace>
  <inkml:trace contextRef="#ctx0" brushRef="#br1" timeOffset="351247.0902">18812 16801,'0'0,"0"-27,-79 27,79 0,-80 53,54 0,-27 0,26 0,-26 26,27-26,-27 0,27-26,26-1,-80-26,80 53,-26-53,26 53,0-27,0 1,-27 52,27-52,0-27</inkml:trace>
  <inkml:trace contextRef="#ctx0" brushRef="#br1" timeOffset="352007.1336">18547 16616,'0'-27,"-26"27,-27 0,53 0,-53 0,27 0,-27 53,26-53,1 53,-27-53,0 106,0-80,27 1,-27 52,26-26,-26 0,53 26,-53-26,53-26,-26-27,26 53,0-53,0 0,53 0,0-27</inkml:trace>
  <inkml:trace contextRef="#ctx0" brushRef="#br1" timeOffset="352786.1776">18309 16377,'0'0,"-53"0,0 0,27 0,-1 53,-25-53,25 53,-26-53,0 53,27-53,-27 80,26-80,27 52,-26-52,26 53,-53 0,53-26,0-1,0-26,26 0</inkml:trace>
  <inkml:trace contextRef="#ctx0" brushRef="#br1" timeOffset="353835.2382">18283 16192,'0'-26,"0"26,-53 0,0 0,-26-53,52 53,-26 0,27 0,26-27,-80 27,54 0,-27 0,26 0,27 0,-79 0,26 53,27-53,-1 27,-26-27,27 53,-1-53,27 0,27 0,-1 0,-26 26</inkml:trace>
  <inkml:trace contextRef="#ctx0" brushRef="#br1" timeOffset="354811.294">18283 15769,'26'0,"-26"-27,0 1,-26-53,-27 26,0 53,26-53,-25 53,-1 0,-27 0,27 0,27 0,-1 0,-26 0,27 0,0 0,26 26,0 1,52 26</inkml:trace>
  <inkml:trace contextRef="#ctx0" brushRef="#br1" timeOffset="355575.3376">18547 15425,'0'0,"0"0,0-53,-53 27,53-1,0-26,-26 27,26-27,0 0,-53 0,53 0,-26 0,26-26,-53 52,0-26,0 53,0 0,0 0,53 0,0 27,0-1,26 27,-26-26</inkml:trace>
  <inkml:trace contextRef="#ctx0" brushRef="#br1" timeOffset="356295.3786">18838 15293,'0'-53,"0"26,0-26,0 27,0-27,0 26,0 1,0-27,0-26,0 26,-26 26,26-26,-27 27,27-27,0 0,0 27,-26 26,26-27,-53 27,53 0,0 27,27 52,-27-26,0-27</inkml:trace>
  <inkml:trace contextRef="#ctx0" brushRef="#br1" timeOffset="357271.4347">19182 15266,'0'-53,"0"27,0-27,27 26,-27-26,26 1,-26-1,53-27,-53 27,0 27,0-1,0-52,0 53,-26-1,-1 27,27-53,-53 53,0-53,53-26,-26 79,26-53,0 53,0 26,0 27,0 0</inkml:trace>
  <inkml:trace contextRef="#ctx0" brushRef="#br1" timeOffset="358043.4789">19659 15160,'0'-26,"0"-1,0-26,0 1,0-1,0 0,0-27,0 1,0 0,0-1,0 1,0 26,0 0,0 27,0 26,0-53,26 53,-26-53,53 53,-53-27,53 27,-53-26,26 26,-26-53,0 26,0 54,0 26,0 0,0-27</inkml:trace>
  <inkml:trace contextRef="#ctx0" brushRef="#br1" timeOffset="358681.5154">19923 15107,'0'0,"0"-53,27 1,-27 25,0 1,53-54,-1 27,-25 0,26-26,0 26,26 0,-26 27,0 26,0-53,-27 53,-26-53,0 79,0 1</inkml:trace>
  <inkml:trace contextRef="#ctx0" brushRef="#br1" timeOffset="359707.5741">17992 15002,'26'0,"-26"26,0 0,27 1,-27 26,53-27,-53 1,52-27,1 79,-26-79,-1 27,54 26,-54-1,-26-25,0 26,0-27,0 1,0 26,0-53,0 26,-26-26</inkml:trace>
  <inkml:trace contextRef="#ctx0" brushRef="#br1" timeOffset="360412.6144">17621 15795,'0'-26,"27"26,26 0,0 26,-27-26,27 27,-27-27,1 53,26-53,-27 0,1 26,26-26,-27 0,27 0,-53 53,53-53,-53 27,0 25,0-25,0 26</inkml:trace>
  <inkml:trace contextRef="#ctx0" brushRef="#br1" timeOffset="362032.7071">20188 17383,'0'-27,"0"27,0 27,0-1,0 27,0 0,0-26,0 25,0 1,26-26,-26 26,53 0,-53 0,27 0,-27-27,26-26,-26 53,0-27,53-26,-53 53,26-53,1 0</inkml:trace>
  <inkml:trace contextRef="#ctx0" brushRef="#br1" timeOffset="363172.7723">20929 16457,'0'-27,"0"1,0 26,26 0,53 0,-26 26,0-26,27 0,-27 0,26 0,0 0,-26 0,0 0,0 0,0 0,0 53,-27-53,1 0,26 0,-27 0,-26 0,0 0,0 27,-53-27</inkml:trace>
  <inkml:trace contextRef="#ctx0" brushRef="#br1" timeOffset="363840.8105">20929 16801,'0'0,"26"53,27-27,0-26,0 0,26 0,1 0,-1 0,0 0,-26 0,0 0,-26 0,25 0,-52 27,0 25,0-25,0-1</inkml:trace>
  <inkml:trace contextRef="#ctx0" brushRef="#br1" timeOffset="364891.8706">19182 17118,'0'-26,"-26"26,-1 0,27 53,-53 26,1-26,52 53,-80 26,54-53,26 1,-80-1,80 27,-53-53,53 0,-52 0,52-27,0 1,0-1,26-26,0 0,1 0</inkml:trace>
  <inkml:trace contextRef="#ctx0" brushRef="#br1" timeOffset="365646.9138">19791 17277,'-53'0,"53"26,-27 27,27 0,-79 27,79-1,-53 27,53-27,-79 1,79-27,0 26,-27-26,27-27,0 1,0-27,27 0,-27 53</inkml:trace>
  <inkml:trace contextRef="#ctx0" brushRef="#br1" timeOffset="368768.0923">25347 15187,'27'0,"-27"-27,0 27,-27 0,-26 0,0 0,-26 0,26 0,0 0,0 0,-26 0,52 0,1 0,-27 0,26 0,1 0,-27 0,0 0,27-26,-1 26,-26 0,27 0,-27 0,0 0,27 0,-1 0,-26-53,27 53,-1 0,-26 0,-26 0,0 0,52 0,1 0,-27 0,26 0,-26 0,1 0,-28-27,27 27,0-52,27 52,-27 0,26 0,1 0,-27 0,27 0,-1 0,-26 0,0 0,27 0,-27 0,-26 0,-1 0,54 0,-1 0,1 0,-27 0,26 0,-25 0,25 0,1 0,-27 52,26-52,-26 0,0 27,27-27,0 0,-27 0,0 0,106 53,-27-53</inkml:trace>
  <inkml:trace contextRef="#ctx0" brushRef="#br1" timeOffset="369203.1172">22807 14975,'-26'0,"-27"0,0 0,26 0,27 27,-53-27,53 52,-52-52,52 53,-80 0,27 0,0-26,53-27,27 0,26 106,-53-54,79 1,-52 27,25-54</inkml:trace>
  <inkml:trace contextRef="#ctx0" brushRef="#br1" timeOffset="370133.1704">22463 14869,'27'0,"-27"-53,0 27,26 26,-26 53,-26 0,26-27,-27 1,27 26,-53-27,53 0,-26 54,-27-27</inkml:trace>
  <inkml:trace contextRef="#ctx0" brushRef="#br1" timeOffset="371408.2433">26432 15293,'0'-27,"0"-26,0 27,-53-27,0-27,27 80,-27-26,26 26,-26 0,0 0,-26 0,26 26,0 27,0-26,53 26,-26-27,26 1,0 52,53-79,0 0,0 0,-1 0,1 0,0 0,-26-26,26-1,-53-52,26 79,-26 26,0 27,27-53,-27 53,53-53,-53 53,52-53,-52 79,80-52,-27 26,0-53</inkml:trace>
  <inkml:trace contextRef="#ctx0" brushRef="#br1" timeOffset="372397.2999">27384 14578,'0'-53,"0"0,-26 53,26 80,0-27,-53 26,53 27,-53 53,53-1,-53-52,53 27,-26-54,26 0,0 1,-53-27,53-1,0 1,0-26,0-27,0-80,53 54</inkml:trace>
  <inkml:trace contextRef="#ctx0" brushRef="#br1" timeOffset="372795.3226">27464 14896,'53'0,"26"0,-52 26,25-26,-25 53,26 0,-53 0,0-27,-53 27,26-26,-25-27,-28 53,27-53,0 0,0 53,0-53,27 0,26 0,53 0</inkml:trace>
  <inkml:trace contextRef="#ctx0" brushRef="#br1" timeOffset="373613.3695">27808 15081,'53'-27,"-27"27,1 0,-27 0,0 27,0 26,0-27,0 27,0-26,-53-1,53 27,26-53,1 0,-1 0,27 0,-27 0,27-26,-26-27,-27 26,53-26,-53 0,53 27,-53 26,0 26,0 27,0 27,0-27,0-27,0 1,53 25,-1-25,-25-27,-1 0,-26-27,53 27,-26 0,-27 0,26 27,27 26,-26-53,-27 0,52-53,-52 26,53-52,-53 53,27 26,-27-27,53 27,-27 0,-26 53,27-53,-27 27,0-1,53-26,-53 53</inkml:trace>
  <inkml:trace contextRef="#ctx0" brushRef="#br1" timeOffset="373979.3904">29210 15240,'0'-53,"0"53,-53 0,27 0,-27 0,0 0,0 0,-26 0,26 79,0-52,53-1,-27 27,27-27,0 27,53-26,-26-27,52 79,0-79,1 0,-1 0,0 0,-26 0,0-26,0-27</inkml:trace>
  <inkml:trace contextRef="#ctx0" brushRef="#br1" timeOffset="374603.4261">29713 14711,'0'-53,"0"0,0 0,0 26,0-26,0 80,-27 79,27 0,-53 26,53-26,-53 26,53-26,-52 0,52-27,0-26,0-27,0 27,0 0,52-53,1 0,0 0,0 0,0 0,26-53,-26 27,0-27,-53 26,27 27,-27 0,-27 53,27-26,0 26,0-27,0 1,27-27,52-27,-26-26,-26 0,25 0,-52-26,53 53,-53-1,0 54,0-1,0 1,0 25,27-25,-27 26,0-27,53-26,-53 53</inkml:trace>
  <inkml:trace contextRef="#ctx0" brushRef="#br1" timeOffset="374909.4436">29660 14975,'0'0,"53"0,-27 0,27 27,0-27,0 26,0-26,53 53,0-53,26 53,-26-53</inkml:trace>
  <inkml:trace contextRef="#ctx0" brushRef="#br1" timeOffset="375653.4861">30771 15240,'0'26,"0"27,0-26,0 25,0-25,0-1,0 27,0 0,0-53,0-26,0-27,0 26,0 27,0-53,79 53,-79-26,53 26,0-53,-26 53,26 0,-27 0,1 0</inkml:trace>
  <inkml:trace contextRef="#ctx0" brushRef="#br1" timeOffset="375975.5046">31168 15531,'26'0,"27"0,-26-27,26 27,0 0,0-26,-1 26,28-80,-54 54,-26 0,0-54,0 54,-53 26,0 0,1 26,-54 1,53 26,0-1,53-25,0 26,-53-27,53 27,26-53,27 53,27-53,26 53,-1-53,28 0</inkml:trace>
  <inkml:trace contextRef="#ctx0" brushRef="#br1" timeOffset="376559.538">32147 15478,'53'-27,"-53"-26,0 27,-53 26,26-26,1 26,-53 0,26 0,0 0,0 0,0 26,0 0,53 27,-26-26,26 26,26-53,27 53,0-53,26 0,-26 0,0-27,-26 1,25-27,-52 0,53 0,-53-26,53-1,-53 1,53-27,-53 27,0-27,27 26,-27-25,0 25,0 54,0-1,0 80,0 27,0 25,-27 28,27-27,-26-1,26 28,-53-27,53 26,0-53,0 1,0-1,0-26,-53 0,53 0</inkml:trace>
  <inkml:trace contextRef="#ctx0" brushRef="#br1" timeOffset="377664.6006">29289 14922,'53'0,"0"0,-26 0,26 53,0-53,-1 0,-25 0,26 27,0 25,0-25</inkml:trace>
  <inkml:trace contextRef="#ctx0" brushRef="#br1" timeOffset="378509.6495">26511 16007,'0'-26,"0"-1,27-26,-27 27,0-1,0 27,0 53,0 27,-53 25,53 1,-53 53,53-53,0-27,0 1,0-28,0 28,0-27,0-27,0 1,-27-27</inkml:trace>
  <inkml:trace contextRef="#ctx0" brushRef="#br1" timeOffset="378795.6656">26114 16589,'0'-26,"27"26,-27-27,26 27,1 0,26 0,53-53,-27 53,27 0,-27 0,27 0,0 0,26 27,-26-27,-27 0</inkml:trace>
  <inkml:trace contextRef="#ctx0" brushRef="#br1" timeOffset="379184.6876">27279 16536,'0'80,"-27"-80,27 79,0-53,0 27,0-26,0 26,0-27,0 27,27-53,25 0,-25 0,-1 0,27 0,-26 0,-1 0,27-26,-26-27,26 26,-27 1,27-27,-53 26,26 27,-26 53,0-26,0-1,0 27,0-26,0-1,0 53,27-79</inkml:trace>
  <inkml:trace contextRef="#ctx0" brushRef="#br1" timeOffset="379919.7302">28390 15981,'0'-27,"-53"27,53 53,0 26,0 27,0 79,0-52,0-1,0-26,0 0,0-27,0-26,0 0,26-27,1-26,-1 0,27-26,-26-27,26 0,-1 0,1-26,-26 52,26 27,-53-26,26 26,1 0,26 26,-53 1,0 26,0-27,0 27,0-27,0 27,-53-53,26 27,1-27,-27 0,-27 0,54 0,0 0,-27 0,26 0,27 0,0-27</inkml:trace>
  <inkml:trace contextRef="#ctx0" brushRef="#br1" timeOffset="380497.7632">29104 16959,'53'0,"-26"27,25-27,1 0,27 0,-1 0,-26 0,0 0,0-27,26-25,-52 25,-27-26,0 27,0-1,0-26,-53 53,0 0,0 0,-26 0,26 0,26 27,-26-1,53 27,-26 0,26 0,0 0,0 0,26 26,27-52,0 26,0-53,26 53,-26-53,0 0,27 0,-1 0,0 0,1 0,-27 0</inkml:trace>
  <inkml:trace contextRef="#ctx0" brushRef="#br1" timeOffset="380856.7838">30612 17039,'27'0,"26"0</inkml:trace>
  <inkml:trace contextRef="#ctx0" brushRef="#br1" timeOffset="381944.8456">26458 16880,'0'27,"0"-1,0 0,0 27,53-53,-53 27,27-27,26 26,26 27</inkml:trace>
</inkml:ink>
</file>

<file path=ppt/ink/ink3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9T09:16:12.684"/>
    </inkml:context>
    <inkml:brush xml:id="br0">
      <inkml:brushProperty name="width" value="0.05292" units="cm"/>
      <inkml:brushProperty name="height" value="0.05292" units="cm"/>
      <inkml:brushProperty name="color" value="#7030A0"/>
    </inkml:brush>
  </inkml:definitions>
  <inkml:trace contextRef="#ctx0" brushRef="#br0">23839 185,'0'-27,"-53"27,53-52,27 78,-1 0,27 27,-27 27,-26-54,53 27,-53-26,0-1,27 27,-27-27,0 27,0-26,53 26,-53-27,0 54,53-28,-53 1,52 27,-52-27,27 0,-27-1,0 1,53 27,-53-27,0 0,0-27,26 27,-26-27,0 1,0 26,0-27,53 27,-53-26,27-1,-27 27,0 0,53-27,-53 27,0-26,0-1,0 1,0 26,0-27,0 1,0 25,0-25,0 26,0 0,0 26,0 0,-27-26,27 0,0 0,-53 53,53-27,-53-26,53 0,-53 0,0-26,27 26,-27-27,0 27,0 26,-26-26,26 27,0-27,-26-1,26 28,-27-27,54 0,-1-27,-52 27,79 26,-26-79,26 27,0-1,0 1,0 26,0-27,0 27,0 0,53-53,-53 26,0 1,26 26,-26-27,26-26,-26 27,53-27,-53 53,27-53,26 26,0 27,-27 0,-26-27,53 54,-53-27,27 0,-27 0,52 52,-52-52,0 0,27-26,-27 26,0-27,79 27,-52 0,26-27,-27 27,27-26,-27 26,27 0,0 26,0-26,-26-27,-27 27,53-26,-53-1,79 27,-79-27,26 27,-26-26,0-1,27-26,-27 80,0-27,79-27,-79 27,27 26,-27-26,79 0,-79 0,79 26,-79-26,53 27,-53-1,53-26,-53 26,27-26,-27 0,0 27,53-27,-53-1,0-25,0 26,26-27,-26 1,53 52,-53-26,27-53,-27 53,0-27,52 27,-52-26,0 26,27-27,-27 1,0 26,0-1,0-25,53 26,-53 0,0 0,0 0,0 0,26 26,-26-26,0 0,0 0,0 26,0-26,53 0,-53-27,0 27,0 0,0-26,0-1,-26 27,26-27,0 1,-27-27,27 53,0 0,0-27,0 27,0-26,0 25,0-25,0 52,0-26,0 0,0 0,0-26,0 52,0-79,53 0,-26 0,-1 0,27 0,0 0,-27 0,27 0,-26 0,26 0,-27 0,1 0,52 0,-26 0,0 0,0 0,0 0,0 0,26 0,-26 0,0 0,0 0,0 0,0 0,-27 26,0-26,27 0,-26 0,-1 0,27 27,-26-27,26 0,-27 0,0 0,1 0,26 0,-27 0,27 0,0 0,27 0,-1 0,0 0,-26 0,27 0,-1 0,27 0,26 0,-26 0,0 0,26-53,-26 53,0 0,26 0,-53 0,27 0,53-53,-27 53,27 0,-27 0,27 0,-27 0,1 0,-28 0,1 0,-26 0,-1 0,0 0,1 0,-1 0,1 0,25 0,-25 0,-1 0,0 0,1 0,-1 0,27 53,-27-53,27 0,0 0,0 0,-27 0,1 0,-1 0,27 0,-27 0,27 0,0 0,0 0,26 0,-26 0,0 0,0 0,26 0,-53 0,1 53,-1-53,-26 0,0 0,26 0,-26 0,0 0,-27 0,27 26,0-26,-26 0,-1 0,27 0</inkml:trace>
  <inkml:trace contextRef="#ctx0" brushRef="#br0" timeOffset="3020.6385">23892 185,'0'0,"0"-53,0 27,0 26,79 0,-52 0,-27 0,26 0,27 0,0 0,-27 0,1 0,26 0,-27 0,1 0,26 0,0 0,0 0,-1 52,28-52,-27 0,0 0,0 0,-1 0,1 0,27 53,-27-53,0 0,0 0,-1 27,-25-27,26 0,26 53,-26-53,0 0,0 0,0 26,0-26,0 0,0 0,0 0,26 0,-26 0,0 53,0-53,0 0,26 0,-26 0,0 0,0 0,0 0,26 0,-26 0,0 0,0 0,0 27,26-27,-26 0,0 0,0 0,0 0,0 0,52 0,-52 0,27 0,-27 0,0 0,-1 0,28 0,-27 0,0 0,0 0,0 0,-1 0,28 0,-27 0,0 0,0 0,-1 0,28 0,-27 0,0 0,0 0,0 0,26 0,0 0,1 0,-27 0,26 0,-26 0,0 0,0 0,26 0,-26 0,0 0,0 0,0 0,26 0,0 0,1 0,-1 0,-26 0,0 0,0 0,26 0,1 0,-1 0,0 0,1 0,-1 0,-26 0,27 0,-28 0,28 0,-27 0,0 0,0 0,-1 0,28 0,-27 0,0 0,0 0,0 0,-1 0,28 0,-27 0,0 0,0 0,-1 0,28 0,-27 0,0 0,0 0,0 0,26 0,-26 0,0 0,0 0,0 0,-1 0,28 0,-27 0,0 0,0 0,0 0,26 0,-26 0,0 0,0 0,-27 0,53 0,-52 0,26-53,0 53,0 0,-27 0,1 0,26 0,-27 0,0 0,27 0,-26-27,-1 27,54 0,-54 0,1 0,-1 0,27 0,0 0,0 0,0 0,26 0,-52 0,-1 0,53 0,-26-53,-26 53,-1 0,27 0,-53 0,0 0</inkml:trace>
  <inkml:trace contextRef="#ctx0" brushRef="#br0" timeOffset="4629.0552">26009 1111,'0'-27,"0"1,0-53,0 52,-53 27,53-26,-27 26,1 0,26 26,-80 27,80 26,-53-26,53 27,-26-1,26 27,0-27,0 1,0-27,0-27,0 1,0 25,0-25,0-1</inkml:trace>
  <inkml:trace contextRef="#ctx0" brushRef="#br0" timeOffset="4864.1096">25506 1455,'26'0,"-26"-53,53 53,27 0,-1 0,-53 0,27 0,-26 0</inkml:trace>
  <inkml:trace contextRef="#ctx0" brushRef="#br0" timeOffset="5167.4056">26300 1084,'0'0,"-53"0,53 53,-27 0,27 0,0 0,0 27,0-28,0 28,0-27,0 0,0-27,0 27,0-53</inkml:trace>
  <inkml:trace contextRef="#ctx0" brushRef="#br0" timeOffset="5537.9954">26511 1137,'53'0,"-26"27,-27-1,0 27,0 0,0 0,0-26,0 25,0-25,-53-27,53 53,0 0,0 26,26-79,-26 27,27-27,26 0</inkml:trace>
  <inkml:trace contextRef="#ctx0" brushRef="#br0" timeOffset="5778.7366">26405 1428,'0'-26,"27"26,26 0,-53-26,79 26,-26 0,26 0</inkml:trace>
  <inkml:trace contextRef="#ctx0" brushRef="#br0" timeOffset="5980.618">26908 1164,'0'0,"0"53,53 0,-53 0,53 26,-53-26,0 0,0 0,-53 0,27 0,-54-1,27 1,27-53</inkml:trace>
  <inkml:trace contextRef="#ctx0" brushRef="#br0" timeOffset="6255.4796">27252 1428,'27'-52,"25"52,-52-27,53 27,-26 0,26-26,-27 26,1 0,-27 26,0-26</inkml:trace>
  <inkml:trace contextRef="#ctx0" brushRef="#br0" timeOffset="6391.0154">27331 1746,'27'0,"-1"0,27-27,-26 27,26-26,-27 26,-26-53</inkml:trace>
  <inkml:trace contextRef="#ctx0" brushRef="#br0" timeOffset="7213.7058">29395 661,'0'-53,"27"53,-27-26,53 26,-27 0,27 79,-53-26,0-26,0-1,0 27,0-27,0 27,0 0,79 0,-26-53,0 0,27 0,-54 0</inkml:trace>
  <inkml:trace contextRef="#ctx0" brushRef="#br0" timeOffset="7450.6558">29475 846,'0'-26,"53"26,-27 0,27 0,0 0,26 0,1 0,-1 0,-53 0</inkml:trace>
  <inkml:trace contextRef="#ctx0" brushRef="#br0" timeOffset="8408.8815">28390 1323,'0'-53,"0"53,53 0,26 26,-52-26,25 0,54 0,0 0,0 0,26 0,27 0,0 0,-27 0,27 0,0-26,-27 26,27 0,-27 0,27 0,-27 0,27 0,-27 0,0 0,-26 0,0 0,0 0,26 0,-26 0,26 0,53 0,-26 0,-53 0,26-53,-52 53,-1 0,-26 0,0 0,0 0,0 0,26 0,0 0,1 0,-1 0,1 0,-28 0,1 0,0 0,-26 0,-54 0,-26 0,-26 79,26-79</inkml:trace>
  <inkml:trace contextRef="#ctx0" brushRef="#br0" timeOffset="9298.8652">28549 1746,'0'-27,"0"1,52 26,1 0,-26 0,-1 0,27 0,-26 79,-27 1,0-27,0 0,0 0,0 26,0-53,0 1,0-1,0 54,53-80,0 0,-1 0,28 0,-1 0,-52 0</inkml:trace>
  <inkml:trace contextRef="#ctx0" brushRef="#br0" timeOffset="9598.3704">28654 2037,'0'-26,"27"26,-1 0,27-53,27 53,-1 0,0 0,-26 0,-26 0,-27 26,53-26</inkml:trace>
  <inkml:trace contextRef="#ctx0" brushRef="#br0" timeOffset="9894.0842">29263 2116,'0'0,"53"0,26 0,-52 0,-1 0,27 0</inkml:trace>
  <inkml:trace contextRef="#ctx0" brushRef="#br0" timeOffset="10093.1222">29686 1984,'0'27,"0"52,0-26,0-27,-53 27,53-26</inkml:trace>
  <inkml:trace contextRef="#ctx0" brushRef="#br0" timeOffset="10330.0722">29977 1878,'53'27,"-26"26,-27-27,0 27,0 0,0 26,0-26,-27 27,-26 25,-26-25,-53 26,26-53</inkml:trace>
  <inkml:trace contextRef="#ctx0" brushRef="#br0" timeOffset="10953.7246">28363 1640,'0'-26,"0"-1,-26 27,-1 80,27-1,-52 27,52 0,0 26,0-26,0-27,0 0,0-26,52 27,1-54,27 27,-1-53</inkml:trace>
  <inkml:trace contextRef="#ctx0" brushRef="#br0" timeOffset="11719.547">29766 1852,'0'-53,"-53"53,53-27,0 80,53 0,-53-26,0 26,0 0,0-1,0-25,0-1,-27 27,27 0,0-26,27-27</inkml:trace>
  <inkml:trace contextRef="#ctx0" brushRef="#br0" timeOffset="12800.039">29819 1852,'-27'0,"27"-53,-26 53,26-27,0 54,0 26,0 26,0 1,0-28,0 1,-53 0,53 0,0 0,0-53</inkml:trace>
  <inkml:trace contextRef="#ctx0" brushRef="#br0" timeOffset="13452.1254">30612 1746,'0'-27,"-53"54,53 52,-79 27,79 0,0 26,-53-26,53 0,0 0,53-53,-27-27,54 27,-1-53,-26 0</inkml:trace>
  <inkml:trace contextRef="#ctx0" brushRef="#br0" timeOffset="13876.7398">30956 1852,'0'-53,"53"53,27 0,-28-27,1 27,0 0,0 0,-53 0,27 53,-27-26,0 52,-27 1,-52 52,-1-26,28-53,-1-1,53 1,-27 0,27-26,0 26,27-53,52 0,-26 0,26 0,1 0,-27-27,0 27</inkml:trace>
  <inkml:trace contextRef="#ctx0" brushRef="#br0" timeOffset="14162.0276">30903 2169,'27'0,"26"0,26 0,27 0,53 0,-53 0,-1 0,1-53,-53 53,-26 0</inkml:trace>
  <inkml:trace contextRef="#ctx0" brushRef="#br0" timeOffset="14381.9172">31776 2169,'27'0,"26"0,-27 0,1 0,26 0,-27 0,27-53</inkml:trace>
  <inkml:trace contextRef="#ctx0" brushRef="#br0" timeOffset="15082.3414">32359 1905,'0'0,"26"0,0 0,27 0,-53 0,0 79,-26-52,-1 52,-25-53,52 1,-53-27,53 79,0-52,26-27,53 0,1 0,-27 0,0-27,-27 27</inkml:trace>
  <inkml:trace contextRef="#ctx0" brushRef="#br0" timeOffset="15298.4398">32729 1772,'79'27,"-26"-27,0 79,-26-26,-27 0,53 53,-53-27,0 1,-53-1,0 27,-53-27,0 27,27-27,-1-79</inkml:trace>
  <inkml:trace contextRef="#ctx0" brushRef="#br0" timeOffset="19183.472">29713 1746,'0'-27,"0"27,0 80,0-27,0 0,0 0,0 0,0-1,0 1,0 0,0 0,0 0,0-26,-27-1,27 27,0-27,0 1,0 26,0-27,0 1,0-54,27 1,-27-27</inkml:trace>
  <inkml:trace contextRef="#ctx0" brushRef="#br0" timeOffset="27231.2418">29819 1746,'0'-27,"0"27,-27 106,27-53,0 0,-79 0</inkml:trace>
  <inkml:trace contextRef="#ctx0" brushRef="#br0" timeOffset="28034.0284">29819 1772,'0'-53,"-27"53,27-52,0 25,0 80,0 26,0-26,-26 0</inkml:trace>
  <inkml:trace contextRef="#ctx0" brushRef="#br0" timeOffset="28812.1722">29819 1719,'0'-52,"0"52,0 52,0-25,0-1,0 27</inkml:trace>
  <inkml:trace contextRef="#ctx0" brushRef="#br0" timeOffset="29575.1511">29792 1693,'0'0,"0"0,0 26</inkml:trace>
  <inkml:trace contextRef="#ctx0" brushRef="#br0" timeOffset="33412.7928">26405 1137,'53'0,"-26"0,-1 0,1 0,-27 27</inkml:trace>
  <inkml:trace contextRef="#ctx0" brushRef="#br0" timeOffset="34250.6486">26617 1693,'0'-26,"27"26,25 0,1 0,0-53,0 53</inkml:trace>
  <inkml:trace contextRef="#ctx0" brushRef="#br0" timeOffset="37685.4758">29078 3042,'0'-53,"0"27,0 0,0-27,0 79,0 1,0 25,0 28,0 26,26 26,-26-26,0 0,0 52,0-25,-26-1,26-26,0 0,-53 52,53-25,0-27,0-27,0 27,0 0,0-1,0-25,0 26,0-53,26 26,-26 0,0 1,0-27,0 26,0-26,0 0,0-27,0 1,27 26,-27-27,0 27,0 0</inkml:trace>
  <inkml:trace contextRef="#ctx0" brushRef="#br0" timeOffset="38487.3146">27887 4498,'27'0,"25"0,1 0,-53 26,80-26,-27 0,26 0,53 53,1-53,25 0,28 0,25 0,-26 0,27 53,0-53,26 0,-79 0,26 0,0 0,0 0,1 0,-1 53,0-53,-26 0,-1 53,-25-53,25 0,-52 53,-26-53,-1 0,0 0,-26 26,-26-26,26 0,-53 27,-27 25</inkml:trace>
  <inkml:trace contextRef="#ctx0" brushRef="#br0" timeOffset="39298.6308">29977 4577,'0'-26,"0"-1,0-26,-53 53,53 27,0 26,0-1,0-25,-26 26,26-27</inkml:trace>
  <inkml:trace contextRef="#ctx0" brushRef="#br0" timeOffset="40413.2442">29951 4207,'-27'0</inkml:trace>
  <inkml:trace contextRef="#ctx0" brushRef="#br0" timeOffset="40660.6199">29898 4207,'-27'0,"27"52,0-25</inkml:trace>
  <inkml:trace contextRef="#ctx0" brushRef="#br0" timeOffset="40826.9531">29766 4365</inkml:trace>
  <inkml:trace contextRef="#ctx0" brushRef="#br0" timeOffset="40913.6141">29766 4418</inkml:trace>
  <inkml:trace contextRef="#ctx0" brushRef="#br0" timeOffset="41578.015">29713 4392,'-27'0,"27"26,0 27</inkml:trace>
  <inkml:trace contextRef="#ctx0" brushRef="#br0" timeOffset="41837.9981">29660 4577,'0'26,"0"1</inkml:trace>
  <inkml:trace contextRef="#ctx0" brushRef="#br0" timeOffset="42082.5747">29686 4736,'0'53,"0"-27,53-26,-26 0</inkml:trace>
  <inkml:trace contextRef="#ctx0" brushRef="#br0" timeOffset="42302.1159">29792 4868,'53'0,"-53"0,26 0,1 0,-1 0</inkml:trace>
  <inkml:trace contextRef="#ctx0" brushRef="#br0" timeOffset="42515.8797">29977 4868,'27'0,"-27"-26,53 26,-27 0,-26 0</inkml:trace>
  <inkml:trace contextRef="#ctx0" brushRef="#br0" timeOffset="42747.9386">30136 4762,'0'-26,"53"26</inkml:trace>
  <inkml:trace contextRef="#ctx0" brushRef="#br0" timeOffset="42985.7748">30268 4656,'0'-26</inkml:trace>
  <inkml:trace contextRef="#ctx0" brushRef="#br0" timeOffset="43238.0547">30268 4524,'-26'0,"26"-53,0 27</inkml:trace>
  <inkml:trace contextRef="#ctx0" brushRef="#br0" timeOffset="43521.1472">30136 4392,'0'-53,"-26"53,26-27</inkml:trace>
  <inkml:trace contextRef="#ctx0" brushRef="#br0" timeOffset="43723.3563">30083 4312,'-53'0</inkml:trace>
  <inkml:trace contextRef="#ctx0" brushRef="#br0" timeOffset="43960.2291">30004 4286,'0'-53,"0"27,0 26</inkml:trace>
  <inkml:trace contextRef="#ctx0" brushRef="#br0" timeOffset="44699.7368">31009 4551,'0'-27,"0"54,0-1,0 53,0-26,0 0,0-26</inkml:trace>
  <inkml:trace contextRef="#ctx0" brushRef="#br0" timeOffset="45064.676">31115 5000,'0'0,"26"0,-26 0,0 27,0 26,0 0,0-27,53-26,0 0,27 0,-54-26</inkml:trace>
  <inkml:trace contextRef="#ctx0" brushRef="#br0" timeOffset="45808.9975">31353 4630,'0'-27</inkml:trace>
  <inkml:trace contextRef="#ctx0" brushRef="#br0" timeOffset="45976.5423">31327 4498,'-27'0</inkml:trace>
  <inkml:trace contextRef="#ctx0" brushRef="#br0" timeOffset="46242.3027">31194 4418,'0'-26,"-26"26,26 0</inkml:trace>
  <inkml:trace contextRef="#ctx0" brushRef="#br0" timeOffset="46336.6668">31115 4392,'0'0</inkml:trace>
  <inkml:trace contextRef="#ctx0" brushRef="#br0" timeOffset="46567.7625">31062 4392,'0'-27,"-26"27</inkml:trace>
  <inkml:trace contextRef="#ctx0" brushRef="#br0" timeOffset="46770.9348">30930 4365,'-53'0,"53"0</inkml:trace>
  <inkml:trace contextRef="#ctx0" brushRef="#br0" timeOffset="47015.5113">30824 4392,'0'53,"-53"-53,53 26</inkml:trace>
  <inkml:trace contextRef="#ctx0" brushRef="#br0" timeOffset="47239.867">30771 4577,'0'26</inkml:trace>
  <inkml:trace contextRef="#ctx0" brushRef="#br0" timeOffset="47552.8096">30798 4709,'0'27,"0"26,0-27,26-26</inkml:trace>
  <inkml:trace contextRef="#ctx0" brushRef="#br0" timeOffset="47811.8296">30903 4921,'0'26,"27"-26,-1 0</inkml:trace>
  <inkml:trace contextRef="#ctx0" brushRef="#br0" timeOffset="48034.2596">31009 4947,'27'0,"-1"0</inkml:trace>
  <inkml:trace contextRef="#ctx0" brushRef="#br0" timeOffset="48263.4298">31089 4947,'0'0,"52"0,-25 0,-1 0</inkml:trace>
  <inkml:trace contextRef="#ctx0" brushRef="#br0" timeOffset="48482.0081">31247 4921,'27'0,"-27"-53,26 53</inkml:trace>
  <inkml:trace contextRef="#ctx0" brushRef="#br0" timeOffset="48762.212">31353 4815,'27'-53,"-27"27</inkml:trace>
  <inkml:trace contextRef="#ctx0" brushRef="#br0" timeOffset="48986.5675">31380 4736</inkml:trace>
  <inkml:trace contextRef="#ctx0" brushRef="#br0" timeOffset="49274.4748">31380 4709</inkml:trace>
  <inkml:trace contextRef="#ctx0" brushRef="#br0" timeOffset="50527.2072">29898 4233,'-27'0,"-25"0,52 53,-27-53</inkml:trace>
  <inkml:trace contextRef="#ctx0" brushRef="#br0" timeOffset="52556.038">26749 6614,'0'-26,"0"-1,0-26,0 1,-53-1,27 26,0 27,-27 0,26 0,27 27,-53 26,53-27,-53 27,53-27,0 27,0-53,80 0,-27 0,-27 0,27 0,-27-53,1 27,-27 52,0 1,0 26,0 0,0 0,0 26,0 0,53 1,-53-1,0 0,0 1,0 26,0-53,0-1,-53-25,0 26,0-53,-26-27,79 1,-53-27,53-26,0 26,0-27,0 54,0-1,0 27,53-52,-27 52,1 0,52 0,-53 0,1 0</inkml:trace>
  <inkml:trace contextRef="#ctx0" brushRef="#br0" timeOffset="52910.3852">27279 6614,'-27'0,"27"80,-53-27,53 26,-79 27,79 53,-53-27,53-26,0-27,0 0,0-26,26 0,27-53,-26 0</inkml:trace>
  <inkml:trace contextRef="#ctx0" brushRef="#br0" timeOffset="53239.6968">27490 6932,'27'0,"-27"-27,79 27,-26 0,-53 0,53 27,-53 26,0 0,0 26,-53 0,53-26,-53 27,53-54,0 1,0 25,27-52,25 0,1 0,0 0,27 0,-54-26</inkml:trace>
  <inkml:trace contextRef="#ctx0" brushRef="#br0" timeOffset="53434.2028">27331 7302,'80'0,"-54"-79,1 79,26-27,-27 27,27 0,0 0,-27 0,1 0,26 0</inkml:trace>
  <inkml:trace contextRef="#ctx0" brushRef="#br0" timeOffset="53644.115">27966 6985,'0'53,"0"0,0 26,80 0,-80 1,26 25,-26-25,0-1,0 1,-26-27,26-1,-53-52</inkml:trace>
  <inkml:trace contextRef="#ctx0" brushRef="#br0" timeOffset="53882.9142">28469 7382,'53'-80,"0"27,-27 27,54 26,-54 0,27 0,-53 26</inkml:trace>
  <inkml:trace contextRef="#ctx0" brushRef="#br0" timeOffset="54030.2378">28549 7726,'26'-27,"0"27,54-26,-27 26,-27 0,1-53,26 53,-27 0</inkml:trace>
  <inkml:trace contextRef="#ctx0" brushRef="#br0" timeOffset="54895.885">30559 5688,'27'0,"-1"-53,27 53,-26 0,-1 0,27 0,-26 27,-27-1,0 1,0 26,0 26,0-26,0 0,0-27,-53 27,53-26,0 26,26-1,1-52,25 0,28 27,-27-27,0 0,-27 0</inkml:trace>
  <inkml:trace contextRef="#ctx0" brushRef="#br0" timeOffset="55117.352">30559 6006,'27'0,"-1"0,54 0,-27 0,-27 0,1 0,25 0,-25 0</inkml:trace>
  <inkml:trace contextRef="#ctx0" brushRef="#br0" timeOffset="56026.3296">29554 6614,'0'-26,"26"26,1 0,26 0,0 0,26 0,27 0,0 0,53-53,-27 53,53 0,-26-53,26 53,0 0,0 0,-26 0,53-53,-53 53,-1 0,28 0,25 0,-26-53,1 53,-28 0,-52 0,-26 0,-28 0,1 0,-53 0,0 53</inkml:trace>
  <inkml:trace contextRef="#ctx0" brushRef="#br0" timeOffset="57081.668">29660 7091,'0'-27,"53"-26,-27 53,1 0,26 27,-53-1,52 27,-52 26,0 1,0-1,-52 0,-1 1,53-54,-27 1,27 26,53-27,0-26,0 0,26 0,1 0,-27 0</inkml:trace>
  <inkml:trace contextRef="#ctx0" brushRef="#br0" timeOffset="57345.5026">29686 7355,'27'0,"26"0,26 0,27 0,53 0,-27 0</inkml:trace>
  <inkml:trace contextRef="#ctx0" brushRef="#br0" timeOffset="57681.5547">30454 7434,'26'0,"0"0,54 0,-27 0,-27-52</inkml:trace>
  <inkml:trace contextRef="#ctx0" brushRef="#br0" timeOffset="57948.278">30930 6958,'0'-26,"-27"52,27 1,0 52,0-26,0 0,0 26,0-26</inkml:trace>
  <inkml:trace contextRef="#ctx0" brushRef="#br0" timeOffset="58187.0772">30718 7514,'0'0,"53"0,26 0,-26 0,27 0,-27 0,0 0,-27 0,27 0</inkml:trace>
  <inkml:trace contextRef="#ctx0" brushRef="#br0" timeOffset="58477.873">30850 7752,'27'0,"-1"0,27 0,-26 26,-27 27,0-26,0-27,-53 53,26-53,27 53,0-53,80 0,52-27,-26-26,26 0,-52-26</inkml:trace>
  <inkml:trace contextRef="#ctx0" brushRef="#br0" timeOffset="58673.3417">31485 7223,'0'26,"27"1,-27 26,53 26,-53-26,0 0,0 26,0 1,-27 52,-52-26,-27 0,-26-1,0-52</inkml:trace>
  <inkml:trace contextRef="#ctx0" brushRef="#br0" timeOffset="59293.4493">29528 6932,'0'106,"0"-27,0 27,-53 26,53 0,0 1,0-27,0-27,53 0,26 1,0-80</inkml:trace>
  <inkml:trace contextRef="#ctx0" brushRef="#br0" timeOffset="59964.5906">32041 7196,'0'-53,"-26"53,-1 0,-26 80,0-1,0 53,27-26,26 0,0 26,0-52,0-27,0 0,26 0,1-27,26-26,-27 0</inkml:trace>
  <inkml:trace contextRef="#ctx0" brushRef="#br0" timeOffset="60403.673">32068 7329,'0'-27,"0"27,79 0,-26 0,-53 53,26-26,-26-1,0 53,0-26,-26 0,-27 0,26 0,27-26,0 25,0 1,0-26,53-27,27 0,-27 0,-27 0</inkml:trace>
  <inkml:trace contextRef="#ctx0" brushRef="#br0" timeOffset="60657.8786">32094 7593,'53'0,"-27"0,1 0,26 0,-27 0</inkml:trace>
  <inkml:trace contextRef="#ctx0" brushRef="#br0" timeOffset="60894.752">32464 7646,'27'0,"26"0,0 0,-27 0</inkml:trace>
  <inkml:trace contextRef="#ctx0" brushRef="#br0" timeOffset="61109.4787">32808 7434,'0'27,"0"26,0 0,-26 26,26-26,0 0,0-27,0 27</inkml:trace>
  <inkml:trace contextRef="#ctx0" brushRef="#br0" timeOffset="61364.6472">33126 7276,'0'26,"0"27,53 0,-53 0,0 0,0 0,0 53,0-27,0 0,-80 1,27 26,-26-27,26-26,-26-53</inkml:trace>
  <inkml:trace contextRef="#ctx0" brushRef="#br0" timeOffset="62004.9757">32068 7620,'0'0,"52"0</inkml:trace>
  <inkml:trace contextRef="#ctx0" brushRef="#br0" timeOffset="69161.2484">30877 5953,'0'0,"0"0,0 0,0 0,53 0,-27 0,27 0,-26 0,26-27</inkml:trace>
  <inkml:trace contextRef="#ctx0" brushRef="#br0" timeOffset="72826.0459">24474 3175,'0'-53,"0"26,79 27,-52 0,-1 0,1 0,-27 0,79 0,-79 80,0-27,0 26,0 0,0 1,-26-1,26-26,0 0,0-27,0 27,0-53,53 0,-1 0,1 0,-26 0,26 0</inkml:trace>
  <inkml:trace contextRef="#ctx0" brushRef="#br0" timeOffset="73259.3509">24500 3519,'27'-53,"-1"53,27 26,0-26,0 0,0 0,26-26,1 26,-1-53,-26 53,-26 0,25 0</inkml:trace>
  <inkml:trace contextRef="#ctx0" brushRef="#br0" timeOffset="73819.7587">25056 3704,'27'0,"-27"-27,26 27,0 0,-26 0,80 0</inkml:trace>
  <inkml:trace contextRef="#ctx0" brushRef="#br0" timeOffset="74275.2104">25506 3175,'26'0,"1"0,-1 0,27 0,-26 26,-27 54,0-54,0 27,0-27,0 1,0 26,0-27,0 1,0-1,53-26,-27 53,0-53,27 0,-26 0,-1-26</inkml:trace>
  <inkml:trace contextRef="#ctx0" brushRef="#br0" timeOffset="74566.0061">25453 3519,'0'-53,"26"26,1 27,26 0,0 0,26 0,0 0,27 0</inkml:trace>
  <inkml:trace contextRef="#ctx0" brushRef="#br0" timeOffset="74796.1393">26035 3519,'0'26,"0"1,53-27,-27 0,27 0,-26 0,-27-53,0 26,-53 27,0 0,0 0</inkml:trace>
  <inkml:trace contextRef="#ctx0" brushRef="#br0" timeOffset="75128.3398">26273 3095,'0'27,"0"26,0 26,0 0,53 54,-53-27,0-27,0 0,0-26,27 0,-27-26</inkml:trace>
  <inkml:trace contextRef="#ctx0" brushRef="#br0" timeOffset="75494.2417">26723 3307,'0'26,"-79"54,26 26,-27-1,27-25,27-27,26 0,-53-53,53 26,26-26,-26 0,53 0,0-53,-26 53,-1 0,1 0,26 0,-1 0,-52 0</inkml:trace>
  <inkml:trace contextRef="#ctx0" brushRef="#br0" timeOffset="76102.7944">27384 3228,'0'-27,"-26"27,26-26,-27 26,1 0,26 26,-79 27,79 0,-27 0,27 0,0 0,0 26,0-26,0-27,0 1,0 26,0-27,0 27,-79-53,26 53,26-53,1 0,26 0,0-53,53 27,0 26,-27 0,1 0,-27-53</inkml:trace>
  <inkml:trace contextRef="#ctx0" brushRef="#br0" timeOffset="76946.295">24262 3122,'0'-53,"0"79,0 27,0 27,0 25,0 1,0 0,0 26,0-26,53 27,-53-54,0 0,53-26,-53-26</inkml:trace>
  <inkml:trace contextRef="#ctx0" brushRef="#br0" timeOffset="78060.3703">27464 3228,'0'0,"0"-53,-53 26,0 54,53 52,-79 27,79-27,-27-26,27 0,0 0,0 26,0-26,0 0,0-26,0 26,53-27,-53 27,0 0,0-53,-53 0,0 0,0-53,53 0,0 0,0 0,0 27,27 26,-1 0,27 0</inkml:trace>
  <inkml:trace contextRef="#ctx0" brushRef="#br0" timeOffset="79222.5906">24897 4603,'0'-52,"-26"52,-1 0,1 0,-27 26,27 0,-27 54,53-27,-27 0,27 0,0-1,0 28,0-54,53 27,-26-26,-1-1,27 27,-27-53,-26 53,0-27,-53 27,27-53,-27 0,27 0,-27-26,53-1,0 1,0-27,53 53,-27-53,1 53,25 0</inkml:trace>
  <inkml:trace contextRef="#ctx0" brushRef="#br0" timeOffset="79636.6376">25056 4947,'0'-53,"27"53,-27-52,26 52,27 0,-53 26</inkml:trace>
  <inkml:trace contextRef="#ctx0" brushRef="#br0" timeOffset="79792.6274">25109 5159,'53'0,"-53"0,79 0,-26 0,-26 0</inkml:trace>
  <inkml:trace contextRef="#ctx0" brushRef="#br0" timeOffset="80770.9337">25559 4630,'0'-53,"0"132,0 1,0 52,0-53,0 1,0-1,0-26,0-26</inkml:trace>
  <inkml:trace contextRef="#ctx0" brushRef="#br0" timeOffset="81063.6554">25770 5000,'0'0,"0"53,0 0,53-53,0 0,-53-26,27 26,-27-80,0 54,0-1,0-26,0 53,0-52,-27 52,-26 0,27 26</inkml:trace>
  <inkml:trace contextRef="#ctx0" brushRef="#br0" timeOffset="81547.9941">25718 4524,'0'-26,"0"26,52 0,-25 0,26 0,-53-53</inkml:trace>
  <inkml:trace contextRef="#ctx0" brushRef="#br0" timeOffset="81778.1272">26009 4233,'0'26,"-27"27,27-26,0 26</inkml:trace>
  <inkml:trace contextRef="#ctx0" brushRef="#br0" timeOffset="82043.8876">26114 4365</inkml:trace>
  <inkml:trace contextRef="#ctx0" brushRef="#br0" timeOffset="82379.9397">26114 4392,'0'-27,"27"27,-27 53,0-26,-27 26,27 0,-79-1</inkml:trace>
  <inkml:trace contextRef="#ctx0" brushRef="#br0" timeOffset="83359.209">26511 4656,'0'-26,"0"26,0 79,0 27,0-27,0 1,-26 26,26-53,0 0</inkml:trace>
  <inkml:trace contextRef="#ctx0" brushRef="#br0" timeOffset="83619.192">26749 5053,'-26'80,"26"-54,0 1,0 25,0 1,0-53,79 0,-52-26,-27-27,0 27,0-1,0-26,0 27,0-1,-53 27,0 0</inkml:trace>
  <inkml:trace contextRef="#ctx0" brushRef="#br0" timeOffset="84008.2034">26644 4577,'0'0,"52"0,-25 0,-1 0,27 0</inkml:trace>
  <inkml:trace contextRef="#ctx0" brushRef="#br0" timeOffset="84225.819">26855 4312,'0'0,"0"53,0 27,0-27,0-27,0 27</inkml:trace>
  <inkml:trace contextRef="#ctx0" brushRef="#br0" timeOffset="84495.431">27040 4524,'0'27,"0"-1,0 27,53 0,-26-80,26-26,-53 27,0-27,0 27,0-1,0 27,0 0,-80 0</inkml:trace>
  <inkml:trace contextRef="#ctx0" brushRef="#br0" timeOffset="85742.3864">25135 5635,'53'0,"-26"0,26 0,26 0,0 0,27-26,-26 26,-1 0,0 0,-26 0,-26 0,26 0,-27 0,27 0,0 0,-53 0</inkml:trace>
  <inkml:trace contextRef="#ctx0" brushRef="#br0" timeOffset="85965.7793">25876 5529,'0'0,"27"0,-27 0,53 0,0 53,-53-26,0 26,0 0,-27-27,27 1,-53-27</inkml:trace>
  <inkml:trace contextRef="#ctx0" brushRef="#br0" timeOffset="86326.8667">26353 5556,'52'-27,"-52"27,0 53,0-26,0-1,27 27,-1-26,27-27,-26-27,-27-52,0 26,0 26,0 1,0 0,-27 26,27 26,-26 0</inkml:trace>
  <inkml:trace contextRef="#ctx0" brushRef="#br0" timeOffset="86647.5119">27728 5450,'-53'53,"27"-53</inkml:trace>
  <inkml:trace contextRef="#ctx0" brushRef="#br0" timeOffset="87264.7314">25797 6138,'0'0,"53"-53,-27 53,27 0,53 0,53 0,26-53,0 53,27 0,-27-79,0 79,-26-80,-53 80,0-52,-80 52,-26-27,53 54,-53-1</inkml:trace>
  <inkml:trace contextRef="#ctx0" brushRef="#br0" timeOffset="87986.9059">26511 5556,'0'-27,"0"-25,-53 52,53 26,-26-26,26 53,-53 0</inkml:trace>
</inkml:ink>
</file>

<file path=ppt/ink/ink3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8:46:03.70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2060"/>
    </inkml:brush>
  </inkml:definitions>
  <inkml:trace contextRef="#ctx0" brushRef="#br0">1879 132,'0'-26,"0"-27,0 79,0 1,0-1,0 0,0 54,0-27,0 0,0-27,0 27,0-27,52 1,-52 26,0-27,0 1,0 26,0-27,0 27,0-26,0 25,0-25,0-1,53-26,-26 0,52-53,-52 53,-1-26,54 26,-54 0,27 0,-27 0,27 0,-26 0,-1 0,54 0,-28 0,1 0,0 0,-26 0</inkml:trace>
  <inkml:trace contextRef="#ctx0" brushRef="#br0" timeOffset="983.056">3201 476,'-52'0,"52"-53,-27 27,1 26,26-27,-53 27,0 0,-27 0,28 53,52 0,-53 0,53 0,0 26,0-26,0-26,26 25,27-52,-27 27,1-27,26 0,-27-27,27-25,-53 25,53-26,-53 0,53 27,-53-1,0 27,0 27,0 52,0-26,0-26,26-1,27 80,-26-106,-1 53,27-53</inkml:trace>
  <inkml:trace contextRef="#ctx0" brushRef="#br0" timeOffset="1334.0763">3545 608,'0'53,"0"0,0 0,0-27,0 27,27-26,26 26,0-53,0 0,-53-53,53 26,-53-26,0-26,26 26,-26 27,79 26,-52 0,26 106,-27-80,27 27,-26 26,-27-52</inkml:trace>
  <inkml:trace contextRef="#ctx0" brushRef="#br0" timeOffset="2128.1217">4233 502,'0'53,"27"0,26 0,-27 27,27-28,-53 1,53 0,-53 0,0-26,0-1,0-26,-79-26,79-27,-27-27,27 27,0 1,0 25,0-26,106 27,-80-27,1 53,26-27,-27 27,1 0,26 0,-27 0,27 0,-53-53</inkml:trace>
  <inkml:trace contextRef="#ctx0" brushRef="#br0" timeOffset="3246.1857">4763 820,'26'0,"0"0,27 0,27 0,-54 0,27 0,-26-53,25 53,-25 0,-1-26,27 26,-26-27,26-26,-53 27,0-27,-53 53,26 0,-26 0,-26 53,53-27,-27 54,53-28,-27 1,27-26,0 26,0-53,53 53,-26-53,-1 0,27 0,-27 0,27-27,-26-26,-1 80,27-27,0 0,-26-27,25 1,-25-27,26 26,-27-25,-26 104,53-52,-53 53,53-53,-53 27,53-27,0 0,-27 0,27 0,-26-27,26 27,-27-79,27 79,-53-53,53 53</inkml:trace>
  <inkml:trace contextRef="#ctx0" brushRef="#br0" timeOffset="3554.2033">6509 264,'-27'27,"27"26,0 26,0 27,-53 26,53-52,0 25,0 1,0-26,-26 25</inkml:trace>
  <inkml:trace contextRef="#ctx0" brushRef="#br0" timeOffset="3757.2149">6191 688,'53'-27,"0"27,26 0,-26 0,0 0,0 0,53 0,-53 0</inkml:trace>
  <inkml:trace contextRef="#ctx0" brushRef="#br0" timeOffset="5122.293">7938 238,'0'-27,"-80"27,54-26,-1 26,-52 0,26 0,-26 0,26 0,-27 79,27-52,27 26,26 0,0-1,53 1,0-26,0 26,26-27,-53 54,27-27,-26-1,-27 1,53 27,-53-27,0 0,-27-53,1 52,-27-52,26 0,1 0,-27-26,27-27,26 0,-53 27,53-1,0 27,26 0,54 0,-28 0,28 0,26 0,26 0,27-53,-27 0,27-26,26 0,-26-1,-27 1,-79 0,0 52,-53 1,-27 26,1 0,-27 0,0 0,-26 0,52 0,27 53,-53-53,53 52,0 1,0-53,53 0,0 27,27-27,-1 0,0 0,1 53,-1-53,0 53,-52-53,26 79,-53-26,0-27,-27-26,1 0,26 0,0-52,0 25,0-26,53 53,0-79,26 79,0-27,27 27,-53 0,0 0,-26 0</inkml:trace>
  <inkml:trace contextRef="#ctx0" brushRef="#br0" timeOffset="5367.307">10054 476,'0'26,"0"27,0-26,0 26,0 26,0-52,0-1,0 0,0 27,0-26</inkml:trace>
  <inkml:trace contextRef="#ctx0" brushRef="#br0" timeOffset="5526.3161">10160 317,'0'-53,"53"53,-53-53,0 80</inkml:trace>
  <inkml:trace contextRef="#ctx0" brushRef="#br0" timeOffset="6288.3597">10398 688,'-53'-27,"53"27,53 0,27 0,-1 0,0 0,-52 0,26 0,-53-53,26 27,-26-27,-26 53,-27 0,26 0,-26 0,0 0,1 0,52 26,0 1,0 26,79-27,0 27,1-53,25 53,-52-53,-26 0,26 53,-27-53</inkml:trace>
  <inkml:trace contextRef="#ctx0" brushRef="#br0" timeOffset="6651.3804">11509 449,'0'-52,"-26"52,-1 0,1 0,-27 0,27 0,-27 52,53 28,0-54,26 1,27 26,0-27,53 27,-53 0,-27-27,-26 1,0 26,-53-53,-26 26,26-26,0 0,-26 80</inkml:trace>
  <inkml:trace contextRef="#ctx0" brushRef="#br0" timeOffset="6906.395">12330 370,'0'-26,"26"26,-26 26,0 27,0 0</inkml:trace>
  <inkml:trace contextRef="#ctx0" brushRef="#br0" timeOffset="7064.4041">12277 1111</inkml:trace>
  <inkml:trace contextRef="#ctx0" brushRef="#br0" timeOffset="7198.4117">12674 502,'26'0,"-26"0</inkml:trace>
  <inkml:trace contextRef="#ctx0" brushRef="#br0" timeOffset="8331.4764">2699 1296,'26'0,"27"0,27-26,-54 26,0 0,54 0,-27 26,0 27</inkml:trace>
  <inkml:trace contextRef="#ctx0" brushRef="#br0" timeOffset="8603.4921">3572 1349,'53'0,"0"0,-27 0,1 0,-1 0,53 0,-26 0,-26 0,-1 0,54 0,-27 0,0 0,-1 0,1 0,27 0,-27 0,0 0,-1 0,1 0</inkml:trace>
  <inkml:trace contextRef="#ctx0" brushRef="#br0" timeOffset="8813.5041">5054 1376,'26'0,"53"0,-52 0,-1 0,27 0,-26 0,-1 0,27 0,-26 0,-1 0,0 0,27 0,-26 0,26 26,-27-26,27 0</inkml:trace>
  <inkml:trace contextRef="#ctx0" brushRef="#br0" timeOffset="9022.516">6297 1455,'53'0,"26"0,-26 0,0 0,0 0,0 53,26-53,-26 0,0 0,0 0,-26 0,26 0,-27 0,0 0,27 0,-26 0,26 0,0 0,0 0</inkml:trace>
  <inkml:trace contextRef="#ctx0" brushRef="#br0" timeOffset="9238.5284">7990 1428,'53'0,"0"-26,-26 26,26 0,-27 0,1 0,25 0,-25 0,-1 0,27 0,0 0,0 0,0 0,0 0,26-53,-26 53</inkml:trace>
  <inkml:trace contextRef="#ctx0" brushRef="#br0" timeOffset="9539.5456">10054 1323,'27'0,"26"-53,-27 53,27 0,0 0,0 0,26 0,-52 0,-1 0,27 0,-27 0,1 0,26 0,-27 0,1 0</inkml:trace>
  <inkml:trace contextRef="#ctx0" brushRef="#br0" timeOffset="9982.571">10980 1323,'27'0,"26"0,-53 0,105 0,-52 0,0 0,0 0,-26 0,52 0,-26 0,0 0,0 0,0 0,-27 0,1 0,26 0,-27 0</inkml:trace>
  <inkml:trace contextRef="#ctx0" brushRef="#br0" timeOffset="13342.7632">14420 106,'0'-53,"26"0,-26 26,0 80,0 0,0 26,0-52,0-1,0 27,-53-26,53-1,0 27,0 0,0-27,-26-26</inkml:trace>
  <inkml:trace contextRef="#ctx0" brushRef="#br0" timeOffset="13751.7866">13917 635,'53'0,"26"0,1 0,26 0,26 0,53 0,80 0,-1-53,1 53,-1 0,-78 0,-54 0,-26 0,-80 0,-26 0,0 26,0-26</inkml:trace>
  <inkml:trace contextRef="#ctx0" brushRef="#br0" timeOffset="14397.8235">14208 979,'0'53,"0"-1,0 1,0 0,-26 27,26-27,0 0,-53 26</inkml:trace>
  <inkml:trace contextRef="#ctx0" brushRef="#br0" timeOffset="14634.8371">14631 1296,'53'0,"-26"0,26 0,-27 0,27 0,-26 0,26 0,-27 0</inkml:trace>
  <inkml:trace contextRef="#ctx0" brushRef="#br0" timeOffset="15049.8608">15293 846,'26'0,"27"27,-26-27,26 53,-27 0,-26-27,53 1,-53 25,0-25,-26-1,-1 27,-26-26,53 26,-53-53,53 53,-26-27,26 27,53-53,53 0,-27 0,0 0,-52 0</inkml:trace>
  <inkml:trace contextRef="#ctx0" brushRef="#br0" timeOffset="15282.8741">15266 1164,'0'-53,"80"53,-1 0,1 0,-1 0,27 0,-27 0,-26 0</inkml:trace>
  <inkml:trace contextRef="#ctx0" brushRef="#br0" timeOffset="15620.8935">16536 846,'53'0,"-26"-26,26 26,0 0,0 0,-27 0,-26 26,0 1</inkml:trace>
  <inkml:trace contextRef="#ctx0" brushRef="#br0" timeOffset="15755.9012">16457 1217,'79'-27,"-26"27,53-26,-53 26,-26 0</inkml:trace>
  <inkml:trace contextRef="#ctx0" brushRef="#br0" timeOffset="16445.9406">17436 423,'-53'79,"0"1,-26 52,26-26,0 26,0 0,53-26,-26-26,26-1,0-52,26-1,27-26,53 0,26 0,-52 0</inkml:trace>
  <inkml:trace contextRef="#ctx0" brushRef="#br0" timeOffset="16693.9548">17727 793,'-26'53,"-1"0,27 0,-79 27,79-1,-53 27,53-27,0-26,0-26</inkml:trace>
  <inkml:trace contextRef="#ctx0" brushRef="#br0" timeOffset="16909.9672">17780 1243,'26'-53,"1"53,26 0,-27 0,1 0,26 0,-27 0,27 0</inkml:trace>
  <inkml:trace contextRef="#ctx0" brushRef="#br0" timeOffset="17353.9926">18389 741,'0'-27,"26"27,0 0,27 0,27 0,-27 27,0 25,0-25,-53-1,0 27,0-26,0-1,-53 27,-27-26,27 25,0-25,27 52,26-52,0 26,79-53,1 0,-1 0,0 0,-52 0</inkml:trace>
  <inkml:trace contextRef="#ctx0" brushRef="#br0" timeOffset="17611.0073">18389 979,'0'0,"52"0,1 0,0 0,27 0,-27 0,26 26,-26-26,0 0,0 0</inkml:trace>
  <inkml:trace contextRef="#ctx0" brushRef="#br0" timeOffset="17819.0189">19315 767,'0'26,"0"27,26 0,-26 27,0-27,0 26,0 27,0 0,-79-1,26-25,-53-1,27-26,26-53</inkml:trace>
  <inkml:trace contextRef="#ctx0" brushRef="#br0" timeOffset="18268.0449">19024 476,'79'-53,"-26"53,26 0,-26 0,-26 0,-1 0</inkml:trace>
  <inkml:trace contextRef="#ctx0" brushRef="#br0" timeOffset="18449.0552">19659 158,'26'0,"-26"53,0 27,0-1,-53-26</inkml:trace>
  <inkml:trace contextRef="#ctx0" brushRef="#br0" timeOffset="19010.0873">19897 979,'0'0,"26"0,54-27,-28 27,1 0,0 0,-26 0,-27 53,-27 0</inkml:trace>
  <inkml:trace contextRef="#ctx0" brushRef="#br0" timeOffset="19144.095">19950 1349,'26'0,"53"0,-26 0</inkml:trace>
  <inkml:trace contextRef="#ctx0" brushRef="#br0" timeOffset="19714.1276">20690 688,'0'26,"-52"1,52 52,0-26,0 0,0 26,0 0,0 1,0-54,0 27</inkml:trace>
  <inkml:trace contextRef="#ctx0" brushRef="#br0" timeOffset="19924.1391">20902 1111,'53'0,"0"-27,-27 27,1 0,-1 0,54 0,-27 0,-27-52</inkml:trace>
  <inkml:trace contextRef="#ctx0" brushRef="#br0" timeOffset="20134.1514">21167 899,'0'-26,"0"52,0 1,0 26,0-27,0 27,0 0,0 0,0-27,0 1</inkml:trace>
  <inkml:trace contextRef="#ctx0" brushRef="#br0" timeOffset="20550.1754">21511 635,'-27'0,"27"-53,27 26,52 27,-53 0,1 27,26 26,-53 0,0 0,0-1,0 28,0-27,-27 0,27 0,-53-1,53-25,0 26,27 0,26-53,0 0,-27 0</inkml:trace>
  <inkml:trace contextRef="#ctx0" brushRef="#br0" timeOffset="20764.1876">21458 820,'26'0,"1"0,26 0,-1 0,-25 26,-1-26,27 27</inkml:trace>
  <inkml:trace contextRef="#ctx0" brushRef="#br0" timeOffset="21320.2189">21960 1084,'0'-52,"80"52,-27 0,26 0,0 0,-26 0,0 0,0 0</inkml:trace>
  <inkml:trace contextRef="#ctx0" brushRef="#br0" timeOffset="21560.2332">22199 926,'0'-53,"0"0,0 106,-27 0,27 26,-53 27,53 0,0-53,0-27</inkml:trace>
  <inkml:trace contextRef="#ctx0" brushRef="#br0" timeOffset="21958.2559">22648 608,'27'0,"-27"0,26 0,-26 80,0-54,0 27,0-27,0 27,0-26,0 26,-53-27,27 54,26-28,0-25,53 52,0-79,26 0,0 0,-26 0</inkml:trace>
  <inkml:trace contextRef="#ctx0" brushRef="#br0" timeOffset="22183.2688">22543 899,'0'-79,"79"79,-26 0,-27 0,1 0,52 0</inkml:trace>
  <inkml:trace contextRef="#ctx0" brushRef="#br0" timeOffset="22474.2854">23072 529,'26'0,"27"0,0 0,-53 53,0 0,0-27,-53-26,27 53,-27 0,53-27,53-26,0 53,-1-53,-25 0,26 27</inkml:trace>
  <inkml:trace contextRef="#ctx0" brushRef="#br0" timeOffset="22947.3124">23098 1137,'53'-53,"0"53,0 0,0-26,0 26,-27 0,-26 0</inkml:trace>
  <inkml:trace contextRef="#ctx0" brushRef="#br0" timeOffset="23133.3231">23283 1058,'0'-26,"0"52,0 27,0 26,0-26,0-53</inkml:trace>
  <inkml:trace contextRef="#ctx0" brushRef="#br0" timeOffset="23321.3338">23521 1137,'53'0</inkml:trace>
  <inkml:trace contextRef="#ctx0" brushRef="#br0" timeOffset="23509.3447">23733 1137,'27'0,"-27"53,0-26</inkml:trace>
  <inkml:trace contextRef="#ctx0" brushRef="#br0" timeOffset="23660.3533">23998 1137</inkml:trace>
  <inkml:trace contextRef="#ctx0" brushRef="#br0" timeOffset="24183.3832">24315 1005,'0'-53,"53"53,-26 0,26 0,-1 0,-25 53</inkml:trace>
  <inkml:trace contextRef="#ctx0" brushRef="#br0" timeOffset="24333.3918">24448 1217,'0'0,"52"0,-25 0,-1 0,27 0,-26 0</inkml:trace>
  <inkml:trace contextRef="#ctx0" brushRef="#br0" timeOffset="25092.4352">25718 449,'-53'0,"-27"27,1-27,26 53,0-53,0 53,0-27,53 27,27-26,-1-27,27 0,0 53,26-53,-26 0,-53 26,27-26,-27 26,-53 54,-27-54,1-26,0 80,26-80,0 53,26-1,27-25,53-27,53 0,26 0,-26 0,27 0,-1 0,-53 0,-52 0,-27 26</inkml:trace>
  <inkml:trace contextRef="#ctx0" brushRef="#br0" timeOffset="25623.4656">26273 635,'27'0,"52"0,-53 0,1 0,26 26,-27-26,-26 53,27-26,-27-1,0 27,-27-27,-26 27,0-26,1 26,25-27,27 27,0 26,53-79,0 27,26-27,27 0,-53 0</inkml:trace>
  <inkml:trace contextRef="#ctx0" brushRef="#br0" timeOffset="25842.4781">26194 873,'0'-27,"26"27,27 0,0 0,26 0,27 0,0 0,0 0,-27 0,-52 0</inkml:trace>
  <inkml:trace contextRef="#ctx0" brushRef="#br0" timeOffset="26254.5017">26644 0,'0'0,"52"53,-52-27,0 27,0 0,0 0,0 0,0 0,-26 26,26-53,0 1,0-1,26 27</inkml:trace>
  <inkml:trace contextRef="#ctx0" brushRef="#br0" timeOffset="26600.5215">26908 53,'0'0,"0"0,0 53,-26-1,26-25,-53 26,53-27,0 1,-27-27,27 26,53-26,27 0,-54 0,27 0,26 0,-52 53,-1-53</inkml:trace>
  <inkml:trace contextRef="#ctx0" brushRef="#br0" timeOffset="26832.5347">27570 899,'0'27,"0"26,0-27,0-26,-53 27</inkml:trace>
  <inkml:trace contextRef="#ctx0" brushRef="#br0" timeOffset="27628.5803">29104 423,'53'-53,"-26"53,25 0,-52 27,53-27,-53 79,53-53,-53 1,0 26,0-27,0 1,0 26,0-27,0 27,0 0,53-27,0-26,53 53,-27-53</inkml:trace>
  <inkml:trace contextRef="#ctx0" brushRef="#br0" timeOffset="27874.5943">29131 635,'53'0,"-27"0,53 0,-26 26,0-26,27 27,-27-27,-1 0</inkml:trace>
  <inkml:trace contextRef="#ctx0" brushRef="#br0" timeOffset="28264.6166">28654 344,'80'0,"-1"0,-79 26,0 1,0 25,0 28,0-1,0 1,0-1,0 0,0 1,0-54</inkml:trace>
  <inkml:trace contextRef="#ctx0" brushRef="#br0" timeOffset="28610.6364">30189 397,'0'-53,"0"26,0 27,-53 0,53 0,-53 80,53-28,0 28,0-27,0 0,0 26,0-26,0 0,0-27,0 27</inkml:trace>
  <inkml:trace contextRef="#ctx0" brushRef="#br0" timeOffset="28992.6583">30692 423,'-27'26,"1"1,-27-1,0 27,0-26,27 26,-27-27,53 27,0-26,0-27,0 26,26-26,80 53,-80-53,1 0,26 0,26 0,1 0,25 0</inkml:trace>
  <inkml:trace contextRef="#ctx0" brushRef="#br0" timeOffset="29278.6746">31724 370,'0'27,"0"-1,0 27,-27 0,27 26,0-26,0 0,0 0,0 0,0 0,0-27</inkml:trace>
  <inkml:trace contextRef="#ctx0" brushRef="#br0" timeOffset="31451.7989">14552 1640,'0'-53,"0"80,0-1,0 1,0 25,0 1,0 0,0 0,-79 27</inkml:trace>
  <inkml:trace contextRef="#ctx0" brushRef="#br0" timeOffset="31846.8215">13917 2143,'0'-53,"53"53,0 0,0 0,53 0,52 0,28 26,25-26,27 0,-52 53,-54-53,0 0,-52 0,-27 0,-80 53,-52-53</inkml:trace>
  <inkml:trace contextRef="#ctx0" brushRef="#br0" timeOffset="32291.847">14182 2249,'0'26,"0"27,0-27,-80 27,80 27,-26-27,26 26,-53-52</inkml:trace>
  <inkml:trace contextRef="#ctx0" brushRef="#br0" timeOffset="32561.8624">14473 2619,'53'0,"-27"0,27 0,0 0,26 0,1 0,-27 0,-27 0</inkml:trace>
  <inkml:trace contextRef="#ctx0" brushRef="#br0" timeOffset="32823.8774">14658 2434,'0'0,"0"-53,53 26,-53 27,0 27,-27 52,27-26,0 0,0 0,0 0,0 26,0-52</inkml:trace>
  <inkml:trace contextRef="#ctx0" brushRef="#br0" timeOffset="33251.9019">15134 2381,'27'-27,"-1"27,27 0,-27 0,1 0,52 27,-79 26,0-27,0 1,0-1,-53 27,27-26,-27 52,53-53,0 27,0 0,26-53,54 27,-27-27,0 53,0-53,-53 26</inkml:trace>
  <inkml:trace contextRef="#ctx0" brushRef="#br0" timeOffset="33483.9152">15240 2566,'0'0,"53"0,26 0,1 0,-1 0</inkml:trace>
  <inkml:trace contextRef="#ctx0" brushRef="#br0" timeOffset="33919.9401">15743 2434,'0'-53,"53"53,52 0,-25 0,-1 0,-26 0,-26 26,-27 1</inkml:trace>
  <inkml:trace contextRef="#ctx0" brushRef="#br0" timeOffset="34053.9478">15928 2725,'79'0,"1"0,-27 0,-27 0</inkml:trace>
  <inkml:trace contextRef="#ctx0" brushRef="#br0" timeOffset="34834.9923">16960 1931,'0'27,"-53"52,0-26,27 26,-27-26,26 27,27-1,-53 0,53 27,27-53,26-26,52 25,54-52,26 53,-79-53,-26 0</inkml:trace>
  <inkml:trace contextRef="#ctx0" brushRef="#br0" timeOffset="35090.007">17568 2169,'-26'27,"26"26,-53 26,53-26,0 0,-53 0,53 0,0-27,0 1,0 26</inkml:trace>
  <inkml:trace contextRef="#ctx0" brushRef="#br0" timeOffset="35300.019">17939 2513,'26'0,"54"0,-1-26,0 26,-26 0,27 0,-54 0</inkml:trace>
  <inkml:trace contextRef="#ctx0" brushRef="#br0" timeOffset="35515.0312">18177 2328,'0'26,"-53"1,53-1,0 27,-26-26,26 26,0-27,0 27,0-26</inkml:trace>
  <inkml:trace contextRef="#ctx0" brushRef="#br0" timeOffset="35906.0536">18680 2196,'26'0,"1"0,25 0,1 0,-53 26,27 27,-27-26,0-1,0 27,-53 0,26 0,-25-27,25 27,27 27,0-54,27-26,25 0,54 53,-26-53,-1 0</inkml:trace>
  <inkml:trace contextRef="#ctx0" brushRef="#br0" timeOffset="36128.0663">18627 2407,'0'-26,"26"26,1 0,-1 0,27 0,0 0,26 0,1 0,-1 0</inkml:trace>
  <inkml:trace contextRef="#ctx0" brushRef="#br0" timeOffset="36342.0786">19315 2249,'0'26,"26"-26,-26 79,27-26,-27 0,0 0,0 53,0-53,-53 0,-53 26,26 1,-25-54,52-26,26 0</inkml:trace>
  <inkml:trace contextRef="#ctx0" brushRef="#br0" timeOffset="36762.1026">19129 1852,'27'0,"-1"0,27 0,0 0,0 0,0 53,26-53,-52 0</inkml:trace>
  <inkml:trace contextRef="#ctx0" brushRef="#br0" timeOffset="36942.113">19685 1693,'0'0,"0"53,0 0,-26 26,26-26,-27 27,27-54</inkml:trace>
  <inkml:trace contextRef="#ctx0" brushRef="#br0" timeOffset="37976.172">19870 2381,'53'0,"-53"-27,27 27,-1 0,-26 27</inkml:trace>
  <inkml:trace contextRef="#ctx0" brushRef="#br0" timeOffset="38133.1809">19950 2619,'79'-26,"0"26,-52 0,26 0</inkml:trace>
  <inkml:trace contextRef="#ctx0" brushRef="#br0" timeOffset="38450.1988">20638 2090,'0'-53,"-53"159,53-27,-27 1,27-1,0 0,0-26</inkml:trace>
  <inkml:trace contextRef="#ctx0" brushRef="#br0" timeOffset="38660.2112">20823 2487,'26'0,"-26"-27,53 27,-26 0,-1 0,27 0,26 0,-52 0</inkml:trace>
  <inkml:trace contextRef="#ctx0" brushRef="#br0" timeOffset="39034.2325">21299 2011,'26'0,"-26"-53,53 53,0 0,-26 26,-1 1,-26 25,53-25,-53 26,0 0,-26 26,26-52,-80 25,80-25,-26-27,26 53,0 0,0-53,53 53,0-53,26 0,0 0,-52 0</inkml:trace>
  <inkml:trace contextRef="#ctx0" brushRef="#br0" timeOffset="39277.2465">21246 2249,'53'0,"-53"26,106-26,-53 27,0-27,26 52,0-52</inkml:trace>
  <inkml:trace contextRef="#ctx0" brushRef="#br0" timeOffset="39530.2605">22040 2434,'53'0,"0"0,-27 0,27 0,-27 0,27 0,-26 0,26 0</inkml:trace>
  <inkml:trace contextRef="#ctx0" brushRef="#br0" timeOffset="39815.2769">22172 2196,'27'-27,"-27"80,-27 0,27 26,-53-52,53-1,0 27,0-26,0 26,27-53,26 53,-27-53</inkml:trace>
  <inkml:trace contextRef="#ctx0" brushRef="#br0" timeOffset="40819.3347">22701 1984,'27'0,"-1"0,80 53,-80-53,1 53,26 0,-53 0,0 0,-27-27,27 1,-79 25,53-52,26 53,-27-53,27 53,0 27,53-80,0 26,26-26,-26 0,0 0</inkml:trace>
  <inkml:trace contextRef="#ctx0" brushRef="#br0" timeOffset="41060.3485">22754 2275,'0'0,"27"0,26 0,-27 0,0 27,27-27,0 0,-26 0,-1 0</inkml:trace>
  <inkml:trace contextRef="#ctx0" brushRef="#br0" timeOffset="41336.3643">23283 1746,'53'0,"0"26,-53 27,0-26,0 26,-53-27,27-26,-27 80,53-54,0 0,26-26,54 0,-1 0,0 0,1 0,-27 0</inkml:trace>
  <inkml:trace contextRef="#ctx0" brushRef="#br0" timeOffset="42042.4047">23495 2328,'0'0,"53"26,0-26,0 0,0 0,0 0,0 0,26 0,-53 0</inkml:trace>
  <inkml:trace contextRef="#ctx0" brushRef="#br0" timeOffset="42505.4312">24104 1984,'26'0,"0"0,27 0,0 0,27 0,-54 0,1 27,-27-1,0 27,0-27,0 1,0 26,-53 0,0-27,26 27,-26-53,53 53,-26-53,26 26,0 27,26-53,27 27,0-27,0 0,-26 0,26 0</inkml:trace>
  <inkml:trace contextRef="#ctx0" brushRef="#br0" timeOffset="42746.445">24156 2249,'-26'0,"26"26,26-26,54 0,-1 0,27 0,-27 0,27 0</inkml:trace>
  <inkml:trace contextRef="#ctx0" brushRef="#br0" timeOffset="43203.471">24739 1455,'0'0,"26"0,-26 26,53-26,-53 53,0 0,0-26,0-27,-53 53,27-53,-27 52,79-25,1-27,25 53,-25-53,-1 26,-26 27,-26 0,-27-53,-26 53,-1-53</inkml:trace>
  <inkml:trace contextRef="#ctx0" brushRef="#br0" timeOffset="43893.5106">24791 2328,'53'0,"27"0,-1 0,-26 0,-26 0,-1 0</inkml:trace>
  <inkml:trace contextRef="#ctx0" brushRef="#br0" timeOffset="44104.5225">25003 2222,'0'27,"0"26,-26-53,26 79,0-53,0 27</inkml:trace>
  <inkml:trace contextRef="#ctx0" brushRef="#br0" timeOffset="44305.5341">25215 2407,'0'-26,"26"26,-26 0</inkml:trace>
  <inkml:trace contextRef="#ctx0" brushRef="#br0" timeOffset="44493.5449">25426 2328,'27'0</inkml:trace>
  <inkml:trace contextRef="#ctx0" brushRef="#br0" timeOffset="44643.5535">25612 2302,'26'0</inkml:trace>
  <inkml:trace contextRef="#ctx0" brushRef="#br0" timeOffset="45341.5929">25903 2196,'26'-27,"1"27,-1 0,27 0,0 0,-27 0,-26 27</inkml:trace>
  <inkml:trace contextRef="#ctx0" brushRef="#br0" timeOffset="45483.6015">25956 2381,'26'0,"27"0,-27 0,1 0,26 0</inkml:trace>
  <inkml:trace contextRef="#ctx0" brushRef="#br0" timeOffset="46623.6665">26961 1958,'0'-27,"-26"27,-27 0,-27 0,-26 53,-26-26,53 25,-1-52,54 53,26 0,53-26,26-27,1 0,25 53,-52-53,0 0,-53 26,-26 53,-54-79,1 53,0-53,26 80,0-80,53 26,0 1,26 26,27-53,27 0,-1 26,27-26,0 0,-53 0,-27 0,1 0,-27 53</inkml:trace>
  <inkml:trace contextRef="#ctx0" brushRef="#br0" timeOffset="47351.7083">27384 2275,'27'0,"-1"0,1 0,52 0,-26 0,-26 0,-1 0</inkml:trace>
  <inkml:trace contextRef="#ctx0" brushRef="#br0" timeOffset="47613.7228">27834 2090,'0'26,"0"27,0-26,0-1,0 27,0-26,0-1,-26 27</inkml:trace>
  <inkml:trace contextRef="#ctx0" brushRef="#br0" timeOffset="47867.7374">28231 2090,'0'53,"-26"0,26 0,-27 26,27-26,-53-27,53 27,-53 0,0 0,27 0,-27-26,0-27</inkml:trace>
  <inkml:trace contextRef="#ctx0" brushRef="#br0" timeOffset="48251.7598">27358 2037,'-27'26,"27"1,-26 26,26-27,0 1,0 52,0-26,0 0,0 0,0 0,53 0</inkml:trace>
  <inkml:trace contextRef="#ctx0" brushRef="#br0" timeOffset="49369.8238">28019 1587,'0'0,"0"53,0 0,0-27,0 1,0 26,0-27,0 1,0 26</inkml:trace>
  <inkml:trace contextRef="#ctx0" brushRef="#br0" timeOffset="49731.8445">28363 1508,'-26'26,"26"1,-53 26,53-27,-26-26,26 53,-53 0,53-27,0-26,0 27,53-27,-1 53,-25-53,52 0,-26 26</inkml:trace>
  <inkml:trace contextRef="#ctx0" brushRef="#br0" timeOffset="50433.8846">28205 1825,'-53'0,"53"0,-27 0,1 0,-27 0,53 0</inkml:trace>
  <inkml:trace contextRef="#ctx0" brushRef="#br0" timeOffset="51363.9378">28681 2063,'0'-52,"53"52,-27 0,1 0,26 0,-53 26,53-26,-53 53,0 0,0-27,0 27,-27-26,27-1,-26 27,26-27,0 1,0 52,79-79,0 27,1-27,-1 0,-26 0,-27 0</inkml:trace>
  <inkml:trace contextRef="#ctx0" brushRef="#br0" timeOffset="51596.9512">28760 2275,'53'0,"-53"-53,27 53,26 0,-1 0,-25 27,26-27,26 0,1 0,-1 0</inkml:trace>
  <inkml:trace contextRef="#ctx0" brushRef="#br0" timeOffset="52009.9748">29104 1296,'0'27,"0"26,0-27,0 0,0 27,0 27,0-27,0 0,0-1,0 1,0-26,0 26,0-53</inkml:trace>
  <inkml:trace contextRef="#ctx0" brushRef="#br0" timeOffset="52369.9952">29289 1455,'-26'26,"-1"54,-25-27,52-27,-27-26,27 53,-26-53,26 26,0 1,0-27,26 53,27-53,0 26,0-26,26 53,1-53</inkml:trace>
  <inkml:trace contextRef="#ctx0" brushRef="#br0" timeOffset="52573.007">29792 2275,'27'27,"-27"25,0-25,0 26,0-27,-53-26</inkml:trace>
  <inkml:trace contextRef="#ctx0" brushRef="#br0" timeOffset="53360.052">30718 1799,'0'-53,"27"53,-1 0,1 0,25 0,54 0,-26 0,-27 53,-27-53,-26 53,0 0,0-27,0 27,-53-26,27 25,-27-25,53-1,0 27,0-26,79 52,53-79,-26 0</inkml:trace>
  <inkml:trace contextRef="#ctx0" brushRef="#br0" timeOffset="53591.0652">31036 2011,'26'0,"1"-53,25 53,1 0,0 0,0 0,0 26,-26 27</inkml:trace>
  <inkml:trace contextRef="#ctx0" brushRef="#br0" timeOffset="54259.1033">31036 2011,'0'0,"-53"0,26 0,27-27,53 27,-26 0,26 0,-1 0,-25 27</inkml:trace>
  <inkml:trace contextRef="#ctx0" brushRef="#br0" timeOffset="54672.1269">30480 1693,'0'0,"26"79,-26-26,0 0,27 0,-27 0,0 0,0 26,0-26,0 0,0-26,79-27</inkml:trace>
  <inkml:trace contextRef="#ctx0" brushRef="#br0" timeOffset="55009.1463">31803 1772,'26'-26,"-26"26,0 26,-53 54,53-27,0 0,-52 0,52 26,0-26,0-27,0 1,0 26</inkml:trace>
  <inkml:trace contextRef="#ctx0" brushRef="#br0" timeOffset="55421.1698">32094 1878,'-53'53,"0"0,0-26,-26 25,52-52,27 27,0 26,0-27,53-26,-26 0,52 0,1 53,-1-53,0 0,1 0,-54 0</inkml:trace>
  <inkml:trace contextRef="#ctx0" brushRef="#br0" timeOffset="55795.1909">32782 1693,'26'0,"-26"26,-26 54,26-27,0 0,-27 0,27 0,0 26,0-26,0-27,0 1</inkml:trace>
  <inkml:trace contextRef="#ctx0" brushRef="#br0" timeOffset="56231.2162">33338 2196,'26'0</inkml:trace>
  <inkml:trace contextRef="#ctx0" brushRef="#br0" timeOffset="59120.3815">1799 4207,'0'26,"0"0,0 1,0 52,-26-26,26 0,-27 27,27-28,0 28,0-54,0 1,27 26,26-53,52 53,54-53,0 0,-53 0,-27-27,-26 27,-53-26,53 26</inkml:trace>
  <inkml:trace contextRef="#ctx0" brushRef="#br0" timeOffset="59351.3947">1984 4630,'53'-53,"0"53,27-26,-1 26,-26 0,26-53,-52 53,-1 0,27 0</inkml:trace>
  <inkml:trace contextRef="#ctx0" brushRef="#br0" timeOffset="59690.4141">1958 4048,'0'-27,"26"27,54 0,-27 0,26 0,27 0,53 0,26-79,27 79,-27 0,-79 0,-54 0</inkml:trace>
  <inkml:trace contextRef="#ctx0" brushRef="#br0" timeOffset="60350.4518">3519 4180,'0'-26,"-26"52,-1-26,1 53,-54 0,54-27,-27 27,26-26,-26 26,27 26,26 0,-53-79</inkml:trace>
  <inkml:trace contextRef="#ctx0" brushRef="#br0" timeOffset="60619.4672">3122 4312,'27'0,"25"0,-25 0,26 0,26 27,1-27,-1 0,0 26,-52-26,26 53,-53 0,0-26</inkml:trace>
  <inkml:trace contextRef="#ctx0" brushRef="#br0" timeOffset="60926.4848">3995 4101,'0'-27,"0"80,0 0,0 0,0 0</inkml:trace>
  <inkml:trace contextRef="#ctx0" brushRef="#br0" timeOffset="61105.495">3969 4656,'0'0,"53"0</inkml:trace>
  <inkml:trace contextRef="#ctx0" brushRef="#br0" timeOffset="61271.5045">4339 4233,'0'0,"0"26</inkml:trace>
  <inkml:trace contextRef="#ctx0" brushRef="#br0" timeOffset="62043.5487">1931 5106,'0'0,"53"0,-26 0,26 0,0 0,0 0,0 0,-27 0,0 0,-26 0</inkml:trace>
  <inkml:trace contextRef="#ctx0" brushRef="#br0" timeOffset="62335.5653">2593 5106,'26'0,"1"0,26 0,-27 0,1 0,26 0,-27 0,1 0,25 0,-25 0,-1 0,27 0,27 0</inkml:trace>
  <inkml:trace contextRef="#ctx0" brushRef="#br0" timeOffset="62802.5921">3360 5106,'27'0,"26"0,-27 0,1 0,25 0,-25 0,-1 0,27 0,-26 0,-1 0,-26 0</inkml:trace>
  <inkml:trace contextRef="#ctx0" brushRef="#br0" timeOffset="73915.2277">6509 3863,'0'-53,"0"26,53 1,-53-54,0 107,-27 52,27 27,0 0,0 26,0-52,0-1,0-26,0 0,0 0,0-27</inkml:trace>
  <inkml:trace contextRef="#ctx0" brushRef="#br0" timeOffset="74476.2598">6535 3598,'27'0,"-1"0,27 53,0 0,26 0,-26 26,27 1,-54-1,27 0,-53 1,53-27,-53-1,0 28,-27-27,-78 26,-1-52,-26 26,26-53,0 79,26-79,28 26,25-26,-26 0,27 0,26 0,-53-26,132 26,1 0,-1 0</inkml:trace>
  <inkml:trace contextRef="#ctx0" brushRef="#br0" timeOffset="74966.2877">7673 4365,'53'0,"0"0,0-26,0-27,-53 26,26 1,-26-27,-26 27,-27 26,-27 0,27 0,0 0,1 53,52-27,-27 27,27 0,0 0,0-27,0 27,79-26,-52-27,26 79,0-79,0 0,0 26,0-26</inkml:trace>
  <inkml:trace contextRef="#ctx0" brushRef="#br0" timeOffset="75569.3223">8308 3492,'0'53,"0"26,-79 27,26 106,0-106,53 0,0 26,0-26,53 0,26-53,80-53,26 0,-53 0,1 0,-54-80,0 54,-79-1,0-26,0 27,-26-1,-1 27,-26 0,1 0,25 27,27 26,-53-27,53 27,27 27,26-54,26 27,53-53,-52 53,-1-53,-26 0</inkml:trace>
  <inkml:trace contextRef="#ctx0" brushRef="#br0" timeOffset="75881.3401">8070 4048,'53'-53,"0"53,-27-27,1 27,52 0,-26 0,0 0,0 0,0 0,26 0,53 27,-26-27</inkml:trace>
  <inkml:trace contextRef="#ctx0" brushRef="#br0" timeOffset="76508.376">9022 4074,'0'0,"53"27,-26 26,26 26,-27-26,27 0,-27 26,-26-52,0-1,53-26,-53 27,0-27,-26-27,26-26,0 0,0 0,26 27,-26-27,27 53,-27-26,26 26,27 0,0 0,-26 0,25 0,1 0</inkml:trace>
  <inkml:trace contextRef="#ctx0" brushRef="#br0" timeOffset="77002.4043">9684 4312,'0'53,"0"-26,26 26,-26-27,27 1,-27 26,26-53,-26 52,53-52,-26 0,25-26,-52 0,80-27,-80 0,26 0,-26 26,27 27,-27 27,79 26,-79-27,27-26,-27 53,52 0,-52-79,53-1,-53-52,27 26,-27 26,53 27,-53-26,53 26,-27 26,-26 1,53 26,-53-27,27 1,-27 26,0-27,52-26</inkml:trace>
  <inkml:trace contextRef="#ctx0" brushRef="#br0" timeOffset="77211.4157">10901 4180,'-27'0,"27"27,0 25,0 1,0 27,0-27,0 0,0-27,0 27</inkml:trace>
  <inkml:trace contextRef="#ctx0" brushRef="#br0" timeOffset="77377.4257">10980 3889,'53'-53,"0"0,-26 53,-27-26,0 26,0 79,0-52</inkml:trace>
  <inkml:trace contextRef="#ctx0" brushRef="#br0" timeOffset="78217.4737">11271 4418,'0'27,"0"26,0-27,0 1,0-27,0-27,27 27,-27-53,53 53,-53-53,26 53,1 0,-27 27,26-27,-26 53,79-53,-79 53,80-53,-27 52,0-52,26 0,0 0,1-26,-27 0,-27-27,27 26,-53-26,0 27,0-1,-26 27,-1 0,27 0,-53 53,53-26,0-1,0 27,0-26,0-1,0-26,80 53,-1-53,27 0,26 0,-26 0</inkml:trace>
  <inkml:trace contextRef="#ctx0" brushRef="#br0" timeOffset="78823.5084">13203 4365,'0'-79,"0"52,-27-25,27 25,-53-26,0 53,53 27,-26 26,26-27,0 27,79 0,-26-53,-26 0,-1 0,-26 0,80 0,-80-53,26 53,-26 53,26-27,-26 27,80 27,-54-54,1-26</inkml:trace>
  <inkml:trace contextRef="#ctx0" brushRef="#br0" timeOffset="80168.5854">14658 3677,'53'-26,"-80"26,1 0,-27 0,-26 0,-27 53,26-53,1 53,26-53,53 79,-79-79,79 27,26-1,27-26,27 79,52-79,27 106,-1-53,-52 0,-26-26,-54 25,-26 1,-79 27,-1-80,1 0,-27 26,53-26,27 0,-27 0,53 0,53-53,-27 53,27-26,26 26,54 0,-54 0,0 0,1 0,-1 0,1 0,-1-53,-26 53,0-53,-27 53,-26-53,0 27,0-54,-26 80,-1 0,27 27,0-1,0 1,27 26,-1-27,54 27,-1-27,53 27,-52 0,-54-26,-26 26,-26-53,-27 0,53-27,26-26,1 27,26-27,26 26,0-26,1 53,-27-52,26 52,-53-53,1 53,26 0,26 0,-52 0,-27 0,0 105,0-78,0-1,0 1,0 26,0-27,0 1,0 26,0-27,0-26</inkml:trace>
  <inkml:trace contextRef="#ctx0" brushRef="#br0" timeOffset="80346.5956">16801 3836,'53'-53,"-79"106,-1-53</inkml:trace>
  <inkml:trace contextRef="#ctx0" brushRef="#br0" timeOffset="80773.62">16775 4365,'0'27,"26"26,1-53,52 0,-26 0,0 0,0-53,0 26,-27-26,-26 27,0-1,0 1,-53 26,0 0,0 0,27 26,26 27,0-26,0-1,0 27,26 0,54 0,25-26,-25-27,26 0,0 0,-1 0,1 0,26 0,-52-53</inkml:trace>
  <inkml:trace contextRef="#ctx0" brushRef="#br0" timeOffset="81111.6393">18098 4154,'0'-53,"-53"53,26 0,1 0,-27 53,26-27,27 27,0 0,80-27,-27-26,0 80,-27-80,-26 53,53-53,-53 26,-53 27,-26-53,-1 53,1-53,26 0</inkml:trace>
  <inkml:trace contextRef="#ctx0" brushRef="#br0" timeOffset="82101.6959">19050 4127,'53'0,"26"0,27 0,0 0,0 0,0-53,-53 0,-1 27,-52-27,0 0,-26 53,0 0,-27 0,0 0,-27 27,54-1,26 0,0 54,0-27,0-27,0 27,79-26,-26 25,27-25,-1-27,27 53,-80-53</inkml:trace>
  <inkml:trace contextRef="#ctx0" brushRef="#br0" timeOffset="82319.7084">20690 3916,'-26'0,"0"0,-1 52,-52 1,26 0,-27 27,27-27,1 26,-1-53</inkml:trace>
  <inkml:trace contextRef="#ctx0" brushRef="#br0" timeOffset="82543.7212">20214 4074,'53'0,"-26"0,-1 0,53 53,-26-26,0 26,53-27,-27 27,1-53,-1 0</inkml:trace>
  <inkml:trace contextRef="#ctx0" brushRef="#br0" timeOffset="82881.7404">21246 3572,'0'-53,"0"26,0 27,-26 27,26 52,-53 27,53-27,0 27,0 0,0 0,0 0,0 26,0-26,0-27,0-26,0-27,0 27,-27-53,27 27</inkml:trace>
  <inkml:trace contextRef="#ctx0" brushRef="#br0" timeOffset="83280.7634">21273 3704,'26'0,"53"0,-52 26,26 1,-27 52,-26-26,53-26,-53 25,0-25,-79 52,26-79,-53 27,27-27,-27 53,53-53</inkml:trace>
  <inkml:trace contextRef="#ctx0" brushRef="#br0" timeOffset="84724.8459">22172 3863,'-26'0,"26"-53,-53 0,0 53,26-27,-52 27,26 0,0 0,0 0,0 0,0 106,53-79,-26-1,26 27,53-53,0 53,0-53,26 0,27 0,0-27,-27 27,-26-26,-27 26,-52 0,26 26,-26 1,26 52,0-52,0-27,26 0,27-27,-27 27,1-26,26 26,-27 0,-26 53,53-53,0 0,26-27,-52 1,26 26,-27-53,27 53,-26 0,-27 26,0 27,0 0,0 0,0 0,0 0</inkml:trace>
  <inkml:trace contextRef="#ctx0" brushRef="#br0" timeOffset="85115.8683">23469 3704,'0'0,"-80"-53,27 53,27 0,-27 26,26 27,27-26,0 26,0-27,0 1,0 26,53-27,-26 27,-27-27,53-26,-53 53,-27 0,-26-53,-26 0,26 27,-26-27,52 0</inkml:trace>
  <inkml:trace contextRef="#ctx0" brushRef="#br0" timeOffset="85362.8824">24104 3810,'-27'26,"27"1,-53-1,53 27,-26-27,26 27,0-26,-53-1,53 27,0-26,-53-27</inkml:trace>
  <inkml:trace contextRef="#ctx0" brushRef="#br0" timeOffset="85529.8919">24368 3413,'53'0,"-26"0,-27 0,0 0</inkml:trace>
  <inkml:trace contextRef="#ctx0" brushRef="#br0" timeOffset="86772.9626">24580 3810,'0'-27,"0"-26,0 53,-80 0,28 0,25 27,1-27,26 53,0-27,53-26,-27 0,27 0,0 0,0 0,-27 0,-26 80,0-1,0-26,0-27,0 1,0 26,27-53,26 0,-27 0,27-53,-27 26,27-26,27 0,-54 27,1 26,-27-53,53 80,-53-1,52 27,-52 0,53-27,-53 27,80-53</inkml:trace>
  <inkml:trace contextRef="#ctx0" brushRef="#br0" timeOffset="89235.104">26167 3624,'-53'0,"27"0,26 80,26-54,27-26,0 0,0 0,-26 0,-27 0,0-26,0-27,0 26,0-25,-27 52,-26-27,0 27,53 27,0-1,80 27,26-53,105 53,-26-53,27 0,0 0,-27-27,-26-26,-106 27,-53-27,0 27,0-27,0 26,0 27,-27-79,-52 79,26 0,26 0,-26 53,53 0,-52 0,52 0,0 26,0 0,0 1,0-1,0 27,0-27,0 27,0-27,0 1,0-27,0 0,0 26,-53-52</inkml:trace>
  <inkml:trace contextRef="#ctx0" brushRef="#br0" timeOffset="89438.1156">27040 4101,'53'0,"0"0,27 0,25 0,54 0,26 0,-52 0,-27 0</inkml:trace>
  <inkml:trace contextRef="#ctx0" brushRef="#br0" timeOffset="90990.2043">8361 5397,'53'0,"0"0,-27 0,1 0,26 0,-27-26,0 26,-26-53,0 26,0 27,-52 0,25 0,-52 0,52 53,27 27,0-1,0 0,0 1,0-1,0-26,0 0,0 26,0-26,0-26,0-1,0 27,0-26,0-1</inkml:trace>
  <inkml:trace contextRef="#ctx0" brushRef="#br0" timeOffset="91245.2187">8202 5821,'0'-27,"0"1,27-27,25 53,-25 0,52 0,-26 0,0 0,0 0,26 0,1 0,-27 0</inkml:trace>
  <inkml:trace contextRef="#ctx0" brushRef="#br0" timeOffset="91543.2359">8996 5371,'0'-53,"0"53,0 26,-53 1,53 26,-79 52,79-25,-27-1,27 1,0-1,0 0,0 27,53-53,-27 0,27 0,-26-53,-1 0</inkml:trace>
  <inkml:trace contextRef="#ctx0" brushRef="#br0" timeOffset="91992.2617">9313 5477,'53'-27,"-26"27,26 0,26 0,-26 0,0 0,-27 0,-26 79,0-26,0 0,0 0,-53 27,0-27,1-1,25 1,27-26,0-1,0 27,0-53,79 53,1-53,-1 0,1 0,-27 0,-53 0</inkml:trace>
  <inkml:trace contextRef="#ctx0" brushRef="#br0" timeOffset="92219.2746">9313 5741,'0'0,"53"0,-26 0,26 0,26 0,0 0,1 0,-1 27,-26-27,0 0,-27 0</inkml:trace>
  <inkml:trace contextRef="#ctx0" brushRef="#br0" timeOffset="93242.3331">10239 5424,'0'-27,"27"27,-1 0,27 27,0 26,0-27,0 27,-27 53,-26-53,53 0,-53 0,0 26,-53-26,-26 0,26 0,0-27,27-26,26 53,-27-53,27-26,0-1</inkml:trace>
  <inkml:trace contextRef="#ctx0" brushRef="#br0" timeOffset="93525.3493">11060 5873,'0'-26,"26"26,27 0,0 0,0 0,-53 53</inkml:trace>
  <inkml:trace contextRef="#ctx0" brushRef="#br0" timeOffset="93659.357">11192 6112,'53'0,"26"-27,-26 27,0 0,-27 0</inkml:trace>
  <inkml:trace contextRef="#ctx0" brushRef="#br0" timeOffset="94709.4166">15610 4656,'0'80,"0"-1,0-26,0 0,0 0,0 0,0 0,0 26</inkml:trace>
  <inkml:trace contextRef="#ctx0" brushRef="#br0" timeOffset="95579.4663">14129 5477,'26'0,"27"0,-26 0,26 0,52 0,-25 0,26 0,79 0,26 0,1 0,0 0,-1 0,-25 0,-1 0,0-53,0 53,-26 0,-27 0,27 0,0 0,-53 0,-1-53,-25 53,26 0,-27 0,0 0,-26 0,27 0,-1 0,0 0,1 0,-1 0,27 0,0 0,53 0,-1 0,-25 0,-27 0,26 0,-26 0,-1 0,1 0,-26 0,-1 0,0 0,1 0,-27 0,-27 0,1 0,-54 0,1 0</inkml:trace>
  <inkml:trace contextRef="#ctx0" brushRef="#br0" timeOffset="96689.5303">14049 5873,'27'0,"-27"-52,53 52,-27 0,27 0,0 0,26 0,-26 26,0 53,-53-26,0 0,-26-26,-1 26,-26 26,27-53,-27 27,53-26,-26-1,26 54,53-27,26-53,0 0,-26 0,0 0</inkml:trace>
  <inkml:trace contextRef="#ctx0" brushRef="#br0" timeOffset="96967.5459">14129 6164,'53'0,"26"0,27 0,0 0,26 0,-53 0,-26 27,-26-27</inkml:trace>
  <inkml:trace contextRef="#ctx0" brushRef="#br0" timeOffset="97259.5627">14870 6350,'0'-53,"26"53,27 0,26 0,1 0,-1 0,0 0,-26 0,-26 0</inkml:trace>
  <inkml:trace contextRef="#ctx0" brushRef="#br0" timeOffset="97524.5781">15108 6112,'0'-27,"0"54,0 25,0 28,0-1,0 1,0-27,0-1,0-25,0 26,0-53</inkml:trace>
  <inkml:trace contextRef="#ctx0" brushRef="#br0" timeOffset="97791.5934">15558 6059,'0'-27,"0"27,0 53,0 26,0-26,0 0,0 27,0-27,0 0,0-1,0-52</inkml:trace>
  <inkml:trace contextRef="#ctx0" brushRef="#br0" timeOffset="98017.6063">15981 6032,'0'80,"0"-28,0 28,0 26,0 26,-27-53,27 1,-105-1,25 27,-26-27,27-26,-27-53</inkml:trace>
  <inkml:trace contextRef="#ctx0" brushRef="#br0" timeOffset="98623.6409">13970 5847,'-26'0,"-27"53,-27 0,1 53,0-27,26 27,0-27,53 1,0 25,0 1,79 0,0-27,80-26,26-53</inkml:trace>
  <inkml:trace contextRef="#ctx0" brushRef="#br0" timeOffset="99915.7147">13600 5503,'0'0,"0"-26,26 26,27 0,-27 0,1 0,26 0,-27 0,1 0,26-53,-27 53,1 0,25 0,-52 0,27 0,-1 0,27 0,-26 0,-1 0,-26 53,53-53,-53 26,27 0,-1 27,53-53</inkml:trace>
  <inkml:trace contextRef="#ctx0" brushRef="#br0" timeOffset="100835.7674">16510 5741,'-26'0,"-1"27,-26 26,27 26,-27 53,53-26,-53 26,53-26,0-26,26 52,1-79,26-53,0 26</inkml:trace>
  <inkml:trace contextRef="#ctx0" brushRef="#br0" timeOffset="101358.7974">16960 5715,'26'0,"27"0,-26 0,26 0,26 26,-53-26,1 53,-27 0,0-27,0 1,0 26,-53 0,0-27,0 27,0-26,53 25,-53-52,53 53,0 0,27-53,52 53,0-53,1 0,-27 0,-27 0</inkml:trace>
  <inkml:trace contextRef="#ctx0" brushRef="#br0" timeOffset="101645.8137">16933 6006,'0'-27,"80"27,26 0,26 0,53 0,0 0,-26 53,-53-53,-27 0</inkml:trace>
  <inkml:trace contextRef="#ctx0" brushRef="#br0" timeOffset="101922.8296">18150 6138,'53'0,"27"0,-1 0,0 0,27 0,0 0,-53 0,0 0,-27 0</inkml:trace>
  <inkml:trace contextRef="#ctx0" brushRef="#br0" timeOffset="102154.8424">18600 6006,'0'-53,"0"106,-26-53,26 79,0-52,-27-1,27 27,-53-27,53 27,0 0,-26-26,26-1</inkml:trace>
  <inkml:trace contextRef="#ctx0" brushRef="#br0" timeOffset="102610.869">19129 5794,'27'0,"-27"-26,26 26,1 0,52 0,-52 0,-27 53,0-1,-27-52,-26 80,0-80,53 26,0 27,27-53,26 53,-27-53,27 53,-26-53,-27 26,0 27,0-53,-53 53,0-53,0 27,0-27,53 53,-27-53</inkml:trace>
  <inkml:trace contextRef="#ctx0" brushRef="#br0" timeOffset="102905.8859">19976 5715,'27'0,"-1"0,-26 26,79 1,-79 26,53 26,-53-26,0 0,0 0,0 0,-26 26,-27-26,-53 53,-53 26,1 0,52-79</inkml:trace>
  <inkml:trace contextRef="#ctx0" brushRef="#br0" timeOffset="104246.9621">22278 5053,'53'53,"-53"27,26-1,-26 0,0 1,53-1,-53 0,0-26,0-26,0-1,27-26,-1 0,54 0,-54 0,27-53,-27 27,27-27,-53-26,53 26,-53 0,0 26,27-26,-27 27,0-1,0-52,53 79,-27 0,-26 53,0 0</inkml:trace>
  <inkml:trace contextRef="#ctx0" brushRef="#br0" timeOffset="104976.0043">23521 5450,'0'-79,"0"52,-26 1,26-27,-79 53,52-27,1 27,-27 0,26 0,27 0,-53 0,53 80,0-27,53 26,0-79,27 0,-27 0,-27 0,0 0,54-26,-54 26,1 0,26 26,-27-26,27 27,53-27,0 0,26 0,27-80,-27 27,0-53,1-26,-28 0,1 26,-79 27,-27-1,0 54,0-1,-27-26,1 53,-27-52,26 52,1 0,-27 52,53 1,-53 53,53 0,0 0,-53 53,53 26,0-53,0 0,0-52,0-1,0-26,53-26,0-27,26 0,27 0,0 0</inkml:trace>
  <inkml:trace contextRef="#ctx0" brushRef="#br0" timeOffset="105245.0197">25294 5344,'0'53,"0"-26,0-1,27 27,-27-27,26 1,-26 26,53-53,0 53,-27-53</inkml:trace>
  <inkml:trace contextRef="#ctx0" brushRef="#br0" timeOffset="105410.0291">25612 5133,'-27'0,"27"-53,0 106,0-27</inkml:trace>
  <inkml:trace contextRef="#ctx0" brushRef="#br0" timeOffset="105998.0627">26167 5529,'0'-26,"0"-27,0 0,0 27,-26-1,-1-26,1 53,-27-26,27 26,-27 0,0 0,26 0,-26 79,27-26,26-26,-53 26,53-27,26 27,1-53,26 0,0 0,26 0,-26-53,0 27,26-54,-26 1,0-53,0 26,-53-27,53 54,-53 0,0-1,0 27,0 0,0 27,0 26,0 53,-26 53,26-27,-27 0,27 27,0 27,0-28,0-25,0-1,0-26,0 0,0 0,53-53</inkml:trace>
  <inkml:trace contextRef="#ctx0" brushRef="#br0" timeOffset="106721.1041">28152 4683,'0'-53,"0"26,0 1,-27-27,27 27,-26 26,26-27,-27 27,-26 0,27 0,-27 27,-26 26,26 26,-27 0,1 54,0-1,52-26,-26 52,53 1,-53-27,53-52,0-1,0-26,0-26</inkml:trace>
  <inkml:trace contextRef="#ctx0" brushRef="#br0" timeOffset="106971.1184">27279 5212,'52'-53,"28"53,-27 0,-27 0,54 0,-27 0,-1 0,1 53,0-53,27 26</inkml:trace>
  <inkml:trace contextRef="#ctx0" brushRef="#br0" timeOffset="107531.1504">28496 5212,'0'-26,"26"26,-26-53,-26 26,-54 27,54 0,-1 0,-26 0,53 0,-52 0,52 53,0 0,0-27,26-26,53 0,-26 0,0 0,0 0,26 0,1 0,-54 0,-26 0,0 27,0-1,-26 27,26-26,0 26,0-27,26-52,1 26,26-53,-27 53,27-53,26 53,-26-53,-26 53,26 0,0 26</inkml:trace>
  <inkml:trace contextRef="#ctx0" brushRef="#br0" timeOffset="109393.2569">2143 7726,'0'0,"-26"0,26 79,0 0,-27-26,27-26,0 26,0-27,0 0,0 1,0 26,0-27</inkml:trace>
  <inkml:trace contextRef="#ctx0" brushRef="#br0" timeOffset="109625.2702">2487 7831,'0'0,"0"27,0 26,0 26,0-26,0 26,-26-26,-1 27,-26-27,0 0,0-1,27-52</inkml:trace>
  <inkml:trace contextRef="#ctx0" brushRef="#br0" timeOffset="109896.2857">2037 7329,'53'-53,"-53"26,27 27,-27 0,0 53,0-26</inkml:trace>
  <inkml:trace contextRef="#ctx0" brushRef="#br0" timeOffset="110939.3454">3942 7620,'0'-27,"0"27,53 0,-26 0,-1 0,54 53,-54-26,-26 26,53-27,-53 27,0-27,-27 27,1 0,-27 27,27-54,26 27,-53-27,53 27,53 0,26-53,27 0,26 0,-26 0,-27-26,-26 26</inkml:trace>
  <inkml:trace contextRef="#ctx0" brushRef="#br0" timeOffset="111163.3582">3889 7884,'27'0,"-1"0,54 0,-1 0,27 0,-27 27,1-27,-27 0,-1 0,-25 0</inkml:trace>
  <inkml:trace contextRef="#ctx0" brushRef="#br0" timeOffset="111606.3835">3545 7593,'53'0,"-53"53,27-26,-27 26,53-1,-53 28,0-27,0 26,0 0,0 1,0-1,0-26,26-53</inkml:trace>
  <inkml:trace contextRef="#ctx0" brushRef="#br0" timeOffset="111969.4043">4736 7593,'0'-26,"0"-27,0 79,0 80,0 0,-26 0,26-27,0 1,-27 25,27-52,0 0,0-26,0-27,0 53,27-53,26 0</inkml:trace>
  <inkml:trace contextRef="#ctx0" brushRef="#br0" timeOffset="112355.4264">5239 7858,'-53'26,"26"1,-26 26,1-27,25 27,-26-53,53 53,-26-53,26 26,26 27,1-53,-1 27,53-27,-52 0,-1 53,27-53,-26 0,-1 26,27-26</inkml:trace>
  <inkml:trace contextRef="#ctx0" brushRef="#br0" timeOffset="112715.4464">5741 7540,'0'-26,"0"52,0 27,0 27,0 25,0-25,0-1,0 1,0-1,0-26,0 0,0 0,0 26,0-52</inkml:trace>
  <inkml:trace contextRef="#ctx0" brushRef="#br0" timeOffset="113653.5006">3307 8757,'53'0,"0"0,27 0,52 0,132 0,1 27,26-27,0 0,-53 53,27-53,-54 0,-52 0,-53 0,-27 0,-26 0,-26 0,-27 0</inkml:trace>
  <inkml:trace contextRef="#ctx0" brushRef="#br0" timeOffset="117185.7026">31380 5953,'0'-53,"0"106,0 26,0 27,0 79,0 0,0-26,0-27,0 1,0-27,0-27,0 0,0 1,0-1,0-26,0 0,0 26,0-26,0 27,0-27,0 26,0 27,0 0,0-27,0 27,0-53,0 0,0 0,0-27,0 27,0 0,0-27,0-26</inkml:trace>
  <inkml:trace contextRef="#ctx0" brushRef="#br0" timeOffset="118685.7884">29766 7355,'26'0,"27"0,0 0,26 0,-52 0,26 0,26-53,-52 53,-1 0,53 0,-26 0,0 0,0-26,0 26,26 0,-26 0,-26-53,26 53,-27 0,1 0,-1 0,27 0,0 0,0 0,-27 0,27 0,-26 0,-1 0,27 0,-27 0,1 0,26 0,-27 0,1 0,26 0,-27 0,27 0,-26 0,25 0,1 0,27 0,-54 0,27 0,-26 0,25 0,-25 0,52 0,-26 0,0 0,-26 0,26 0,-27 0,0 0,1 0,52 0,-26 0,27 0,-54 0,27 0,-27 0,1 0,-1 0,54 0,-27 0,-27 0,27 0,0 0,-27 0,1 0,26 0,-53-27</inkml:trace>
  <inkml:trace contextRef="#ctx0" brushRef="#br0" timeOffset="120080.8682">31935 7249,'0'-26</inkml:trace>
  <inkml:trace contextRef="#ctx0" brushRef="#br0" timeOffset="120342.8832">31909 7091,'0'-53,"0"26</inkml:trace>
  <inkml:trace contextRef="#ctx0" brushRef="#br0" timeOffset="120566.896">31909 6879,'-53'0,"53"-53</inkml:trace>
  <inkml:trace contextRef="#ctx0" brushRef="#br0" timeOffset="120776.908">31750 6694,'0'-27,"-26"27</inkml:trace>
  <inkml:trace contextRef="#ctx0" brushRef="#br0" timeOffset="121003.921">31538 6561,'-53'0,"27"0</inkml:trace>
  <inkml:trace contextRef="#ctx0" brushRef="#br0" timeOffset="121212.933">31247 6482,'-53'0,"27"26</inkml:trace>
  <inkml:trace contextRef="#ctx0" brushRef="#br0" timeOffset="121466.9474">30983 6641,'-27'26,"27"27,0-26</inkml:trace>
  <inkml:trace contextRef="#ctx0" brushRef="#br0" timeOffset="121700.9609">30745 6958,'0'53,"-53"0,53 0</inkml:trace>
  <inkml:trace contextRef="#ctx0" brushRef="#br0" timeOffset="121925.9738">30692 7302,'0'53,"26"-53,-26 27,0-1</inkml:trace>
  <inkml:trace contextRef="#ctx0" brushRef="#br0" timeOffset="122127.9853">30771 7620,'53'0,"-27"0,-26 26,27-26</inkml:trace>
  <inkml:trace contextRef="#ctx0" brushRef="#br0" timeOffset="122336.9973">31062 7726,'27'0,"25"0,-52 26,53-26,-26 0,-1 0</inkml:trace>
  <inkml:trace contextRef="#ctx0" brushRef="#br0" timeOffset="122550.0095">31300 7831,'27'0,"-27"0,26-53,27 53</inkml:trace>
  <inkml:trace contextRef="#ctx0" brushRef="#br0" timeOffset="122735.02">31618 7646,'26'0,"1"0,26 0</inkml:trace>
  <inkml:trace contextRef="#ctx0" brushRef="#br0" timeOffset="122967.0333">31856 7514,'26'0</inkml:trace>
  <inkml:trace contextRef="#ctx0" brushRef="#br0" timeOffset="123201.0467">31935 7461,'0'-53</inkml:trace>
  <inkml:trace contextRef="#ctx0" brushRef="#br0" timeOffset="123403.0582">31962 7355,'0'-53</inkml:trace>
  <inkml:trace contextRef="#ctx0" brushRef="#br0" timeOffset="123575.0681">31962 7276,'0'-27</inkml:trace>
  <inkml:trace contextRef="#ctx0" brushRef="#br0" timeOffset="124190.1033">32570 7223,'0'-53</inkml:trace>
  <inkml:trace contextRef="#ctx0" brushRef="#br0" timeOffset="124377.114">32570 7064,'0'-53,"0"27</inkml:trace>
  <inkml:trace contextRef="#ctx0" brushRef="#br0" timeOffset="124618.1277">32517 6773,'0'-53,"0"27,-53 26</inkml:trace>
  <inkml:trace contextRef="#ctx0" brushRef="#br0" timeOffset="124821.1394">32226 6482,'0'-26,"0"-1,-26 27,-1-53,-26 53</inkml:trace>
  <inkml:trace contextRef="#ctx0" brushRef="#br0" timeOffset="125053.1526">31882 6191,'0'-27,"-26"27,-80-26</inkml:trace>
  <inkml:trace contextRef="#ctx0" brushRef="#br0" timeOffset="125293.1664">31512 6059,'-27'-53,"-52"53,0 0,26-27,26 27,27-26,-26 26</inkml:trace>
  <inkml:trace contextRef="#ctx0" brushRef="#br0" timeOffset="125487.1775">30877 5953,'-53'0,"27"0,-1 53</inkml:trace>
  <inkml:trace contextRef="#ctx0" brushRef="#br0" timeOffset="125773.1938">30480 6138,'-26'0,"-1"0,27 26,-53-26,53 53,-53-53,53 53,-26-53,26 53</inkml:trace>
  <inkml:trace contextRef="#ctx0" brushRef="#br0" timeOffset="126021.208">30083 6720,'-26'0,"26"27,0-1,0 27,-53-27,53 1</inkml:trace>
  <inkml:trace contextRef="#ctx0" brushRef="#br0" timeOffset="126463.2333">30004 7196,'26'0,"-26"27,0-1,0 27,0 0,0-26,0 25,53-52,-53 53,27-53,-27 80,0-27,0-27,0 1,0 26,0-27,0 0,0 27,53-53,-53 27,26-27,-26 26,0 54,26-80,-26 26</inkml:trace>
  <inkml:trace contextRef="#ctx0" brushRef="#br0" timeOffset="126650.244">30506 8228,'53'0,"-26"0,-27 27,26-27,-26 26,53-26,0 0,-26 53</inkml:trace>
  <inkml:trace contextRef="#ctx0" brushRef="#br0" timeOffset="126837.2547">31036 8466,'0'0,"53"0,-27-53,27 53</inkml:trace>
  <inkml:trace contextRef="#ctx0" brushRef="#br0" timeOffset="127047.2667">31591 8387,'27'0,"-1"0,27 0,-26-26,25 26,28-53,-54 53</inkml:trace>
  <inkml:trace contextRef="#ctx0" brushRef="#br0" timeOffset="127227.277">32120 8122,'0'-26,"27"26,-1 0</inkml:trace>
  <inkml:trace contextRef="#ctx0" brushRef="#br0" timeOffset="127680.3029">32332 7831,'27'0,"-27"-26,0-27,0 27,52 26,-25 0,-1 0,-26-27,0-26,0 27,53 26,-53-27,27 27,-27-53,0 27</inkml:trace>
  <inkml:trace contextRef="#ctx0" brushRef="#br0" timeOffset="127865.3135">32597 7487,'0'-53,"0"27,53 26,-53-26,26 26</inkml:trace>
  <inkml:trace contextRef="#ctx0" brushRef="#br0" timeOffset="128239.3349">32703 7249,'0'-53,"0"27,-27 26</inkml:trace>
  <inkml:trace contextRef="#ctx0" brushRef="#br0" timeOffset="128975.377">32226 7382,'0'0,"0"0,0 52,0 1,-53-53,53 53,-26 0,26 0,0-26,0-1</inkml:trace>
  <inkml:trace contextRef="#ctx0" brushRef="#br0" timeOffset="129793.4238">32835 7434,'53'-26,"0"26,0 0,-1 0,-52 0,0 53,0 53,0-80,-79-26,79 27,-26-27,26 53,26-53,27 0,-27 0,1 0,26 26,-53 1,-80 52,28-79,-1 53,0-53</inkml:trace>
  <inkml:trace contextRef="#ctx0" brushRef="#br0" timeOffset="131479.5202">31115 7408,'-26'0,"26"26,-53 1,53 26,0-27,53-26,-1 0,-25 0,-27 0,0-53,0 0,0 27,-27 26,-25 0,78 0</inkml:trace>
  <inkml:trace contextRef="#ctx0" brushRef="#br0" timeOffset="133272.6228">30321 7064,'0'-26,"0"26,80 0,-54 0,1 0,-1 0,27 0</inkml:trace>
  <inkml:trace contextRef="#ctx0" brushRef="#br0" timeOffset="133698.6471">30586 6826,'0'-27,"0"27,0 27,0 52,0-52,0-1,0 27,-27 27</inkml:trace>
  <inkml:trace contextRef="#ctx0" brushRef="#br0" timeOffset="134652.7017">28813 7064,'0'0,"0"0,27 0,26 0,-27 0,0 0,27 0,-26 0,-1 0,1 0</inkml:trace>
  <inkml:trace contextRef="#ctx0" brushRef="#br0" timeOffset="135177.7317">29236 6747,'0'-27,"27"27,-1 0,27 0,0 27,-53 25,0 28,-26-80,-27 79,26-79,27 27,27-27,26 0,-27 53,1-53,26 0,-53 53,-53-53,0 52,0 1,-27-26,28 26</inkml:trace>
  <inkml:trace contextRef="#ctx0" brushRef="#br0" timeOffset="136722.8199">32914 7223,'27'0,"-1"0,1 0,25 0,-25 0,26 0,26 0,27-53,-27 53,1 0,-27 0,-27 0,27 0,-53-27,27 27,-27 0</inkml:trace>
  <inkml:trace contextRef="#ctx0" brushRef="#br0" timeOffset="136946.8329">33629 7038,'0'0,"0"26,0 1,0 25,-27 1,1-26,-1 26</inkml:trace>
  <inkml:trace contextRef="#ctx0" brushRef="#br0" timeOffset="137412.8591">33576 6508,'-53'0,"0"0,26 27,-26 26,1-27,-1 27,0-26,53 26,-53-53,53 52</inkml:trace>
  <inkml:trace contextRef="#ctx0" brushRef="#br0" timeOffset="137629.872">33285 6588,'0'-53,"53"53,-27 0,27 53,-27-27,27 27,27-26,-27 26,-1-53</inkml:trace>
  <inkml:trace contextRef="#ctx0" brushRef="#br0" timeOffset="139445.9758">31406 5953,'0'0,"0"-27,0 1,0-53,0 52,-26 1,26-27,0 0,0 0,0-27,0 1,0 0,0 26,0-27,0 54,0-27,0 27,0-54,-27 54,27-27,0 0,0 26,-26 1,26-27,-53 27,53-1,-27-26,27 27,-53 26,53-27,-26 27,-27 27,53-1,0 27,-26 27,26-54,0 0,-53 27,53-26,0-1,53-26,-27-53,27 27,-27-53,27-1,0-52,-26 79,-27 0,53 0,-53 27,26 26,-26 0,53 53,0-27,-27 27,27-27,0 54,0-54,26 27,-26-26,27-27,-27 0</inkml:trace>
  <inkml:trace contextRef="#ctx0" brushRef="#br0" timeOffset="140231.0207">32359 4524,'0'27,"0"-1,-27 27,27-27,0 1,0 26,0-53,27 0,52 0,-26-27,-27 27,-26-53,53 27,-53-27,53 27,-53-27,27 53,-27 0,53 0,-53 53,0-27,0 53,0-26,0 27,0 25,-27 54,-26 0,0-80,0-26,27 0,-1-53,-26 27,27-27,0 0,-27 0,53 0,-27 0,27-53,0 26,0-26,0 27,0-1,27-25,26 25,-1 27,1-53,0 53,-26 0,-1 27,-26 26,53-53</inkml:trace>
  <inkml:trace contextRef="#ctx0" brushRef="#br1" timeOffset="152382.7158">6747 8122,'26'0,"-26"27,0-1,0 1,0 52</inkml:trace>
  <inkml:trace contextRef="#ctx0" brushRef="#br1" timeOffset="153216.7635">7646 7937,'-52'0,"25"0,-26 27,53 52,0-26,27-53,52 26,0-26,1 0,-27 0,0-26,-53-1,0-25,0 25,0 1,0-27,-53 53,26-27,-26 27,0 0,53 0,27 53,-1-53</inkml:trace>
  <inkml:trace contextRef="#ctx0" brushRef="#br1" timeOffset="153740.7935">8255 7540,'0'-53,"0"106,0 27,0-1,0 27,0 0,-53 26,53-53,0 1,0-27,0 0,0-106,27 26,-1-26,27-26,-27 52,27 27,-53-52,53 52,-26 0,-27 26,53 0,-53 27,0 0,-53 0,26 0,-26-26,-26-27,26 79,27-79,-27 0,26 0,-26 0,53-26,0 26</inkml:trace>
  <inkml:trace contextRef="#ctx0" brushRef="#br1" timeOffset="154798.8535">9022 7699,'0'-53,"-26"53,-54 53,28-26,-28 25,54-52,26 53,-27-53,27 27,0 52,27-79,26 53,0-53,-27 53,27-53,-53 53,26 0,-26-27,-26 54,-80-27,0 0,-26-53,79 52,0-52,27 0,26-26,0-27,0 27,53-27,26 53,53-80,1 80,-1-53,-26 53,0-53,-27 53,-26 0,-27-52,27 52,-26 0,-27-53,26 53,-26-27,0-26,0 0,-26 53,-1 0,-26 0,-26 27,26-27,27 53,-27 26,53-52,26-1,53-26,1 0,-1 0,1 0,25 0,1 0,-26 53,-1-53,-79 26,53 27,-53-26,0 26,0-27,0-26,0 27,-53-27,27 0,26 0,0-27,0-52,0 26,0 0,26 0,-26 0,53 53,-53-26,26 26,1 0,-27 0,53 53</inkml:trace>
  <inkml:trace contextRef="#ctx0" brushRef="#br1" timeOffset="155189.8763">10213 8017,'53'0,"-53"26,0 27,0 0,0 0,0-27,0 27,0-26,0-1,26-26,1 0,52-26,-52-27,26 0,-27 0,27-27,-53 28,26 25,-26 1,0 26,27 0</inkml:trace>
  <inkml:trace contextRef="#ctx0" brushRef="#br1" timeOffset="155554.8972">10769 8175,'0'27,"52"-27,-25 0,52 0,1 0,-27 0,0 0,-1-53,-25 26,-27-26,0 27,0 0,-27-27,-25 53,-28 0,1 0,26 53,0-27,53 0,-27 54,27-27,0-27,53 27,0-26,0-27,53 79,26-79,27 53,-53-53,-27 0</inkml:trace>
  <inkml:trace contextRef="#ctx0" brushRef="#br1" timeOffset="156081.9273">12065 7434,'0'53,"-79"80,79-27,-53 52,53-25,0-28,0 28,53-54,-53-26,53 0,-1-53,-25 0,-1 0,27-27,-26-25</inkml:trace>
  <inkml:trace contextRef="#ctx0" brushRef="#br1" timeOffset="156403.9458">12462 7778,'0'0,"-27"80,27-27,0 0,0 0,0-1,0 28,0-54,0 1,0 26,27-53,-27-27,53 1,-53-27,53 0,0 53,-27 0,-26 0,27 53,-27-27,52 27,-52-26,27-1,-27 27,53-53</inkml:trace>
  <inkml:trace contextRef="#ctx0" brushRef="#br1" timeOffset="156787.9678">13176 8017,'0'-53,"0"26,0 1,-53 26,53-53,-105 53,78 0,1 26,-27 1,53-1,0 27,0-26,0-1,26-26,1 53,-1-53,27 0,-27 0,1-27,52-25,-52 52,-27 0,53 79,0-53,-27-26,0 0</inkml:trace>
  <inkml:trace contextRef="#ctx0" brushRef="#br1" timeOffset="157024.9809">13732 7196,'0'-26,"0"26,0 26,-79 80,79 0,-80 26,80-26,0 26,-26 27,26-53,0 26,0-52,0-1,0-26,0-27</inkml:trace>
  <inkml:trace contextRef="#ctx0" brushRef="#br1" timeOffset="157212.9921">13388 7937,'0'0,"53"-26,0 26,0 0,26 0,0 0,-26 0,-26 0,-27 26</inkml:trace>
  <inkml:trace contextRef="#ctx0" brushRef="#br1" timeOffset="157971.0354">12435 7514,'0'-27,"0"80,0-26,0 26,0-27,0 27,0 26,0-26,0 0,0-26</inkml:trace>
  <inkml:trace contextRef="#ctx0" brushRef="#br1" timeOffset="158316.0552">11880 7726,'26'0,"1"0,52 0,0 0,-26 0,27 0,-1 0,27 0,53 0,-53 0</inkml:trace>
  <inkml:trace contextRef="#ctx0" brushRef="#br1" timeOffset="159239.108">14737 7487,'0'0,"0"-26,0-1,0 1,0-27,0 53,-53 0,27 0,26 27,-53-1,53 27,-53 53,53-27,0 1,-53-1,53 0,0 1,0-27,0-1,0 1,0-26</inkml:trace>
  <inkml:trace contextRef="#ctx0" brushRef="#br1" timeOffset="159471.1212">14367 7805,'0'-27,"0"27,53 0,-27 0,27 0,0 0,26 0,-26 0,0 0,0 0,0 0</inkml:trace>
  <inkml:trace contextRef="#ctx0" brushRef="#br1" timeOffset="159764.138">15214 7355,'0'-26,"-53"52,53 27,-80 26,80 54,-53-54,53 27,-53 0,53-27,0-26,0-27,0 27,53-53,-26 0,26 0</inkml:trace>
  <inkml:trace contextRef="#ctx0" brushRef="#br1" timeOffset="160153.1602">15372 7514,'27'-53,"26"53,26 0,-52 0,-1 0,27 26,-53 1,0 26,-27 26,1-26,-53 0,26 0,26-27,-26 27,53-26,0-1,27-26,26 0,26 0,-26 0,-27 0,1 0</inkml:trace>
  <inkml:trace contextRef="#ctx0" brushRef="#br1" timeOffset="160385.1735">15319 7673,'0'26,"53"-26,27 0,26 0,26 0,-26 0,-27 0,0-26,-52 26</inkml:trace>
  <inkml:trace contextRef="#ctx0" brushRef="#br1" timeOffset="160595.1855">16034 7461,'26'0,"-26"26,53 54,-53-27,0 0,0 0,0 26,0-26,-26 0,-27 0,0 26,26-53</inkml:trace>
  <inkml:trace contextRef="#ctx0" brushRef="#br1" timeOffset="161615.2439">16642 7143,'0'-52,"-53"52,53 26,0 53,0 27,0 26,-53 27,53 0,0 26,0-79,0-27,0-52,27-80,-1 0,27-26,0-27,0 0,-26 27,-27 52,26 27,27 0,-53 0,26 53,-26 0,53 0,-53-27,27 27,-27-26,53 26,-53-27,26-26,-26 27</inkml:trace>
  <inkml:trace contextRef="#ctx0" brushRef="#br1" timeOffset="162202.2774">17410 7540,'0'-26,"-53"26,0 0,0 0,26 53,27-27,-53 1,53 26,27-27,52-26,-26 0,0 0,-26-26,26-27,-27 26,-26 1,53 26,-53-53,0 106,0 0,79 0,-52-53,26 0,0 0,-27 0,27-53,-27 26,-26 1,0-54,-26 80,-1 0,27 27,0-1,27 27,26 27,-27-27,27 26,-53-26,27-27,-27 27,-53-53,-27 80,1-80,-27 52,80-52</inkml:trace>
  <inkml:trace contextRef="#ctx0" brushRef="#br1" timeOffset="162883.3163">18521 7091,'0'-27,"0"27,-27 53,27 26,0 1,-53 52,53-53,0 1,0-1,0 1,27-28,-1 1,27-53</inkml:trace>
  <inkml:trace contextRef="#ctx0" brushRef="#br1" timeOffset="163348.343">19024 7593,'26'53,"-26"-26,0-1,0 27,0-27,53 1,-53 26,26-53,1-27,-27 1,53-27,-53 0,26 27,-26 52,53 27,-53-27,53-26,0 27,-27-27,1 0,26 0,-53 0,0-27,0-25,0-1,0 26,0 1,0-27,0 53</inkml:trace>
  <inkml:trace contextRef="#ctx0" brushRef="#br1" timeOffset="163695.3628">18098 7408,'79'0,"-26"0,0 0,0 0,0 0,26 0,-26 0,26 0,1 0,-1 0,0 0</inkml:trace>
  <inkml:trace contextRef="#ctx0" brushRef="#br1" timeOffset="164218.3927">19738 7673,'-53'0,"0"0,0 26,27-26,-27 53,53 0,0-27,0 1,26-27,54 0,-1 0,27 0,-53-53,0 26,0-25,-53 25,0-26,0 27,0-1,0 1,-27 26,-26 0,53 26,-53 1</inkml:trace>
  <inkml:trace contextRef="#ctx0" brushRef="#br1" timeOffset="165035.4393">20902 7434,'-53'0,"53"0,0 53,53 0,0-53,0 0,26 0,-26 0,0 0,0 0,-26-53,-27 0,0 1,-27 52,1 0,-27 0,53 26,0 27,0-27,53 27,0-26,-27-1,-26 27,26-26,-26 26,0-53,-52 52,-28-52,-52 53,52-53,28 0,25 0</inkml:trace>
  <inkml:trace contextRef="#ctx0" brushRef="#br1" timeOffset="165223.4502">21008 7038,'0'-53,"0"53,0 26,0 1,0-1</inkml:trace>
  <inkml:trace contextRef="#ctx0" brushRef="#br1" timeOffset="165545.4687">21590 7434,'-26'0,"26"80,26-27,27-53,26 0,1 0,-27 0,-27 0,-26-106,0 79,-53 27,0-52,0 52,27 0,-54 0,80 26,0 0,0 27</inkml:trace>
  <inkml:trace contextRef="#ctx0" brushRef="#br1" timeOffset="165965.4927">21960 7699,'0'0,"27"0,-27-26,79-27,1 0,-1-27,27-25,0 25,0-52,-1-53,-25 26,-54 80,-26 26,0 0,-53 53,0 0,-26 53,-27 52,27-25,52 26,-26-27,53 0,-53 1,53 26,0-53,0-1,27-25,26 52,-27-79,54 0,-27 0,0 0</inkml:trace>
  <inkml:trace contextRef="#ctx0" brushRef="#br1" timeOffset="166317.5128">22834 7382,'0'-53,"-27"53,-26 0,27 0,-27 26,26 1,27 25,0 1,27-53,-1 0,27 0,-26-26,26-27,-27 27,-26 52,0 0,0 1,0 26,53 0,0-53,0 0,26 0</inkml:trace>
  <inkml:trace contextRef="#ctx0" brushRef="#br1" timeOffset="166723.536">23601 6985,'0'-80,"0"27,0-26,0 53,-27 26,27 26,-79 80,26 0,0 26,53-26,-79 26,79-26,0 0,0 0,0-53,0-27,53-26,0 0,52 0,-25-26,26-27,-27-27,0-26,-26 27,-53 53,0-27,-26 53,-27 0,53 26,-53 1,53 25,0-25,0-1,0 27,27-53,25 53,1-53,0 0,0 27,27-27,-54 0</inkml:trace>
  <inkml:trace contextRef="#ctx0" brushRef="#br1" timeOffset="167234.5653">24739 7434,'0'-52,"0"52,-53 0,-27 0,-26 0,-26 0,0 0,0 52,79 1,0-26,53 26,0-27,26 27,27-53,53 0,0 0,0 0,-1-53,-52 0,27 0,-80-26,53 0,-53-1,0 1,0 0,0-1,0 1,0 26,0-27,0 80,0 80,0-1,-53 1,53-1,0 0,-27 1,27-1,0 27,0 26,0-52,-53-1,53-26</inkml:trace>
  <inkml:trace contextRef="#ctx0" brushRef="#br1" timeOffset="167652.5889">22913 7011,'79'0,"1"0,26 0,52 0,1 53,26-53,0 53,-52-53,-1 0,-53 53,-26-53</inkml:trace>
  <inkml:trace contextRef="#ctx0" brushRef="#br1" timeOffset="169199.6777">8096 9181,'0'-53,"106"53,-53-27,26 27,54-105,-1 25,-53 27,1-26,-80 52,26 27,-26-53,0 1,-53 52,27 0,-27 0,0 0,0 26,27 0,26 27,0 0,53-26,-1 52,1-52,0 26,0-27,-53 0,27-26,-27 80,0-54,-53-26,26 53,-52-53,52 0,1 53,-27-53,53-26</inkml:trace>
  <inkml:trace contextRef="#ctx0" brushRef="#br1" timeOffset="169474.6934">8811 8890,'0'-27,"0"80,0 0,0 0,0 0,0 26,0-26,0-26,0-1,26 27,27-27</inkml:trace>
  <inkml:trace contextRef="#ctx0" brushRef="#br1" timeOffset="169654.7037">8943 8784,'0'-27,"0"27,26 53,-26 27,0-1</inkml:trace>
  <inkml:trace contextRef="#ctx0" brushRef="#br1" timeOffset="169970.7218">8996 9313,'53'0,"-53"26,0 27,26-53,-26 27,27-27,-1 0,54-27,-80 1,52-1,-52-25,53 25,-53-26,53 53,-26 0,-27 27,0-1,26-26,-26 27,53-27,-53 52,53-52,-27 0</inkml:trace>
  <inkml:trace contextRef="#ctx0" brushRef="#br1" timeOffset="170429.748">9657 9022,'0'-26,"-26"-27,26 26,0 1,0-27,-53 53,0 0,27 0,-27 0,26 26,27 1,-53 26,53 0,27-1,-1-52,27 0,0 53,0-53,-27 0,27 0,-26 27,-27 26,0 0,0-27,0 27,0 0,0 26,0 1,0-27,0-27,0 27,-27-53,-26 0,53 0,-79-53,79 0,0 0,0 0,26 0,27-26,53 26</inkml:trace>
  <inkml:trace contextRef="#ctx0" brushRef="#br1" timeOffset="170953.778">10292 9260,'-26'53,"-27"-27,26 54,27-54,0 1,27-27,-1 0,27 0,0 0,-26 0,-1-27,-26 1,80-27,-80 26,-27 27,27 53,0-26,0 26,53-53,-27 26,27-26,27 0,-1-26,-26-27,0-27,-27 1,27-80,-53-79,53 27,-53 105,0 53,0 0,-26 53,-27 0,26 0,-26 79,1 1,52 25,-53 54,53-53,0 0,0 0,26-53,-26 0,53-1,-53 1,0 27,0-27,0-27</inkml:trace>
  <inkml:trace contextRef="#ctx0" brushRef="#br1" timeOffset="171852.8289">11589 8996,'-27'-53,"1"26,-27 27,26-53,1 53,-27-26,0 26,27 0,-27 0,26 0,1 26,-27 27,53-26,-53-1,53 27,0-27,0 1,0 26,27-53,25 53,-25-53,-1 0,27 0,-26 0,-1 0,27-27,-26 1,-27-1,26 27,27 0,26 0,-52 0,26 80,0-80,-27 26,27-26</inkml:trace>
  <inkml:trace contextRef="#ctx0" brushRef="#br1" timeOffset="172084.8427">11853 9181,'53'0,"-26"0,-1 0,27 0,-53 53,53-27,-53 1,53 25,-53-25,-27-27,27 0,0-27,0-25,0 25,0 1,27-27,-1 53,27-53,27 53</inkml:trace>
  <inkml:trace contextRef="#ctx0" brushRef="#br1" timeOffset="172302.8552">12515 9048,'-53'80,"53"-54,0 1,0 52,0-26,0-27,26 1,1 26,26-53,-27 26,1-26</inkml:trace>
  <inkml:trace contextRef="#ctx0" brushRef="#br1" timeOffset="172474.865">12621 8916,'0'-53,"0"27,0-1,0 54,0-1</inkml:trace>
  <inkml:trace contextRef="#ctx0" brushRef="#br1" timeOffset="172722.8792">12991 8652,'0'79,"0"0,-26 27,26 0,0-27,0 1,0-1,0 0,0-26,0 0,0-26</inkml:trace>
  <inkml:trace contextRef="#ctx0" brushRef="#br1" timeOffset="173121.902">12700 9154,'0'-26,"26"26,27 0,0 0,27 0,-1 0,27 0,0 0,0-53,-27 53,-26 0,-27-53,-26 53,0 26,0 1,0 26,0 0,0 26,0-52,0-1,-26 27,26 0,0-80</inkml:trace>
  <inkml:trace contextRef="#ctx0" brushRef="#br1" timeOffset="173279.911">13600 8784,'0'-53,"53"26,-53 1,26 52,-26 1</inkml:trace>
  <inkml:trace contextRef="#ctx0" brushRef="#br1" timeOffset="173840.9431">13758 9287,'27'0,"26"0,-27-27,27 27,0 0,0 0,-27-53,27 53,-26-53,-27 0,53 53,-53-53,-27 53,1-26,-1 26,-52 0,26 26,27-26,26 80,0-54,0 27,0-26,0-27,52 53,81-53,-1 0,27-27,-27 1,-53-27,-26 0,-53 26,53 1,-53-27,-26 0,-27 53,26 0,27 0,0 53,0 0,0-27,53 27,-26-26,26 26,-53-27,26-26,-26 53,0-27,0-26,-79 0,-1 80,28-80,-1 53</inkml:trace>
  <inkml:trace contextRef="#ctx0" brushRef="#br1" timeOffset="174797.9979">16166 8757,'0'-26,"-26"26,-27 0,0 0,-27 26,54 1,-1-1,27 27,0-26,0-1,27 27,26-53,0 0,26-26,-52-1,-1 1,27-27,-27 26,-26 27,0 27,0 26,80 0,-54-27,27-26,0 0,0 0</inkml:trace>
  <inkml:trace contextRef="#ctx0" brushRef="#br1" timeOffset="175047.0121">16748 8440,'0'0,"0"53,0 26,0 1,0-28,0 28,0-1,0 1,0-1,0-26,0 0,53 0</inkml:trace>
  <inkml:trace contextRef="#ctx0" brushRef="#br1" timeOffset="175235.0229">16695 8678,'27'0,"26"0,-27 0,1 0,25 0,28 26,-27-26,0 53,0-53</inkml:trace>
  <inkml:trace contextRef="#ctx0" brushRef="#br1" timeOffset="176023.0679">18494 8466,'53'0,"0"0,0 0,0 0,26 53,-52-26,-27-1,0 27,0-26,0-1,-27 27,-52 0,53 0,-1-27,27 54,0-27,0-27,53-26,26 26,27-26,-26 0,-54 0,27 0</inkml:trace>
  <inkml:trace contextRef="#ctx0" brushRef="#br1" timeOffset="176293.0833">18468 8704,'26'0,"27"0,27 0,-27 0,-27 0,1 0,25 0,-25 0,-27 0,53 0,0 53,0-53,-27 0</inkml:trace>
  <inkml:trace contextRef="#ctx0" brushRef="#br1" timeOffset="176517.0962">19420 8784,'80'-27,"-54"27,27 0,-26 0,-27 53,0 0,0-53</inkml:trace>
  <inkml:trace contextRef="#ctx0" brushRef="#br1" timeOffset="176660.1043">19500 9022,'26'0,"1"0,26 0,26 0,-26 0,-27 0,-26 26</inkml:trace>
  <inkml:trace contextRef="#ctx0" brushRef="#br1" timeOffset="177373.1452">20267 8863,'0'-53,"53"27,-27 26,27 0,0 0,53-53,-26 53,-28 0,-25 0,26 0</inkml:trace>
  <inkml:trace contextRef="#ctx0" brushRef="#br1" timeOffset="177630.1599">21034 8334,'53'-26,"-53"52,0 27,0 0,0 0,0 26,0-26,0 0,0 0,27 0,-27 0,0 0</inkml:trace>
  <inkml:trace contextRef="#ctx0" brushRef="#br1" timeOffset="179070.2422">22384 8069,'-27'0,"-26"0,27 0,-27 27,0 26,53 0,-26 0,26-27,0 1,0-27,26 0,27 0,0 0,-27 0,1 0,26 0,-53-27,0 27,0 53,0 0,26-53,1 0,52 0,-26 0,0 0,0 0,0 0,-27-53,-26 0,0 80,0 26,0 26,0 0,0 1,-53-1,53 27,0-53,0 0,0-27,0 27,0-53</inkml:trace>
  <inkml:trace contextRef="#ctx0" brushRef="#br1" timeOffset="180008.2959">23839 8228,'0'-26,"26"26,54 0,-1 0,1 0,-28 0,1 0,0 26,-53 54,0-27,0-1,-79 28,52-27,-25 0,25-27,27 1,-53 25,53-25,80 52,-28-79,28 0,-1 27,54-27,-81 0</inkml:trace>
  <inkml:trace contextRef="#ctx0" brushRef="#br1" timeOffset="180263.3105">23813 8387,'0'0,"0"-53,52 53,1 0,0 0,27 27,-1-27,27 52,0-52,0 53,26-53,-53 27,-26-27</inkml:trace>
  <inkml:trace contextRef="#ctx0" brushRef="#br1" timeOffset="180489.3233">24791 8572,'0'0,"53"0,0 0,-26 0,-1 0,27 0,-26 27,-27-1</inkml:trace>
  <inkml:trace contextRef="#ctx0" brushRef="#br1" timeOffset="180644.3323">24818 8863,'26'0,"1"0,-1 0,27 0,-26 0,-1 0,27 0</inkml:trace>
  <inkml:trace contextRef="#ctx0" brushRef="#br1" timeOffset="180953.3499">25585 8652,'27'0,"52"0,0 0,-26 0,0 0,0 0,0 0,-26 0,-27 26</inkml:trace>
  <inkml:trace contextRef="#ctx0" brushRef="#br1" timeOffset="181523.3823">26644 8308,'52'-27,"1"27,-53-26,27 26,26 0,-27 0,-26 53,27-53,-27 53,0-1,-27-52,27 27,-26-27,26 26,-27-26,27 53,0 0,0-53,0 53,53-53,0 53,0 0,-53-27,0 1,-26 26,-1-53,1 0,-27 26,26-26,1 0,26 53,-53-53</inkml:trace>
  <inkml:trace contextRef="#ctx0" brushRef="#br1" timeOffset="185764.6251">11827 7673,'26'0,"27"0,-26 0,-1 0,1 0,52 0</inkml:trace>
  <inkml:trace contextRef="#ctx0" brushRef="#br1" timeOffset="188996.81">5133 10795,'53'0,"-53"-27,26 27,-26-53,0 0,0 0,0 53,-79 0,26 0,53 53,-53 27,53-27,-53 26,53 0,0 1,0-1,0 1,0-1,0-26,0 0,0-27,0 1,27 26,-27-27</inkml:trace>
  <inkml:trace contextRef="#ctx0" brushRef="#br1" timeOffset="189215.8223">4657 11192,'26'-27,"1"27,26 0,-1 0,1 0,27 0,-1-53,0 53,27 0,27 0,-54-26</inkml:trace>
  <inkml:trace contextRef="#ctx0" brushRef="#br1" timeOffset="189498.8387">5768 10557,'-79'0,"52"52,-52 1,26 53,0-26,0 52,53 27,-53-27,53 0,0-52,79-27,-26 26,27-53,52-26,-53 0</inkml:trace>
  <inkml:trace contextRef="#ctx0" brushRef="#br1" timeOffset="189978.8662">6138 10795,'0'0,"53"-53,0 53,0 0,26 0,-26 0,0 26,-53 1,27-1,-27 27,0 0,0 0,-53 0,0 26,0-26,0 0,53 0,-26-53,26 53,0-27,53-26,26 0,-26 0,0 0,0 0</inkml:trace>
  <inkml:trace contextRef="#ctx0" brushRef="#br1" timeOffset="190218.8799">5953 11059,'53'0,"0"0,-27 0,27 0,0 53,0-53,27 0,-1 53,27-53,-27 0,27-26,-27 26</inkml:trace>
  <inkml:trace contextRef="#ctx0" brushRef="#br1" timeOffset="190475.8941">6959 10874,'26'0,"27"0,-53 27,0 52,26-26,-26-27,0 27,0 0,-53 26,53-26,-52 0,52 0,-53-26,53-1,26-26</inkml:trace>
  <inkml:trace contextRef="#ctx0" brushRef="#br1" timeOffset="190684.9063">7435 11086,'26'0,"27"-27,-26 27,-1 0,27 0,0 0,-27 0,27 0,-53 53,-26-26</inkml:trace>
  <inkml:trace contextRef="#ctx0" brushRef="#br1" timeOffset="190818.9142">7541 11403,'79'0,"27"-26,-53 26,-27 0,27 0</inkml:trace>
  <inkml:trace contextRef="#ctx0" brushRef="#br1" timeOffset="191532.9551">11033 9922,'0'-53,"0"79,0 27,0 0,0 0,0 0,0 26,-26 27,26-27,-53-52</inkml:trace>
  <inkml:trace contextRef="#ctx0" brushRef="#br1" timeOffset="192026.9833">9260 10689,'80'0,"-54"0,1 0,26 0,26 0,27 0,79-53,27 53,105 0,54 0,26-79,52 79,1 0,-27-53,-79 53,-53 0,-26 0,-27 0,-79 0,-53 0,-53 0,0 0,-53-53,-27 53,27 53,-53-53</inkml:trace>
  <inkml:trace contextRef="#ctx0" brushRef="#br1" timeOffset="192919.0343">9499 11112,'26'0,"53"0,-52 0,-1 0,27 53,-53-26,27 25,-27-25,0 26,0 0,-53 26,26-26,-26 0,27 0,26-27,-53-26,53 53,53 27,-27-80,27 0,0 0,27 0,-54 0</inkml:trace>
  <inkml:trace contextRef="#ctx0" brushRef="#br1" timeOffset="193183.0494">9366 11456,'27'0,"52"0,0 0,-26 27,0-27,27 0,-1 0,-26 0</inkml:trace>
  <inkml:trace contextRef="#ctx0" brushRef="#br1" timeOffset="193489.0669">10134 11588,'0'0,"52"0,28-26,-1 26,27 0,-27-53,-26 53,0 0</inkml:trace>
  <inkml:trace contextRef="#ctx0" brushRef="#br1" timeOffset="193730.0807">10398 11350,'0'0,"0"27,0 26,0-27,0 1,0 26,0-27,0 0,53 54,-26-80</inkml:trace>
  <inkml:trace contextRef="#ctx0" brushRef="#br1" timeOffset="193968.0943">10769 11244,'0'-26,"0"79,0 0,0 0,0 26,0-26,0 0,0 0,0-27</inkml:trace>
  <inkml:trace contextRef="#ctx0" brushRef="#br1" timeOffset="194203.1078">11271 11006,'0'0,"0"53,0 53,0-27,0 1,0-1,0 1,-79-1,0 27,-1 0,-26-53,-26 26,79-79</inkml:trace>
  <inkml:trace contextRef="#ctx0" brushRef="#br1" timeOffset="194757.1395">9393 10980,'-27'26,"-52"54,26-27,0 0,27 26,26-26,-53 26,53 1,26 52,54-26,-1-27</inkml:trace>
  <inkml:trace contextRef="#ctx0" brushRef="#br1" timeOffset="195463.1798">11748 11006,'0'0,"-27"0,-26 27,0 52,-26 1,52-1,-26 27,1-27,52 27,0 26,0-52,26-1,27-26,53 0,-27-53</inkml:trace>
  <inkml:trace contextRef="#ctx0" brushRef="#br1" timeOffset="196123.2176">11853 11139,'0'-53,"53"53,27 0,-1 0,0 0,-26 0,-26 0,26 0,-53 26,-27 27,1 0,-27 0,0 26,-26-26,26 0,26-26,27-1,0 27,0-27,0 1,53-27,26 79,1-79,26 0,-27 0,-26 0,0 0,-53 0</inkml:trace>
  <inkml:trace contextRef="#ctx0" brushRef="#br1" timeOffset="196399.2334">11933 11377,'53'0,"26"0,0 0,54 0,-27 0,-1 0,-25 0</inkml:trace>
  <inkml:trace contextRef="#ctx0" brushRef="#br1" timeOffset="196662.2484">12779 11456,'0'0,"53"0,0 0,-26 0,26 0,0 0,26-53,-53 53,1 0,-1 0</inkml:trace>
  <inkml:trace contextRef="#ctx0" brushRef="#br1" timeOffset="196895.2618">13018 11297,'-27'0,"1"27,26-1,0 27,-53 0,53 0,0 0,-53 26,53-26,0 0,26-53</inkml:trace>
  <inkml:trace contextRef="#ctx0" brushRef="#br1" timeOffset="197344.2874">13361 11165,'53'0,"-26"0,-1 0,27 0,0 0,-53 27,0 52,-26-26,-1 0,27-27,0 1,27-27,26 0,0 53,26-53,-53 0,27 53,-53-1,-26-25,-27-27,-26 79,26-79,26 27,-26-27,53 26</inkml:trace>
  <inkml:trace contextRef="#ctx0" brushRef="#br1" timeOffset="197590.3013">14049 10901,'0'0,"53"26,-53 53,0 1,0-1,27-26,-27 0,0 0,0 26,0-26,-27 0,1 0,-27 26,26-79</inkml:trace>
  <inkml:trace contextRef="#ctx0" brushRef="#br1" timeOffset="199475.4093">15663 10901,'0'-53,"27"53,-1 0,27 0,-26 0,-27 26</inkml:trace>
  <inkml:trace contextRef="#ctx0" brushRef="#br1" timeOffset="199625.4179">15637 11139,'26'0,"27"-53,0 53,27 0,-54 0,0 0</inkml:trace>
  <inkml:trace contextRef="#ctx0" brushRef="#br1" timeOffset="200329.4582">17489 9736,'0'-26,"26"26,-26 0,0 26,-26 54,0 26,-54 52,27-78</inkml:trace>
  <inkml:trace contextRef="#ctx0" brushRef="#br1" timeOffset="200606.4739">16880 10451,'27'0,"26"0,26 0,27-53,53 53,0 0,-27 0,-26 0,-27 0,0 0,-52 0,-27 0</inkml:trace>
  <inkml:trace contextRef="#ctx0" brushRef="#br1" timeOffset="200966.4943">17119 10689,'26'0,"53"0,1 0,-1 0,-26 53,0-53,-53 26,26-26,-26 27,0 26,-79-27,53-26,26 53,-27-53,27 26,27-26,26 0,26 27,27-27,52 0,28 0,-1-27</inkml:trace>
  <inkml:trace contextRef="#ctx0" brushRef="#br1" timeOffset="201949.5508">18812 9736,'0'-26,"-53"-27,0 53,-26 0,-27 0,0 0,27 0,-1 0,54 0,52 0,-26 79,0-26,0 0,0 0,0 53,0 53,0-53,0 52,0-52,80 53,-80-53,79 26,-26-53,0 27,-53-53,53-26,-53 25,53-25,-53 26,53 0,-27-53,53 26,1-26,-1 0,27 0,0 0,0 0,0 0</inkml:trace>
  <inkml:trace contextRef="#ctx0" brushRef="#br1" timeOffset="202929.6069">19976 9498,'0'-53,"0"0,0 0,27 53,-27-52,0 78,-53 106,0-26,53 26,-53 27,53-27,0 27,0-79,0-54</inkml:trace>
  <inkml:trace contextRef="#ctx0" brushRef="#br1" timeOffset="203281.627">19315 10266,'26'0,"27"0,0 0,0-53,26 53,27 0,79 0,53 0,-79 0,26 0,1 0,-28 0,-52 0,-53 0,-53 0,0 53</inkml:trace>
  <inkml:trace contextRef="#ctx0" brushRef="#br1" timeOffset="203641.6476">19976 10398,'0'0,"0"26,0 1,0-1,-53 54,53-28,-26-25,26 26,0-27,-53-26,53 27</inkml:trace>
  <inkml:trace contextRef="#ctx0" brushRef="#br1" timeOffset="203904.6627">20161 10662,'27'0,"52"0,-52 0,25 0,28 0,-1 0,-26 0,0 0</inkml:trace>
  <inkml:trace contextRef="#ctx0" brushRef="#br1" timeOffset="204158.6772">20399 10557,'-53'0,"53"0,0 52,-26-25,26-1,0 54,0-27,0 0,0-27,0-26</inkml:trace>
  <inkml:trace contextRef="#ctx0" brushRef="#br1" timeOffset="204556.7">20743 10530,'0'-26,"53"26,0 0,-26 0,-1 0,27 0,-27 26,-26 1,53-27,-53 79,0-26,-26-27,-1 27,-52 0,53 0,26 0,0-53,53 79,-1-79,28 0,-27 27,-27-27</inkml:trace>
  <inkml:trace contextRef="#ctx0" brushRef="#br1" timeOffset="204742.7106">20717 10715,'106'0,"-53"0,26 0,0 0,1 0,-1 0,-26 0,-26 0</inkml:trace>
  <inkml:trace contextRef="#ctx0" brushRef="#br1" timeOffset="205192.7363">21775 10133,'53'0,"-26"0,26 0,-27 0,27 0,26 0,1 0,-1 0</inkml:trace>
  <inkml:trace contextRef="#ctx0" brushRef="#br1" timeOffset="205943.7793">23310 9154,'0'-26,"53"26,-53 0,0 53,0-27,0 27,0 0,0 26,-27 27,1-53,26-26</inkml:trace>
  <inkml:trace contextRef="#ctx0" brushRef="#br1" timeOffset="206270.798">22569 9895,'53'0,"0"0,0 0,53 0,79-53,79 53,1 0,26 0,0 0,0 0,0 0,-106 0,-79 0,-53 0,-53 80,-26-80</inkml:trace>
  <inkml:trace contextRef="#ctx0" brushRef="#br1" timeOffset="210361.032">23019 10160,'79'-27,"-52"27,-1 0,27 0,-27 0,27 0,-53 27,0-1,0 27,0-26,-53 25,27-25,-27-27,27 53,26 0,53-27,-1-26,28 53,-27-53,0 27,-27-27,-26 52,0-52,-53 0,0 27,-26-27,26 0,27 0,26 26,-27-26</inkml:trace>
  <inkml:trace contextRef="#ctx0" brushRef="#br1" timeOffset="210706.0513">23998 10477,'0'-26,"0"26,53 0,0 0,26 0,0 0,1 0,-54 0</inkml:trace>
  <inkml:trace contextRef="#ctx0" brushRef="#br1" timeOffset="210930.0643">24077 10266,'0'-27,"53"27,-53 27,0-1,0 0,0 54,-26-27,26 0,0 0,0 26,0-26</inkml:trace>
  <inkml:trace contextRef="#ctx0" brushRef="#br1" timeOffset="211432.0932">24739 10133,'26'0,"0"0,27 0,-26 0,-1 0,27 0,-53 0,27 0,-27 80,0-27,-27-27,-26 27,0-27,-26 27,53-26,26-1,-27-26,27 80,0-28,53-52,0 27,0-27,0 0,0 0,0 53</inkml:trace>
  <inkml:trace contextRef="#ctx0" brushRef="#br1" timeOffset="211659.1062">24606 10345,'53'0,"0"0,-26 0,25 0,1 0,0 0,0 0,27 26,-27-26,-1 0,1 0</inkml:trace>
  <inkml:trace contextRef="#ctx0" brushRef="#br1" timeOffset="212806.1718">25426 9313,'0'-53,"53"53,-26 0,52 0,1 0,25 0,28 0,-27 0,-1 0,-25 0,-27 0,-53 27,0-1,0 0,0 54,0-1,0 1,0-1,0 27,0-27,0 1,0 25,0 1,-53 27,53-28,0-25,0-1,0 0,0 27,0-53,0 0,0-26,-53 52,26-79,-26 0,27 0,-27 0,0 0,0 0,0-26,-26 26,53 0,-1 0</inkml:trace>
  <inkml:trace contextRef="#ctx0" brushRef="#br1" timeOffset="214081.2447">26882 10160,'26'0,"1"0,26 0,-53 53,-27-53,-52 26,-1-26,27 53,27-53</inkml:trace>
  <inkml:trace contextRef="#ctx0" brushRef="#br1" timeOffset="215902.3489">27887 8837,'0'-53,"0"106,-53 26,53 27,-26 26,26-26,0 0,0-27,-53 54,53-54,0 0,0-52,0-1,0-52,0-27,0-26,0-27,26-27,-26 28,80-28,-54 27,27 1,0 52,-27 0,27 0,0 53,-26 26,-27 27,0 0,0 0,0 0,-27 26,-26-26,-53 27,27-54,0 27,26-27,26 27</inkml:trace>
  <inkml:trace contextRef="#ctx0" brushRef="#br1" timeOffset="216557.3863">28443 9181,'0'-27,"0"1,0-27,-53 53,26 0,-26 0,1 0,-1 0,26 26,1-26,26 27,-53-27,53 26,0 27,26-53,1 27,-1-27,27 0,-26 0,-1 0,27 0,-27-53,-26 26,53 27,0 0,-53 53,80-26,-80 26,52-27,1-26</inkml:trace>
  <inkml:trace contextRef="#ctx0" brushRef="#br1" timeOffset="216803.4004">28654 9313,'27'0,"-1"0,54 0,-54 0,1 26,26 27,-53 0,0-26,0-27,-53 0,53-27,0-26,0 27,0-1,26-25,27 25,0-26,53 27,-27-27,0 0</inkml:trace>
  <inkml:trace contextRef="#ctx0" brushRef="#br1" timeOffset="217036.4138">29316 9022,'-27'0,"27"-26,0 52,0 0,0 27,0 27,0-1,0 27,0-27,0 1,0-27,0 0,0-27</inkml:trace>
  <inkml:trace contextRef="#ctx0" brushRef="#br1" timeOffset="217238.4253">29131 9313,'26'0,"53"0,-26 0,27 0,-27 0,0 0,0 0,-1 0,1 0</inkml:trace>
  <inkml:trace contextRef="#ctx0" brushRef="#br1" timeOffset="217455.4377">29633 9287,'27'0,"-27"26,0 0,0 27,-27 27,27-27,0 0,0-27,-26 27,26-27,26-26,1 0</inkml:trace>
  <inkml:trace contextRef="#ctx0" brushRef="#br1" timeOffset="217660.4495">29924 8943,'0'-53,"27"53,-27 26,53-26</inkml:trace>
  <inkml:trace contextRef="#ctx0" brushRef="#br1" timeOffset="218272.4843">30295 9287,'0'0,"-27"-27,-52 27,26 0,0 0,27 0,-27 0,53 27,0 25,26-52,27 0,-26 0,-27 27,26-27,-26 53,53-53,0 53,26-53,27 0,0 0,53 0,26 0,-26-80,-27 1,-26 0,-27-27,1 26,-28-25,-52 52,0 26,0-26,-26 53,-27 0,27 0,-27 53,26 0,27 0,-79 0,79 26,0 1,0-1,0 0,0 1,0-1,0 1,0-1,0 0,26-26</inkml:trace>
  <inkml:trace contextRef="#ctx0" brushRef="#br1" timeOffset="219372.5474">28363 9657,'0'-53,"0"27,0 26,-79 0,26 26,53 27,-53 0,53 0,-79 53,79-53,-27 26,27-26,-53 26,53-26,0-26,-26 26,-27-1</inkml:trace>
  <inkml:trace contextRef="#ctx0" brushRef="#br1" timeOffset="219586.5596">27808 10027,'26'0,"1"0,26 0,-27 0,27 0,0 0,26 0,1 0,-1 0,0 0,-26 0</inkml:trace>
  <inkml:trace contextRef="#ctx0" brushRef="#br1" timeOffset="219908.578">28496 9974,'0'27,"26"-1,-26 1,0 26,0-27,0 1,0 26,0-106,0 0,27 26,-27-26,52 53,-52-53,27 53,26 0,-27 0</inkml:trace>
  <inkml:trace contextRef="#ctx0" brushRef="#br1" timeOffset="220351.6034">29104 10054,'0'-27,"0"-52,-53 0,0 79,0 53,53-27,0 0,0 27,0-26,27 26,26-53,-27 0,1 0,-1 0,54 0,-54 0,0 53,27-53</inkml:trace>
  <inkml:trace contextRef="#ctx0" brushRef="#br1" timeOffset="220666.6213">29660 10001,'53'0,"-80"0,-26 0,-26 0,26 0,0 0,-26 26,52-26,27 80,-26-54,26 27,0 0,26 0,27 0,27-53,25 53,1-53,-26 0,-27 0,-27 0</inkml:trace>
  <inkml:trace contextRef="#ctx0" brushRef="#br1" timeOffset="220920.6359">30321 9763,'0'-27,"0"54,0 26,-53 0,53 0,-26 52,26-25,-53-1,53 1,-26-28,26 1,-53-53</inkml:trace>
  <inkml:trace contextRef="#ctx0" brushRef="#br1" timeOffset="221153.6493">29924 10133,'0'0,"53"-26,0 26,-26 0,26 0,26 26,0-26,1 0,-1 0,0 0,-26 0,0 0</inkml:trace>
  <inkml:trace contextRef="#ctx0" brushRef="#br1" timeOffset="221340.66">30692 10080,'0'0,"-53"0,53 80,-27-54,27 1,-53 26,53-27,0 0,-26 27,26-26</inkml:trace>
  <inkml:trace contextRef="#ctx0" brushRef="#br1" timeOffset="221534.6711">30850 9816,'0'-27,"0"27,0 27,0 26,0-53</inkml:trace>
  <inkml:trace contextRef="#ctx0" brushRef="#br1" timeOffset="222240.7114">31221 10107,'26'0,"-26"-27,0 1,0 26,0-53,-53 53,0 0,27 0,-27 53,53-27,-53 1,53 26,0-27,27-26,26 0,-27 0,0 0,27 0,-26 0,-27 0,26 0,-26 27,0-1,0 27,53-53,0 0,-26-26,-1 26,27-53,-27 53,-26 53,0-27,53 27,-53-27</inkml:trace>
  <inkml:trace contextRef="#ctx0" brushRef="#br1" timeOffset="222404.7208">32068 10451,'0'0,"0"0</inkml:trace>
  <inkml:trace contextRef="#ctx0" brushRef="#br1" timeOffset="223132.7625">30374 9234,'0'26,"-26"-26,-27 0,53 27,-27-27,27 26,-26 27,26-27,-53 27,53 0</inkml:trace>
  <inkml:trace contextRef="#ctx0" brushRef="#br1" timeOffset="226363.9473">20029 10530,'0'-26,"-26"26,26-27,-27 27,27-26,0 26,-26 0,26 53,0 0,0-1,0-25,0-1,-53-26,53 53,0 0,0-26,-27 26,27 0,0-27,0 0,-26-26,26 0,0 0</inkml:trace>
  <inkml:trace contextRef="#ctx0" brushRef="#br1" timeOffset="230143.1634">3863 12223,'0'-52,"0"-1,-53 0,27 0,-27 53,0 0,26 0,-26 26,0 1,27 26,-27-27,27 27,26 0,-53 53,53-53,0 0,0-27,53 27,-27-27,27 27,26-53,27 53,-26-53,-1 53,-26-53,0 0</inkml:trace>
  <inkml:trace contextRef="#ctx0" brushRef="#br1" timeOffset="230778.1998">4154 12409,'0'-27,"0"-26,-53 53,0 0,0 53,0 27,53-54,-26 0,26 27,0 0,53-53,-27 0,1 0,26 0,0-26,-27-1,27 1,-53-27,26 53,-26 26,0 27,0-26,27-27,26 0,-53-53,26 26,27-25,-26 78,25 0,-25 54,26-27,-27 0</inkml:trace>
  <inkml:trace contextRef="#ctx0" brushRef="#br1" timeOffset="231349.2324">5133 12409,'-53'0,"27"0,-1 0,-52 0,26 0,0 0,0 53,0-27,53 53,0-26,27-53,25 80,1-80,27 0,-27 0,26-53,-26 26,-27-52,27 0,-53-1,53-26,-53 1,0 25,27 1,-27 52,0 1,0 26,-27 26,27 27,-53 0,53 27,0-1,0 0,27-26,-27 27,53-28,-27 28,54-54</inkml:trace>
  <inkml:trace contextRef="#ctx0" brushRef="#br1" timeOffset="231544.2436">5530 12462,'0'0,"0"52,0 1,0-26,0 26,0 0,0 26,0-26,26-27,27-26</inkml:trace>
  <inkml:trace contextRef="#ctx0" brushRef="#br1" timeOffset="231711.2531">5609 12329,'0'-53,"0"80,0-1</inkml:trace>
  <inkml:trace contextRef="#ctx0" brushRef="#br1" timeOffset="231942.2663">5953 12091,'0'-26,"0"79,-53 0,53 26,0 27,0 0,0-1,0-25,0-1,0-26,0 26,0-26,0 0</inkml:trace>
  <inkml:trace contextRef="#ctx0" brushRef="#br1" timeOffset="232308.2873">5715 12726,'0'-53,"26"53,27 0,53-26,-26 26,-1 0,-26-53,0 53,0-80,-27 80,-26-26,0 26,-26 0,26 0,-53 79,53-52,0-1,0 1,0 26,0-27,0 1,0 26,0-1</inkml:trace>
  <inkml:trace contextRef="#ctx0" brushRef="#br1" timeOffset="232481.2972">6376 12065,'53'-53,"-53"26,53-26,-79 133,26-54</inkml:trace>
  <inkml:trace contextRef="#ctx0" brushRef="#br1" timeOffset="233187.3375">6456 12462,'0'0,"-27"26,-26-26,27 53,-27-27,53 27,-26-53,26 53,0-26,79-27,-26 0,-27 0,-26 0,53 0,0 0,-26 0,-1 0,27 0,0 0,-27 0,54 0,-27 0,-27 0,-26-27,0 27,0 80,27-80</inkml:trace>
  <inkml:trace contextRef="#ctx0" brushRef="#br1" timeOffset="233404.35">7170 12435,'0'-26,"0"26,0 26,0 1</inkml:trace>
  <inkml:trace contextRef="#ctx0" brushRef="#br1" timeOffset="233573.3593">7276 12779</inkml:trace>
  <inkml:trace contextRef="#ctx0" brushRef="#br1" timeOffset="235076.4456">9393 12303,'0'-27,"26"27,27 0,-26 0,25 106,-25-79,-27-1,26 27,-26-27,0 27,0-26,0-1,-26 27,-1-26,-52 26,79 0,0-27,53-26,0 0,26 0,1 0,-1 0,-26 0,-53 0</inkml:trace>
  <inkml:trace contextRef="#ctx0" brushRef="#br1" timeOffset="235294.4581">9419 12673,'0'-53,"27"53,-1 0,27 0,-27 0,1 27,26-27,-27 0,-26 26,53-26</inkml:trace>
  <inkml:trace contextRef="#ctx0" brushRef="#br1" timeOffset="235661.4791">9102 12303,'0'-27,"0"1,-53 26,53 0,0 53,53 53,-27-27,-26 0,80-26,-80 53,26-53,-26 0,0 0,53 0,-53-27,26-26</inkml:trace>
  <inkml:trace contextRef="#ctx0" brushRef="#br1" timeOffset="235968.4966">10081 12435,'53'0,"-53"-53,0 80,0 26,0-27,0 0,0 27,0-26,0 26,0 0,0 0,0 0,0-1,-27 1,27 0</inkml:trace>
  <inkml:trace contextRef="#ctx0" brushRef="#br1" timeOffset="236376.52">10848 12409,'0'53,"-53"-1,-26 28,26-27,-27 0,27 0,27-27,-27 27,80-53,-1 0,0 0,27 0,0 0,-26 53,26-53,0 0,-1 53,1-53,0 0,27 0,-27 0,-27 0,1 0</inkml:trace>
  <inkml:trace contextRef="#ctx0" brushRef="#br1" timeOffset="236643.5352">11483 12462,'0'-53,"0"79,0 27,53 0,-53 0,0 0,0 26,0-26,0 0,0 0,0-27</inkml:trace>
  <inkml:trace contextRef="#ctx0" brushRef="#br1" timeOffset="244064.9597">12224 12726,'53'0,"-53"0,0 27,0 26,-27-27,1 27</inkml:trace>
  <inkml:trace contextRef="#ctx0" brushRef="#br1" timeOffset="248550.2163">13414 12276,'0'-26,"0"-27,27 53,-27 26,79-26,-79 27,53-27,-53 26,27-26,-27 53,0 0,-27 0,27-26,-53 25,53-25,-26-27,26 53,0 0,26-27,27-26,27 0,-1 0,27 0,-53 0,-27 0,-26 0</inkml:trace>
  <inkml:trace contextRef="#ctx0" brushRef="#br1" timeOffset="248812.2312">13361 12567,'0'-53,"27"53,-1 27,54-27,-27 0,0 0,26 0,-26 0,0 0</inkml:trace>
  <inkml:trace contextRef="#ctx0" brushRef="#br1" timeOffset="249194.2531">13018 12276,'-27'0,"27"-26,0-27,27 53,-1 53,-26-27,53 27,-53 0,0 27,53-1,-53 0,26 1,-26-1,80 0,-54-52</inkml:trace>
  <inkml:trace contextRef="#ctx0" brushRef="#br1" timeOffset="249525.272">14049 12276,'53'-53,"-53"80,0 26,-53-27,53 27,-26-26,26-1,0 27,0-27,0 1,0 26,0-27,26 1,-26 26,53-27,-26 54,26-80</inkml:trace>
  <inkml:trace contextRef="#ctx0" brushRef="#br1" timeOffset="249900.2935">15134 12012,'-26'0,"-1"0,27 0,-53 26,0 54,1-27,-1-1,-27-25,1 26,26-27,-26 27,52-53,27 27,-26-27,26 26,26-26,1 0,52 53,-26-53,26 0,1 53,-1-53,-26 0,0 0,0 26,-27-26</inkml:trace>
  <inkml:trace contextRef="#ctx0" brushRef="#br1" timeOffset="250343.3188">15558 12091,'26'0,"27"0,26 0,-79 0,53 0,-53 27,0 26,0-1,-26-52,26 27,-53-27,53 53,26-53,1 0,26 0,0 26,-1-26,1 53,-26-26,-27-1,-27 27,-26-53,-26 53,-27-53,53 106,27-106</inkml:trace>
  <inkml:trace contextRef="#ctx0" brushRef="#br1" timeOffset="251372.3777">16907 12223,'0'0,"0"-26,53 26,0 0,0 0,-27 0,27 0,-53 0,26 0,-26 53</inkml:trace>
  <inkml:trace contextRef="#ctx0" brushRef="#br1" timeOffset="251547.3877">16907 12541,'26'0,"27"-27,0 27,0-26,0 26,-27 0,-26-26,53 26,-26-53</inkml:trace>
  <inkml:trace contextRef="#ctx0" brushRef="#br1" timeOffset="251721.3976">17463 12171,'52'0,"-52"0,0 26,0 27,0 0,0 0,0 0,-26 26,26-26,-53-27</inkml:trace>
  <inkml:trace contextRef="#ctx0" brushRef="#br1" timeOffset="253260.4857">19050 11747,'0'-26,"0"26,26-53,27 53,0 0,0 26,-53 1,0-1,0 27,0-26,-53 25,27-25,-27 26,53 0,0 0,53 0,0-53,0 0,0 0,0 0,-27 0</inkml:trace>
  <inkml:trace contextRef="#ctx0" brushRef="#br1" timeOffset="253506.4997">18944 11906,'0'-27,"0"27,53 0,-26 0,25 0,1 0,27 0,-27 0,0 0,0 0,-1 0,1 0,-53 27</inkml:trace>
  <inkml:trace contextRef="#ctx0" brushRef="#br1" timeOffset="253822.5178">18838 12276,'53'0,"27"-26,-27 26,-1 0,28-53,-1 53,27 0,26-53,-26 53,-26 0,-28 0,-25 0,-27 27</inkml:trace>
  <inkml:trace contextRef="#ctx0" brushRef="#br1" timeOffset="254204.5397">19182 12435,'0'-26,"27"26,26-27,-27 27,1 0,26 0,-27 0,27 0,-53 53,-27 0,-25-27,52 27,0-26,26-27,0 0,27 53,-26-53,-27 53,0 0,-80-53,1 79,0-79,-1 53,-52-53,79 0</inkml:trace>
  <inkml:trace contextRef="#ctx0" brushRef="#br1" timeOffset="254526.5581">18574 11985,'0'0,"26"0,-26 53,0 53,0-53,53 26,-53 1,0-1,0 0,0 1,0-1,53 27,-53-79</inkml:trace>
  <inkml:trace contextRef="#ctx0" brushRef="#br1" timeOffset="254901.5795">20241 11906,'0'0,"0"53,0 0,0 26,0-26,0 26,0 1,0-27,0 0,0 0,0-27,0 0,53-26,-53 53</inkml:trace>
  <inkml:trace contextRef="#ctx0" brushRef="#br1" timeOffset="255313.6031">21140 11932,'-26'0,"-54"53,27 0,1-26,-28 26,54-27,-27 53,53-52,53 26,-27-53,1 26,52-26,-26 0,26 53,1-53,-1 0,-26 0,0 0,-53 27,26-27,-26 26</inkml:trace>
  <inkml:trace contextRef="#ctx0" brushRef="#br1" timeOffset="256446.6679">22013 11668,'0'0,"0"53,0 26,0-26,0 0,0 0,0 0,0 26,27-26,-27-26,0-1,0 27</inkml:trace>
  <inkml:trace contextRef="#ctx0" brushRef="#br1" timeOffset="260151.8798">3281 13520,'0'-27,"0"-25,0-1,-27 26,27-26,-26 53,-1 0,27 27,-105-1,78 54,-26-28,53 28,-53-1,53 27,0 26,0-26,0-26,0-28,0 1,0 0,0-26,0 26</inkml:trace>
  <inkml:trace contextRef="#ctx0" brushRef="#br1" timeOffset="260370.8924">2752 14076,'0'-53,"0"53,53-53,0 53,-1 0,28-53,-1 53,1 0,25 0,-52 0</inkml:trace>
  <inkml:trace contextRef="#ctx0" brushRef="#br1" timeOffset="260662.9091">3651 13546,'-26'53,"26"-26,-27 26,27 0,-53 26,53 0,-26 1,26-1,0-26,0 26,0-52,0-1,26-26,27 0</inkml:trace>
  <inkml:trace contextRef="#ctx0" brushRef="#br1" timeOffset="261065.9321">3836 13626,'53'-53,"-26"53,26 0,-27 0,1 0,-27 53,53-27,-53 1,0 52,-27-26,27 0,-79 0,79-27,-53-26,53 53,0-26,0-27,53 0,0 0,26 0,0 0,-26 0</inkml:trace>
  <inkml:trace contextRef="#ctx0" brushRef="#br1" timeOffset="261301.9456">3784 13864,'-27'0,"54"0,25 0,1 0,0 0,0 0,0 0,0 0,26 0</inkml:trace>
  <inkml:trace contextRef="#ctx0" brushRef="#br1" timeOffset="261523.9583">4366 13652,'26'0,"-26"53,53-26,-53 25,0 28,26-27,-26 0,0 0,0 0,-26 26,26-53,-53-26,53 27</inkml:trace>
  <inkml:trace contextRef="#ctx0" brushRef="#br1" timeOffset="261840.9764">5027 13890,'27'-26,"25"26,-25 0,-1 0,27 0,-53 0,27 53,-27-27,0-26</inkml:trace>
  <inkml:trace contextRef="#ctx0" brushRef="#br1" timeOffset="262010.9862">5159 14261,'80'-27,"-1"27,-26 0,0 0,-53-26</inkml:trace>
  <inkml:trace contextRef="#ctx0" brushRef="#br1" timeOffset="262798.0312">6429 13255,'0'-79,"0"52,0 80,0 27,0-1,0 1,0-1,0 0,0-26,0 0</inkml:trace>
  <inkml:trace contextRef="#ctx0" brushRef="#br1" timeOffset="263033.0446">6085 13890,'53'0,"27"-79,-1 79,27-27,-27 27,1 0,26 0,-1 0,-25 0,-27 0,0 0</inkml:trace>
  <inkml:trace contextRef="#ctx0" brushRef="#br1" timeOffset="264036.1016">6297 14234,'0'-53,"27"53,52 0,-53 0,1 0,52 53,-79 27,0-54,0 1,-26 25,-27 1,53 0,26-53,27 0,0 0,27 0,-1 0,-26-26,-27 26,27 0</inkml:trace>
  <inkml:trace contextRef="#ctx0" brushRef="#br1" timeOffset="265335.1763">7567 13414,'-53'0,"53"79,-53 1,0 26,53-27,-79 0,79 1,0 26,0 26,0-26,53-27,0 0,53-52,-27-27,27 0</inkml:trace>
  <inkml:trace contextRef="#ctx0" brushRef="#br1" timeOffset="266218.2268">8070 13520,'0'-27,"0"27,0 53,0 27,-27 26,27 26,0-53,0-26,0 0,0 0,0 0,0 0,27-53</inkml:trace>
  <inkml:trace contextRef="#ctx0" brushRef="#br1" timeOffset="266458.2405">8440 14049,'53'0,"0"0,-26 0,-1 0,53 0,-26-26,0 26,0 0,0 0,-27 0,1 0</inkml:trace>
  <inkml:trace contextRef="#ctx0" brushRef="#br1" timeOffset="266698.2543">8705 13811,'0'-27,"-27"27,27 27,0 26,0-27,0 27,0 0,0 27,0-28,0 1,0 0,-53 0,53 0</inkml:trace>
  <inkml:trace contextRef="#ctx0" brushRef="#br1" timeOffset="267262.2865">9499 13626,'0'-53,"52"53,28 0,-27 0,0 0,0 26,-27-26,-26 80,0-27,0-1,0 1,-53 27,-26-27,26 0,-27 0,54-27,26 53,0-26,0-53,79 27,-26-27,27 0,-1 0,-26 0,-27 0</inkml:trace>
  <inkml:trace contextRef="#ctx0" brushRef="#br1" timeOffset="267524.3015">9499 13996,'0'-53,"0"80,26-27,27 0,0 0,0 26,0-26,26 0,0 0,-26 0,0 0,-26 0</inkml:trace>
  <inkml:trace contextRef="#ctx0" brushRef="#br1" timeOffset="267778.316">10319 13705,'53'0,"-53"27,53 52,-53-26,53 0,-53 0,0 26,0 0,0 1,0-1,-53 1,26-28,-52 1,52-26</inkml:trace>
  <inkml:trace contextRef="#ctx0" brushRef="#br1" timeOffset="268349.3482">10530 13493,'27'0,"52"-26,-52 26,26 0,0 0,26 0,-26 0,0 0,-27-53</inkml:trace>
  <inkml:trace contextRef="#ctx0" brushRef="#br1" timeOffset="268566.3611">11139 13282,'0'-53,"53"53,-53 0,0 79,0-26,0 0,0 0,0 26,0 1,0-1,0 0</inkml:trace>
  <inkml:trace contextRef="#ctx0" brushRef="#br1" timeOffset="272343.5442">11880 14155,'26'0,"27"0,0 0,26 0,1 0,-1 0,1 0,-27 0,-1 0,-52 26,53-26,-26 0,26 0,-80 0</inkml:trace>
  <inkml:trace contextRef="#ctx0" brushRef="#br1" timeOffset="273783.5355">13520 13282,'0'-27,"0"1,0-27,0 26,0 27,0 80,0-27,0 0,0 0,-26 26,26 0,-27-26,27 27,-53-54</inkml:trace>
  <inkml:trace contextRef="#ctx0" brushRef="#br1" timeOffset="274060.3416">13044 13758,'79'-53,"-52"53,26 0,53-26,-1 26,28 0,25 0,-25 0,25 0,-52 0,-53 0,0 0,-26 0,-27 26</inkml:trace>
  <inkml:trace contextRef="#ctx0" brushRef="#br1" timeOffset="274481.0466">13785 13890,'-27'0,"-26"27,1 26,-54 26,53-26,0 0,53 0,0 26,0-52,0-1,79-26,1 0,-1 0,-26 0,0 0,-53-53,26 27,-26-1,0-26,-26 27,-1 26,-26-53,27 53,0 0,-27 53,53 0,-27-53</inkml:trace>
  <inkml:trace contextRef="#ctx0" brushRef="#br1" timeOffset="275694.1971">14870 13441,'0'26,"-27"0,27 54,-79-27,79 26,-53 27,53-27,0 1,0-1,53 27,0-53,53 26,-27-26,0-53</inkml:trace>
  <inkml:trace contextRef="#ctx0" brushRef="#br1" timeOffset="276090.9192">15478 13493,'-26'53,"26"-26,-53-1,53 27,0 0,0 0,0 0,0 0,0 26,0-26,0 0</inkml:trace>
  <inkml:trace contextRef="#ctx0" brushRef="#br1" timeOffset="276376.719">15822 13890,'53'0,"-53"-26,26 26,1 0,26-27,26 27,1 0,-27-53,-27 53,27 0</inkml:trace>
  <inkml:trace contextRef="#ctx0" brushRef="#br1" timeOffset="276592.5676">16007 13573,'27'0,"-27"26,0 1,0 26,0 0,0 52,-27-25,27-27,0 0,-26 0,26-1</inkml:trace>
  <inkml:trace contextRef="#ctx0" brushRef="#br1" timeOffset="277786.7313">16801 13229,'0'-53,"-53"53,53-27,27 1,26 26,-1 0,28 0,-27 0,26 26,-52-26,-27 53,0 27,0-27,0-27,-53 27,26-26,-26-1,27 53,26-26,26 0,27-53,27 0,-28 53,1-53,-53-26</inkml:trace>
  <inkml:trace contextRef="#ctx0" brushRef="#br1" timeOffset="278055.543">16880 13388,'27'0,"26"0,-27 26,54-26,25 0,1 0,-26 0,-1 0,-26 27,26-27</inkml:trace>
  <inkml:trace contextRef="#ctx0" brushRef="#br1" timeOffset="278415.291">16484 13864,'79'0,"-53"0,27 0,27 0,-1 0,27 0,53 0,26 0,-53 0,-52 0,25 0,-52 0,-26 0,-27 0,26 0</inkml:trace>
  <inkml:trace contextRef="#ctx0" brushRef="#br1" timeOffset="278820.0075">17119 14023,'0'0,"0"0,52 0,-25 0,26 0,0 0,0 0,-27 0,1 0,-27 26,0 53,-53-52,0-27,53 53,0 0,26-53,1 26,-1-26,27 53,-26-53,-27 27,0-1,-53 27,-27-53,1 0,-27 26,53-26</inkml:trace>
  <inkml:trace contextRef="#ctx0" brushRef="#br1" timeOffset="279411.5931">18071 13467,'0'0,"53"0,-53 53,79 26,-79 1,0-1,0 0,0 1,0 26,0-27,-26-26,-53 0,26 0,0-27,-27-26</inkml:trace>
  <inkml:trace contextRef="#ctx0" brushRef="#br1" timeOffset="280361.9274">18415 13388,'53'0,"26"0,-52 0,-1 0,1 0,52 0,-79 0</inkml:trace>
  <inkml:trace contextRef="#ctx0" brushRef="#br1" timeOffset="280663.716">19076 13202,'0'53,"0"-26,0 52,0-52,0 26,-26-1,26 28,0 26,-26-53</inkml:trace>
  <inkml:trace contextRef="#ctx0" brushRef="#br1" timeOffset="285938.0214">19526 13732,'0'0,"27"0,-1 0,1 0,26 0,-53 0</inkml:trace>
  <inkml:trace contextRef="#ctx0" brushRef="#br1" timeOffset="286121.8926">19553 13864,'0'0,"53"0,0 0,-1 0,1 0,0 0</inkml:trace>
  <inkml:trace contextRef="#ctx0" brushRef="#br1" timeOffset="286807.4124">20426 13097,'0'-27,"0"-26,26 80,-26-1,0 27,0 0,0 26,0-26,0 0,0-26</inkml:trace>
  <inkml:trace contextRef="#ctx0" brushRef="#br1" timeOffset="287068.2297">20161 13573,'27'0,"26"0,26 0,0-53,27 53,0 0,26 0,-52 0,-27 0,-27 0,27 0</inkml:trace>
  <inkml:trace contextRef="#ctx0" brushRef="#br1" timeOffset="287502.9252">20399 13837,'27'0,"-1"-26,27 26,-26 0,-1 26,27-26,-53 27,0 26,0-27,0 27,-79-26,52 26,1-53,26 26,-53-26,79 53,1-53,26 0,26 0,0 0,1 0,-27 0,-27 0</inkml:trace>
  <inkml:trace contextRef="#ctx0" brushRef="#br1" timeOffset="290080.1199">22251 13044,'53'-27,"-53"1,0-27,-26 53,-1 0,-25 0,-28 79,-26-26,27-26,0 52,26-53,26 27,-26-26,53-1,0 27,27-53,52 0,1 0,-1 27,27-27,0 0,-1 53,-78-27,-54 53,-78-52,-1 26,-27 0,54 0,-27-1,27-25,52-27,27 53,0-27,53-26,0 0,0 0,27 53,25-53,-25 0,-1 0,-26 0,-53 27,26-27</inkml:trace>
  <inkml:trace contextRef="#ctx0" brushRef="#br1" timeOffset="292285.575">22834 13599,'0'0,"52"0,1 0,27 0,-27 0,0 0,0 0</inkml:trace>
  <inkml:trace contextRef="#ctx0" brushRef="#br1" timeOffset="292522.4091">23389 13361,'0'53,"0"0,0 0,0 26,0-26,0-26,0-1,53-26</inkml:trace>
  <inkml:trace contextRef="#ctx0" brushRef="#br1" timeOffset="292741.2558">23654 13441,'53'0,"-27"0,-26 0,53 52,-53 1,0 27,0-1,-26 0,-27 1,-27-1,-52 1,26-27,27-1,26-52</inkml:trace>
  <inkml:trace contextRef="#ctx0" brushRef="#br1" timeOffset="293151.9681">22807 13361,'-26'0,"-27"0,26 53,-26 0,27-27,26 54,-53-27,53 0,0 0,79 26,-26-26,53 26,-27-26,1-53</inkml:trace>
  <inkml:trace contextRef="#ctx0" brushRef="#br1" timeOffset="293955.4053">23521 12673,'53'-26,"-53"26,0 26,0 27,0 27,0-28,0 1,0-26,0 26,0-27,0 1,0 26</inkml:trace>
  <inkml:trace contextRef="#ctx0" brushRef="#br1" timeOffset="294277.1799">23865 12753,'-26'0,"0"26,-1-26,-26 79,27-79,26 27,-27-27,27 26,0 27,0-26,27-27,26 0,-27 0,1 53,25-53,-25 0</inkml:trace>
  <inkml:trace contextRef="#ctx0" brushRef="#br1" timeOffset="295146.5709">24395 13176,'26'0,"1"0,52 26,-53 54,-26-54,0 27,0-26,0 26,0-1,0-25,0-1,-53 27,53 0,0-26,0 26,53-53,0 0,27 26,-27-26</inkml:trace>
  <inkml:trace contextRef="#ctx0" brushRef="#br1" timeOffset="295357.4232">24236 13520,'53'0,"0"0,-27 0,27 0,0 0,0 26,0-26,0 0,26 0</inkml:trace>
  <inkml:trace contextRef="#ctx0" brushRef="#br1" timeOffset="295904.0403">24421 12329,'0'27,"0"-27,0 26,0 54,0-28,0 1,0 27,0-54,0 27,-53 27,53-54,0 0</inkml:trace>
  <inkml:trace contextRef="#ctx0" brushRef="#br1" timeOffset="296255.7939">24686 12514,'-27'0,"1"27,-27-27,26 53,-26-53,27 53,26-27,0-26,0 53,53 0,-27-26,27-27,0 52,0-52,0 0</inkml:trace>
  <inkml:trace contextRef="#ctx0" brushRef="#br1" timeOffset="297164.1576">25294 13546,'0'-53,"0"53,53 0,26 0,1 27,-27-27,0 0,0 26,0-26</inkml:trace>
  <inkml:trace contextRef="#ctx0" brushRef="#br1" timeOffset="298580.1656">26485 12620,'0'27,"0"26,0 0,0 0,0 26,0-26,0 26,-27-26</inkml:trace>
  <inkml:trace contextRef="#ctx0" brushRef="#br1" timeOffset="298833.9879">26141 13176,'79'0,"-26"0,27 0,-1 0,-26 0,0 0,26 0,-26 0,0 0,-27 0,1 0,26 0</inkml:trace>
  <inkml:trace contextRef="#ctx0" brushRef="#br1" timeOffset="299187.7401">26564 13414,'-53'106,"53"-53,-53 53,53-27,0 0,0-52,0-1,0 27,27-53,26 0,-27-53,27 27,-53-1,27-52,-27 26,0 27,-27 26,-26 0,0 0,0 26,0 27</inkml:trace>
  <inkml:trace contextRef="#ctx0" brushRef="#br1" timeOffset="300056.1316">28046 12832,'0'-26,"-80"26,-25 26,-1-26,-26 79,26-26,0 0,53-53,53 53,0-26,79 25,27-52,0 0,0 0,26 53,-53-53,-26 0,-53 27,-53 52,-26-79,0 80,26-27,-27-27,54-26,26 53,-26-53,26 53,0 0,52-53,-25 26,26-26,26 0,27 0,53 0,-53 0,52 0,-78 0,-27 0,-27 53</inkml:trace>
  <inkml:trace contextRef="#ctx0" brushRef="#br1" timeOffset="303495.7224">28575 13255,'0'-26,"26"26,1 0,26 0,0 0</inkml:trace>
  <inkml:trace contextRef="#ctx0" brushRef="#br1" timeOffset="303744.5476">29051 13017,'0'-26,"27"26,-27 0,0 53,0-27,0 27,0 26,0-52,0-1</inkml:trace>
  <inkml:trace contextRef="#ctx0" brushRef="#br1" timeOffset="303963.3948">29369 13044,'0'53,"26"-27,-26 27,0 0,0 26,0-26,0-26,-53 52,-26-53,-27 27,27-53</inkml:trace>
  <inkml:trace contextRef="#ctx0" brushRef="#br1" timeOffset="304306.1546">28443 12938,'0'-53,"-27"53,27 26,0 1,0-1,0 54,-53-27,53-1,0 1,0-26,0 26,0-27,0 54,53-27,27-53,-1 26</inkml:trace>
  <inkml:trace contextRef="#ctx0" brushRef="#br1" timeOffset="305016.6566">29316 12171,'-27'0,"27"26,-53 53,53 1,0-1,-26 0,26-26,0 0,0 0,0-26,0-1</inkml:trace>
  <inkml:trace contextRef="#ctx0" brushRef="#br1" timeOffset="305393.3931">29501 12382,'0'-53,"-53"106,53-26,-26-27,26 26,0 1,0 25,0-52,106 27,-80-27,0 53,27-53,-53 53,53-53</inkml:trace>
  <inkml:trace contextRef="#ctx0" brushRef="#br1" timeOffset="306403.6854">30110 12832,'0'-53,"-27"53,-26 79,0-26,27 0,26 27,-53-27,53 26,0 0,0 1,0-27,53 26,-27-53,27 27,27-53,-54 53</inkml:trace>
  <inkml:trace contextRef="#ctx0" brushRef="#br1" timeOffset="307175.1446">30533 12329,'0'-53,"0"27,26 26,54 0,-27 0,0 0,0 26,-27-26,-26 80,0-54,0 1,-79 78,52-105,-26 80,27-80,26 53,-27-53,27 53,0 0,0-53,53 53,0-53,0 26,0-26,0 0</inkml:trace>
  <inkml:trace contextRef="#ctx0" brushRef="#br1" timeOffset="307464.942">30586 12541,'26'0,"1"0,52 0,1 0,25 0,1 0,26 0,-52 0,-80 53,26-53,-26 26,-53-26</inkml:trace>
  <inkml:trace contextRef="#ctx0" brushRef="#br1" timeOffset="307774.725">30295 13097,'26'0,"1"0,26 0,26 0,0 0,27 0,0 0,26 0,1 0,-54 0,-26 0,-27 0</inkml:trace>
  <inkml:trace contextRef="#ctx0" brushRef="#br1" timeOffset="308174.445">30745 13202,'0'0,"53"0,-27 0,0 0,27 0,-26 27,-27 26,0-27,-27 27,-26-53,53 27,0-1,53-26,-26 53,26-53,26 0,-52 26,-80 27,0-53,-27 0,27 27,27-27,-27 0</inkml:trace>
  <inkml:trace contextRef="#ctx0" brushRef="#br1" timeOffset="308457.2466">31909 12567,'0'80,"0"-54,0 27,26 27,1-28,-27 1,79 0,-79 27,0-27,0-1,-26 1,-27 27,-53-27,0 0,-26 0,26-1,0-52</inkml:trace>
  <inkml:trace contextRef="#ctx0" brushRef="#br1" timeOffset="309303.654">31750 11694,'26'0,"-26"27,0 52,0-26,0 0,0 0,0 26,0-26,-52 0,52-26,0 25</inkml:trace>
  <inkml:trace contextRef="#ctx0" brushRef="#br1" timeOffset="309641.4174">32094 11906,'0'0,"-79"0,26 0,26 0,-26 79,27-52,26-1,26-26,27 53,0-53,0 0,26 27,-26-27</inkml:trace>
  <inkml:trace contextRef="#ctx0" brushRef="#br1" timeOffset="312481.428">2831 15081,'0'-53,"27"53,52 0,-26-26,0 26,-27 0,27 0,-53 26</inkml:trace>
  <inkml:trace contextRef="#ctx0" brushRef="#br1" timeOffset="312670.2957">2937 15319,'26'0,"27"0,0 0</inkml:trace>
  <inkml:trace contextRef="#ctx0" brushRef="#br1" timeOffset="313830.483">3889 14525,'0'-53,"0"27,0-1,0 54,0 26,0 26,0 1,0-1,0 0,0 1,-26-27</inkml:trace>
  <inkml:trace contextRef="#ctx0" brushRef="#br1" timeOffset="314108.2884">3651 15081,'0'0,"80"0,-1 0,27-27,53 27,-1-79,-52 79,-26-26,-54 26,-26 0</inkml:trace>
  <inkml:trace contextRef="#ctx0" brushRef="#br1" timeOffset="314499.0147">3995 15240,'0'0,"53"0,0 0,0 0,0 0,0 0,-27 53,-26 0,-26-1,-1-52,27 53,-53-53,53 27,27-27,-1 0,27 0,27 0,-27 0,-1 0,28 0,-54 0</inkml:trace>
  <inkml:trace contextRef="#ctx0" brushRef="#br1" timeOffset="314835.7786">5001 14816,'0'0,"0"0,-53 27,0 26,26 0,-26 26,53-26,-52 0,52 0,0 0,0 26,26-26,53 0,-26 26,27-52,-1-27,27 53</inkml:trace>
  <inkml:trace contextRef="#ctx0" brushRef="#br1" timeOffset="315613.2342">5265 14922,'53'0,"-53"0,0 27,0 26,0 26,0-26,0 0,0 0,0-27,0 27,0 0</inkml:trace>
  <inkml:trace contextRef="#ctx0" brushRef="#br1" timeOffset="316018.95">5662 15319,'27'0,"25"0,1 0,-26 0,-1 0,27 0,-26 0,-1 0,27 0</inkml:trace>
  <inkml:trace contextRef="#ctx0" brushRef="#br1" timeOffset="316610.5356">6165 14816,'26'0,"1"-26,26 26,-27 0,1 0,25 0,-52 53,0-27,0 1,-26 26,26-27,-53-26,53 53,0 0,27 26,25-79,1 27,27-27,-1 0,1 0,-54 0</inkml:trace>
  <inkml:trace contextRef="#ctx0" brushRef="#br1" timeOffset="316850.3676">6085 14975,'0'0,"53"27,-26-27,26 0,26 26,0-26,1 0,-1 0</inkml:trace>
  <inkml:trace contextRef="#ctx0" brushRef="#br1" timeOffset="317509.9056">6959 15107,'0'-26,"52"26,-25-27,26 27,26 0,-26 0,27 0,-54 0</inkml:trace>
  <inkml:trace contextRef="#ctx0" brushRef="#br1" timeOffset="317765.7264">7170 14896,'0'-27,"0"27,0 0,0 80,0-27,0-27,0 27,0 0,0 0,0 26,0-52</inkml:trace>
  <inkml:trace contextRef="#ctx0" brushRef="#br1" timeOffset="318220.4079">7594 14843,'0'-53,"26"53,27-53,-27 53,1 0,26 0,-27 26,27 80,-53-79,0-1,-26 27,-1 0,-26 0,27-27,26 1,-53 26,53 0,26 0,27-53,0 0,27 0,-1 0,-26 0</inkml:trace>
  <inkml:trace contextRef="#ctx0" brushRef="#br1" timeOffset="318469.2336">7541 15081,'0'0,"79"0,0 0,1 0,-27 0,0 0,0 0</inkml:trace>
  <inkml:trace contextRef="#ctx0" brushRef="#br1" timeOffset="318777.018">8176 14605,'53'0,"-27"0,-26 53,0 0,0-27,0 27,0 0,-26 0,-27-27,0 54,53-80,53 0,0 0,26 0,-26 0,0 0,0 0,0 0</inkml:trace>
  <inkml:trace contextRef="#ctx0" brushRef="#br1" timeOffset="319869.2526">8573 15187,'26'0,"27"-27,0 27,0 0,0 0,0 0,-27 0</inkml:trace>
  <inkml:trace contextRef="#ctx0" brushRef="#br1" timeOffset="320312.9421">9102 14816,'53'0,"0"0,-53 0,52 0,-52 53,27-53,-27 27,0-1,0 54,0-28,-53-25,27 26,-1-53,27 53,-79-53,79 26,0 1,53-27,0 53,-1-53,1 0,0 0,0 0</inkml:trace>
  <inkml:trace contextRef="#ctx0" brushRef="#br1" timeOffset="320545.779">9049 15107,'53'0,"-27"0,27 0,0 0,26 0,-26 0,0 0</inkml:trace>
  <inkml:trace contextRef="#ctx0" brushRef="#br1" timeOffset="320919.5172">9604 14605,'53'-53,"-26"79,-27 27,0 0,0-26,0 25,0-52,0 27,26-27,27 0,-26 0,-1 0,-26 26,0 54,-53-54,0 54,-53-28,27 1</inkml:trace>
  <inkml:trace contextRef="#ctx0" brushRef="#br1" timeOffset="321691.9761">9790 15266,'26'0,"-26"-26,53 26,-27 0,27 0,-26 0,26 0,0 0</inkml:trace>
  <inkml:trace contextRef="#ctx0" brushRef="#br1" timeOffset="321931.8076">10001 15160,'0'-53,"0"0,0 106,0-26,0-1,0 27,0-26,0-1,0 27,0 0</inkml:trace>
  <inkml:trace contextRef="#ctx0" brushRef="#br1" timeOffset="322148.6557">10319 15187,'26'0,"1"0</inkml:trace>
  <inkml:trace contextRef="#ctx0" brushRef="#br1" timeOffset="322339.5225">10557 15187,'79'0,"-52"0,-27 26</inkml:trace>
  <inkml:trace contextRef="#ctx0" brushRef="#br1" timeOffset="322519.3965">10821 15213,'53'0</inkml:trace>
  <inkml:trace contextRef="#ctx0" brushRef="#br1" timeOffset="323741.5404">11033 14816,'0'-26,"27"26,52 0,-26 26,-27 27,27 0,-26 0,26 26,-53-26,26 0,-26 0,0 27,-26-27,-1-1,-52 28,26-54,0 27,27-26,26-27,0 0</inkml:trace>
  <inkml:trace contextRef="#ctx0" brushRef="#br1" timeOffset="324109.2828">11827 15213,'0'0,"53"-53,-27 53,27 0,-26 0,-1 0,1 0</inkml:trace>
  <inkml:trace contextRef="#ctx0" brushRef="#br1" timeOffset="324753.8313">12726 14525,'0'-79,"0"26,0 27,-26 26,26 26,0 27,0 26,0 1,-26 26,26-27,-80-26</inkml:trace>
  <inkml:trace contextRef="#ctx0" brushRef="#br1" timeOffset="325037.6325">12330 15002,'0'0,"0"-27,53 27,-1-26,28 26,26-53,-1 53,54-53,-53 53,-27 0,-26 0,-53 26</inkml:trace>
  <inkml:trace contextRef="#ctx0" brushRef="#br1" timeOffset="325398.3798">12726 15213,'-52'0,"52"80,-27-54,27 27,0-27,0 27,0-26,0-1,27-26,25 53,28-53,-54 0,1 0,-27-26,0-27,0 53,-53-53,-27 53,28 0,-1 0,26 0,27 26,-53-26</inkml:trace>
  <inkml:trace contextRef="#ctx0" brushRef="#br1" timeOffset="325891.0347">13653 14631,'-27'27,"1"-1,-27 53,26-26,-26 0,53 27,-26 25,26-25,0-1,26-26,27 0,27 26,52-26,0 0,0-53</inkml:trace>
  <inkml:trace contextRef="#ctx0" brushRef="#br1" timeOffset="327210.1106">14235 14711,'0'26,"0"27,0 0,0 26,0 1,0-28,0-25,0-1,0 80</inkml:trace>
  <inkml:trace contextRef="#ctx0" brushRef="#br1" timeOffset="327465.9315">14843 15054,'27'-26,"52"26,-53 0,27 0,0 0</inkml:trace>
  <inkml:trace contextRef="#ctx0" brushRef="#br1" timeOffset="328229.3967">15452 14472,'79'-53,"-52"53,-1-26,27 26,-27 0,1 0,-27 26,0 1,0 26,0-27,0 1,-53 26,0-27,53 27,-26-53,26 53,0-27,0 27,52-53,28 27,-1-27,-26 0,-26 0</inkml:trace>
  <inkml:trace contextRef="#ctx0" brushRef="#br1" timeOffset="328537.1811">15478 14605,'0'-27,"53"27,0 0,26 0,-26 0,27 0,-27 0,-27 0</inkml:trace>
  <inkml:trace contextRef="#ctx0" brushRef="#br1" timeOffset="328926.9081">15319 15107,'0'0,"53"0,0 0,27 0,-1-26,0 26,1-53,26 53,-54 0,-25 0</inkml:trace>
  <inkml:trace contextRef="#ctx0" brushRef="#br1" timeOffset="329325.6286">15610 15187,'80'0,"-27"0,0 0,-27 0,27 0,-53 26,26-26,-26 27,0 26,-26-53,26 26,-53-26,53 53,27-27,52-26,-53 53,27-53,-53 27,-79 26,26-53,0 53,0-27,0-26</inkml:trace>
  <inkml:trace contextRef="#ctx0" brushRef="#br1" timeOffset="330050.1213">16298 15002,'27'0,"-1"-27,27 27,0 0,26 0,1 0,-27 0,-27 0</inkml:trace>
  <inkml:trace contextRef="#ctx0" brushRef="#br1" timeOffset="330305.9421">16536 14790,'0'0,"0"53,0 0,0 26,0-26,0-27,-26 27,26-26,0-1</inkml:trace>
  <inkml:trace contextRef="#ctx0" brushRef="#br1" timeOffset="331166.3394">17251 14658,'0'-27,"0"27,53 27,-53 26,0-1,0-25,0-1,-27 27,27-26,27-27,-1 0,27 53,0-53,0 0</inkml:trace>
  <inkml:trace contextRef="#ctx0" brushRef="#br1" timeOffset="331429.1553">17119 14869,'0'0,"79"0,-26 0,0 0,26 0</inkml:trace>
  <inkml:trace contextRef="#ctx0" brushRef="#br1" timeOffset="331948.7913">17833 14419,'-27'0,"-25"0,-1 0,0 27,0 26,0-53,53 53,-27-53,27 26,53-26,0 0,0 0,27 0,-28-26,-25 26,-27-53,79 53,-79 0,0 26,0 1,0 26,0-27,0 1,0 26,0-1,-26-52</inkml:trace>
  <inkml:trace contextRef="#ctx0" brushRef="#br1" timeOffset="332358.5043">17145 15134,'26'-27,"27"27,27 0,-27 0,26 0,27-53,53 53,-1 0,-52-52,-26 52,-27 0</inkml:trace>
  <inkml:trace contextRef="#ctx0" brushRef="#br1" timeOffset="332757.225">17674 15293,'-26'0,"26"-53,-53 53,53-27,-80 27,28 0,-1 0,53 0,-27 0,27 53,53-26,-26-27,52 0,-53 0,1 0,26 0,-53 53,0-1,0-25,0 26,0-27,0 1,0 26,-27 0</inkml:trace>
  <inkml:trace contextRef="#ctx0" brushRef="#br1" timeOffset="334434.0504">17674 14631,'0'-26,"0"-1,0 27,80 0,-54 0,27 27,-27-27,27 26,-26-26,26 53,-53-26,-27-27,27 26,-53-26,27 53,26-27,0 1,0 26,0-53,26 0,27 0,-26 0,26 0,26-53,-26 53,0-53,-27 53,27 0</inkml:trace>
  <inkml:trace contextRef="#ctx0" brushRef="#br1" timeOffset="335881.0368">18547 15028,'0'-26,"27"26,26 0,-27 0,1 0,-1 0,53 0</inkml:trace>
  <inkml:trace contextRef="#ctx0" brushRef="#br1" timeOffset="336720.4486">19129 14578,'27'0,"26"0,-27 0,1 0,-1 0,-26 0,53 0,-53 27,0 26,-26 0,26-27,-53 27,0 0,53-27,53 27,0-53,0 0,-1 27,1-27,-26 0</inkml:trace>
  <inkml:trace contextRef="#ctx0" brushRef="#br1" timeOffset="336960.2808">19209 14816,'0'-53,"53"53,-27 0,1 0,26 0,-27 0,0 0</inkml:trace>
  <inkml:trace contextRef="#ctx0" brushRef="#br1" timeOffset="337417.9602">19844 14393,'-27'0,"1"0,26 0,0 26,0 27,-27-53,27 27,53-27,0 0,-26 0,26 0,-27 0,-26 26,0 1,-26 26,-54-53,27 53,0 0,0-53,-26 52,53-52</inkml:trace>
  <inkml:trace contextRef="#ctx0" brushRef="#br1" timeOffset="338078.4975">19844 14393,'0'0,"-53"0,53-26,0-27,-27 53,1 0,-27 79,0-53,0-26</inkml:trace>
  <inkml:trace contextRef="#ctx0" brushRef="#br1" timeOffset="338797.9935">19103 15028,'0'26,"53"-26,0 0,53 0,-1 0,1 0,79 0,1 0,-80 0,-27 0,-53 0,-26 53,-53-53</inkml:trace>
  <inkml:trace contextRef="#ctx0" brushRef="#br1" timeOffset="339260.6694">19024 15372,'52'0,"-25"0,26 0,-53 0,0 26,-27-26,27 53,-26-53,26 27,53 26,26-53,-26 0,0 0,0 0,0 0,0 0</inkml:trace>
  <inkml:trace contextRef="#ctx0" brushRef="#br1" timeOffset="339673.3803">19526 15266,'0'0,"0"-26,53 26,0 0,0 0,-27 0,-26 0,53 0,-53 26,0 1,0 52,0-26,0-27,0 27,0 0,0-26,0-1,0 27,27-53</inkml:trace>
  <inkml:trace contextRef="#ctx0" brushRef="#br1" timeOffset="340579.7454">20294 14975,'26'0,"53"0,-52 0,26 0,-27 0,1 0,26 0</inkml:trace>
  <inkml:trace contextRef="#ctx0" brushRef="#br1" timeOffset="340827.5716">20452 14816,'0'0,"0"53,0-26,0 26,0-27,0 27</inkml:trace>
  <inkml:trace contextRef="#ctx0" brushRef="#br1" timeOffset="341069.4024">20929 15002,'0'-27,"26"27,27 0</inkml:trace>
  <inkml:trace contextRef="#ctx0" brushRef="#br1" timeOffset="341296.2435">21193 14975,'0'-26,"27"26,-27 0</inkml:trace>
  <inkml:trace contextRef="#ctx0" brushRef="#br1" timeOffset="341494.1049">21484 14896,'27'0,"26"26,-27-26</inkml:trace>
  <inkml:trace contextRef="#ctx0" brushRef="#br1" timeOffset="341693.9649">21775 14922,'0'-53,"27"53,26 0,0 0,-1 0,1 0,0 0</inkml:trace>
  <inkml:trace contextRef="#ctx0" brushRef="#br1" timeOffset="341951.7843">22622 14472,'0'27,"0"52,0 1,53-27,-53-1,26 1,-26 27,0-27,0 26,0 0,-26 1,-54 26,1-53,-27-1,80-52</inkml:trace>
  <inkml:trace contextRef="#ctx0" brushRef="#br1" timeOffset="343503.6972">2514 16166,'0'-27,"52"27,-25 0,52-53,-26 53,0 0,-26 0,-27 0,0 53</inkml:trace>
  <inkml:trace contextRef="#ctx0" brushRef="#br1" timeOffset="343694.5635">2646 16483,'79'0,"-52"0,26 0,0 0</inkml:trace>
  <inkml:trace contextRef="#ctx0" brushRef="#br1" timeOffset="344738.832">3387 15928,'0'53,"0"-1,-80 1,80 0,-53 27,53-27,0 26,0 0,0 1,27-27,79 0,-27-53</inkml:trace>
  <inkml:trace contextRef="#ctx0" brushRef="#br1" timeOffset="345294.4426">3810 15716,'0'0,"0"53,0-27,0 27,0 27,0-1,0-26</inkml:trace>
  <inkml:trace contextRef="#ctx0" brushRef="#br1" timeOffset="345565.2531">3598 16324,'0'-26,"53"26,27 0,-54 0,53-53,1 53,26 0,-27 0,-52 0,-1 0</inkml:trace>
  <inkml:trace contextRef="#ctx0" brushRef="#br1" timeOffset="345887.0277">3757 16563,'53'0,"0"0,-27 0,1 0,26 0,-27 26,-26 1,0 25,-79-25,79 26,53-53,0 0,53 0,-54 0,28 0,-27 0</inkml:trace>
  <inkml:trace contextRef="#ctx0" brushRef="#br1" timeOffset="346859.3466">4551 16166,'26'0,"1"0,-1-53,27 53,-26 0,-1 0,27 0</inkml:trace>
  <inkml:trace contextRef="#ctx0" brushRef="#br1" timeOffset="347368.9896">5318 15742,'0'-26,"0"-27,0 106,0-27,0 27,0 0,0 0,-26 27,26-28,0 1,0-26</inkml:trace>
  <inkml:trace contextRef="#ctx0" brushRef="#br1" timeOffset="347637.8013">4895 16272,'26'0,"-26"-27,80 27,-27 0,-1-53,28 53,26 0,26-53,-53 53,-26 0,0 0,-26 0,52 0</inkml:trace>
  <inkml:trace contextRef="#ctx0" brushRef="#br1" timeOffset="347962.5738">5530 16298,'0'26,"0"1,-53 26,0 0,53 0,-53 26,53-52,0-1,0 27,0-53,27 0,25 0,-25 0,-1 0,-26-27,0-25,0 25,-26 27,-27 0,27 0,-27 27</inkml:trace>
  <inkml:trace contextRef="#ctx0" brushRef="#br1" timeOffset="348275.3546">6165 15875,'0'0,"26"53,-26 52,27-25,-27-1,0 1,0-1,0 0,0 1,0-27,-53 26,26-26,-26 0,27 0</inkml:trace>
  <inkml:trace contextRef="#ctx0" brushRef="#br1" timeOffset="349829.2662">6562 16351,'26'0,"-26"0,80 0,-1 0,-26 0,0 0,0 0,-27 0,27 0</inkml:trace>
  <inkml:trace contextRef="#ctx0" brushRef="#br1" timeOffset="350099.0772">6853 16166,'0'26,"-27"-26,27 27,0 26,0-1,0-25,0-1,0 1,0 52,0-26,0-26</inkml:trace>
  <inkml:trace contextRef="#ctx0" brushRef="#br1" timeOffset="350908.5102">7514 15822,'-26'0,"26"79,-80-26,80 0,-53 0,53 26,0 1,0-1,0 0,80 1,-27-1,-27-26,27 0,-26 0</inkml:trace>
  <inkml:trace contextRef="#ctx0" brushRef="#br1" timeOffset="352063.701">7779 16007,'0'0,"79"0,-52 0,26 0,-1 0,-25 0,-1 0</inkml:trace>
  <inkml:trace contextRef="#ctx0" brushRef="#br1" timeOffset="352685.2656">8414 15769,'0'-27,"26"27,-26-53,0 27,0 52,0 1,0 26,0-27,0 1,0 26,0 0,0-27,0 1</inkml:trace>
  <inkml:trace contextRef="#ctx0" brushRef="#br1" timeOffset="352962.0716">8149 16192,'53'0,"0"0,-27-53,27 53,0 0,0 0,27 0,-27 0,-1 0,-52 27</inkml:trace>
  <inkml:trace contextRef="#ctx0" brushRef="#br1" timeOffset="353396.7672">8202 16668,'0'0,"53"0,0 0,-27 0,1 0,52 27,-79 26,0 0,-26 0,-1-27,27 27,27-27,-1-26,54 0,-54 0,1 0</inkml:trace>
  <inkml:trace contextRef="#ctx0" brushRef="#br1" timeOffset="354806.7795">8969 16166,'0'-27,"27"-26,79 53,-53 0,0 0,-1 0,-25 0,26 0</inkml:trace>
  <inkml:trace contextRef="#ctx0" brushRef="#br1" timeOffset="355066.5975">9181 15901,'0'0,"0"27,0 26,0-27,0 27,0 0,0 0,0 26</inkml:trace>
  <inkml:trace contextRef="#ctx0" brushRef="#br1" timeOffset="355638.1971">9816 15689,'0'-26,"0"52,0 1,0 26,0 0,0 0,0 0,0 0,-26-1</inkml:trace>
  <inkml:trace contextRef="#ctx0" brushRef="#br1" timeOffset="355908.0081">9472 16219,'53'-53,"0"0,-27 53,54 0,-27-27,26 27,-26 0,26 0,-26 0,27 0,-54 0</inkml:trace>
  <inkml:trace contextRef="#ctx0" brushRef="#br1" timeOffset="356941.2843">9790 16589,'0'-26,"-27"26,27-27,0-26,0 0,0 0,-53 27,53 52,0 27,-26 0,26 0,0 0,0 0,0 26,0-52,-53-1</inkml:trace>
  <inkml:trace contextRef="#ctx0" brushRef="#br1" timeOffset="357824.6655">9975 16616,'0'-27,"0"-26,-27 53,27-26,0-1,-26-26,26 27,0-1,0-26,0 27,0 26,53-53,0 53,-53-53,79 53,-52 0,25 0,-52 27,27-27,-27 79,0-26,-53 0,-26 26,-1 1,1-27,26-1,53 1,-26 0,26 0,0-53,26 0,27 0,26 0,-26 0,-26-26,26-27,-53 26,-27 27,1-26,-27 26,0 0,53 0</inkml:trace>
  <inkml:trace contextRef="#ctx0" brushRef="#br1" timeOffset="358185.4128">10583 16060,'0'0,"0"53,0 0,0 26,27 0,-27 1,0-27,0 26,0-26,0-26,0-1,-53 27,26-27,-25 27,-1-53</inkml:trace>
  <inkml:trace contextRef="#ctx0" brushRef="#br1" timeOffset="359211.6939">10927 16113,'0'-27,"0"27,53-53,0 53,0 0,0 27,26-27,-52 53,-27-27,53 27,-53-26,0-1,-27 27,1 0,-27 0,26 26,-25-52,52-1,0 54,26-54,27-26,26 0,1 0,-27 0</inkml:trace>
  <inkml:trace contextRef="#ctx0" brushRef="#br1" timeOffset="359437.5357">11033 16324,'0'0,"27"0,26 0,-1 0,1 0,0 53,27-53</inkml:trace>
  <inkml:trace contextRef="#ctx0" brushRef="#br1" timeOffset="361797.8823">11800 16510,'0'-53,"0"53,80 0,-54 0,1 0,26 0,-27 0,1 0,25 0,-25 0,-1 0,27 26</inkml:trace>
  <inkml:trace contextRef="#ctx0" brushRef="#br1" timeOffset="362089.6776">11986 16324,'0'27,"0"-1,0 1,0 52,0-26,0 0,0 0,0-27</inkml:trace>
  <inkml:trace contextRef="#ctx0" brushRef="#br1" timeOffset="362607.3153">12726 15928,'0'-27,"0"27,-79 53,26 53,-26 0,26-27,53 0,-27 1,27-1,0 1,0-1,53-26,0 0,53 0,-27-53</inkml:trace>
  <inkml:trace contextRef="#ctx0" brushRef="#br1" timeOffset="363348.7959">13309 15848,'0'-53,"0"80,0-1,0 27,0 0,0 26,-27 1,27-1,0-26</inkml:trace>
  <inkml:trace contextRef="#ctx0" brushRef="#br1" timeOffset="363609.6132">12912 16457,'53'-53,"52"53,-52-27,53 27,0 0,26 0,-52 0,-54 0,1 0</inkml:trace>
  <inkml:trace contextRef="#ctx0" brushRef="#br1" timeOffset="363999.3402">13229 16642,'80'0,"-28"0,-25 0,-1 26,-26 27,0 0,0-53,0 53,-53-53,53 53,0-26,27-27,-1 0,27 0,27 0,-27 0,-27 52</inkml:trace>
  <inkml:trace contextRef="#ctx0" brushRef="#br1" timeOffset="366366.6816">13811 16351,'27'-27,"-27"-52,26 79,-26-26,53 26,0 0,-27 0,27 0,27 0</inkml:trace>
  <inkml:trace contextRef="#ctx0" brushRef="#br1" timeOffset="366794.3823">14737 15822,'0'-27,"0"1,0-27,0 79,0 27,0 0,0 27,0-1,-26 53,26-52,-27-27</inkml:trace>
  <inkml:trace contextRef="#ctx0" brushRef="#br1" timeOffset="367071.1884">14393 16377,'0'-53,"0"53,27-26,26 26,26 0,0-53,1 53,26 0,52-53,-52 53,-26 0,-27 0,-53 27</inkml:trace>
  <inkml:trace contextRef="#ctx0" brushRef="#br1" timeOffset="367587.8265">14473 16563,'0'-27,"0"27,0 53,0 0,79 0,-26 26,-27-52,-26 26,0-27,-26-26,-27 0,27 0,-1 27,-26-27</inkml:trace>
  <inkml:trace contextRef="#ctx0" brushRef="#br1" timeOffset="367813.6678">14499 16589,'0'-26,"27"26,52 0,-53 0,-26-27,53 27,-26 0,52 0,-52 0</inkml:trace>
  <inkml:trace contextRef="#ctx0" brushRef="#br1" timeOffset="368202.396">14975 16536,'0'27,"0"26,0-27,0 0,0 27,27-53,-27 53,53-26,-27-27,1 0,52-27,-79 1,27-27,-27 26,52-25,-52 25,0 27,0 53,0-27,0 1,0 26,0-27,0 1,0 26,0-27,0 1</inkml:trace>
  <inkml:trace contextRef="#ctx0" brushRef="#br1" timeOffset="369153.7296">15531 15954,'0'-26,"27"-27,-1 53,27 0,0 26,0 27,-53 0,0 0,0-27,0 1,-27 26,27-27,-53 27,53-26,0 25,27-52,-1 53,27-53,27 0,-28 53,-25-53</inkml:trace>
  <inkml:trace contextRef="#ctx0" brushRef="#br1" timeOffset="369388.5651">15531 16139,'27'0,"25"0,1 0,0 0,27 0,-1 0</inkml:trace>
  <inkml:trace contextRef="#ctx0" brushRef="#br1" timeOffset="369716.3355">16007 15795,'53'0,"-53"0,27 0,-27 53,0-26,0 26,0-27,-53 53,53-52,53-27,-27 0,54 26,-54-26,0 0,27 0</inkml:trace>
  <inkml:trace contextRef="#ctx0" brushRef="#br1" timeOffset="370009.1304">16431 15848,'0'-26,"0"52,26 1,-26 52,0-26,53 0,-53 0,0 0,0 26,0 0,0 1,-53-27,27 0,-27 26,53-26,-27 0,27 0</inkml:trace>
  <inkml:trace contextRef="#ctx0" brushRef="#br1" timeOffset="370726.6276">16828 16377,'26'0,"-26"-26,53 26,-27 0,54 0,-54 0,1 0,-1 0</inkml:trace>
  <inkml:trace contextRef="#ctx0" brushRef="#br1" timeOffset="370968.4584">16933 16219,'0'0,"0"53,0-1,0-25,0-1,0 1,0 52,0-52</inkml:trace>
  <inkml:trace contextRef="#ctx0" brushRef="#br1" timeOffset="371193.3006">17489 16404,'26'0,"1"0,-27 0</inkml:trace>
  <inkml:trace contextRef="#ctx0" brushRef="#br1" timeOffset="371402.1546">17833 16430,'53'0,"-53"-26,26 26,1 0</inkml:trace>
  <inkml:trace contextRef="#ctx0" brushRef="#br1" timeOffset="371600.016">18256 16430,'53'0</inkml:trace>
  <inkml:trace contextRef="#ctx0" brushRef="#br1" timeOffset="371802.8739">18547 16430,'53'0,"-26"0</inkml:trace>
  <inkml:trace contextRef="#ctx0" brushRef="#br1" timeOffset="372000.7353">19024 16483,'0'-26,"26"26</inkml:trace>
</inkml:ink>
</file>

<file path=ppt/ink/ink3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8:52:48.103"/>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2196 423,'0'53,"0"-27,0 27,0 0,0-26,27-27,-27 26,0 54,0-54,0 0,0 1,0 52,0-26</inkml:trace>
  <inkml:trace contextRef="#ctx0" brushRef="#br0" timeOffset="391.7256">1720 291,'-53'0,"53"-27,0 54,79 26,-26-53,27 0,25 0,54 0,-27 0,27-27,26 27,-52-79,-80 79,-27 0,-26 26,0-26</inkml:trace>
  <inkml:trace contextRef="#ctx0" brushRef="#br0" timeOffset="1005.2958">2672 397,'0'52,"0"28,0-1,0 54,0 52,0-79,0-27,0-26,0 0,53-53,-53-27,53-26,-53-26,53-27,-53-26,0 26,27 106,-27-26,0 52,0 1,52 25,1-25,-26 26,26-53,-27 53,1-53,52 0,-26 0,0 0,0 0,-27-80,-26 27,-26 1,-27-28,53 133,0 0,0-27,0 1,0 26,0-53,0 53,0-27,53 27,26-53,1 0</inkml:trace>
  <inkml:trace contextRef="#ctx0" brushRef="#br0" timeOffset="1762.7652">4260 397,'0'-27,"0"1,0-27,0 26,0 27,-106 27,80-1,-1 1,-26 26,27-1,26 1,-80 53,80 0,-53 26,53-79,0 0,0-26,27 26,-27-27,53 27,-27 0</inkml:trace>
  <inkml:trace contextRef="#ctx0" brushRef="#br0" timeOffset="1978.6139">3757 793,'27'0,"-1"0,-26-26,53 26,-27 0,27-26,-26 26,26 0,-27 0,1 0,-1 0,27 0</inkml:trace>
  <inkml:trace contextRef="#ctx0" brushRef="#br0" timeOffset="2616.1674">4313 688,'0'0,"0"79,0-26,0 0,0 0,0 0,0-27,79-26,-52 53,-1-53,27 0,-27-26,-26-1,80-26,-80 27,53-27,-53-27,0 28,0 78,0 27,0 0,0-27,0 27,0 0,26-53,27 0,-53-26,79-1,-52-26,-27 0,0 80,53-1,-53 1,53-27,-27 0,27 0,0-53,-53 79,26-26,-26 53,53-53,-53 53,80-53,-54 27,1-27</inkml:trace>
  <inkml:trace contextRef="#ctx0" brushRef="#br0" timeOffset="2937.942">5768 714,'53'0,"-53"-53,-27 53,1 0,-1 0,-25 27,25 26,-26-27,27 53,26-52,-80-1,80 27,0-26,27-27,-1 53,54-53,25 0,54 0,-26 0,-28 0,-78 0</inkml:trace>
  <inkml:trace contextRef="#ctx0" brushRef="#br0" timeOffset="3485.5584">6535 476,'0'26,"0"27,0 27,0-1,27 53,-27-79,0 0,0 0,0 0,0 0,-27-27</inkml:trace>
  <inkml:trace contextRef="#ctx0" brushRef="#br0" timeOffset="3718.3953">6403 793,'0'-79,"0"79,26 0,27 27,0-27,0 0,53 52,-53-52,0 0,-27 0,27 0</inkml:trace>
  <inkml:trace contextRef="#ctx0" brushRef="#br0" timeOffset="3922.2525">6906 741,'0'0,"0"52,0 1,0-26,0-1,0 54,0-27,26-53,-26 26,27-26,25 0</inkml:trace>
  <inkml:trace contextRef="#ctx0" brushRef="#br0" timeOffset="4103.1258">7038 502,'0'-79,"0"53,53 26,-53 0,0 52,0 1,0 0</inkml:trace>
  <inkml:trace contextRef="#ctx0" brushRef="#br0" timeOffset="4752.6708">7329 820,'0'-53,"-26"53,-27 0,0 0,26 0,1 53,26-27,0 1,0 26,0-27,26-26,27 0,27 0,-28-26,-25 26,-27-80,79 80,-105 27,26-1,0 27,0-53,79 0,-26-53,-26 53,25-53,-25 53,26 27,-53 26,26-53,-26 53,53-53,-26 0,26 0</inkml:trace>
  <inkml:trace contextRef="#ctx0" brushRef="#br0" timeOffset="5420.2032">8467 767,'0'-26,"26"26,-26-53,0 26,0 27,-79 0,26 27,0 26,-26-27,52 27,27-27,0 27,27-53,52 0,0 0,1 0,-1 0,0 0,-52 0,-1 0,-26 53,0-26,53-27</inkml:trace>
  <inkml:trace contextRef="#ctx0" brushRef="#br0" timeOffset="6371.5368">9446 714,'0'-26,"0"-27,-27 53,-26 0,27 0,-27 0,-26 0,-27 53,26 0,27-27,0 27,53-27,0 27,27-53,52 0,1 0,-1 0,0 0,-26 0,0-53,-26 27,-27-27,53 0,-53 0,53-26,-53-54,0 54,0 53,0-1,0-26,0 80,0 26,0 26,0 27,0 53,0-54,0-25,52-1,-25-26,26 0,0-53,0 0,-53-53,53-26,-53 26,0 26,53-26,-53 27,0 26,0 79,0-52,26 26,27-53,-27 0,-26-53,53 26,-53-26,53 53,-53 27,27 26,-27-27,53-26,-1 0,28-53,-27 0,-53 27,53 26,-53-26,0 52,0 0,26 54,-26-27,106-27,-53-26</inkml:trace>
  <inkml:trace contextRef="#ctx0" brushRef="#br0" timeOffset="6581.3898">10980 873,'-26'0,"-27"0,53 0,0 53,0-27,0 1,0-1,26-26,27 53,0-53,0 0,-26 0,-27 0,0-53</inkml:trace>
  <inkml:trace contextRef="#ctx0" brushRef="#br0" timeOffset="6733.2834">10980 449,'53'-52,"0"52,-53 0</inkml:trace>
  <inkml:trace contextRef="#ctx0" brushRef="#br0" timeOffset="6949.1322">11139 529,'79'-53,"-52"0,-27 79,0 54,0 79,0-54,-27 28,27-54,0 0,0-26,0-26,27-27,-1 0,-26 0,0-53,0-26</inkml:trace>
  <inkml:trace contextRef="#ctx0" brushRef="#br0" timeOffset="7129.0062">11086 926,'27'0,"-1"-27,27 27,-27-26,1 26,26 0,0 0,-27 0,27 0,26 0</inkml:trace>
  <inkml:trace contextRef="#ctx0" brushRef="#br0" timeOffset="7420.8018">12012 608,'-26'0,"-27"53,26-26,1 26,-27-27,53 27,0 0,0-53,53 53,0-53,-27 0,27 26,-53 27,-53-26,-53-27,27 79,53-79</inkml:trace>
  <inkml:trace contextRef="#ctx0" brushRef="#br0" timeOffset="8311.178">12912 529,'0'-27,"0"-26,0 1,0 25,0 54,0 25,0 1,0 53,0-26,0-1,0-26,-27 0,27 0,0 0,0 26,0-53</inkml:trace>
  <inkml:trace contextRef="#ctx0" brushRef="#br0" timeOffset="8813.8257">13494 317,'0'0,"0"53,-53 53,0 0,26 26,27-53,-79 1,79-1,0 27,0-80,0-26,79-26,-79 0,53-27,-53 79,0 27,53-53,80 53,-28-53,-25 0,-1 0,1-53,-1 27,-53-27,-26 26,0 27,-79 0,0 0,26 0,26 0,-26 53,53 0,53-53,27 0,52 53,53-53,27 0,-106 0,-53 0,-53-27</inkml:trace>
  <inkml:trace contextRef="#ctx0" brushRef="#br0" timeOffset="9083.637">12488 582,'53'0,"0"0,27 0,25 0,54 0,0 0,26 0,0 0,1 0,-1 0</inkml:trace>
  <inkml:trace contextRef="#ctx0" brushRef="#br0" timeOffset="9780.1491">15293 555,'0'80,"-27"26,27-27,0 0,0 1,0-1,0 0,0-52</inkml:trace>
  <inkml:trace contextRef="#ctx0" brushRef="#br0" timeOffset="10079.9391">15108 635,'0'0,"53"0,26 0,0 0,27 0,27 0,25 0,-25 0,-1 0,-53 0</inkml:trace>
  <inkml:trace contextRef="#ctx0" brushRef="#br0" timeOffset="11160.1824">16431 767,'53'-53,"-53"27,0 26,-53 0,53-27,-27 27,1 0,-54 0,27 0,53 0,-52 0,25 53,27-26,-53-27,53 26,0 0,27-26,-1 0,27 0,0 0,0 0,53 0,-53-52,-1 52,1-53,-53 53,-26 53,26-27,-53 27,0 0,80-53,-1 0,27-27,26 27,-26-79,-26 79,-27-53,53 53,-53 27,0-1,0 27,26-53,-26 53,53-53,-27 0,27 0,-26 0,-1 0,27-27,-53-26,53 1,-53-1,0 0,53 53,-53-27,0 27,0 80,0-27,0-27,26 27,-26 26,0 1,0-1,0 53,-52-52,25-1,-26-26,-26 0,26-27,26-26,27-26,0-1,0-52,80 26</inkml:trace>
  <inkml:trace contextRef="#ctx0" brushRef="#br0" timeOffset="11587.8828">17357 1005,'26'0,"27"-26,0 26,-27-80,27 54,0-27,0 0,27 0,-54-53,27 27,-53-1,53 1,-53 53,0-1,-27 27,1 0,-27 0,27 53,-27 0,26 26,27 1,-79 26,79-27,0 0,0-26,0 0,0 0,0 0,0 0,26-53,54 0,-27 0,26 0,0 0</inkml:trace>
  <inkml:trace contextRef="#ctx0" brushRef="#br0" timeOffset="12007.5888">18150 952,'0'-53,"0"27,0 26,-26 0,26 26,0 27,0-53,53 0,0 0,-53 27,26-27,1 79,52 0,-79-26,0-53,0-26,0-27,27 0,25 53,-25 0,52 0,1 0,-1 0,0 0,27 0</inkml:trace>
  <inkml:trace contextRef="#ctx0" brushRef="#br0" timeOffset="13122.8074">18150 820,'-52'0,"25"0,1 0,-27 53,26 0,27-27,0 1,0 26,27-1,26-52,0 0,-1 0,28-26,-80-27,53 27,-53-1,0-26,0 27,0-1,-53-52,26 79,1 0,26 26</inkml:trace>
  <inkml:trace contextRef="#ctx0" brushRef="#br0" timeOffset="14404.9095">19950 449,'-27'0,"27"-26,-79 26,52 0,-52 0,0 0,-27 0,-27 26,54-26,26 53,-26 0,105-26,1-27,26 0,52 53,-25-53,-1 26,-52-26,26 80,-53-28,0-25,-27 26,1-27,-1 1,-52-27,26 53,26-53,-25 0,-1-27,53-26,0-26,0 52,53-25,-27 52,0 0,1 0,52 0,-26 0,27 0,-1 0,27 0,53 52,-54-52,28 0,-80 0,-27 0,-26-52,26 52,-26-27,-26 27,0-26,-27 26,-27 0,27 0,27 26,-27 27,79 0,1-53,26 53,26-53,27 53,-27-53,1 26,-27-26,0 53,-80-26,-26-27,0 0,27 0,26-27,0 1,53 26,53-80,-53 27,26 53,0-26,-26 26,27 0,-54 0</inkml:trace>
  <inkml:trace contextRef="#ctx0" brushRef="#br0" timeOffset="14590.7793">20955 793,'0'0,"0"80,0-54,-26 54,26-27,-27-27,27 0,0 27</inkml:trace>
  <inkml:trace contextRef="#ctx0" brushRef="#br0" timeOffset="14779.647">21034 582,'27'0,"26"0,-27 0,-26 26,0 27</inkml:trace>
  <inkml:trace contextRef="#ctx0" brushRef="#br0" timeOffset="15348.2487">21325 1084,'27'0,"-1"0,54 0,-27-52,0 25,-1-26,-25 27,-27-1,0-26,0 27,-53 26,0 0,-26 53,26 26,26-26,27 0,0 26,0-26,0-26,0-27,53 53,27-53,-1 0,27-53,-27 0,27 0,-53-26,0 26,-53 0,53 0,-53 26,0 27,-53 0,53 53,0-26,0-1,0 27,26-26,-26-1,53-26,-53 79,27-52,-27-1,0 27,0-26,-53-27,0 26,-26-26,26 0</inkml:trace>
  <inkml:trace contextRef="#ctx0" brushRef="#br0" timeOffset="17100.0216">23019 741,'-27'0,"27"26,-79 27,79-27,-53 27,53-26,-26-27,26 26,0 1,0-27,26 0,0 0,54 0,-54 0</inkml:trace>
  <inkml:trace contextRef="#ctx0" brushRef="#br0" timeOffset="17270.9019">23257 635,'0'-53,"0"79,26 54,-26-27,0-1</inkml:trace>
  <inkml:trace contextRef="#ctx0" brushRef="#br0" timeOffset="17526.7227">23389 1084,'27'-52,"26"25,-1 27,-25 0,26 0,-53-53,79 53,-52 0,-1 0,-26 27,0 52,0-53</inkml:trace>
  <inkml:trace contextRef="#ctx0" brushRef="#br0" timeOffset="18246.2187">24791 529,'-52'0,"52"-27,52 27,1 0,0 53,27-26,-27 26,-53-27,53 27,-53-26,0 25,-53-52,26 80,-26-80,53 53,-26-53,26 53,0-53,79 53,1-53,-1 0,27 0,0 0,-54 0</inkml:trace>
  <inkml:trace contextRef="#ctx0" brushRef="#br0" timeOffset="18456.0717">24871 741,'26'0,"54"0,-54 0,1 0,26 0,26 0,-53 0,1 26,26-26,-53 26,53-26</inkml:trace>
  <inkml:trace contextRef="#ctx0" brushRef="#br0" timeOffset="18845.7987">24130 476,'0'-53,"26"53,1 0,52 53,-79 0,27 26,-27 1,0-1,0-26,0 26,0 1,0-27,79-1,-52 1,26-53</inkml:trace>
  <inkml:trace contextRef="#ctx0" brushRef="#br0" timeOffset="19159.5789">25770 344,'27'0,"-27"-53,0 79,0 27,-27 26,27 1,-26-1,26 27,0-27,0 1,0-27,0 0,0-27,53-26,-27 0</inkml:trace>
  <inkml:trace contextRef="#ctx0" brushRef="#br0" timeOffset="19520.3262">26326 582,'0'26,"-26"1,-27 26,-53 26,26 0,1-52,26 26,27-53,26 26,0-26,26 0,27 0,-26 0,-1 53,27-53,0 27,-27-27,54 52,-27-52,-27 27,27-27,0 0</inkml:trace>
  <inkml:trace contextRef="#ctx0" brushRef="#br0" timeOffset="19887.0693">27014 397,'26'0,"-26"26,53 0,-53 27,0 27,0 26,0-27,0 0,-26 1,26-27,0 0,0-1,-27 28</inkml:trace>
  <inkml:trace contextRef="#ctx0" brushRef="#br0" timeOffset="21034.2657">27596 979,'0'0</inkml:trace>
  <inkml:trace contextRef="#ctx0" brushRef="#br0" timeOffset="22944.9273">27623 1058,'26'0,"-26"0</inkml:trace>
  <inkml:trace contextRef="#ctx0" brushRef="#br0" timeOffset="23963.214">27596 952,'0'0,"27"0,-27 0</inkml:trace>
  <inkml:trace contextRef="#ctx0" brushRef="#br0" timeOffset="25486.1472">27649 1032,'0'-27</inkml:trace>
  <inkml:trace contextRef="#ctx0" brushRef="#br0" timeOffset="28011.3783">28310 370,'27'0,"-27"79,-27 1,27-27,-26 0,26 0,0 26,0-53,0 1,0 26,0-27,-53-26</inkml:trace>
  <inkml:trace contextRef="#ctx0" brushRef="#br0" timeOffset="28341.1473">28046 238,'0'-53,"0"26,26 27,54 0,26 0,-1 0,81 0,25 0,-26 0,-79 0,-26 0,-27 0,-53 0,-27 0</inkml:trace>
  <inkml:trace contextRef="#ctx0" brushRef="#br0" timeOffset="28738.8687">28998 476,'0'53,"0"0,0 26,-26 1,-27 25,0-25,53-27,-26 26,26-53,0 1,0-27,79 0,-26-27,-27 1,27-53,-26 26,26 0,-27-27,-26 54,0 52,0 27,0-26,0-1,53-26,-53 53,53-53,-27 53,54-53,-27 0,0-26</inkml:trace>
  <inkml:trace contextRef="#ctx0" brushRef="#br0" timeOffset="29113.6062">29686 767,'0'26,"0"-26,0 53,0 27,0-80,53 26,0-26,0 0,0 0,-27-53,27 27,-53-27,0 26,0-25,-26 52,-1 0,27 26,0 27,0 26,53 27,-26-27,26 1,-27-1,-26-52,53-27,-53 26,-53-26,-53 0,27 0,-27 0,0 0,0-79,80 52</inkml:trace>
  <inkml:trace contextRef="#ctx0" brushRef="#br0" timeOffset="29316.4641">29607 423,'0'-53,"0"80,0 25,0-25</inkml:trace>
  <inkml:trace contextRef="#ctx0" brushRef="#br0" timeOffset="29802.1239">30374 608,'27'0,"-27"27,0 26,0 0,0-1,0 1,79 27,-26-54,26-26,1 0,-1 0,0 0,1 0,-27-53,-27 0,-26 0,53-26,-53 53,0-27,0 53,0 53,0 0,0 26,0-26,79 0,-79 0,53 26,-53-53,0 1,0 26,0-27,-26 1,-27-27,0 0,0 0,0-27,-26 27,52-106</inkml:trace>
  <inkml:trace contextRef="#ctx0" brushRef="#br0" timeOffset="29959.014">30877 291,'53'-53,"-106"53,26 0</inkml:trace>
  <inkml:trace contextRef="#ctx0" brushRef="#br0" timeOffset="31593.8688">2540 1587,'0'27,"0"26,53 26,-53 53,53-52,0 25,0-52,-27-26,1-27,-27 53,53-53,-1 0,-52-53,27 26,-27-26,0 1,0-28,0 27,0 0,0 0,0 27,0-27,53 53,-53 26,0 1,26-1</inkml:trace>
  <inkml:trace contextRef="#ctx0" brushRef="#br0" timeOffset="32613.1548">3201 1905,'-26'0,"26"0,26 0,27 0,-26 0,26 0,26-27,-26 27,-26-53,52 0,-79-26,0 53,0-1,0-26,-27 53,1 0,0 0,-27 0,53 27,-27-27,27 26,-26-26,26 27,0 25,0-25,0-1,0 27,0-26,0-1,26-26,54 0,-54 53,0-53,54 0,-27-26,0 26,0-27,26 27,-26-53,-27 53,27 0,-53 27,0 52,0-52,0-1,0 27,-26-27,26-26,0-79,0 53,26-1</inkml:trace>
  <inkml:trace contextRef="#ctx0" brushRef="#br0" timeOffset="33054.8454">4180 1878,'53'0,"0"0,-53 27,27-27,-27 26,0 27,0 0,53-53,0 0,-27 0,0-26,27 26,-26-80,-27 27,79-26,-79 26,27 26,-27 27,0 27,0 26,0 0,0 0,0 26,0 0,0 27,-27 27,27-28,0 1,-26 0,26-53,-80-27,54-26,-1 0,-25 0,-1-26,53 0,-27-27,27 26,-53 27,53-53</inkml:trace>
  <inkml:trace contextRef="#ctx0" brushRef="#br0" timeOffset="33617.4513">5662 1905,'-79'53,"52"0,-26-1,53 1,0-26,0-1,27-26,52 0,-26 0,-26-53,-27 27,52-27,-52 27,0-1,-26-26,-27 27,0 26,53 0,0 26</inkml:trace>
  <inkml:trace contextRef="#ctx0" brushRef="#br0" timeOffset="34373.9212">6059 1614,'0'105,"0"-25,0-1,0 1,0-1,0 0,0-26,0 27,0-54,53-26,-53-26,79-27,-79 0,80 0,-80 26,26 27,27 0,0 0,-53 27,53 26,-53-27,0 27,0 0,0-26,-53 25,-26-52,-27 53,53-53,0 0,26 0,27-26,0-1,0-52,0 26,53 0,27 0,26 0,-54 53,1 0,0-26,-26 26,-1 0,27 0,-53 0,53 0,-26 53,25-53,-52 53,53-53,-53 26,27 27,26-53,-53-53,106 27,-80-54,27 1,-27 0,27-27,0 53,-53 26,0 1,0 26,0 26,0 27,-26 0</inkml:trace>
  <inkml:trace contextRef="#ctx0" brushRef="#br0" timeOffset="34583.7743">7355 1852,'0'26,"0"27,0-26,0-1,0 27,0-27,0 1,0 26,0 0,0-27</inkml:trace>
  <inkml:trace contextRef="#ctx0" brushRef="#br0" timeOffset="34747.6596">7514 1640,'0'-53,"53"0,-79 106,26-26</inkml:trace>
  <inkml:trace contextRef="#ctx0" brushRef="#br0" timeOffset="35760.9498">7699 1772,'0'27,"0"26,0-27,-79 27,79 0,-53 26,53-52,0-1,0 54,27-80,25 0,28 0,-27-53,-27 26,-26-26,53 27,-53-27,0 27,0-54,-26 54,-27-27,0 53,0 0,53 26,-53 1,53-1,0 27,0-26,0-1,26-26,-26 79,80-79,-27 0,0 0,0-26,26-27,-26 0,0 0,0-26,-53 52,-27 54,27 52,-26 1,26-1,0 0,0-26,0 0,26-53,-26 27,53-27,-26 0,26-27,-27 1,27-27,-53 0,26 26,-26 1,0 26,53 53,0 0,0 0</inkml:trace>
  <inkml:trace contextRef="#ctx0" brushRef="#br0" timeOffset="36112.7029">8652 2037,'0'-26,"-53"26,27 0,-1 26,-52 27,26-27,26-26,-26 53,53 0,0 0,27-53,26 53,0-53,0 79,0-79,-53 27,52-27,-52 26,0 27,-52-53,25 0,-26 0</inkml:trace>
  <inkml:trace contextRef="#ctx0" brushRef="#br0" timeOffset="36300.5718">9075 2434,'27'0,"-27"0,-27 53,-26 0</inkml:trace>
  <inkml:trace contextRef="#ctx0" brushRef="#br0" timeOffset="37611.6533">9737 1614,'0'26,"0"27,26 0,-26 26,0 1,0-1,0 0,0-26,0 0,0-53,0 27,0-54,27-26,26 27,-27-27,27 27,-27 26,1 0,26 0,0 0,-27 26,-26 53,-26 1,-27-80,-53 53,53-53,0 0,27 0,-27 0,26-27,27-26,0 0,0 53,0 27,27-27,-27 53,79-53,0 26,1-26,52 0,27 0,-53 0,0-53,-27-26,0 26,-26-26,-26 52,-27 1,-53 26,0 0,0 0,0 0,-26 53,52-27,-26 53,53 1,27-54,-1-26,1 0,52 53,-53-53,27 0,-53 27</inkml:trace>
  <inkml:trace contextRef="#ctx0" brushRef="#br0" timeOffset="37982.3935">11245 1958,'0'-53,"-27"53,-26 0,27 0,-27 0,-26 26,26 1,0 26,0-27,0 27,53-27,-26 27,26-26,0-1,26 27,27-53,26 53,27-53,-26 53,-1-53,-26 0</inkml:trace>
  <inkml:trace contextRef="#ctx0" brushRef="#br0" timeOffset="38405.0971">11615 2063,'-26'0,"-27"0,-27 0,28 27,25-27,27 53,-53-53,53 26,0 27,0-53,27 0,26 0,-1 0,1 0,-26-26,26 26,-53-27,26 27,-26-26,0 52,53 27,27 0,-54-53,0 0,27 0,-26 0,-1 0,-26-26,0-27,0 26</inkml:trace>
  <inkml:trace contextRef="#ctx0" brushRef="#br0" timeOffset="38757.8505">11986 2143,'0'53,"0"0,26-53,27 0,0 0,0-53,-53 26,79-26,-52 27,-27 52,0 54,0-27,0-27,0 1</inkml:trace>
  <inkml:trace contextRef="#ctx0" brushRef="#br0" timeOffset="39388.4088">12779 1878,'0'0,"-53"0,1 0,-28 53,27-53,27 27,-27 26,53-1,0-25,26 26,27-27,0 27,0-26,26-27,-52 53,26-1,-53-25,-53-27,-26 0,26 0,26 0,1 0,26 0,0 0,26 0,27 0,26 0,1 0,-1-53,1 53,-1-53,0 0,-79 27,53-27,-53 26,0-26,0 53,-53 0,27 0,-1 0,-25 27,52-1,0 27,0-26,26 26,-26-27,79-26,-26 53,53-53,79 53,-26-53</inkml:trace>
  <inkml:trace contextRef="#ctx0" brushRef="#br0" timeOffset="40316.7585">14102 1746,'0'0,"80"0,-27 0,0 0,-1 26,1 1,-53 26,27 0,-27 0,0 0,-27 26,1-53,-27 27,27-26,26 26,0-27,0 27,52-53,28 79,-1-79,1 0,-1 0,-26 0</inkml:trace>
  <inkml:trace contextRef="#ctx0" brushRef="#br0" timeOffset="40571.58">14182 2143,'26'0,"27"0,26 0,27 0,27 0,-1 0,27 0,-80 0,-26 0</inkml:trace>
  <inkml:trace contextRef="#ctx0" brushRef="#br0" timeOffset="40773.4386">15161 2249,'53'0,"-27"0,0 0,-26 0,0 26</inkml:trace>
  <inkml:trace contextRef="#ctx0" brushRef="#br0" timeOffset="40947.3168">15161 2407,'0'0,"26"0,27 0,26 0,1 0,-27 53,0-53</inkml:trace>
  <inkml:trace contextRef="#ctx0" brushRef="#br0" timeOffset="41238.113">15849 2302,'0'26,"0"0,26 54,27-27,-27-53,27 0,-26 0,26 0,-53-53,0 26,0 1,-53-27,26 27,1 26,-27-53,26 53,1 0</inkml:trace>
  <inkml:trace contextRef="#ctx0" brushRef="#br0" timeOffset="43843.2882">16828 2143,'-27'0,"27"26,0 27,0-26,53-27,26 0,27 0,0-27,26-26,-52 27,-1-54,-52 54,-27-27,-53 0,26 53,-26 0,27 0,26 80,0-54,0 0,53 27,0-26,0 26,-27-27,-26 27,53-53,-53 27,-27-27,-52 52,-27-52,0 0,1 27,52-27</inkml:trace>
  <inkml:trace contextRef="#ctx0" brushRef="#br0" timeOffset="44038.1516">17066 1667,'-27'0,"27"-53,0 26,-26 27,26 0,0 27</inkml:trace>
  <inkml:trace contextRef="#ctx0" brushRef="#br0" timeOffset="45007.4727">18415 1852,'0'-27,"-26"1,-54 26,54 0,-27 26,-27 27,54 27,-27-27,53-27,0 27,0-27,53 1,-27-27,27 0,-26 0,52 0,-52 0,-27-53,26 53,-26-79,0 26,53 53,-53 53,26-1,-26-25,80 26,-1-27,-26 54,-26-80</inkml:trace>
  <inkml:trace contextRef="#ctx0" brushRef="#br0" timeOffset="46841.1882">19182 1878,'27'0,"-27"-26,26 26,-26 0,53 0,-53 53,0 26,0-26,0-27,0 1,0 26,0-27,27 1,-1-27,-26-27,53 1,-53-27,26 26,-26-25,53-1,-53 26,27 27,-27 27,53 26,-53-27,79 27,-52-27,-1-26,27 53,-27-53,1 0,26 0,-27-26,-26-1,80-52,-80 26,0 0,0-26,0 26,0 0,-53 79,53 1,-53 26,53-27,0 1,-27-27,27 79,0-52,27-27,79 0,-27 0,-26 0,0 0,0-80,-53 54,-27 26,1 0,26 26,0 1,0 52,26-26,27 26,0 27,-26-27,-27 1,52-1,-52 27,-26-53,-27-27,0 27,-26-53,-1 0,28 0,-1 0,53-26,-27-53,27 26,0-27,0 1,27-1,26-25,-1 52,28 0,-27 53,0-27,26 27,-26 0,26 0,-26 0,-26 0,-1 0,27 0,-79 0,26 27,0 26,0 26,26-52,1-27,-1 0,27 0,-27 0,27 0,-53-53,27 0,-27 26,0-26,0 53,0 27,0-1,0 1,0 26,0-27,79 27,-26-53,-27 26,27-26,0 0,-53-52,0 25,0 1,0-27,0 26,0 1</inkml:trace>
  <inkml:trace contextRef="#ctx0" brushRef="#br0" timeOffset="47485.7365">21193 2381,'53'-53,"-53"27,27-1,-27-26,79-53,-79 27,53 0,-53-1,53-26,-53 27,0 26,0 27,0 26,-53 26,26 27,27 53,-53-27,53 1,0-1,0 0,0 1,0-1,0-26,27 26,-27-26,79-26,-52-27,26 53</inkml:trace>
  <inkml:trace contextRef="#ctx0" brushRef="#br0" timeOffset="48302.1648">22013 2169,'0'-53,"-53"53,53-26,-26 26,26-27,-26 27,-1 0,-52 0,26 0,0 0,0 53,0 0,53-26,0 26,26 0,1-53,26 52,0-52,26 0,1 0,-28 0,-25-52,26 52,-53-53,26 53,-26-27,0 54,53-27,0 53,-26-53,-1 52,27-52,-27 0,1 0,26 0,-53 53,26-26,-26 52,53-26,-53-26,27 26,-27-27,0-52,0-27,0 0,0 0,0 0,53 0,-53 26,52 27,1-26,0 26,0 0,27 0,-1 0,27 0,-53 0</inkml:trace>
  <inkml:trace contextRef="#ctx0" brushRef="#br0" timeOffset="49704.1827">19103 1799,'0'-53,"26"53,54 0,-54 0,27 0,0 26,0-26,0 27,-27-27,-26 79,27-26,-27 0,0 0,0 0,-27 26,27-52,-53 26,1-53,25 0,27-53,0 26,0-26,27-26,25-53,-25 52,26 1,-27 26,-26 27,53 26,-53-53,80 53,-1 0,-26 0</inkml:trace>
  <inkml:trace contextRef="#ctx0" brushRef="#br0" timeOffset="51225.1173">23416 1587,'0'-53,"0"27,0 26,0 79,0 1,0-1,-27 27,27 0,0 52,0-52,0 0,0-27,0 1,0-1,0-52,0-1,0-26,0-26</inkml:trace>
  <inkml:trace contextRef="#ctx0" brushRef="#br0" timeOffset="51584.8653">23416 1799,'79'0,"-26"0,26 53,-52 0,26-27,-27 27,-26-26,-26 25,-27-52,-53 0,27 0,26 0,26 0,27 27,106-27,0 0</inkml:trace>
  <inkml:trace contextRef="#ctx0" brushRef="#br0" timeOffset="51900.6441">24104 2011,'0'-27,"-27"27,27 27,0 25,27-52,-27 53,52-53,-52 27,53-27,-26 0,-27-106,0 80,0-1</inkml:trace>
  <inkml:trace contextRef="#ctx0" brushRef="#br0" timeOffset="52185.4446">24580 1905,'-27'26,"1"1,26-1,-53 27,53-27,0 1,0 52,0-52,0-27,53 0,-27 0,27 0,0 0,-26 0,-27 0</inkml:trace>
  <inkml:trace contextRef="#ctx0" brushRef="#br0" timeOffset="52350.329">24818 1799,'0'-53,"0"159,0-27,0 27,0-27</inkml:trace>
  <inkml:trace contextRef="#ctx0" brushRef="#br0" timeOffset="52603.152">24818 2328,'53'-53,"-27"0,1 53,-27-26,53 26,-27 0,27 0,-26 0,25 0,-25 0,-1 0,-26 26,0 1,53 26,-53-27,27-26</inkml:trace>
  <inkml:trace contextRef="#ctx0" brushRef="#br0" timeOffset="52843.9833">25585 1561,'0'0,"0"53,0-27,0 27,0 26,0 1,0-1,0 1,53 25,-53-25,0-1,0 0,0-52</inkml:trace>
  <inkml:trace contextRef="#ctx0" brushRef="#br0" timeOffset="53032.851">25400 1905,'26'0,"1"0,26 53,0-53,26 26,27-26</inkml:trace>
  <inkml:trace contextRef="#ctx0" brushRef="#br0" timeOffset="54045.1419">26591 1587,'0'-26,"0"26,0-27,-80 27,54 0,-1 0,-26 27,-26 26,53 26,26-26,0 0,0-27,0 27,53-53,-1 0,1 0,0-53,0 53,-53-53,27 53,-54 27,27 52,0-26,0-26,53 26,-26-53,25 26,-25-26,-1 0,1 0,26 0,-27-53,-26 27,0-27,0 26,0 27,0 106,0-53,0 0,0 0,0 26,0 1,0-1,0 27,0-53,-79 0,79 0,-27-1,27-25,0-27</inkml:trace>
  <inkml:trace contextRef="#ctx0" brushRef="#br0" timeOffset="55080.4167">27490 1852,'0'0,"0"26,53 27,-53 27,27-28,-27-25,0 26,53-27,-53 1,0-54,0-52,0 52,0-25,26 25,53 27,-26 0,-26 0,-27 27,53-27,-53 52,53 1,-53-26,0-1,26 27,27-53</inkml:trace>
  <inkml:trace contextRef="#ctx0" brushRef="#br0" timeOffset="55589.0604">28310 2011,'0'0,"-26"52,26-25,0-1,0 27,0-26,53-27,-27 0,1 0,52 0,-79-53,0 0,-53 0,0-26,0 52,1 27,25-53,27 106,79-53,54 27,52-27,0 0,-26 0,0-27,-80 27,-26-79,-53 52,0 1,0-27,-53 53,0-53,27 53,-1-53,27 159,0-27,0 27,0 0,53 26,-53-26,0 0,0 0,53 0,-53-53,0-27</inkml:trace>
  <inkml:trace contextRef="#ctx0" brushRef="#br0" timeOffset="55761.9393">29078 2222,'79'0,"-26"0,79 27,1-27,78 53,1-53,0 0</inkml:trace>
  <inkml:trace contextRef="#ctx0" brushRef="#br0" timeOffset="56497.4241">31247 1931,'0'-26,"-53"26,27 0,-27-53,0 53,-26 0,26 0,26 26,-26-26,27 80,-27-27,53-27,0 0,0 27,53-26,0-27,53 53,0-53,52 0,-25-27,-54-26,-53 53,-26-53,53 53,-53-52,0 52,0 52,0-25,53 26,-26 0,-27 0,79-27,-79 27,27-53</inkml:trace>
  <inkml:trace contextRef="#ctx0" brushRef="#br0" timeOffset="58370.1123">4233 3201,'27'0,"26"0,-27 0,27 0,0 0,53-26,-27 26,-26-53,0 53,0-53,-53 0,26 53,-26-53,0 27,-26 26,26-27,-53 27,0 0,53 27,27-1,-27 27,53-27,-53 1,79 26,-79-27,53 27,-53-26,26-27,-26 53,0-1,0-52,-26 0,-27 0,26 0,-25-52,25-28,27 27</inkml:trace>
  <inkml:trace contextRef="#ctx0" brushRef="#br0" timeOffset="58595.9541">5027 2884,'0'0,"0"79,0-26,0 0,0-27,53 27,-53-26,26-1,-26 27,27-53,-27 27,53-27</inkml:trace>
  <inkml:trace contextRef="#ctx0" brushRef="#br0" timeOffset="58759.8393">5133 2804,'0'-26,"53"26,-53 26,0 27</inkml:trace>
  <inkml:trace contextRef="#ctx0" brushRef="#br0" timeOffset="59059.6292">5345 3572,'26'0,"27"0,-27 0,-26-53,53 53,0-80,0 27,0 0,0 1,-27 25,27 27,-26 0,-27 53,26-53,-26 26,53 1,-53 26,0-27</inkml:trace>
  <inkml:trace contextRef="#ctx0" brushRef="#br0" timeOffset="60348.7263">6033 2884,'-27'0,"1"0,26 0,0 53,0-53,26 26,27-26,-27 0,1 0,26 0,-27 0,1 0,-27 53,53 0,-53 0,53 0,-53 26,0 0,0 1,0-1,0 1,0-1,-53-53,0 27,26-53,27 0,0-79,0 26,0-26,0-1,27 1,26 0,-53 52,53 27,-53-26,52 26,-25 0,26 26,-27 27,27-27,-26 27,-27 0,53-53,-53 27,26-27,1 0,25 0,-25-27,-1 27,-26-53,53 53,-53-53,0 27,27 26,-1 0,27 0,-26 0,25 53,28-53,-27 0,0-27,-27 1,27-27,0-26,-27-54,-26 28,53-1,-53 0,0 53,0 27,0-1,-53 27,1 0,-28 0,54 27,-27 25,53 28,-27-1,27 27,0-27,0 1,0-1,0 1,0-28,0 1,0 0,53 27,-53-27,27-53</inkml:trace>
  <inkml:trace contextRef="#ctx0" brushRef="#br0" timeOffset="61136.1747">7726 3201,'0'-26,"0"-1,-53 27,-26 0,26 0,53 0,-53 0,53 80,0-27,0-27,26-26,27 0,-26 0,-1 0,27 0,-53 0,53 0,-53-53,26 53,27 0,-26 0,26 0,-27 0</inkml:trace>
  <inkml:trace contextRef="#ctx0" brushRef="#br0" timeOffset="61442.9598">8043 3386,'53'53,"-26"-53,26 0,-27 0,-26 0,0-26,0 26,53 0,-27-27,27-26,0 27,-79 26</inkml:trace>
  <inkml:trace contextRef="#ctx0" brushRef="#br0" timeOffset="62326.341">8149 3148,'0'27,"80"26,-54 26,27-53,26 27,-52-26,26 26,-53-27,-53-52,53-1,-53 1,53-27,0 26,0 1,0-27,0 27,0-1,26 27,54-79,-1 79,0 0,1 0,-27 0,-27 26,-26 1</inkml:trace>
  <inkml:trace contextRef="#ctx0" brushRef="#br0" timeOffset="63443.5584">9763 2804,'0'0,"0"27,0 26,0 0,0-1,0 28,0 26,0 26,0-26,0 0,0-1,0 1,0 0,0-53,0 0,0 0,0-80,0-25,0-1,0-53,0 0,0 0,0-26,53-27,-53 27,79 52,-79 1,53 0,-53 52,80 27,-80-26,53 26,-53 53,26 0,-26-1,0 1,0 0,0 0,-26 0,-1 0,-26-26,27-27,-27 79</inkml:trace>
  <inkml:trace contextRef="#ctx0" brushRef="#br0" timeOffset="63713.3694">10451 3201,'-26'0,"-1"0,27 80,0-28,27-52,-1 0,27 0,-53-26,26 26,-26-53,0 27,0 26,-52-53,-1 0,0 53</inkml:trace>
  <inkml:trace contextRef="#ctx0" brushRef="#br0" timeOffset="63975.186">11033 3095,'-26'0,"26"0,0 53,0-26,0 26,0 0,0-1,26-52,-26 27,80-27,-28 53,-25-53</inkml:trace>
  <inkml:trace contextRef="#ctx0" brushRef="#br0" timeOffset="64126.0803">11324 2831,'0'-27,"27"-26,-27 80,-27 26</inkml:trace>
  <inkml:trace contextRef="#ctx0" brushRef="#br0" timeOffset="64440.8598">11245 3386,'53'0,"-27"0,-26 27,27 26,26-27,-27-26,27 0,-53-79,26 79,-26-53,27 53,-27 0,53 0,-53 79,79-79,-26 27,-26-27,-1 0</inkml:trace>
  <inkml:trace contextRef="#ctx0" brushRef="#br0" timeOffset="64694.682">11959 2884,'0'0,"0"53,0-1,0 1,0 0,0 27,0-27,0 26,0 0,0-26,0-26,0-1</inkml:trace>
  <inkml:trace contextRef="#ctx0" brushRef="#br0" timeOffset="64934.514">11827 3095,'0'0,"53"0,53 0,-1 0,28 27,-54-27,1 0</inkml:trace>
  <inkml:trace contextRef="#ctx0" brushRef="#br0" timeOffset="65114.388">12859 3360,'79'0,"-26"0,-53 26,-26-26,-1 0</inkml:trace>
  <inkml:trace contextRef="#ctx0" brushRef="#br0" timeOffset="68598.9466">1799 4154,'0'0,"0"26,0 27,53 53,-53-27,0 1,0-1,0 0,0 1,0-54,0 27,0-79,0-1,27 1,-27-54,52 27,-52 1,53-1,0 0,0 26,0 27,-53 0,53 27,-53 52,0-26,0 26,0 1,0-27,-53 0,27-1,-27-52,26 27,1-27,-27 0,0 0,53-79</inkml:trace>
  <inkml:trace contextRef="#ctx0" brushRef="#br0" timeOffset="68819.7919">2381 4286,'53'0,"27"0,-54 26,27 27,-27-26,-26 26,53 0,-53 0,0-1,0 28,-53-1,0-26,-26 26,0 1,-1-27</inkml:trace>
  <inkml:trace contextRef="#ctx0" brushRef="#br0" timeOffset="69714.1659">5186 4233,'26'0,"-26"53,0 53,0 0,0-1,0 54,0-53,0-27,0 1,0-1,0 1,53-54,-26-26</inkml:trace>
  <inkml:trace contextRef="#ctx0" brushRef="#br0" timeOffset="70071.9151">6535 4207,'0'0,"-53"52,27 28,-27-27,26 26,-25 1,-1 25,26-52,-26 0,80-53,-27 27,53-27,-27 0,27 0,53 53,-27-53,27 0,-27 52,-26-52</inkml:trace>
  <inkml:trace contextRef="#ctx0" brushRef="#br0" timeOffset="70829.3847">7885 4312,'26'-26,"27"26,0 0,-27 0,1 0,26 53,-27-53,-26 53,0-27,0 1,0 52,0-26,-26 26,26-26,-53-26,53-1,0 27,53-53,0 0,26 0,0 0,27 0,-53 0,-53-26</inkml:trace>
  <inkml:trace contextRef="#ctx0" brushRef="#br0" timeOffset="71037.2391">7911 4709,'0'0,"0"-26,27 26,-27-53,26 53,27 0,0 0,26 0,1 0,-1 0,-26 0,26 0</inkml:trace>
  <inkml:trace contextRef="#ctx0" brushRef="#br0" timeOffset="71427.9654">7541 4312,'0'0,"0"53,53 27,-53-1,52 27,-52 53,53-1,-53-78,53-1,-53-26,53 26,0-52,-26-27,-1 0</inkml:trace>
  <inkml:trace contextRef="#ctx0" brushRef="#br0" timeOffset="71719.761">8758 4286,'0'26,"26"-26,-26 53,53-26,-53 26,0 0,27 0,-27 26,0 0,0 1,0-27,0 26,0-26,0-27</inkml:trace>
  <inkml:trace contextRef="#ctx0" brushRef="#br0" timeOffset="72297.3564">9737 4233,'0'-53,"0"80,0 25,0 28,0-1,-27 1,-26-1,27-26,-27 0,26-27,54-26,-1 0,27 53,27-53,-1 53,0-53,1 53,-1-53,53 26,-52-26</inkml:trace>
  <inkml:trace contextRef="#ctx0" brushRef="#br0" timeOffset="78058.3209">10821 4207,'0'-27,"0"1,27 26,26-53,26 53,-52 0,-1 0,27 0,-26 26,25 27,-52 0,0 0,0 0,0-53,0 26,27 1,26 26,-27-53,-26 26,53-26,-53 53,80-53,-80 53,0-27,0 1,0 26,-80 0,54-53,-1 0,-26 53,27-53,-1 0,27 53,-79-27</inkml:trace>
  <inkml:trace contextRef="#ctx0" brushRef="#br0" timeOffset="80684.4813">29819 3281,'0'0,"0"79,0-26,26 0,-26 0,0 0,0 26,0 0,53 1,-53-1,0 0,53 1,-53-1,0-26,26 0,-26 0,0 0,0 26,0-26,0 0,0 0,0 0,0 26,0 1,0-1,0-26,0 0,0 0,0 0,0 26,0-26,0 0,0 0,0 0,0 26,0-26,53 0,-53 0,0 26,27 1,-27-27,0-1,0 1,0 0,53 27,-53-27,0-1,0-25,0 26,0 0,0-27,26-26,-26 0,0-53,0 0</inkml:trace>
  <inkml:trace contextRef="#ctx0" brushRef="#br0" timeOffset="82005.5559">26749 4947,'27'0,"26"0,0 0,26 0,-52 0,25 0,28 0,-1 53,1-53,-1 0,0 0,1 0,-1 0,0 0,-26 0,27 0,-27 0,0 0,-1 0,1 0,27 0,-27 0,0 0,0 0,-1 0,28 0,-27 0,0 0,0 0,-1 0,1 0,27 0,-27 0,26 0,27 0,0 0,-27 0,0 0,1 0,-1 0,27 0,-27 0,1 0,-1 0,1 0,-1 0,27 0,0 0,-27 0,0 0,27 0,26 0,-26 0,0 0,0 0,26-26,-26 26,0 0,26 0,-26 0,0 0,0 0,0 0,-1 0,-25 0,-1 0,27 0,0 0,-27 0,-26-53,26 53,-26 0,0 0,0-27,0 27,27 0,-54 0,0 0,-26-52</inkml:trace>
  <inkml:trace contextRef="#ctx0" brushRef="#br0" timeOffset="83165.7427">30771 5000,'0'0,"0"-26,0-27,0 26,-53 27</inkml:trace>
  <inkml:trace contextRef="#ctx0" brushRef="#br0" timeOffset="83390.5857">30665 4709,'0'-26,"-53"26,53-27</inkml:trace>
  <inkml:trace contextRef="#ctx0" brushRef="#br0" timeOffset="83654.4007">30506 4445,'-26'0,"26"-27,-26 27,26-53,-53 53,53-26,-27 26</inkml:trace>
  <inkml:trace contextRef="#ctx0" brushRef="#br0" timeOffset="83937.2027">29951 4233,'-53'0,"26"0,1 0</inkml:trace>
  <inkml:trace contextRef="#ctx0" brushRef="#br0" timeOffset="84280.9619">29607 4418,'-53'53,"0"-53,53 27,-53-27,53 26,-53-26,53 27,-53-27,53 52,0-25,0-1,0 54,0-27,0 0,0-27,-26 27,26-27,0 1</inkml:trace>
  <inkml:trace contextRef="#ctx0" brushRef="#br0" timeOffset="84547.7751">29316 5265,'0'53,"0"0,0-27,0 1,0-1,0 27,53-53,-27 0,27 0,0 0,0 0</inkml:trace>
  <inkml:trace contextRef="#ctx0" brushRef="#br0" timeOffset="84733.6449">30004 5635,'26'0,"-26"0,27 0</inkml:trace>
  <inkml:trace contextRef="#ctx0" brushRef="#br0" timeOffset="84973.4769">30454 5556,'26'0,"-26"-53,26 53,1 0,26 0</inkml:trace>
  <inkml:trace contextRef="#ctx0" brushRef="#br0" timeOffset="85206.3137">30745 5318,'0'-27,"0"-26</inkml:trace>
  <inkml:trace contextRef="#ctx0" brushRef="#br0" timeOffset="85437.1521">30745 5080,'0'-53</inkml:trace>
  <inkml:trace contextRef="#ctx0" brushRef="#br0" timeOffset="86005.7537">31538 4974,'0'-53</inkml:trace>
  <inkml:trace contextRef="#ctx0" brushRef="#br0" timeOffset="86223.6012">31459 4445,'0'-27,"0"1,0-1,0-26,-53 53,53-26,0-1</inkml:trace>
  <inkml:trace contextRef="#ctx0" brushRef="#br0" timeOffset="86478.4227">31194 3810,'0'-27,"0"1,-26 26,26-53,-27 53,1 0,-27-27</inkml:trace>
  <inkml:trace contextRef="#ctx0" brushRef="#br0" timeOffset="86747.2344">30533 3492,'-27'-53,"-25"53,52-26,-27 26,1 0,-27 0,26 0</inkml:trace>
  <inkml:trace contextRef="#ctx0" brushRef="#br0" timeOffset="87026.0391">29660 3413,'-27'0,"1"0,-27 0,27 0,26 53,-27-53,27 26,-26-26</inkml:trace>
  <inkml:trace contextRef="#ctx0" brushRef="#br0" timeOffset="87317.8347">28893 3889,'0'27,"-27"-27,27 26,-26-26,26 79,-53-52,26 26,27-27,-53-26,53 80,0-54,-26 27</inkml:trace>
  <inkml:trace contextRef="#ctx0" brushRef="#br0" timeOffset="87581.6499">28443 5053,'0'53,"0"-26,0-27,0 79,0-53,0 1,53 26,-53 26,0-52</inkml:trace>
  <inkml:trace contextRef="#ctx0" brushRef="#br0" timeOffset="87812.4881">28866 6217,'0'27,"53"-1</inkml:trace>
  <inkml:trace contextRef="#ctx0" brushRef="#br0" timeOffset="88075.3041">29871 6429,'27'0,"-1"0,27 0,27 0,-54 0,1 0,-27 27,53-27,-1 0,-25 0</inkml:trace>
  <inkml:trace contextRef="#ctx0" brushRef="#br0" timeOffset="88255.1781">30612 6350,'0'-53,"27"53,26 0,-27 0,1-27,26 27</inkml:trace>
  <inkml:trace contextRef="#ctx0" brushRef="#br0" timeOffset="88465.0311">30930 5953,'26'0,"-26"-27,27 27,-27-26,0-27,0 27,53 26,-53-53</inkml:trace>
  <inkml:trace contextRef="#ctx0" brushRef="#br0" timeOffset="88703.8637">31194 5529,'0'-26,"53"-27,-26 27</inkml:trace>
  <inkml:trace contextRef="#ctx0" brushRef="#br0" timeOffset="88899.7266">31353 5344,'0'-26,"0"-1</inkml:trace>
  <inkml:trace contextRef="#ctx0" brushRef="#br0" timeOffset="89085.5964">31406 5106,'0'-26,"53"26</inkml:trace>
  <inkml:trace contextRef="#ctx0" brushRef="#br0" timeOffset="89459.3346">31565 5027,'-27'79,"1"-52</inkml:trace>
  <inkml:trace contextRef="#ctx0" brushRef="#br0" timeOffset="90225.7977">32623 4683,'0'0,"0"0,80 0,-80 53,52-53,-25 26,52 27,-79 0,0-27,-26 27,-27 0,-53 53,0-26,53-28</inkml:trace>
  <inkml:trace contextRef="#ctx0" brushRef="#br0" timeOffset="90459.6339">33311 5133,'0'26,"0"1,-53-1,27 27,26-27,-53 27,53-26,-53-27,53 26,-53-26</inkml:trace>
  <inkml:trace contextRef="#ctx0" brushRef="#br0" timeOffset="90675.4822">33073 5212,'26'0,"1"0,26 0,-27 0,27 0,-26 53,26-53,-27 26,0-26,-26 27</inkml:trace>
  <inkml:trace contextRef="#ctx0" brushRef="#br0" timeOffset="92339.3171">29871 3307,'-26'-53,"26"27,0-1,-26-52,26 52,0-26,0 0,0-26,0 53,0-27,0 0,-53 0,53 26,-27 27,27 27,0-1,-53-26,53 80,-26-80,26 26,0-26,0-53,0 27,0-1,0-26,0 53,79 53,-52-26,52 26,-26 0,-27-53,54 53,-27-53,26 0</inkml:trace>
  <inkml:trace contextRef="#ctx0" brushRef="#br0" timeOffset="92982.8664">30374 2566,'0'27,"0"26,0-27,27-26,26 0,-27 0,27-79,-53 26,26 53,-26 26,27 27,-27-26,0 25,0 1,0-26,-27 26,1-27,-27 1,27-27,-27 53,26-53</inkml:trace>
  <inkml:trace contextRef="#ctx0" brushRef="#br0" timeOffset="95127.3642">30268 5159,'0'0,"0"27,0 25,0-52,0 27,0-1,0-26,27 0,26 0,-53-26,0-27,0 0,0 0,-27 53,1 0,-27 0,0 27</inkml:trace>
  <inkml:trace contextRef="#ctx0" brushRef="#br1" timeOffset="107271.8571">29501 5291,'0'0,"27"0,52 0,-26-26,0 26,-27 0</inkml:trace>
  <inkml:trace contextRef="#ctx0" brushRef="#br1" timeOffset="107593.6317">29871 5106,'0'-26,"0"-1,0 27,0 53,0 0,0-26,0-1,0 27,0-27,53 1,-53 26,0-27</inkml:trace>
  <inkml:trace contextRef="#ctx0" brushRef="#br1" timeOffset="108544.9653">27305 5397,'0'27,"0"-27,53 0,0 0,0 0,-27 0,27 0</inkml:trace>
  <inkml:trace contextRef="#ctx0" brushRef="#br1" timeOffset="109490.3031">27755 5186,'0'-53,"26"53,-26-27,27 27,-1 0,-26-26,80 26,-28 0,-25 0,-27 0,0 26,0 27,0-26,-27 25,-25 1,52-26,0-27,52 0,-25 0,-27 53,26-53,-26 26,53-26,-53 27,27-27,-27 26,0 53,0-79,-53 27,26-27,27 26,-53-26,1 0,25 0,-26 0</inkml:trace>
  <inkml:trace contextRef="#ctx0" brushRef="#br1" timeOffset="110779.4001">30665 3677,'27'0,"-107"80,27-1,-26 1,53-28,26 1,-53 0,53-26,0-1</inkml:trace>
  <inkml:trace contextRef="#ctx0" brushRef="#br1" timeOffset="111035.2209">31221 3889,'26'0,"-79"53,27-27,-27 27,27-53,26 53,-53-53,53 53,-53-53,53 53</inkml:trace>
  <inkml:trace contextRef="#ctx0" brushRef="#br1" timeOffset="111251.0697">31327 4154,'-27'26,"1"27,-27-27,26 27,-26 0,27-26,-27 26,0-27</inkml:trace>
  <inkml:trace contextRef="#ctx0" brushRef="#br1" timeOffset="111498.8961">31380 4630,'0'0,"-27"0,-26 26,27 1,-27 26,26-27,27 27,-53-26,53-1</inkml:trace>
  <inkml:trace contextRef="#ctx0" brushRef="#br1" timeOffset="111678.7701">31327 4842,'-53'0,"53"26,-53-26,26 53,1-53,26 53,-53-53</inkml:trace>
  <inkml:trace contextRef="#ctx0" brushRef="#br1" timeOffset="112233.3816">30877 5133,'0'0,"0"26,0 53,26-52,-26 26,53 0,0-27</inkml:trace>
  <inkml:trace contextRef="#ctx0" brushRef="#br1" timeOffset="112458.2241">30824 5424,'0'0,"0"26,26 53,-26-26,53 0,-53 0,0-26,0 26</inkml:trace>
  <inkml:trace contextRef="#ctx0" brushRef="#br1" timeOffset="112720.0407">30692 5847,'0'-26,"0"52,-27 27,27 26,-53 27,53 0,-26 0,26-53,0 0,-53 0</inkml:trace>
  <inkml:trace contextRef="#ctx0" brushRef="#br1" timeOffset="112959.8727">30506 6112,'0'-27,"-52"27,52 79,-27-26,27 0,-53 27,53-27,0-27,-26-26,26 27</inkml:trace>
  <inkml:trace contextRef="#ctx0" brushRef="#br1" timeOffset="113169.7257">30189 5847,'-53'26,"0"54,27-1,26 1,-53 52,53-53,-53 1,53-27</inkml:trace>
  <inkml:trace contextRef="#ctx0" brushRef="#br1" timeOffset="113447.5311">29845 6164,'0'-52,"-26"52,26-27,-80 27,54 0,-27 53,0-27,26 27,27-26,-79-1,79 27,-53-26</inkml:trace>
  <inkml:trace contextRef="#ctx0" brushRef="#br1" timeOffset="113678.3694">29501 5768,'-53'0,"0"26,-26 53,26 27,-26-53,52 0,-26 26,27-52</inkml:trace>
  <inkml:trace contextRef="#ctx0" brushRef="#br1" timeOffset="113889.2217">29104 5847,'0'53,"-53"-27,0 27,27 0</inkml:trace>
  <inkml:trace contextRef="#ctx0" brushRef="#br1" timeOffset="114442.8339">28601 4815,'-26'0,"26"53,0 53,-53-27,53 1,0-1,53-26,-27 26,27-26,53 0,-26-53,-27 0</inkml:trace>
  <inkml:trace contextRef="#ctx0" brushRef="#br1" timeOffset="114652.6869">28945 5609,'0'26,"80"-26,-54 80,-26-27,0-27,0 1,0 52,0-53</inkml:trace>
  <inkml:trace contextRef="#ctx0" brushRef="#br1" timeOffset="115164.3285">29131 3757,'0'0,"0"79,79-26,-53 0,27 26,0-26,0-26,27 26,-54-53,27 26,-27-26</inkml:trace>
  <inkml:trace contextRef="#ctx0" brushRef="#br1" timeOffset="115462.1199">29554 3810,'0'53,"0"-53,0 26,0 1,53-27,-53 52,26-52,-26 53,53-53,0 53,0-53,0 0</inkml:trace>
  <inkml:trace contextRef="#ctx0" brushRef="#br1" timeOffset="115709.9459">30030 3545,'0'-53,"27"53,-27 53,0 0,53 26,-53-26,53 0,-53 27,52-54,-25-26,-27 27</inkml:trace>
  <inkml:trace contextRef="#ctx0" brushRef="#br1" timeOffset="115910.8056">30348 3704,'0'26,"0"27,0-26,0 26,0-27,0 1,0 25,0-25,53-1</inkml:trace>
  <inkml:trace contextRef="#ctx0" brushRef="#br1" timeOffset="116188.611">29607 3704,'0'53,"0"0,0 0,0 0,26 26,1-26,26 0,-53 0,53-53</inkml:trace>
  <inkml:trace contextRef="#ctx0" brushRef="#br1" timeOffset="116421.4477">29342 3968,'0'27,"0"26,27 0,-27 26,0-26,0 26,26-52,-26-1,53-26,-53 53</inkml:trace>
  <inkml:trace contextRef="#ctx0" brushRef="#br1" timeOffset="116668.275">29104 4233,'0'0,"0"0,0 26,0 27,0-26,0-1,27 27,-27-26,0-1,53 27</inkml:trace>
  <inkml:trace contextRef="#ctx0" brushRef="#br1" timeOffset="116917.1007">28893 4418,'26'0,"-26"27,26 26,27-27,-26 27,26-27,-27 27,1-26,26-27</inkml:trace>
  <inkml:trace contextRef="#ctx0" brushRef="#br1" timeOffset="117156.9327">28840 4709,'0'-53,"26"53,-26 53,0 27,27-54,-27 1,52 25,1-25,-26 26,26-53,-27 26</inkml:trace>
  <inkml:trace contextRef="#ctx0" brushRef="#br1" timeOffset="117410.7549">28707 4736,'0'0,"80"0,-27 26,-53 1,53 26,-53-27,79 27,-79-27,26 1,-26 52,53-26,-53-26</inkml:trace>
  <inkml:trace contextRef="#ctx0" brushRef="#br1" timeOffset="117627.603">28972 5053,'0'0,"0"27,0 26,0-27,53 27,-53-27,26-26,-26 80,53-80,0 26,-26-26</inkml:trace>
  <inkml:trace contextRef="#ctx0" brushRef="#br1" timeOffset="117830.4609">29025 5635,'0'-53,"0"80,-27 52,1-26,-27 27,53-1</inkml:trace>
  <inkml:trace contextRef="#ctx0" brushRef="#br1" timeOffset="118115.2614">29342 5688,'0'0,"0"27,0 26,-26 26,26-26,-27 0,27 0,0-27</inkml:trace>
  <inkml:trace contextRef="#ctx0" brushRef="#br1" timeOffset="118339.1046">29501 5847,'0'53,"-53"-27,53 27,0 0</inkml:trace>
  <inkml:trace contextRef="#ctx0" brushRef="#br1" timeOffset="118542.9618">29686 5821,'-26'52,"26"1,-27-26,27 26,0 0,0-27</inkml:trace>
  <inkml:trace contextRef="#ctx0" brushRef="#br1" timeOffset="118723.8351">29871 5821,'-52'0,"25"0,-52 79,79-26,0-27,0 27,0 0</inkml:trace>
  <inkml:trace contextRef="#ctx0" brushRef="#br1" timeOffset="118963.6671">30639 5794,'0'27,"-27"-27,27 52,0 1,-53-53,27 53,-80 27,53-54,0-26</inkml:trace>
  <inkml:trace contextRef="#ctx0" brushRef="#br1" timeOffset="119164.5264">30639 5821,'-27'79,"-26"-26,0 0,-26 26,26-26,0 0,-26-27,52-26</inkml:trace>
  <inkml:trace contextRef="#ctx0" brushRef="#br1" timeOffset="119435.3367">29819 5873,'0'-52,"-27"52,-26 0,0 0,-26 52,26 1,0-53,0 53,0-53,27 0</inkml:trace>
  <inkml:trace contextRef="#ctx0" brushRef="#br1" timeOffset="119629.2009">29501 5635,'-53'0,"27"0,-1 27,-26-27,27 79,-54-52,28 26</inkml:trace>
  <inkml:trace contextRef="#ctx0" brushRef="#br1" timeOffset="120072.8901">28919 4683,'-26'0,"-1"0,27 53,-53 26,53 0,-26 1,26-1,0-52</inkml:trace>
  <inkml:trace contextRef="#ctx0" brushRef="#br1" timeOffset="120326.7121">29184 3836,'-27'106,"-26"-27,27 1,-27 26,0-54,26 1,-25 0,52-26,-27-27,27 53,0-53</inkml:trace>
  <inkml:trace contextRef="#ctx0" brushRef="#br1" timeOffset="120528.5709">29289 4127,'-53'53,"1"-26,25 25,-52 1,26 0,-27 53,28-53,25 0,27-27,0 1</inkml:trace>
  <inkml:trace contextRef="#ctx0" brushRef="#br1" timeOffset="120723.4344">29501 4259,'-53'0,"27"27,-27 26,26-27,27 27,-26 0,26-26</inkml:trace>
  <inkml:trace contextRef="#ctx0" brushRef="#br1" timeOffset="121407.9549">30930 4021,'0'-53,"0"27,0 105,-27 1,-26-1,1 0,-1 27,0-53,26 0,27 0,-53-53</inkml:trace>
  <inkml:trace contextRef="#ctx0" brushRef="#br1" timeOffset="121629.7995">31089 4074,'0'0,"-53"0,0 0,0 53,26-26,27-1,-53 27,53-27,0 1,0 26,53-53,0 0</inkml:trace>
  <inkml:trace contextRef="#ctx0" brushRef="#br1" timeOffset="121803.6777">31353 4339,'0'26,"-53"-26,53 53,-53-53,53 27,-26-1,26 27,-27-53</inkml:trace>
  <inkml:trace contextRef="#ctx0" brushRef="#br1" timeOffset="122026.5216">31115 3810,'0'-53,"-26"79,-54 54,1 25,-53 1,-1 27,27-28,53-52,1 0</inkml:trace>
  <inkml:trace contextRef="#ctx0" brushRef="#br1" timeOffset="122244.369">30639 4074,'-27'0,"1"0,-54 0,80 27,-52-27,52 53,0 0</inkml:trace>
  <inkml:trace contextRef="#ctx0" brushRef="#br1" timeOffset="122432.2374">30824 3810,'-53'0,"0"106,-53-54,0 28,54-27,25 26,-26-52</inkml:trace>
  <inkml:trace contextRef="#ctx0" brushRef="#br1" timeOffset="124612.71">11959 4815,'0'0,"0"53,0-27,0 1,-53 26</inkml:trace>
  <inkml:trace contextRef="#ctx0" brushRef="#br1" timeOffset="127204.8942">14790 3995,'0'-27,"0"-52,0 53,-26 26,26-53,-27 53,27-27,-26 27,-27 0,53 27,-27 52,27 0,-52 1,52-1,0 1,0-1,0-26,0 0,0 26,0-26,52-26,-52 25,0-25,0-1</inkml:trace>
  <inkml:trace contextRef="#ctx0" brushRef="#br1" timeOffset="127450.722">14420 4418,'0'-26,"-27"26,54 0,-1-53,54 53,-27-27,26 27,0 0,-26-79</inkml:trace>
  <inkml:trace contextRef="#ctx0" brushRef="#br1" timeOffset="127730.526">15214 3677,'0'53,"-53"27,53-1,-80 53,80-26,-26 26,26-52,0-1,0-26,0-26,0 26,26-53,27 52,-26-52</inkml:trace>
  <inkml:trace contextRef="#ctx0" brushRef="#br1" timeOffset="128128.2474">15293 3995,'26'0,"1"0,26 0,0 0,-27 53,-26 26,0 1,0-28,0 1,-53 0,53 0,-53-26,53 26,0-27,80-26,-27 0,0 0,-1 0,1 0</inkml:trace>
  <inkml:trace contextRef="#ctx0" brushRef="#br1" timeOffset="128344.0961">15266 4312,'53'-53,"0"53,27 0,-1-26,0 26,1-79</inkml:trace>
  <inkml:trace contextRef="#ctx0" brushRef="#br1" timeOffset="128566.9401">15901 3942,'-26'0,"26"26,0 27,0 0,0 0,0 0,0 26,53 1,-53-1,0 1,-53-1,27 27,-54-53,80-27,-53-26</inkml:trace>
  <inkml:trace contextRef="#ctx0" brushRef="#br1" timeOffset="128832.7539">16140 4312,'0'0,"26"-26,27 26,-27 0,27 0,0 0,-26 0,-27 26,-27 1</inkml:trace>
  <inkml:trace contextRef="#ctx0" brushRef="#br1" timeOffset="128959.665">16193 4630,'105'0,"1"-106,-26 80,-1 26,-53 0</inkml:trace>
  <inkml:trace contextRef="#ctx0" brushRef="#br1" timeOffset="129513.2772">16695 3254,'0'53,"0"26,0 1,0 26,80 52,-80-25,79-28</inkml:trace>
  <inkml:trace contextRef="#ctx0" brushRef="#br1" timeOffset="129777.0924">16669 4259,'26'-26,"27"26,-26 0,-1 0,27 0,26 0,27 0,0-26,0 26,26-53,-79 53</inkml:trace>
  <inkml:trace contextRef="#ctx0" brushRef="#br1" timeOffset="130082.8782">16880 4551,'80'0,"26"-27,-27 27,-26 0,-27 0,54 27,-80 52,0-26,0-27,-27-26,54 0,52 0,-26 0,0 0,26 0,-26-26,0-27</inkml:trace>
  <inkml:trace contextRef="#ctx0" brushRef="#br1" timeOffset="130742.4159">17886 3439,'0'-26,"-27"-54,1 80,-53-26,26 26,26 0,1 0,-27 0,53 0,-27 26,27 27,0-26,0 26,0 0,0 0,0-1,53 1,-26 53,26 0,0 26,-1 1,-52-1,53 27,-53-1,0-52,0 0,0-27,0-26,0 0,0 0,0-26,53-27,0 0,0 0,0 0,0 0,26 0,-26 0</inkml:trace>
  <inkml:trace contextRef="#ctx0" brushRef="#br1" timeOffset="131395.9583">18494 3228,'0'-27,"-26"27,26 27,0-1,26 53,-26-26,53 27,-53 26,0 26,0-53</inkml:trace>
  <inkml:trace contextRef="#ctx0" brushRef="#br1" timeOffset="131701.7442">18177 4207,'26'0,"80"-53,79 0,1-27,78-25,27-1,-26 53,-54 53,-78-53,-80 53,-53 53,0 0</inkml:trace>
  <inkml:trace contextRef="#ctx0" brushRef="#br1" timeOffset="132046.5027">18944 4339,'0'53,"-26"0,-27 26,26 27,27-27,-53-26,53 0</inkml:trace>
  <inkml:trace contextRef="#ctx0" brushRef="#br1" timeOffset="132286.3342">19156 4577,'79'0,"-52"-53,26 53,26 0,27-26,-53 26,-27 0</inkml:trace>
  <inkml:trace contextRef="#ctx0" brushRef="#br1" timeOffset="132497.187">19447 4286,'0'-27,"0"80,-53 0,53 27,0-1,0 0,0 1,0-1,0 1,53-80,0 0</inkml:trace>
  <inkml:trace contextRef="#ctx0" brushRef="#br1" timeOffset="132869.9259">19791 4154,'0'-53,"53"53,0 0,-27 0,27 26,-53 1,53 26,-53-27,0 0,0 27,0 27,-26-27,26 0,-53 0,53-1,26-25,53-27,1 0,-27 0,0 0,-27 0</inkml:trace>
  <inkml:trace contextRef="#ctx0" brushRef="#br1" timeOffset="133066.788">19738 4392,'0'-53,"53"53,0 0,-27 0,1 0,26 0,26 0,0 0,-26-27</inkml:trace>
  <inkml:trace contextRef="#ctx0" brushRef="#br1" timeOffset="133529.4639">20452 3730,'27'-26,"52"26,-26-53,26 53,1 0,-1 0,-26 0</inkml:trace>
  <inkml:trace contextRef="#ctx0" brushRef="#br1" timeOffset="134573.7324">21934 2725,'0'-53,"0"27,-26 52,26 53,0 27,0-26,0-1,26 0,-26 1,26-1,-26-26</inkml:trace>
  <inkml:trace contextRef="#ctx0" brushRef="#br1" timeOffset="134887.5126">21537 3730,'53'-26,"0"26,53 0,53 0,26-53,26 53,54-53,-53 53,-27-53,0 53,-79 0,-27 0,1 0,-54 0,1 0</inkml:trace>
  <inkml:trace contextRef="#ctx0" brushRef="#br1" timeOffset="135981.7461">21564 4101,'0'-27,"26"27,0 0,-26 0,53 0,-53 53,53-53,-53 53,0 26,-26-52,26-1,0 27,26-53,54 0,-27 27,-27-27,27 0,-53 53,-26 0,-27-27,-27 27,27-53,27 53,-27 0</inkml:trace>
  <inkml:trace contextRef="#ctx0" brushRef="#br1" timeOffset="136325.5053">22437 4286,'0'-27,"53"27,0-52,-1 52,28-27,26 27,-1-53,-52 53,-26 0</inkml:trace>
  <inkml:trace contextRef="#ctx0" brushRef="#br1" timeOffset="136544.3515">22701 4074,'0'-53,"-53"133,53-27,0 0,0-1,0 1,27 53,-27-26,53-27,0-1,-27-52</inkml:trace>
  <inkml:trace contextRef="#ctx0" brushRef="#br1" timeOffset="137037.0069">23310 3836,'0'-53,"26"53,1 0,-1 0,54 0,-80 53,0-26,0-1,0 27,0 0,0 0,-53 0,53 0,-53-27,53 27,26 26,1-79,52 0,27 0,-27 0,-26 0</inkml:trace>
  <inkml:trace contextRef="#ctx0" brushRef="#br1" timeOffset="137241.8633">23204 4101,'0'-53,"53"53,0 0,-27 0,27 0,27 0,-1 0,0 0,1 0,-27-27</inkml:trace>
  <inkml:trace contextRef="#ctx0" brushRef="#br1" timeOffset="137839.4448">24130 2989,'0'-26,"26"26,-26-53,27 53,26 0,-27 0,1 0,-1 0,27 0,-53 53,53 0,-53 26,53 1,-53-1,0 0,26 27,-26 0,0 0,0 0,53 26,-53-26,0-27,53 1,-53 25,53-25,-53-1,53-26,-53 0,0 0,0-27,0 27,-53 27,-26-80,26 53,0 0,0-53</inkml:trace>
  <inkml:trace contextRef="#ctx0" brushRef="#br1" timeOffset="146534.3536">3757 6059,'0'-27,"-26"27,26-53,0 27,0 26,53 0,-27 0,27 0,0 0,-27 26,1-26,-27 53,53-26,-53 26,0-27,0 27,-27 26,-26 27,27-26,-27-28,53-25,0-1,0 1,53-27,26 0,1 0,-1 0,0 0,-26-80,0 80,-53-26,-26 26</inkml:trace>
  <inkml:trace contextRef="#ctx0" brushRef="#br1" timeOffset="146818.1553">3784 6297,'0'0,"79"0,-53 26,54-26,-27 0,0 0,26 0,0 0,1-26,-1 26</inkml:trace>
  <inkml:trace contextRef="#ctx0" brushRef="#br1" timeOffset="147313.8081">3493 6059,'0'-27,"0"-26,0 53,0 53,0 27,0 25,52-25,-52 26,27-27,-27 0,53-26,-53 0,26 0,-26 0,53-53</inkml:trace>
  <inkml:trace contextRef="#ctx0" brushRef="#br1" timeOffset="147656.568">4577 5821,'53'0,"-53"-53,27 53,-27-27,26 54,-26 26,0 26,0 0,0 27,0-27,0 1,0-1,0-26,0 0,80 0,-80-27,52-26,-25 0</inkml:trace>
  <inkml:trace contextRef="#ctx0" brushRef="#br1" timeOffset="148228.1676">5239 6006,'53'0,"26"0,0 26,1-26,-1 27,1-27,25 53,-52-53,-26 0,-27 52,26-52,-26 53,0-53,-26 53,-54-53,27 27,1-27,-1 53,-27-53,54 26,-1-26,-26 0,53 53,-52-53,25 0,27 0,53 0</inkml:trace>
  <inkml:trace contextRef="#ctx0" brushRef="#br1" timeOffset="148512.9681">6244 5900,'53'0,"-53"0,0 26,0 27,0-26,0-1,0 27,0-26,0-1,0 27,0 26,0 1,0-1,0 0,0-52</inkml:trace>
  <inkml:trace contextRef="#ctx0" brushRef="#br1" timeOffset="150229.7655">5159 6641,'0'-27,"0"27,-26 53,26-26,0 26,-27-1,27-25,0-1,0 27,0 0,0-53</inkml:trace>
  <inkml:trace contextRef="#ctx0" brushRef="#br1" timeOffset="150461.6031">5345 6641,'0'-53,"-27"106,27-27,0 27,0-26,0 25,-26-25,26-1,0 27,-53-53,53 53,-27-53</inkml:trace>
  <inkml:trace contextRef="#ctx0" brushRef="#br1" timeOffset="150745.4043">4974 6879,'0'0,"0"26,0 27,0 27,0-54,27-26,-27 27,79-27,-53 0,1 0,26 0,-53 0</inkml:trace>
  <inkml:trace contextRef="#ctx0" brushRef="#br1" timeOffset="151839.6378">4657 7196,'0'-53,"26"27,-26-27,27 0,-27 0,0 133,0-1,0-26,0 0,0 0,0 0,0 26,0 0</inkml:trace>
  <inkml:trace contextRef="#ctx0" brushRef="#br1" timeOffset="152110.4481">4286 7726,'0'0,"0"-27,53 27,0-26,0 26,26 0,27-53,27 53,-28 0,-25 0,-27 0,0 0,-1 0,-52 0</inkml:trace>
  <inkml:trace contextRef="#ctx0" brushRef="#br1" timeOffset="152551.1393">4657 7778,'53'-26,"-27"26,1 0,25 0,-25 0,-1 26,-26 27,0-26,0 52,-53-26,27 0,-27 0,53-27,-26-26,26 53,26 27,1-80,25 0,1 0,0 0,27 0,-54 0</inkml:trace>
  <inkml:trace contextRef="#ctx0" brushRef="#br1" timeOffset="152783.9763">4604 8017,'26'0,"27"0,0 0,0 0,0 0,0 0,0 0</inkml:trace>
  <inkml:trace contextRef="#ctx0" brushRef="#br1" timeOffset="153233.6613">3969 7461,'0'-53,"0"27,0 52,0 53,0 27,0 27,53-28,-53 28,53-1,0-26,-1 0,-52-53,53-1,-53-25,80-27,-27 0</inkml:trace>
  <inkml:trace contextRef="#ctx0" brushRef="#br1" timeOffset="153600.4043">5424 7461,'0'-27,"26"27,-26-26,0 26,0 26,0 54,0-27,0 0,0 26,0 0,27-26,-27 27,53-27,-53-27,79 27,-79-27,0 1,27-27</inkml:trace>
  <inkml:trace contextRef="#ctx0" brushRef="#br1" timeOffset="153991.1307">6509 7196,'-27'27,"27"-1,-53 1,0 52,-52-26,52 26,-27-26,54 0,-27 0,53-26,0 26,79-27,-26-26,0 0,0 0,0 0,0 0,-27 0,1 0,52 0,-79 26,53-26,0 0</inkml:trace>
  <inkml:trace contextRef="#ctx0" brushRef="#br1" timeOffset="154290.9203">7144 7196,'0'-26,"0"26,0 53,0-27,0 27,0 0,0 26,53 1,-53-1,0 27,26-27,-26 1,0-27</inkml:trace>
  <inkml:trace contextRef="#ctx0" brushRef="#br1" timeOffset="155279.2284">8837 6323,'0'-53,"53"53,-27 53,27 0,-53-26,0 26,0-27,0 0,-26 27,26-26,-27-27</inkml:trace>
  <inkml:trace contextRef="#ctx0" brushRef="#br1" timeOffset="156375.4603">10901 5477,'53'-53,"0"53,0 0,0 0,-1 26,-25-26,-27 53,26-27,-26 54,0-27,-26 0,-1 0,-25 0,25-27,27 27,-53-27,53 1,0 26,80-53,25 53,-25-53,-1 0,0 0,-26 0,-26 0</inkml:trace>
  <inkml:trace contextRef="#ctx0" brushRef="#br1" timeOffset="156590.31">11033 5768,'0'-53,"0"53,53 0,26 0,-26 0,0 0,-26 0,52 26,-52-26,-27 27,52-27</inkml:trace>
  <inkml:trace contextRef="#ctx0" brushRef="#br1" timeOffset="157002.0213">10451 5450,'53'27,"-53"25,53 54,-53-26,79-1,-79 0,53-26,-53 27,53-27,-53 0,27-1,-27 1,79-26,-53-27</inkml:trace>
  <inkml:trace contextRef="#ctx0" brushRef="#br1" timeOffset="157363.7682">11880 5291,'0'0,"0"53,0 0,0 0,0 26,53 27,-53-26,26-27,-26 0,53 26,-53-53,0 1,0 26,0-27,0 1</inkml:trace>
  <inkml:trace contextRef="#ctx0" brushRef="#br1" timeOffset="157783.4742">12621 5529,'-27'53,"1"0,-27 53,26-53,-26 0,53-27,-52 27,52-26,0 26,0-53,0 26,79-26,-53 0,27 0,0 0,0 0,0 27,0-27,-27 0,1 0</inkml:trace>
  <inkml:trace contextRef="#ctx0" brushRef="#br1" timeOffset="158405.0388">13467 5318,'53'-53,"-26"53,26 0,0 0,-53 26,0 54,0-54,0 1,-27 26,-26-1,0 1,53 0,0-26,27-27,26 53,-27-53,1 0,-27 26,52-26,-52 27,-52 52,-1-53,-27 27,-26-26,1 26,52-53</inkml:trace>
  <inkml:trace contextRef="#ctx0" brushRef="#br1" timeOffset="160225.7634">11218 6535,'27'0,"-1"-27,27 27,0 0,0 0,-53 27,0 26,-26 0,26 0,-53 26,53-53,-53 1,53 26,0-27,53 27,0-53,-1 0,28 0,-27 0,0 0</inkml:trace>
  <inkml:trace contextRef="#ctx0" brushRef="#br1" timeOffset="160511.5632">11218 6667,'-26'0,"26"0,53 0,0 0,26 0,27 0,0 0,-27 0,1 0,-54 0</inkml:trace>
  <inkml:trace contextRef="#ctx0" brushRef="#br1" timeOffset="160833.3378">11086 7302,'79'0,"27"-79,-26 52,25 27,28-79,26 79,-54-53,-52 53,0 0,-26 0,-27 27</inkml:trace>
  <inkml:trace contextRef="#ctx0" brushRef="#br1" timeOffset="161232.0583">11589 7276,'0'0,"53"0,0 0,0 0,26 0,-53 26,27 27,-53-26,-53-27,27 52,26-25,53-27,-27 0,27 0,0 53,-53-27,-53 54,-26-27,-53 0,-54-1,28-52,78 0</inkml:trace>
  <inkml:trace contextRef="#ctx0" brushRef="#br1" timeOffset="161596.8029">10795 6826,'0'-27,"0"54,26 26,-26 26,27 27,-27-27,53 27,-53-26,79-1,-79 0,53 1,-26-27,26-53</inkml:trace>
  <inkml:trace contextRef="#ctx0" brushRef="#br1" timeOffset="161996.5229">12488 6641,'0'53,"0"26,0-26,0 26,0-26,0 0,0 0,0 0,0 26,0-26,27-26,-27 26,0-27,53 1,-53 25</inkml:trace>
  <inkml:trace contextRef="#ctx0" brushRef="#br1" timeOffset="162361.2675">13044 6799,'-53'0,"0"53,-26 27,-1-27,1 26,26-52,53 25,-26-52,26 27,0-1,53-26,-1 53,28-53,-1 0,1 53,-1-53,-26 0,-27 27,1-27,-27 26,53-26,-53 53</inkml:trace>
  <inkml:trace contextRef="#ctx0" brushRef="#br1" timeOffset="162653.0631">13785 6561,'0'53,"0"0,0 0,0 26,0 1,0-1,0 1,0-1,0-26,0 26,0-26</inkml:trace>
  <inkml:trace contextRef="#ctx0" brushRef="#br2" timeOffset="181437.471">6509 8784,'26'0,"1"0,-1 0,54 0,-54 0,-26-53,0 0,0 27,0-1,-53 27,27 0,26 0,-27 0,27 53,0-27,0 27,-53 0,53 0,0 0,0 0,0 26,0-26,27 0,-27 27,0-27,26 26,-26-26,0 0,0-27,0 27</inkml:trace>
  <inkml:trace contextRef="#ctx0" brushRef="#br2" timeOffset="181662.4033">6429 9075,'53'0,"-26"0,26 0,26 0,0-53,1 53,-1-53,1 53,-28-26</inkml:trace>
  <inkml:trace contextRef="#ctx0" brushRef="#br2" timeOffset="181965.3126">7382 8572,'0'0,"0"27,-53 26,53-27,-53 27,53 0,0 26,0 1,0-27,0-1,27 1,25 27,1-27,27 0,-1-27,0-26,1 0</inkml:trace>
  <inkml:trace contextRef="#ctx0" brushRef="#br2" timeOffset="182698.0927">8123 8731,'0'-27,"53"1,-27 26,1 0,25 0,-25 0,26 26,-53 27,0-26,0 26,0 0,-53 26,53-26,-53 0,53 0,0 0,0-27,0 1,0-27,53 53,53-53,-27 0,-26 0,-26-27,-27 1</inkml:trace>
  <inkml:trace contextRef="#ctx0" brushRef="#br2" timeOffset="182930.0231">8096 9048,'27'0,"-1"0,27 0,26 0,27-26,-26 26,-27-53,-27 53,-26-26</inkml:trace>
  <inkml:trace contextRef="#ctx0" brushRef="#br2" timeOffset="183185.9463">8705 8678,'53'0,"0"53,-27 0,-26 0,79 53,-79-27,0 0,0 1,0-1,-26 0,0 1,26-54,0-26</inkml:trace>
  <inkml:trace contextRef="#ctx0" brushRef="#br2" timeOffset="183455.8653">9393 8969,'26'0,"-26"-53,27 53,52 0,-53 0,1 0,26 27,-53 52</inkml:trace>
  <inkml:trace contextRef="#ctx0" brushRef="#br2" timeOffset="183580.8278">9578 9207,'132'-26,"-52"-27,-27 53,-27 0,27 0</inkml:trace>
  <inkml:trace contextRef="#ctx0" brushRef="#br2" timeOffset="184467.5617">11033 8175,'-53'0,"53"27,0 26,27 0,-27 26,0 27,53-27,-53 1,0-28,0-25</inkml:trace>
  <inkml:trace contextRef="#ctx0" brushRef="#br2" timeOffset="184774.4693">10769 8890,'52'0,"1"0,0-27,27 27,26-79,52 79,27-80,-26 80,-53-52,26 52,-52 0,-27 0,-27 0,27 52</inkml:trace>
  <inkml:trace contextRef="#ctx0" brushRef="#br2" timeOffset="185590.2248">11060 9313,'-53'79,"0"-52,0-27,0 53,0-53,0 0,27 0,-1 0,27-53,0 0,0 26,53 27,0 0,0 0,26 0,1 0,-27 0,0 27,-27 26,-26 26,0-26,0 0,0 0,-26 26,-54-26,-26 27,53-80,0 26,27-26,0 0,26-26,26-54,27 54,0 26,53-53,-53 53,0 0,-1 0,1 0,-26 0,-27 26,53-26</inkml:trace>
  <inkml:trace contextRef="#ctx0" brushRef="#br2" timeOffset="186048.0874">11404 9260,'0'0,"26"0,27 0,-27 0,1 0,26 27,-27-1,-26 0,0 80,0-79,-26-1,26 27,0-26,0-1,53-26,26 0,0 0,1 0,-27 0</inkml:trace>
  <inkml:trace contextRef="#ctx0" brushRef="#br2" timeOffset="186239.0301">11377 9525,'27'-53,"-1"53,53 0,-26-53,0 53,27 0,-1 0,0 0,1 0</inkml:trace>
  <inkml:trace contextRef="#ctx0" brushRef="#br2" timeOffset="186925.8239">13123 8043,'-26'0,"-27"79,27 1,-27 52,53-26,-53 53,53 26,0-79,26 0,27-1,79-25,27-27,0-53,53 53,-1-53,-26 0</inkml:trace>
  <inkml:trace contextRef="#ctx0" brushRef="#br2" timeOffset="188688.2951">13944 7964,'0'53,"0"26,0 0,0 1,0-1,0-26,0 0,0 0,0 26,0-52,0-1,26-26</inkml:trace>
  <inkml:trace contextRef="#ctx0" brushRef="#br2" timeOffset="188911.2282">14446 8413,'53'-52,"0"52,-26-27,25 27,28 0,26-53,-27 53,-26 0,-27 0</inkml:trace>
  <inkml:trace contextRef="#ctx0" brushRef="#br2" timeOffset="189130.1625">14658 8096,'0'26,"26"54,-26-54,0 27,0 0,0 0,0 0,53 0,-53 26,0-52,53-27</inkml:trace>
  <inkml:trace contextRef="#ctx0" brushRef="#br2" timeOffset="189648.0071">16298 7223,'0'0,"-53"53,53 26,0 27,0-27,0 27,0 0,0-53</inkml:trace>
  <inkml:trace contextRef="#ctx0" brushRef="#br2" timeOffset="189894.933">15796 8149,'26'-53,"53"53,-26 0,0-27,27 27,26 0,26-52,-26 52,-27 0,0 0,-26 0,0 0</inkml:trace>
  <inkml:trace contextRef="#ctx0" brushRef="#br2" timeOffset="190320.8052">16245 8334,'0'0,"53"0,0 0,0 0,0 0,0 0,26 0,-52 0,-27 0,0 79,-53-26,0 53,-26-53,52 0,27 0,-53-27,53 27,80-53,-27 0,26 0,0 0,-26 0,0 0</inkml:trace>
  <inkml:trace contextRef="#ctx0" brushRef="#br2" timeOffset="190560.7332">16166 8625,'27'-26,"-1"26,27 0,0 0,26 0,1 0,-1 0,0-53,1 53,26 0,-1-80,-25 54</inkml:trace>
  <inkml:trace contextRef="#ctx0" brushRef="#br2" timeOffset="190794.663">17410 7937,'0'27,"0"26,53 26,-27 27,27-27,0 1,-53 25,53-25,-53-1,0 0,0-26,-53 27,0-54,0 27,0-53</inkml:trace>
  <inkml:trace contextRef="#ctx0" brushRef="#br2" timeOffset="191266.5213">17066 7382,'53'-27,"-1"-26,-25 53,52 0,-26 0,0 0,-26-26</inkml:trace>
  <inkml:trace contextRef="#ctx0" brushRef="#br2" timeOffset="191446.4674">17701 6905,'0'-26,"0"52,26 54,-26 52,0-26,0 0,0-1,53 1</inkml:trace>
  <inkml:trace contextRef="#ctx0" brushRef="#br2" timeOffset="192188.2448">18362 8228,'-26'0,"26"0,53-53,-27 53,27 0,0 0,-27-26,1 26,26 0,-27 0,27-80</inkml:trace>
  <inkml:trace contextRef="#ctx0" brushRef="#br2" timeOffset="192766.0713">19659 6958,'0'-53,"0"106,0 27,0-1,-53 27,53-27,0 27,-53 0,53 0,0-53</inkml:trace>
  <inkml:trace contextRef="#ctx0" brushRef="#br2" timeOffset="193049.9859">19103 7937,'26'0,"27"-53,0 53,0-26,27 26,25-53,28 0,25 53,1-79,-27 79,-52 0,-27 0,-53 26,53-26</inkml:trace>
  <inkml:trace contextRef="#ctx0" brushRef="#br2" timeOffset="193463.862">19738 8069,'-27'27,"27"52,-79 27,79 0,-53 0,53-27,0-26,0 0,53-53,53 26,-27-26,-26 0,-26-52,-27 25,53 1,-53-27,-27 26,1 27,-27-53,-27 53,-25 27,52-1,26 27</inkml:trace>
  <inkml:trace contextRef="#ctx0" brushRef="#br2" timeOffset="194205.6393">20638 7329,'0'-27,"-80"80,1 53,-1 26,27-26,53 0,-52 26,52-26,52 26,54-26,80-26,52-28,-53-52</inkml:trace>
  <inkml:trace contextRef="#ctx0" brushRef="#br2" timeOffset="195082.3763">21087 7143,'0'27,"0"26,0 0,0 26,27 0,-27 1,0-1,0-26,26 0,-26-26,0 25</inkml:trace>
  <inkml:trace contextRef="#ctx0" brushRef="#br2" timeOffset="195344.2977">21775 7540,'53'0,"-26"0,26-53,-1 53,28 0,26-26,-27 26,-26-53,-27 53,-26-26</inkml:trace>
  <inkml:trace contextRef="#ctx0" brushRef="#br2" timeOffset="195577.2278">22066 7276,'0'26,"0"1,0 26,0 26,0-26,0 0,0 0,53 26,-53-52,27-27</inkml:trace>
  <inkml:trace contextRef="#ctx0" brushRef="#br2" timeOffset="196275.0184">22781 6641,'0'-53,"0"53,53-53,-1 53,54 0,0 0,-53 0,0 0,-53 53,26-27,-26 27,0 0,-26 26,-27-26,27 0,-27 27,26-27,27-27,0 27,0-27,80 27,-1-53,27 0,-27 0,1 0,-28 0,-52-26</inkml:trace>
  <inkml:trace contextRef="#ctx0" brushRef="#br2" timeOffset="196571.9293">22939 6905,'80'0,"-1"0,1 0,25 0,54-53,-53 53,0 0,-80 0,-26 27</inkml:trace>
  <inkml:trace contextRef="#ctx0" brushRef="#br2" timeOffset="196896.8313">22966 7567,'0'-27,"53"27,26-53,27 53,26-79,-26 79,53-79,0 79,-54-53,-25 53,-27 0,-53 26</inkml:trace>
  <inkml:trace contextRef="#ctx0" brushRef="#br2" timeOffset="197295.7121">23627 7514,'0'0,"27"0,52 0,-26 0,0 0,-27 0,27 0,0 53,-53-27,-53 27,0-53,27 27,26-27,53 0,0 0,26 0,1 53,-28-53,-52 26,0 53,-79-26,0 0,-27-26,27 26,-1-53,1 52</inkml:trace>
  <inkml:trace contextRef="#ctx0" brushRef="#br2" timeOffset="197556.6338">24924 6588,'0'0,"-27"53,27 0,0 26,27 27,-1-27,27 1,0 25,-26-25,-27-1,52 27,-52-27,0 27,-105 0,-1-27,26 1,1-80</inkml:trace>
  <inkml:trace contextRef="#ctx0" brushRef="#br2" timeOffset="198224.4333">24474 6138,'0'0,"53"0,-27 0,27 0,0 0,0 0</inkml:trace>
  <inkml:trace contextRef="#ctx0" brushRef="#br2" timeOffset="198470.3591">25374 5582,'0'-26,"26"26,-26 53,0 53,-53 26,53-26,-53 26,53-26,0-27,0-52</inkml:trace>
  <inkml:trace contextRef="#ctx0" brushRef="#br2" timeOffset="201108.5679">6218 11297,'53'0,"0"0,-1 0</inkml:trace>
  <inkml:trace contextRef="#ctx0" brushRef="#br2" timeOffset="201284.5151">6297 11668,'53'0,"-27"0,27-27,-26 27,26 0,0 0</inkml:trace>
  <inkml:trace contextRef="#ctx0" brushRef="#br2" timeOffset="202693.0924">7620 10451,'-26'0,"26"-53,0 106,26 0,-26 26,53 0,-53 1,0-1,26 53,-26-52,0-54</inkml:trace>
  <inkml:trace contextRef="#ctx0" brushRef="#br2" timeOffset="202962.0117">7276 11244,'53'0,"-27"0,27 0,27 0,105-79,27 26,26 0,-27 0,-25 53,-28-53,-78 53,-27 0,-53 0</inkml:trace>
  <inkml:trace contextRef="#ctx0" brushRef="#br2" timeOffset="203606.8182">8176 11403,'-53'0,"26"53,-26-53,27 0,-27 0,0 0,0 0,27 0,-1 0,27 0,0-53,27 53,-1 0,27 0,26 0,-26 0,0 0,0 27,0-1,-53 27,27 0,-27 0,0 53,-80 0,-26-1,27-52,0 27,26-80,26 53,-26-53,53-27,0-26,0 0,27 0,-1 0,27 27,-26 26,26-26,26 26,-53 26,27 0,-26 27,-1-26,27 26,0-27,0-26</inkml:trace>
  <inkml:trace contextRef="#ctx0" brushRef="#br2" timeOffset="204085.6745">8493 11483,'53'-53,"0"53,0 0,0 0,26 53,-52-27,-27 27,0 26,0 1,0-1,-27 0,-26-26,53 27,-26-54,26 1,0-27,26 0,27 0,53 0,0 0,-27 0,1 0,-54 0</inkml:trace>
  <inkml:trace contextRef="#ctx0" brushRef="#br2" timeOffset="204273.6181">8573 11800,'52'0,"1"-53,27 53,-27 0,0 0,26 0,-26 0,0 0</inkml:trace>
  <inkml:trace contextRef="#ctx0" brushRef="#br2" timeOffset="205473.2581">11086 10636,'-79'0,"-1"0,-26 53,1 26,-1 27,26 0,1-27,26-26,53 0,-53-53,53 53,53-53,-26 0,52 0,0 0,27 0,53 0,-53 0,0 0,-53 53,-53-27,0 27,-27 27,-105 52,-27 27,27-27,-1 0,28 1,25-80,54-1,26 1,53-53,53 0,-1 0,54-53,79-26,-26 26,26 0,-26 53,-80 0,-53 0,1 0</inkml:trace>
  <inkml:trace contextRef="#ctx0" brushRef="#br2" timeOffset="206313.0061">12356 11297,'0'0,"27"0,-1 0,27-53,26 53,1 0,-1-26,-26 26,-27 0</inkml:trace>
  <inkml:trace contextRef="#ctx0" brushRef="#br2" timeOffset="206583.9243">12991 10821,'0'-26,"0"52,0 54,0-28,0 28,27-1,-27-26,52 26,-52 1,27-27,-27-27,53-26</inkml:trace>
  <inkml:trace contextRef="#ctx0" brushRef="#br2" timeOffset="206814.8553">13361 10821,'0'80,"53"-28,-53 1,53 27,-53-1,0 0,0 1,0-1,0 1,-53-27,-52 52,-1-25,-27-80</inkml:trace>
  <inkml:trace contextRef="#ctx0" brushRef="#br2" timeOffset="207242.7271">11986 10901,'0'26,"0"27,0 26,-27 1,27-1,-53 0,53 1,0 26,0-27,53 0,0-26,79 0,54-53,-1 0,-53 0</inkml:trace>
  <inkml:trace contextRef="#ctx0" brushRef="#br2" timeOffset="207970.5087">13176 10001,'0'-27,"0"80,0 27,0-1,0 1,0-1,0 0,0 1,53-27,-53-1,0-25,27-27</inkml:trace>
  <inkml:trace contextRef="#ctx0" brushRef="#br2" timeOffset="208300.4097">13467 10239,'0'0,"0"53,0-27,-106 27,80-26,-27 52,53-52,0-27,27 0,25 0,-25 0,-1 0,27 0,27 0,-1 53,0-53</inkml:trace>
  <inkml:trace contextRef="#ctx0" brushRef="#br2" timeOffset="209184.1445">10530 12435,'0'0,"0"53,0 26,0-26,0 0,0 0,0 0,0 0,0 0,53-27,-53 27</inkml:trace>
  <inkml:trace contextRef="#ctx0" brushRef="#br2" timeOffset="209499.05">10769 12567,'0'27,"-80"26,27 26,0-52,0 26,27-27,26 0,0-26,53 0,0 0,26 0,-26 0,-26 0,-1 0,27 0,-27 0</inkml:trace>
  <inkml:trace contextRef="#ctx0" brushRef="#br2" timeOffset="209784.9639">11060 12594,'26'0,"27"0,-27 0,-26 26,27-26,-27 27</inkml:trace>
  <inkml:trace contextRef="#ctx0" brushRef="#br2" timeOffset="209949.9147">11060 12911,'79'0,"-53"-53,27 53,-53-52,53 52,0 0,-26 0,26 0</inkml:trace>
  <inkml:trace contextRef="#ctx0" brushRef="#br2" timeOffset="210203.8383">11642 12673,'-27'27,"27"26,0-27,27 53,-1-79,1 0,26 0,-27 0,-26-26,0 0,0-1,-26-26,-27 27,26 26,1-53,-27 53,0 0</inkml:trace>
  <inkml:trace contextRef="#ctx0" brushRef="#br2" timeOffset="211463.4603">10954 10266,'0'26,"0"0,-53 27,26-26,-26 26,27-27,-27 27,27-53,-27 53,0-53,26-26,27-1,0 1,0-27,27-27,-27 54,26 26,27 0,0 0,-53 0,79 53,-26-27,-26-26,26 53,0-53,-27 0,1 0,26-26,-53-1,0-26,0-26,0 26,-53 0,26 53,27-26,-53 26,0 0,53 53,0-27,0 27,53 0,-53-27</inkml:trace>
  <inkml:trace contextRef="#ctx0" brushRef="#br2" timeOffset="214057.682">14923 10107,'0'26,"0"54,0-1,0 27,0-27,0 1,0-1,0-26</inkml:trace>
  <inkml:trace contextRef="#ctx0" brushRef="#br2" timeOffset="214319.6034">14658 10901,'53'0,"-27"-27,27 27,53-26,26 26,27-80,-27 80,-52-53,-1 53,-52 0,26 27</inkml:trace>
  <inkml:trace contextRef="#ctx0" brushRef="#br2" timeOffset="214732.4793">15002 11086,'26'-27,"54"27,-27 0,0 0,-1 0,1 0,-53 27,27-27,-27 53,0 0,-27-1,-26-25,27-1,-27 27,53 0,0 0,0-53,106 0,-27 53,1-53,-1 0,-26 0,-27 0,-26 0</inkml:trace>
  <inkml:trace contextRef="#ctx0" brushRef="#br2" timeOffset="214958.4117">15081 11350,'53'0,"-26"0,26 0,-1 0,1 0,0 0,27 0,-1 0,27 0</inkml:trace>
  <inkml:trace contextRef="#ctx0" brushRef="#br2" timeOffset="215422.2725">14526 10662,'-27'0,"27"53,-53 27,53-1,-53 0,53 27,0 0,27 26,26-52,0 26,52-27,1-53,27-26,-54 53</inkml:trace>
  <inkml:trace contextRef="#ctx0" brushRef="#br2" timeOffset="215741.1768">16166 10742,'53'26,"-53"27,53 27,-53-28,53 1,-53 27,0-1,0 0,0 1,0 26,-80-53,1 26,-53 0,26-52,0-27</inkml:trace>
  <inkml:trace contextRef="#ctx0" brushRef="#br2" timeOffset="216485.9533">16298 9472,'0'-27,"0"27,0 53,0 27,0 25,0-25,0-1,0 1,53-28,-53-25,80-27,-80 53</inkml:trace>
  <inkml:trace contextRef="#ctx0" brushRef="#br2" timeOffset="216809.8559">16616 9551,'0'27,"0"26,-27-1,27 1,-26-53,26 27,0 26,-53-53,53 26,26-26,-26 27,53-27,0 0,0 0,27 53,-1-53,27 0</inkml:trace>
  <inkml:trace contextRef="#ctx0" brushRef="#br2" timeOffset="217962.5102">16536 9789,'0'0,"-26"0,0 0,-54 53,54-53,26 27</inkml:trace>
  <inkml:trace contextRef="#ctx0" brushRef="#br2" timeOffset="218640.3068">17542 10795,'53'0,"-27"0,1 0,26 0,26-27,0 27,1 0,-27 0,-27 0</inkml:trace>
  <inkml:trace contextRef="#ctx0" brushRef="#br2" timeOffset="220433.7686">19024 9472,'0'-80,"0"107,0 26,0 26,0 1,0-1,0 27,0-27,0 0,26 27,-26-79</inkml:trace>
  <inkml:trace contextRef="#ctx0" brushRef="#br2" timeOffset="220703.6876">18653 10318,'53'0,"-26"0,-1 0,27 0,26 0,27 0,0-52,26 52,-26 0,-27-53,1 53,-27 0,0 0</inkml:trace>
  <inkml:trace contextRef="#ctx0" brushRef="#br2" timeOffset="221085.573">19262 10530,'-27'53,"-26"-27,0 27,-26 53,0 27,52-54,27 0,0-26,0 0,0-26,80-27,-1 52,0-52,1-26,-54 0,-26-27,53 26,-53 1,-26-27,-1 53,-26-27,0 27,27 0,26 0,-53 0,53 27</inkml:trace>
  <inkml:trace contextRef="#ctx0" brushRef="#br2" timeOffset="222151.2532">21114 9657,'0'0,"-53"26,0 27,-26-26,-27 26,26 0,27-27,1 27,52-27,52 27,28-53,26 0,-1 0,28 0,-27 0,-53 27,-53-1,0 27,-53 0,-53 27,0-1,-26 0,-1-26,80-26,27-27,26 26,0-26,79 0,54 0,25 0,-25 0,105-53,-27 53,-25 0,-54-53,-53 53,-26 0,-26 0,-27 27,26-27</inkml:trace>
  <inkml:trace contextRef="#ctx0" brushRef="#br2" timeOffset="222533.1386">20532 10848,'0'53,"0"-1,0 54,0-26,26-1,-26 0,0-26,0 0,53 0,-53 0,27-53</inkml:trace>
  <inkml:trace contextRef="#ctx0" brushRef="#br2" timeOffset="222863.0396">20823 11139,'0'26,"-80"27,27-27,1 27,-28 27,54-54,26 27,-27-53,27 27,27-27,-1 0,1 0,26 0,-27 0,0 0,27 0,27-27,-27 27,26 0,-26 0,0-26</inkml:trace>
  <inkml:trace contextRef="#ctx0" brushRef="#br2" timeOffset="223161.9499">21140 11139,'0'-27,"27"27,26 0,26 0,0 0,1 0,-54 0,-26 0</inkml:trace>
  <inkml:trace contextRef="#ctx0" brushRef="#br2" timeOffset="223324.901">21220 11350,'53'0,"26"0,0-79,1 79,-27-27,26 27,-26 0,-27 0</inkml:trace>
  <inkml:trace contextRef="#ctx0" brushRef="#br2" timeOffset="223574.8259">22093 11059,'0'0,"-53"27,53-1,0 1,0 26,0-27,26-26,27 26,-26-26,26 0,-53-26,0 0,-27-27,1 26,-54-26,54 53</inkml:trace>
  <inkml:trace contextRef="#ctx0" brushRef="#br2" timeOffset="224384.583">20638 11483,'0'26,"0"27,0 0,52 0,-52 0,27-27,-27 1</inkml:trace>
  <inkml:trace contextRef="#ctx0" brushRef="#br2" timeOffset="225622.2116">21193 8969,'0'27,"-53"52,27-26,-27 0,26 0,27-27,-53-26,53 27,-52-27,25 0,27-80,0 27,0 0,0 27,0-1,0 27,0-52,53 52,26 52,-52-25,26 26,0-27,0 27,-27-53,1 27,25-27,-52-53,0 26,0-26,0 0,-26 27,26 0,-26 26,26 0,-53 52,53 1,0 0</inkml:trace>
  <inkml:trace contextRef="#ctx0" brushRef="#br2" timeOffset="228208.4355">22595 9710,'53'0,"0"0,0 0,0 0,0 0,0 0</inkml:trace>
  <inkml:trace contextRef="#ctx0" brushRef="#br2" timeOffset="228454.3617">23178 9366,'26'0,"-26"26,0 54,79-27,-79 0,0 0,27 26,-27-53,53 1</inkml:trace>
  <inkml:trace contextRef="#ctx0" brushRef="#br2" timeOffset="228682.2933">23707 9313,'53'0,"-53"26,26 27,-26 27,0-1,0 53,0-52,0-1,-79 53,-1-52,-52-1,26-26,27-53</inkml:trace>
  <inkml:trace contextRef="#ctx0" brushRef="#br2" timeOffset="229063.179">22410 9472,'0'26,"0"27,0 0,0 0,0 0,0 26,0 1,0-27,27-1,52 28,27-54,26-26</inkml:trace>
  <inkml:trace contextRef="#ctx0" brushRef="#br2" timeOffset="229721.9813">23627 8519,'0'0,"0"53,0 0,27 0,-27 26,0 1,53-27,-53 0,26-27,27 27</inkml:trace>
  <inkml:trace contextRef="#ctx0" brushRef="#br2" timeOffset="230044.8839">23971 8546,'-26'26,"-27"27,26-26,1 25,-27-52,27 53,26-26,26 26,53-53,-26 0,27 26,-27-26,0 0,26 0,-26 0</inkml:trace>
  <inkml:trace contextRef="#ctx0" brushRef="#br2" timeOffset="230996.5988">25162 8387,'0'-26,"26"26,1 0,26 0,0 0,26 0,-53 26,1-26,-27 79,0 27,0-79,0-1,0 27,-53-27,27 27,-27 0,53 0,53 0,26-53,27 27,0-27,-27 0,27 0,-80 0</inkml:trace>
  <inkml:trace contextRef="#ctx0" brushRef="#br2" timeOffset="231295.5091">25241 8599,'-26'0,"-1"0,27 0,0 0,53 0,53 0,0 0,26 0,-26 0,0 53,-80-53,-26 26</inkml:trace>
  <inkml:trace contextRef="#ctx0" brushRef="#br2" timeOffset="231627.4095">25109 9313,'26'0,"1"0,26 0,26 0,53 0,54 0,-1-26,0 26,27-53,-27 53,-79 0,-27 0,-79 0</inkml:trace>
  <inkml:trace contextRef="#ctx0" brushRef="#br2" timeOffset="232016.2928">25823 9525,'0'0,"27"0,26 0,-27 26,27 1,-53 26,0-27,-26-26,26 26,-53-26,53 53,26-26,27-27,0 53,26-53,-26 26,0-26,-53 53,0-26,-106 25,27-52,0 27,-27-27,-53 53,0-53</inkml:trace>
  <inkml:trace contextRef="#ctx0" brushRef="#br2" timeOffset="232714.0833">24791 8969,'0'27,"0"25,0 28,0-1,-52 27,52-27,-27 1,27-1,0-26,0 26,53-26,26-26,54 26,52-53,27 0</inkml:trace>
  <inkml:trace contextRef="#ctx0" brushRef="#br2" timeOffset="233193.9393">26935 8969,'0'27,"0"25,26 1,-26 27,53-27,-53 0,26-1,-26 28,0-27,0 0,-52 26,-1-52,-27 25,-52 1,-27 0,80-53</inkml:trace>
  <inkml:trace contextRef="#ctx0" brushRef="#br2" timeOffset="233702.7867">26961 7937,'0'-53,"27"53,-27 0,0 80,0 25,-27 28,27-54,-53 1,53-1,0-26,0 26,0-26,0-26</inkml:trace>
  <inkml:trace contextRef="#ctx0" brushRef="#br2" timeOffset="234130.6583">27226 8175,'-27'0,"-26"0,27 0,26 27,-27-27,27 79,-53-52,53 26,-26-27,-27-26,53 53,-53-53,80 0,52 0,27 0,-27 0,1 0,-28 0,1 53,27-53,-54 53,-26-27</inkml:trace>
  <inkml:trace contextRef="#ctx0" brushRef="#br2" timeOffset="236717.8819">9578 13970,'26'0,"27"0,-26 0,-1 0,27 26,-53 54</inkml:trace>
  <inkml:trace contextRef="#ctx0" brushRef="#br2" timeOffset="236871.8357">9631 14234,'26'0,"27"0,-26 0,-1 0,54 0,-54 0</inkml:trace>
  <inkml:trace contextRef="#ctx0" brushRef="#br2" timeOffset="237661.5987">12409 13097,'26'-27,"-26"-26,0 0,0 106,0 0,0 53,0-27,-26 1,26 26,0-54</inkml:trace>
  <inkml:trace contextRef="#ctx0" brushRef="#br2" timeOffset="237917.5219">11880 13811,'26'-79,"27"79,0-27,26 27,1 0,26 0,0 0,-1 0,1 0,-53 0,0 0,-27 0</inkml:trace>
  <inkml:trace contextRef="#ctx0" brushRef="#br2" timeOffset="238313.4031">12197 14023,'27'0,"-1"0,1 26,26-26,-27 0,1 53,-27-27,0 27,0 0,-27-26,1-27,-27 53,26-53,27 53,0-53,53 0,27 0,-28 0,28 0,52 0,-26 0,-27 0</inkml:trace>
  <inkml:trace contextRef="#ctx0" brushRef="#br2" timeOffset="239521.0407">14340 12964,'-26'0,"0"0,-1 0,-52 27,26-1,0 27,0 0,0-27,27-26,26 53,0-26,0-27,79 0,0 0,54 53,-54-53,0 0,-52 53,-27-27,0 27,0 0,-80-27,28 27,-1-26,0 26,0-27,26 27,27-26,0-27,53 26,27-26,-1 0,27 0,26 0,0 0,54 0,-81 0,-25 0,-54 0,1 0,-1 0</inkml:trace>
  <inkml:trace contextRef="#ctx0" brushRef="#br2" timeOffset="240269.816">13653 14128,'0'0,"0"53,0 0,0 0,52 0,-52 0,0 0,0 0,0-27,0 27,27-26</inkml:trace>
  <inkml:trace contextRef="#ctx0" brushRef="#br2" timeOffset="240607.7146">13996 14208,'-26'26,"-27"27,0-26,-26 26,26-53,26 52,-25-52,52 53,26-53,27 0,26 0,1 0,-1 0,0 0,-26 0,0 0,0 0,0 0</inkml:trace>
  <inkml:trace contextRef="#ctx0" brushRef="#br2" timeOffset="240938.6153">14314 14287,'0'0,"26"0,1 0,-1 0,27 0,27 0,-54 0,1 0,-27 80</inkml:trace>
  <inkml:trace contextRef="#ctx0" brushRef="#br2" timeOffset="241103.5658">14393 14472,'80'-53,"-27"53,0-26,-1 26,28 0,26 0,-27-53,-26 53</inkml:trace>
  <inkml:trace contextRef="#ctx0" brushRef="#br2" timeOffset="241328.4983">15081 14314,'0'0,"0"53,27-53,-27 52,53-52,-53 53,53-53,-53-53,-27 27,-26-53,-26-1,79 54,0-1</inkml:trace>
  <inkml:trace contextRef="#ctx0" brushRef="#br2" timeOffset="243795.7579">14367 12356,'0'26,"-53"1,27 26,-27-53,53 52,-53-52,0 0,26 0,-26 0,53-79,0 26,0 27,0-1,0-52,27 79,-1 0,1 0,26 26,-27 1,27 26,0-27,-27-26,-26 53,27-53,-27 0,0-26,0-1,0-26,0 27,0-27,0 53,0 53,0-27,-27 27,27 0</inkml:trace>
  <inkml:trace contextRef="#ctx0" brushRef="#br2" timeOffset="245055.3799">14393 12329,'-26'0,"26"27,0-1,53-26,0 0,-27 0,1 0,-1 0,27-26,-53-1,26-26,-26 27,0-1,0-25,0 52,0-53,-79 53,26 0,27 0,26 53,0-27,0 27,0-27,0 1</inkml:trace>
  <inkml:trace contextRef="#ctx0" brushRef="#br2" timeOffset="246192.0388">15134 14287,'0'-26,"0"26,0 0,-26 53,26-27,-53 1,53 25,0-25,0-1,0 27,26-53,27 27,0-27,-26 0,25 0,-25-27,-27 1,53-27,-53 0,0 0,0 0,-53 0,53 27,-53 26,53-53,-26 53,-27 0,53 26,0 27</inkml:trace>
  <inkml:trace contextRef="#ctx0" brushRef="#br2" timeOffset="247760.5681">15610 13202,'0'0,"27"0,26 0,-27 0,27 0,0 0,0 0,26 0,-52-26</inkml:trace>
  <inkml:trace contextRef="#ctx0" brushRef="#br2" timeOffset="247991.4988">16140 12911,'0'53,"0"0,0 0,0 0,0 0,53 26,-53-52</inkml:trace>
  <inkml:trace contextRef="#ctx0" brushRef="#br2" timeOffset="248225.4286">16536 12911,'53'0,"-26"0,-27 53,0 0,0 0,0 26,0 1,0-1,-53 1,0 25,-53-25,-53 26,27-53</inkml:trace>
  <inkml:trace contextRef="#ctx0" brushRef="#br2" timeOffset="248599.3164">15319 12885,'0'-27,"0"80,-53 27,53 26,0-27,0 0,0 1,0-1,27-26,79 26,26-26,-26-53,0 0</inkml:trace>
  <inkml:trace contextRef="#ctx0" brushRef="#br2" timeOffset="249656.999">16404 12197,'0'26,"0"27,0-26,0-1,0 27,0-26,0-1,0 27,0-27,27-26,-27 27</inkml:trace>
  <inkml:trace contextRef="#ctx0" brushRef="#br2" timeOffset="249978.9024">16669 12223,'0'0,"-27"53,-26 0,0-26,-26 26,53-53,26 26,53-26,-1 0,1 0,27 0,-54 0,1 0,-1 0,27 53</inkml:trace>
  <inkml:trace contextRef="#ctx0" brushRef="#br2" timeOffset="251587.4197">17912 11959,'0'-27,"0"27,-79 53,79 27,-53-1,53 0,0 1,0-1,0 27,0-27</inkml:trace>
  <inkml:trace contextRef="#ctx0" brushRef="#br2" timeOffset="251924.3186">17304 12991,'26'0,"1"0,52-27,27 27,79-53,27 53,52-53,1 53,-27-52,0 52,-26 0,-106 0,-53 0,-53 0,0 26</inkml:trace>
  <inkml:trace contextRef="#ctx0" brushRef="#br2" timeOffset="252838.0444">17489 13599,'26'0,"27"0,-26 0,26 0,26 0,-52 53,-27-26,26-1,-26 53,0-26,0 0,-26 0,26 0,-53 27,53-54,-80 27,80-27,53-26,0 27,26-27,1 0,-1 0,-52 0</inkml:trace>
  <inkml:trace contextRef="#ctx0" brushRef="#br2" timeOffset="253056.9787">17568 13890,'0'0,"53"0,0 27,27-27,52 0,-53 0</inkml:trace>
  <inkml:trace contextRef="#ctx0" brushRef="#br2" timeOffset="253536.8347">17886 12991,'0'26,"0"27,0-26,0-1,0 27,0-27,0 27,0 0,0 0,0-26</inkml:trace>
  <inkml:trace contextRef="#ctx0" brushRef="#br2" timeOffset="253852.7399">18045 13044,'-27'0,"27"53,-26-27,26 0,-53-26,53 80,0-54,26-26,27 0,0 0,0 0,-53 27,53-27</inkml:trace>
  <inkml:trace contextRef="#ctx0" brushRef="#br2" timeOffset="254121.6592">18389 13335,'52'-27,"1"27,0-26,-26 26,-1 0,27 0,-26 0</inkml:trace>
  <inkml:trace contextRef="#ctx0" brushRef="#br2" timeOffset="254367.5854">18494 13123,'0'53,"0"-27,0 1,0-1,0 27,27-26,-27 26,0-27,26-26</inkml:trace>
  <inkml:trace contextRef="#ctx0" brushRef="#br2" timeOffset="254571.5242">18865 13123,'26'0,"-26"0,0 53,27 0,-27 0,0 0,0 0,0 52,0-52</inkml:trace>
  <inkml:trace contextRef="#ctx0" brushRef="#br2" timeOffset="255995.097">20241 13044,'53'0,"-1"0,54 0,0 0,0 0,26 0,-52 0</inkml:trace>
  <inkml:trace contextRef="#ctx0" brushRef="#br2" timeOffset="256744.872">22251 11827,'0'-27,"0"80,0 0,0 0,0 0,0 26,0 1,0-1,0 27,0-53</inkml:trace>
  <inkml:trace contextRef="#ctx0" brushRef="#br2" timeOffset="257030.7862">21458 12700,'26'-27,"54"27,-54 0,27 0,26-53,80 53,26 0,27-79,26 79,-53-53,-52 53,25 0,-78 0,-54 0,-26 53,-26-27</inkml:trace>
  <inkml:trace contextRef="#ctx0" brushRef="#br2" timeOffset="257420.6692">22251 12911,'-26'0,"-27"80,27-27,-54 26,27 27,0-27,53 1,0-1,0-26,27 26,52-79,54 27,-54-27,0 0,-52 0,-27-80,0 54,0-27,-80 53,-25-26,-1 26,26 0,27 0,27 0</inkml:trace>
  <inkml:trace contextRef="#ctx0" brushRef="#br2" timeOffset="260025.8874">24527 11906,'0'-27,"-27"27,-25 0,-54 53,26-26,-26 52,27-26,26-26,0 26,53-27,0 0,53-26,53 53,-27-53,27 0,0 0,0 0,-53 0,-53 27,0 26,0-27,-53 27,-26 26,-54 1,1-1,0 1,79-27,0-1,53-25,26-27,27 26,27-26,25 0,1 0,79 0,1 0,25 0,-25 0,-81 0,-25 0,-54 0,27 0</inkml:trace>
  <inkml:trace contextRef="#ctx0" brushRef="#br2" timeOffset="260422.7683">23786 13255,'27'27,"-27"26,0 26,0-26,0 0,0 0,0 0,0 0,0-27,0 1</inkml:trace>
  <inkml:trace contextRef="#ctx0" brushRef="#br2" timeOffset="260744.6717">23998 13229,'26'0,"-26"53,0-27,-26 1,-27 26,0-27,-26 27,52-27,-26 27,80-53,26 0,26 0,0 0,1 0,25 0,1 0,-26 0,-27 0,-27 0</inkml:trace>
  <inkml:trace contextRef="#ctx0" brushRef="#br2" timeOffset="261076.5721">24474 13335,'53'0,"0"0,0 0,0 0,0 0,-27 53,-26 0</inkml:trace>
  <inkml:trace contextRef="#ctx0" brushRef="#br2" timeOffset="261229.5262">24527 13626,'26'0,"27"0,27-53,-1 53,0 0,1 0,-27 0</inkml:trace>
  <inkml:trace contextRef="#ctx0" brushRef="#br2" timeOffset="261464.4557">25268 13467,'-27'0,"27"26,0 1,53 26,-26-27,-1-26,27 0,-53 27,26-27,-26-27,0 1,0-27,-52 26,-1 27,26-52,1 52,-27 0</inkml:trace>
  <inkml:trace contextRef="#ctx0" brushRef="#br2" timeOffset="262499.1447">24712 11218,'-79'0,"52"53,-52 0,26 0,0 26,0-52,27 26,-27-53,26 0,27-53,0-27,27 27,-27 0,106 0,-53 27,-1 26,-52 26,80 1,-80 52,53-26,-27-26,27 26,-26-53,-1 0,53 0,-79-27,0-26,0 0,0 0,0-26,-26 0,26-1,-27 27,-25 159,52-26</inkml:trace>
  <inkml:trace contextRef="#ctx0" brushRef="#br2" timeOffset="263192.937">25638 12118,'27'0,"-1"0,27 0,0 0,0 0,0 0,0 0,26 0,-53 0</inkml:trace>
  <inkml:trace contextRef="#ctx0" brushRef="#br2" timeOffset="263406.8726">26247 11800,'53'0,"-53"0,0 53,0 26,26-26,-26 0,0 27,53-27,-53-1</inkml:trace>
  <inkml:trace contextRef="#ctx0" brushRef="#br2" timeOffset="263632.805">26696 11800,'27'0,"-27"0,79 79,-79-26,0 27,0-1,0 27,0 0,-79 0,26-53,-53 26,-26-26,26-53</inkml:trace>
  <inkml:trace contextRef="#ctx0" brushRef="#br2" timeOffset="263997.6955">25532 11800,'0'0,"-26"0,26 27,-53 25,53 1,0 0,0 0,0 27,0-1,53 0,0 27,26-53,-26-26,0-27</inkml:trace>
  <inkml:trace contextRef="#ctx0" brushRef="#br2" timeOffset="264455.5576">26644 10821,'-27'27,"27"26,0-1,0 1,0 27,0-1,0-26,0 26,0-26</inkml:trace>
  <inkml:trace contextRef="#ctx0" brushRef="#br2" timeOffset="264777.4615">26882 10980,'0'0,"-53"26,26-26,27 53,-79-53,79 27,0 26,53-53,-27 0,1 26,26-26,-27 0,27 53,-26-53,-1 26</inkml:trace>
  <inkml:trace contextRef="#ctx0" brushRef="#br2" timeOffset="265634.2044">27914 11033,'52'0,"-25"0,79 26,-106 1,26-1,-26 27,0-26,0 25,0 1,0-26,-79 26,79-27,-27 1,27 26,27 26,-1-79,80 26,0-26,-27 0,-26 0</inkml:trace>
  <inkml:trace contextRef="#ctx0" brushRef="#br2" timeOffset="265896.1258">27914 11192,'0'-27,"-27"27,27 27,53-27,0 26,26-26,27 0,53 53,0-53,-80 0,-53 0</inkml:trace>
  <inkml:trace contextRef="#ctx0" brushRef="#br2" timeOffset="266211.0313">27940 11774,'26'0,"1"0,26 0,26-27,27 27,53 0,26 0,-53 0,1 0,-80 0</inkml:trace>
  <inkml:trace contextRef="#ctx0" brushRef="#br2" timeOffset="266601.914">28337 11959,'26'0,"1"0,-1 0,-26 26,80-26,-80 27,0 26,0-27,-27-26,27 27,-26-27,26 53,0-27,79-26,-26 53,0-53,0 26,-27-26,-26 27,0 26,-53-53,-52 53,-1-53,-53 53,53-53</inkml:trace>
  <inkml:trace contextRef="#ctx0" brushRef="#br2" timeOffset="266952.8086">27596 11615,'0'26,"-53"-26,53 53,0-26,-26 26,26 0,0-1,0 28,0-1,53 27,0-53,-1 0,54 0,-26 0</inkml:trace>
  <inkml:trace contextRef="#ctx0" brushRef="#br2" timeOffset="267314.7001">29078 11509,'53'0,"0"79,-1-26,-52 0,27 0,-27 53,0-27,0 1,-27-1,-25-26,25 26,-26-52,27 26,-1-53</inkml:trace>
  <inkml:trace contextRef="#ctx0" brushRef="#br2" timeOffset="268010.4913">28787 10292,'0'26,"0"27,0 27,0-1,0 27,0-27,0 1,0-27,0 0,0-1,26 1</inkml:trace>
  <inkml:trace contextRef="#ctx0" brushRef="#br2" timeOffset="268355.3876">29051 10477,'0'-53,"-26"133,-1-54,27 1,-53-27,53 52,0 28,0-54,0 1,0 26,0-53,27 0,79 26,-27-26,0 0</inkml:trace>
  <inkml:trace contextRef="#ctx0" brushRef="#br2" timeOffset="269580.0203">30401 11006,'-27'0,"-26"27,-26 52,0 53,-1 1,1 26,26-1,53-25,0 25,0-52,53 0,53-27,-1-52,28-27,-27 53,26-53,-53 0</inkml:trace>
  <inkml:trace contextRef="#ctx0" brushRef="#br2" timeOffset="269985.8985">30639 11430,'0'-27,"0"27,-27 27,27 26,0 26,0-26,0 26,0 1,0-27,27-1</inkml:trace>
  <inkml:trace contextRef="#ctx0" brushRef="#br2" timeOffset="270367.7839">31062 11456,'-53'53,"53"0,-53-27,27 27,-27 0,53-26,26-27,54 53,-54-53,1 26,26-26,-27 53,0-53,27 26,-26-26</inkml:trace>
  <inkml:trace contextRef="#ctx0" brushRef="#br2" timeOffset="270832.6444">31485 11324,'27'0,"26"0,0 0,-53 26,53 27,-53-26,0 26,0-27,0 1,0 25,-27-25,27-1,-53-26,53 80,0-27,0 0,53-53,0 26,0-26,-27 0</inkml:trace>
  <inkml:trace contextRef="#ctx0" brushRef="#br2" timeOffset="271053.5781">31459 11615,'0'0,"53"0,-27 0,27 26,-26-26,-1 27,27-27,-26 0,-27 26</inkml:trace>
  <inkml:trace contextRef="#ctx0" brushRef="#br2" timeOffset="271403.4731">31247 11403,'0'-53,"0"53,0 53,0 0,53 0,-53 0,0 26,0-26,53 0,-53 0,53 26,-26-79</inkml:trace>
  <inkml:trace contextRef="#ctx0" brushRef="#br2" timeOffset="271686.3882">31935 11297,'0'-26,"0"26,0 26,0 54,0-27,0 0,0 0,0-1,0 28,0-27,0-27,0 1,0 26</inkml:trace>
  <inkml:trace contextRef="#ctx0" brushRef="#br2" timeOffset="272046.2802">32332 11297,'0'0,"0"27,-79-1,52 54,-26-27,27-27,-27 27,27-27,-27 27,53-26,26-27,1 0,25 53,28-53,26 0,-27 26,-26-26,0 53,0-53</inkml:trace>
  <inkml:trace contextRef="#ctx0" brushRef="#br2" timeOffset="272466.1542">32676 11324,'53'0,"0"0,-53 0,53 0,-53 26,0 1,0 52,0-79,-53 27,26 26,27-27,0-26,53 26,-26-26,26 80,0-80,-53 26,53-26,-53 27,-80 26,27-53,0 0,0 26,1-26,-1 0</inkml:trace>
  <inkml:trace contextRef="#ctx0" brushRef="#br2" timeOffset="272753.0676">33152 11086,'53'0,"-26"0,-27 53,26 0,-26 26,53 27,-53-27,0 1,0-1,0 0,-26 1,-1 25,-26-52,0 0,-53 27,27-27</inkml:trace>
  <inkml:trace contextRef="#ctx0" brushRef="#br0" timeOffset="284486.5466">4128 14869,'0'-26,"0"-27,0-26,0 52,-27 27,-52 0,52 27,-26-1,27 0,26 54,-53-27,53 26,0 27,0-27,0 1,0 26,0-27,79 0,-79-26,27 0,-27 0,0-27,-27 27,1-53,-27 0</inkml:trace>
  <inkml:trace contextRef="#ctx0" brushRef="#br0" timeOffset="284696.484">3704 15398,'53'0,"0"0,0-52,26 52,1-27,-1 27,27-79,-27 26</inkml:trace>
  <inkml:trace contextRef="#ctx0" brushRef="#br0" timeOffset="285004.3916">4551 14869,'0'0,"-27"53,27 27,-53 25,53 1,0-26,0-1,0 0,0-26,0 0,27 0,-27-26,26-27,-26 26,53-26</inkml:trace>
  <inkml:trace contextRef="#ctx0" brushRef="#br0" timeOffset="285356.286">4815 15028,'0'-53,"53"53,0 0,0 53,-53-27,53 1,-53 52,0-26,0-26,0-1,0 27,0-26,0 25,27 1,25-53,28 0,-1 0,1 0,-27 0</inkml:trace>
  <inkml:trace contextRef="#ctx0" brushRef="#br0" timeOffset="285588.2164">4815 15266,'53'0,"-26"0,52 0,1 0,-1-26,27-27</inkml:trace>
  <inkml:trace contextRef="#ctx0" brushRef="#br0" timeOffset="285798.1534">5477 14975,'0'0,"26"79,27-26,-53 0,53 0,-53 27,53 25,-53-25,0-27,-53 26,0 27,-26-27,52-79</inkml:trace>
  <inkml:trace contextRef="#ctx0" brushRef="#br0" timeOffset="286569.9218">6879 15319,'0'-53,"-26"0,-54 0,27 53,27 0,0 0,-27 0,26 0,-26 53,53 0,-26 27,26-54,0 0,53 27,0-53,26 0,-26 0,-27 0,1 0,26 0,-53 0,26 0,27 27,26-27,1 0</inkml:trace>
  <inkml:trace contextRef="#ctx0" brushRef="#br0" timeOffset="287103.7616">7594 15346,'0'-27,"0"1,-53-27,0 53,0 0,26 0,-26 0,1 53,25-53,-26 53,53-1,0 1,27-53,52 53,-26-53,26 0,-52 0,26-26,0-54,-53 28,0-28,0-26,0-26,0 53,0-1,0 27,0 27,0-27,0 132,-53 27,53 0,0-27,0 27,53 27,-53-28,79 1,-53-53,27-26</inkml:trace>
  <inkml:trace contextRef="#ctx0" brushRef="#br0" timeOffset="287553.6266">7938 15504,'0'53,"26"0,-26-26,53 25,-53 1,26-53,1 0,-27-53,53-26,-53 0,26 26,-26 0,0 26,53 27,-53 53,0-26,27-1,-27 27,52 0,-25-53,-27 0,26-53,-26 27,0-1,53-26,0 80,0-1,-26 27,26-26,-27-27</inkml:trace>
  <inkml:trace contextRef="#ctx0" brushRef="#br0" timeOffset="287763.5636">8890 15451,'-26'0,"26"53,0-26,0-1,0 1,26 26,27-53,-27 52,1-52,26 0,-27 0</inkml:trace>
  <inkml:trace contextRef="#ctx0" brushRef="#br0" timeOffset="287932.5126">8811 15107,'0'27</inkml:trace>
  <inkml:trace contextRef="#ctx0" brushRef="#br0" timeOffset="288309.3998">9472 14896,'0'-27,"0"1,0 26,-79 53,79 0,0 26,0 27,0 26,0 0,0 27,0-53,26-27,-26 1,0-1,0-52</inkml:trace>
  <inkml:trace contextRef="#ctx0" brushRef="#br0" timeOffset="288524.3353">9208 15504,'0'-26,"26"26,0 0,1 0,26 0,0 0,0 0,0 0,26 53,-26-53</inkml:trace>
  <inkml:trace contextRef="#ctx0" brushRef="#br0" timeOffset="288835.2416">9975 15346,'0'-27,"-53"27,0 27,27-27,26 52,-53-52,53 80,0-27,0-27,53-26,52 80,-25-80,-27 52,-27-52,-26 53,53-53,-53 53,-106 27,27-27,-27-27,27-26</inkml:trace>
  <inkml:trace contextRef="#ctx0" brushRef="#br0" timeOffset="289652.9966">11165 15478,'0'-53,"0"0,0 27,0-1,-26 27,-27 0,27 0,-27 27,26-1,-26 27,53 0,-26-27,26 27,26-26,27-27,0 0,0 0,0-27,26 27,-52-79,26 26,-53 79,26 27,-26-26,80 52,-1-52,-26 25,0-52,0 0</inkml:trace>
  <inkml:trace contextRef="#ctx0" brushRef="#br0" timeOffset="290244.819">12541 15028,'0'-26,"-26"26,26 26,0 27,0 26,0 1,26 26,-26-54,53 1,-53 0,53-26,0 26,0-53,-53-27,53-26,-53 0,53-26,-53-53,0 52,26 27,-26 0,0 80,0 26,0 26,0-26,53-53</inkml:trace>
  <inkml:trace contextRef="#ctx0" brushRef="#br0" timeOffset="290874.63">13494 15319,'0'-26,"0"-1,-27 27,1 0,-27 0,0 0,0 0,27 0,26 0,-53 0,53 27,0-1,53-26,0 0,-1 53,1-53,-26 0,-1 0,27 0,-26 26,-1-26,54 53,-28-53,28 0,-1 0,1 0,-28-26,1-1,-53 1,53-53,-53-1,0 27,0 0,0 27,-26-53,-1 79,-26 105,53-25,0-1,0 1,0-1,0 0,80 1,-80-1,79-53,-26-26,0 0,26 0,-26-52</inkml:trace>
  <inkml:trace contextRef="#ctx0" brushRef="#br0" timeOffset="291054.576">14552 15346,'0'26,"0"0,0 1,0 26,0-27,0 27,27 0,-27-26,52-27,1 52,-26-52,-1 0,27-26</inkml:trace>
  <inkml:trace contextRef="#ctx0" brushRef="#br0" timeOffset="291214.528">14711 15160,'0'27,"0"-1</inkml:trace>
  <inkml:trace contextRef="#ctx0" brushRef="#br0" timeOffset="291757.3651">15372 15451,'27'0,"-27"-53,0 1,0 25,-80 27,54 0,-27 0,27 0,26 53,0-27,0 1,0-1,26-26,27 80,26-80,-26 0,-26 0,26-27,-27-26,-26 0,53-26,-53 0,0-54,0 28,0-1,0 26,0 27,0 1,0 131,0 0,0 1,0-1,0 27,0 0,0-27,0 27,0 0,0 26,26-79</inkml:trace>
  <inkml:trace contextRef="#ctx0" brushRef="#br0" timeOffset="292588.1156">16484 14605,'0'0,"0"79,0 0,0 1,26-1,-26 1,0-1,0 0,0-26,0 0,0-26,26-27,27 0,0-27,0 27,0 0,27 0,-1 0,-26 0,26 0,-52 0,26 53,26-53,27 27,-27-27</inkml:trace>
  <inkml:trace contextRef="#ctx0" brushRef="#br0" timeOffset="293077.9686">17965 14949,'0'-27,"0"1,0-27,-79 53,-1 0,1 26,0 27,26-26,-27 26,54-27,-27 27,53 0,53-53,26 0,27 0,-53-27,26-26,1 1,-54 25,-26 1,53 26,-53 0,0 26,0 27,0-27,53 1,0-27,-26 79,25-79</inkml:trace>
  <inkml:trace contextRef="#ctx0" brushRef="#br0" timeOffset="293414.8676">18336 14975,'0'0,"0"27,0 25,0-25,0-1,0 27,26-26,27 26,0-53,26 0,-52-53,-27 26,79-26,-79 0,27 1,-27 25,0 80,0-27,0 1,53 26,26 0,0-27,1-26,25 53</inkml:trace>
  <inkml:trace contextRef="#ctx0" brushRef="#br0" timeOffset="294315.5974">19129 14763,'0'-26,"0"26,53 79,-26-26,26 0,0 53,0-27,-53-26,26 27,-26-54,0-26,0-53,0 0,0-26,0 0,0-1,0 27,53 0,-53 27,26 52,-26 27,80-26,-54 26,1-53</inkml:trace>
  <inkml:trace contextRef="#ctx0" brushRef="#br0" timeOffset="295289.3052">19685 15081,'-26'0,"-1"0,-26 0,159 0,0 0,0 0,0 0,-1 0,-25 0,-1 0,-52 0,-27-53,26 53,-26-53,53 53,-53-53,0 0,0 27,-27 26,1 0,0 0,-27 0,26 53,-26 0,53-27,-53 27,53 0,0-27,53-26,-26 0,26 0,0 0,26 0,-53 0,1 0,-27 53,26-53,-26 27,53-27,-26 0,26 0,0 0,-27 0,0-27,54 1,-54 26,1 0,-27 0,53 0,-53 53,53-53,-27 0,27 0,0 0,-27 0,1-27,-27-26</inkml:trace>
  <inkml:trace contextRef="#ctx0" brushRef="#br0" timeOffset="295559.2242">21405 14525,'0'-79,"26"52,-26 1,0-27,0 80,0 52,0 0,0 27,0 0,0 0,0-27,0 1,0-1,0 0,0-52,0-1,0 27</inkml:trace>
  <inkml:trace contextRef="#ctx0" brushRef="#br0" timeOffset="295752.1663">21193 14737,'27'0,"26"0,26 0,0 0,1 0,-1 0,27 26,-27-26,-26 53</inkml:trace>
  <inkml:trace contextRef="#ctx0" brushRef="#br0" timeOffset="297051.7763">23310 14393,'-27'0,"27"-53,-53 27,1 26,25 0,-26 0,0 26,0-26,0 53,0-53,27 79,26-52,0-1,0 27,79 0,54-26,-1 52,0 0,-79-26,-26-26,-27-1,0 27,-53 0,0-53,-27 0,1 0,0 0,26 0,26 0,27 0,-26 0,26-26,26-54,1 80,26 0,26-26,27 26,0 0,26 0,0 0,27 0,-27 0,-26 0,0 0,-53-53,0 53,0-53,-53 0,0 27,0-27,-27 53,1 0,-1 0,-26 0,27 26,26 27,0-53,53 79,26-79,54 53,-28-53,54 53,-27-53,27 27,-79-27,-80 53,0-27,-53-26,26 0,1 0,-27 0,53 0,0-53,0 27,26-1,1-52,52 26,-26 0,53-26,-27 79,-26-27,-26 27,26 0,-27 0</inkml:trace>
  <inkml:trace contextRef="#ctx0" brushRef="#br0" timeOffset="297232.722">25479 14658,'0'79,"0"-53,27 1,-27 52,0-26,0-26,0-1,0 27</inkml:trace>
  <inkml:trace contextRef="#ctx0" brushRef="#br0" timeOffset="297409.6684">25797 14367,'26'0,"-26"-27,53 27</inkml:trace>
  <inkml:trace contextRef="#ctx0" brushRef="#br0" timeOffset="297983.4967">25929 14790,'53'26,"-26"-26,25 53,-25-53,-1 0,27 0,27 0,-27 0,-27-26,27-1,-53-26,0 27,0 0,0-1,-26 27,-54 0,27 0,27 27,26-1,-53 27,53-27,0 1,26 26,27-27,27-26,25 53,54-53,-27 0,27-26,0-27,-27 0,-52-27,-1 28,-26-28,-53 27,0 0,-53 0,27 53,-1 0,-52 0,79 53,0 0,0 0,0 0,0 0,26-27,1-26,-27 53,26-53,-26 80,0-27,0-27,-79-26,-27 79,-53-79,80 0</inkml:trace>
  <inkml:trace contextRef="#ctx0" brushRef="#br0" timeOffset="298853.2357">28575 14261,'0'26,"-79"54,79-1,-27 0,27 1,0-27,0 0,0-27,53-26,0 53,26-53,27 0,27 0,-54 0</inkml:trace>
  <inkml:trace contextRef="#ctx0" brushRef="#br0" timeOffset="299034.1814">29104 14076,'0'-53,"0"26,27 27,52 27,-79 52,0 80,0 26</inkml:trace>
  <inkml:trace contextRef="#ctx0" brushRef="#br0" timeOffset="299303.1006">29501 15028,'53'-26,"-27"-1,27 27,-53-79,53 79,-53-27,53 27,0-26,26 26,-26-53,-26 53,26 0,0 0,-53 26,0 27,26 0,-26-26,0 26,0-27,0 0</inkml:trace>
  <inkml:trace contextRef="#ctx0" brushRef="#br0" timeOffset="301072.5697">4524 16086,'0'-26,"0"-1,0 1,0 79,0 26,0 1,0-1,0 27,-53 0,53 26,0-53,-52-26,52 0,0 0,0-26,0 25,0-25,0 26</inkml:trace>
  <inkml:trace contextRef="#ctx0" brushRef="#br0" timeOffset="301634.4011">4868 16166,'53'-27,"-53"80,0 27,0-1,0 27,0 0,0-27,0-26,0 0,0-27,27-26,26 53,0-53,-27 53,27-26,0 52,0-53,26 27,-26-53,0 27,-27-27,27 0,-26-27,-27 1,53-54,-53 28,0 25,-27-26,1 53,-1 0,-26 0,1 53,52-26,0-1,0 27,52-53,1 53,53-53,-26 0,25 0,1 0,-53 0</inkml:trace>
  <inkml:trace contextRef="#ctx0" brushRef="#br0" timeOffset="301920.3153">4048 16483,'0'53,"53"-53,26 0,1 0,79 0,-1-26,1 26,79-80,-53 80,-26-53,-53 53</inkml:trace>
  <inkml:trace contextRef="#ctx0" brushRef="#br0" timeOffset="303749.7663">7355 16404,'0'-53,"27"53,-1 0,27 26,27 27,-27 0,-1 27,1-27,-26-1,-27 1,53-53,-53 53,-27-53,1-26,26-27,0 26,0 1,0 26,0-53,53 53,26 0,-52 0,-1 0,27 0,0 0,-27 53,27-53,0 0,0 0,-53-53,53 27,-53-1,0-26,0 27,-26 26,-54 0,54 26,-27 54,53-27,-27-27,27 27,0-27,0 27,53-53,27 0,52 0,27-53,-1 0,-52 1,0 25,-53 27,-53-53,26 53,-26-53,-26 53,26-26,-53 26,53-53,-26 53,26 26,0 1,0-27,79 53,0-53,27 0,0 0,-53 0,-27 0,-26 26,53-26,-53 80,0-28,0 28,-53 52,53-26,-79 26,79-26,-53-27,0 27,0-53,27-53,26 27,-27-27,-26 0,27-27,-27-52,27 26,26 0,-53-26,53 26,0 26,0 1,53-27,26 53,0 0,1 0,26 0,-27 0</inkml:trace>
  <inkml:trace contextRef="#ctx0" brushRef="#br0" timeOffset="303967.7009">9578 16668,'0'-26,"26"52,-26 1,27 26,-27-27,0 27,0-26,0-1,0 1,0 25,0-25,0-1,53-26</inkml:trace>
  <inkml:trace contextRef="#ctx0" brushRef="#br0" timeOffset="304147.6466">9922 16192,'0'-26,"26"79,-26 0,0-1</inkml:trace>
  <inkml:trace contextRef="#ctx0" brushRef="#br0" timeOffset="304696.4822">10451 16695,'0'-53,"-79"53,26 0,0 0,0 26,26 1,27 26,27-53,26 0,26 0,1 0,-27 0,-1 0,-25 0,-27 26,0 1,0 26,0-27,0 27,26-53,-26 26,53-26,-26 0,-1 0,27-26,-26 0,52-54,-26 54,-27 26,-26-27,27 27,-27 0,53 27,-53 26,26 0,-26-1,53 1</inkml:trace>
  <inkml:trace contextRef="#ctx0" brushRef="#br0" timeOffset="305347.2869">14049 16192,'0'27,"0"-1,53 53,-53 1,0-1,27 27,-27-27,0 1,0-1,0 1,0-28,53-25</inkml:trace>
  <inkml:trace contextRef="#ctx0" brushRef="#br0" timeOffset="305695.1825">15266 16139,'0'27,"0"26,-52 26,-28 27,27-27,0 1,27-54,26 1,0 25,26-52,27 27,27-27,-1 0,27 0,0 0,-27 0,-26 0,-53 53,26-53,-26 53</inkml:trace>
  <inkml:trace contextRef="#ctx0" brushRef="#br0" timeOffset="306439.959">17277 16086,'0'-26,"27"26,52-53,1 53,25 0,1 0,-26 0,-54 26,-26 1,0-1,0 27,0 27,-26-1,-27-26,-27 26,54-52,26-1,0 27,26 0,54-53,25 0,28 53,-1-53,27 0,-106 0</inkml:trace>
  <inkml:trace contextRef="#ctx0" brushRef="#br0" timeOffset="306666.8909">17595 16351,'0'-27,"53"27,-27 27,1-27,78 26,-25-26,-1 0,1 0,25 0</inkml:trace>
  <inkml:trace contextRef="#ctx0" brushRef="#br0" timeOffset="307048.7763">16695 16139,'53'-53,"27"27,-80 26,0 26,0 54,0 52,0-26,0 0,52 26,-52-26,53-27,0 27,-26-80</inkml:trace>
  <inkml:trace contextRef="#ctx0" brushRef="#br0" timeOffset="307361.6824">18441 15875,'27'0,"-27"26,79 27,-79 0,53 0,-53 53,53-27,-53 0,0-26,0 0,0 0,0 0,0-26</inkml:trace>
  <inkml:trace contextRef="#ctx0" brushRef="#br0" timeOffset="307700.5807">19844 15795,'0'27,"-80"-1,1 54,26-27,-26-1,52 28,-26-27,27 0,26-27,-27-26,27 53,0-27,27-26,-1 0,1 0,52 53,1-53,25 0,1 27,27-27,-28 53,1-53</inkml:trace>
  <inkml:trace contextRef="#ctx0" brushRef="#br0" timeOffset="308187.4346">21114 15901,'53'0,"-27"-53,27 53,-26 0,-1 0,27 27,-53-1,26 27,-26 0,0 26,0-52,-26 26,-1-27,-25-26,52 27,26 26,0-53,54 0,-27 26,26-26,-52 53,-27-27,0 1,-27 52,-26-79,-26 27,26-27,0 53</inkml:trace>
  <inkml:trace contextRef="#ctx0" brushRef="#br0" timeOffset="308361.3824">22622 16430,'26'0</inkml:trace>
  <inkml:trace contextRef="#ctx0" brushRef="#br0" timeOffset="309305.0992">17410 16377,'0'-26,"26"26,27 0,-53-27,79 27,1 0,-1 0,-52 53</inkml:trace>
</inkml:ink>
</file>

<file path=ppt/ink/ink3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8:58:18.1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3889 370,'0'-26,"0"-1,-26 27,-1 0,-25 27,52-1,-80 53,80-52,-26 26,26-27,0 54,0-54,0-26,106 0,-54 0,28 0,-27 0,0 0,0 0,-27 0</inkml:trace>
  <inkml:trace contextRef="#ctx0" brushRef="#br0" timeOffset="225.9322">4339 264,'0'0,"0"80,53-54,-53 27,0-27,0 1,0 26,0-27,0 1,0 26,-26-27,-54 27,1-53</inkml:trace>
  <inkml:trace contextRef="#ctx0" brushRef="#br0" timeOffset="586.8239">3545 211,'-26'0,"26"53,0 0,-53 0,53-26,0 25,-53-25,53-1,0 27,0-26,53 26,53 0,26 26,-26-26,-27-53</inkml:trace>
  <inkml:trace contextRef="#ctx0" brushRef="#br0" timeOffset="1597.5206">6906 291,'0'-53,"0"26,0 1,0 26,53 0,-1 0,1 0,0 0,0 0,-26 53,-27 0,0-27,0 27,0 0,-53 26,0-26,26 0,27 0,0-26,0-1,0 27,27-53,26 26,26-26,1 0,-28 0,1 0,-53 0</inkml:trace>
  <inkml:trace contextRef="#ctx0" brushRef="#br0" timeOffset="1845.4462">6959 476,'-53'0,"53"0,79 0,0 0,80 0,-27 0,-26 0,-26 0,-1 0</inkml:trace>
  <inkml:trace contextRef="#ctx0" brushRef="#br0" timeOffset="2265.3202">6826 158,'0'-26,"0"26,0 79,0 1,0 26,0-27,0 0,0 1,0-1,0 27,53-53,-26 0,26-53</inkml:trace>
  <inkml:trace contextRef="#ctx0" brushRef="#br0" timeOffset="2601.2194">7832 291,'26'-80,"-26"54,0 26,53 79,-53 1,0-1,0 0,27 1,-27-27,0 0,52 26,-52-26,27 0,-27 0,53-53</inkml:trace>
  <inkml:trace contextRef="#ctx0" brushRef="#br0" timeOffset="3089.073">8573 317,'0'0,"52"0,-25 53,52-53,-26 53,27-53,25 53,1-53,0 53,-53-53,-53 53,26-53,-26 79,0-26,-52-26,-54 25,0 1,0-26,27-27,26 79,26-79,80 0,-53-53</inkml:trace>
  <inkml:trace contextRef="#ctx0" brushRef="#br0" timeOffset="3650.9044">9684 344,'26'0,"1"0,26 0,0 0,-27 0,-26 53,0-1,0 1,0-53,0 53,-53-53,53 53,0-26,27-1,25-26,1 0,27 53,-27-53,-27 0,-26 27,0-1,0 80,-79-80,-27 27,0 0,0-26</inkml:trace>
  <inkml:trace contextRef="#ctx0" brushRef="#br0" timeOffset="6163.1505">30348 185,'0'0,"0"53,26-27,-26 27,0 27,0-1,0 27,53 26,-53 27,0-53,53-1,-53 28,0-1,26-26,-26 0,0 0,0-1,53-25,-53-27,0-27,0 1,0 26,0-1,0-25,0-1,27-26</inkml:trace>
  <inkml:trace contextRef="#ctx0" brushRef="#br0" timeOffset="7026.8913">29131 1349,'26'0,"1"0,25 0,-25 0,26 0,-27 0,27 0,0 0,53 0,-27 0,27 0,0 0,26 0,1 0,52 0,-26 0,-1-53,1 53,-27 0,27 0,0 0,-27 0,-26 0,26 0,-52 0,-1 0,-26 0,0 0,0 0,0 0,0 0,-27 0,1 0,25 0,28 0,-27 0</inkml:trace>
  <inkml:trace contextRef="#ctx0" brushRef="#br0" timeOffset="7880.6351">31089 1296,'0'-53</inkml:trace>
  <inkml:trace contextRef="#ctx0" brushRef="#br0" timeOffset="8090.5721">31062 1111,'0'-27,"0"-25</inkml:trace>
  <inkml:trace contextRef="#ctx0" brushRef="#br0" timeOffset="8346.4952">30877 952,'0'-26,"-27"26</inkml:trace>
  <inkml:trace contextRef="#ctx0" brushRef="#br0" timeOffset="8614.4149">30612 820,'-53'0,"53"-27,-26 27,-1 0</inkml:trace>
  <inkml:trace contextRef="#ctx0" brushRef="#br0" timeOffset="8913.3252">30268 899,'-26'0,"-27"0,27 0,26 27,0 26</inkml:trace>
  <inkml:trace contextRef="#ctx0" brushRef="#br0" timeOffset="9238.2277">30004 1376,'0'79,"-27"-53,1 27,-27 0,53-26,26 26,1-53,-27 26,26 0,-26 27</inkml:trace>
  <inkml:trace contextRef="#ctx0" brushRef="#br0" timeOffset="9441.1667">30189 1984,'26'0,"1"0,-27-26,53 26,0 0,26 0</inkml:trace>
  <inkml:trace contextRef="#ctx0" brushRef="#br0" timeOffset="9710.086">30850 1852,'27'0,"-1"0,27-27,-26-26,26 27</inkml:trace>
  <inkml:trace contextRef="#ctx0" brushRef="#br0" timeOffset="10039.9867">31221 1402,'0'-26,"0"-27</inkml:trace>
  <inkml:trace contextRef="#ctx0" brushRef="#br0" timeOffset="10219.9331">31194 1270,'0'-53,"0"79</inkml:trace>
  <inkml:trace contextRef="#ctx0" brushRef="#br0" timeOffset="10842.7462">31803 1217,'0'-53</inkml:trace>
  <inkml:trace contextRef="#ctx0" brushRef="#br0" timeOffset="11082.6742">31618 899,'0'-26,"0"-1,0-26,-53 53,-27 0</inkml:trace>
  <inkml:trace contextRef="#ctx0" brushRef="#br0" timeOffset="11293.6109">31274 582,'-53'0,"53"-27,-27 27,27-53,-26 53,-27-26,27 26,-1 0</inkml:trace>
  <inkml:trace contextRef="#ctx0" brushRef="#br0" timeOffset="11638.5074">30401 423,'-53'0,"53"-26,-53 26,26 0,-26 0,27 0</inkml:trace>
  <inkml:trace contextRef="#ctx0" brushRef="#br0" timeOffset="11913.4249">29713 529,'-53'0,"53"26,-27 1,27 26,-53-27</inkml:trace>
  <inkml:trace contextRef="#ctx0" brushRef="#br0" timeOffset="12214.3346">29369 1640,'26'0,"-26"53,27-53,-27 26,53 1,-53 52,26-79</inkml:trace>
  <inkml:trace contextRef="#ctx0" brushRef="#br0" timeOffset="12478.2554">29686 2169,'27'53,"-27"-26,0-1,53-26,-53 53,26-53,1 0,-1 0,53 0,-26 0,0 0,0 0</inkml:trace>
  <inkml:trace contextRef="#ctx0" brushRef="#br0" timeOffset="12671.1975">30215 2354,'27'0,"26"0,-27 0,1 0,26 0,0 0,-27 0,0 0,-26 53,53-53</inkml:trace>
  <inkml:trace contextRef="#ctx0" brushRef="#br0" timeOffset="12878.1354">30877 2354,'26'0,"-26"-26,53 26,-26 0,-1 0,27 0,0 0</inkml:trace>
  <inkml:trace contextRef="#ctx0" brushRef="#br0" timeOffset="13077.0757">31353 2037,'0'-26,"0"-1,27 27,26 0,-53-26,26 26</inkml:trace>
  <inkml:trace contextRef="#ctx0" brushRef="#br0" timeOffset="13360.9905">31591 1719,'0'-52,"53"52,-53-27,27 27,-27-26,0-27</inkml:trace>
  <inkml:trace contextRef="#ctx0" brushRef="#br0" timeOffset="13550.9335">31776 1349,'0'-26,"0"-1,0-26</inkml:trace>
  <inkml:trace contextRef="#ctx0" brushRef="#br0" timeOffset="13698.889">31803 1217,'0'-27,"0"1,0 26</inkml:trace>
  <inkml:trace contextRef="#ctx0" brushRef="#br0" timeOffset="14659.6008">30639 2143,'0'-53,"0"79,0 27,0-26,0 26,0 26,0-26,0 0,0 0,0-27,0 54,0-54,0 1,0 25,0 1,0-26,0-27</inkml:trace>
  <inkml:trace contextRef="#ctx0" brushRef="#br0" timeOffset="15400.3785">30824 1455,'0'-53,"-26"132,26-26,-53-26,53 26,0 0,0-27,0 0,26-26,27 0,-53-26,53-27,-53 27,0-27,0 26,0-26,-27 53,1 0,26 0</inkml:trace>
  <inkml:trace contextRef="#ctx0" brushRef="#br0" timeOffset="16390.0815">29766 1217,'0'-27,"-27"27,54 0,26 0</inkml:trace>
  <inkml:trace contextRef="#ctx0" brushRef="#br0" timeOffset="16622.0118">29924 1005,'0'27,"0"25,0-25</inkml:trace>
  <inkml:trace contextRef="#ctx0" brushRef="#br0" timeOffset="17674.696">28363 1667,'0'-53,"80"53,-54 0,1 0,-1 0</inkml:trace>
  <inkml:trace contextRef="#ctx0" brushRef="#br0" timeOffset="18159.5504">28840 1402,'53'0,"-53"0,0 53,0 0,0 0,-27-53,27 53,-26-53,26 26,0-26,105 53,-52-53,0 26,-26-26,-27 53,53-53,-53 27,0 52,-27-26,-52-26,26 26,0-27,-26-26,52 53,1-53,26 53</inkml:trace>
  <inkml:trace contextRef="#ctx0" brushRef="#br0" timeOffset="18737.3771">28893 1323,'-53'0,"26"0,-26 53,27-53,26 26,-27-26</inkml:trace>
  <inkml:trace contextRef="#ctx0" brushRef="#br0" timeOffset="19800.0582">30030 873,'0'0,"0"26,0 1,0 26,0-27,0 1,0 25,0-25,0-1,-53 27,53-26,0 52,-26-26</inkml:trace>
  <inkml:trace contextRef="#ctx0" brushRef="#br0" timeOffset="21839.4462">30083 926,'-53'0,"27"0,-1 0,27 26,0 1,-26-27,26 26,-53 27,26-27</inkml:trace>
  <inkml:trace contextRef="#ctx0" brushRef="#br0" timeOffset="22057.3808">29871 1164,'0'26,"0"27,0-53,0 27,0-1,0 1,0 26</inkml:trace>
  <inkml:trace contextRef="#ctx0" brushRef="#br0" timeOffset="23146.0541">29554 1587,'-26'0,"26"0,52 0,-25 0,-1 0</inkml:trace>
  <inkml:trace contextRef="#ctx0" brushRef="#br0" timeOffset="23608.9152">29739 1481,'0'-53,"0"80,0 26,53-27,-53 27,0-26,0 26,0-27,0 53,0-52,0-1</inkml:trace>
  <inkml:trace contextRef="#ctx0" brushRef="#br1" timeOffset="33661.8984">31803 264,'0'-26,"26"26,-26-27,0 54,-26-1,26 27,-53-26,53 26,-53-53,53 52,-79-52,79 27,-27-27,27 26,-26-26</inkml:trace>
  <inkml:trace contextRef="#ctx0" brushRef="#br1" timeOffset="33936.8159">32279 423,'0'26,"-53"1,27 26,-54-27,54 27,-27-26,27 26,-1-27,27 1</inkml:trace>
  <inkml:trace contextRef="#ctx0" brushRef="#br1" timeOffset="34185.7409">32623 741,'-26'52,"-27"1,-27-26,27 26,1 0,-1-27,26 1,-26 25</inkml:trace>
  <inkml:trace contextRef="#ctx0" brushRef="#br1" timeOffset="34416.6714">32729 1164,'-26'0,"26"26,-53-26,0 53,26 0,1-26,-27 26,26-1,-26-25,27 26,-27-27,27 27</inkml:trace>
  <inkml:trace contextRef="#ctx0" brushRef="#br1" timeOffset="34656.5994">32464 1719,'-53'0,"53"53,-79 0,26-26,-26 52,26-26,0 26,0-52,53-1,-53 27,53 0</inkml:trace>
  <inkml:trace contextRef="#ctx0" brushRef="#br1" timeOffset="34837.5456">32120 2302,'-52'52,"25"-25,-52 52,-1-26,27 27,27-54,-27 27,27 0</inkml:trace>
  <inkml:trace contextRef="#ctx0" brushRef="#br1" timeOffset="35115.4622">31882 1667,'0'0,"-26"0,-54 52,28 1,-28 53,1 0,26-27,-26 54,26-1,0-53,53-52</inkml:trace>
  <inkml:trace contextRef="#ctx0" brushRef="#br1" timeOffset="35363.3878">31300 2619,'-53'53,"53"0,-26 0,26-27,-53 27,53-26,-53 26,27-1,-27 1</inkml:trace>
  <inkml:trace contextRef="#ctx0" brushRef="#br1" timeOffset="35580.3226">31644 2566,'0'0,"-79"0,-1 80,28-1,-28 27,1-27,26 27,0-53,53 0,-53 0</inkml:trace>
  <inkml:trace contextRef="#ctx0" brushRef="#br1" timeOffset="35754.2705">31327 2963,'-27'0,"27"53,-53-53,0 53,27-53,26 53,-79 0,26-53,-27 26</inkml:trace>
  <inkml:trace contextRef="#ctx0" brushRef="#br1" timeOffset="36017.1911">30745 2725,'-53'0,"26"26,-26 54,-26-27,26 26,0-26,27 0,-27 0,26-27,27-52</inkml:trace>
  <inkml:trace contextRef="#ctx0" brushRef="#br1" timeOffset="36205.1349">30295 2831,'-106'53,"53"0,-53 26,0 0</inkml:trace>
  <inkml:trace contextRef="#ctx0" brushRef="#br1" timeOffset="36465.0572">29845 2672,'-26'0,"-54"0,80 26,-53-26,53 53,-53-53,0 27,27 26,0-53</inkml:trace>
  <inkml:trace contextRef="#ctx0" brushRef="#br1" timeOffset="36689.9897">29713 2513,'-53'0,"-27"80,-25-27,-28 26,-25 0,25 27,54-27,-27 1,53-54,0-26</inkml:trace>
  <inkml:trace contextRef="#ctx0" brushRef="#br1" timeOffset="37514.7422">28893 370,'52'-26,"-25"26,-27 0,26 0,-26 53,53-1,0 1,-26-53</inkml:trace>
  <inkml:trace contextRef="#ctx0" brushRef="#br1" timeOffset="37791.6591">28575 635,'26'0,"-26"26,53-26,-26 27,-1-27,54 53,-27-53,0 0,-1 26,1-26</inkml:trace>
  <inkml:trace contextRef="#ctx0" brushRef="#br1" timeOffset="38045.5829">28416 926,'53'-53,"0"53,26 0,-52 0,26 0,-27 26,27-26,27 27,-27-27,-27 53,27-53</inkml:trace>
  <inkml:trace contextRef="#ctx0" brushRef="#br1" timeOffset="38294.5082">28205 1032,'26'0,"27"0,0 0,0 52,26-52,-26 27,0-27,0 53</inkml:trace>
  <inkml:trace contextRef="#ctx0" brushRef="#br1" timeOffset="38796.3576">28099 2540,'53'0,"26"0,27 0,53 0,26-53,0 53,0-53,-79 53,-53 0,-79 0,-54 0</inkml:trace>
  <inkml:trace contextRef="#ctx0" brushRef="#br1" timeOffset="39074.2742">28310 2751,'27'0,"26"0,26 0,27 0,53 0,-27 0,-26 0,-27 0,-26 0</inkml:trace>
  <inkml:trace contextRef="#ctx0" brushRef="#br1" timeOffset="39387.1803">28998 3281,'27'0,"26"-80,0 80,0-53,-1 53,1-79,27 79,-27-53,-27 53,27-53,-26 53</inkml:trace>
  <inkml:trace contextRef="#ctx0" brushRef="#br1" timeOffset="39809.0536">29422 3016,'53'0,"-27"0,27-106,26 80,1-27,-1 26,0-26,-26 0,0 1,0 25,-53-52,0 52,0 54,0 26,0 0,-26 26,26-53,0 27,0-26,0-1,0 27,0-26</inkml:trace>
  <inkml:trace contextRef="#ctx0" brushRef="#br1" timeOffset="40213.9322">30083 3069,'0'26,"0"27,27-53,-27 27,53-27,-27 0,0 0,27 0,-53 0,53 0,-53-27,0 27,53 0,27 0,-28-26,28 26,26-27,-27 27,0-53,1 53,-1 0,27 0,26-53</inkml:trace>
  <inkml:trace contextRef="#ctx0" brushRef="#br1" timeOffset="40624.8089">32041 2751,'53'0,"0"-79,0 26,0 53,-53-26,-53 26,53 0,-53 0,53 26,0 27,0-27,26-26,54 0,-27 0,0 0,-27 0,27 0,-27 0,1 0,26 0,-80 0,54 0,52 0</inkml:trace>
  <inkml:trace contextRef="#ctx0" brushRef="#br1" timeOffset="40829.7472">32888 1719,'-27'0,"-52"106,0-26,26 26,0-27,0-26,53 0</inkml:trace>
  <inkml:trace contextRef="#ctx0" brushRef="#br1" timeOffset="41413.5722">31485 185,'-26'0,"0"0,-27 0,0 0,26 53,-26-27,-26-26</inkml:trace>
  <inkml:trace contextRef="#ctx0" brushRef="#br1" timeOffset="41615.5116">31168 158,'-27'0,"-52"0,26 27,0-1,-26 27,26-26,27-27,-27 53</inkml:trace>
  <inkml:trace contextRef="#ctx0" brushRef="#br1" timeOffset="41816.4513">30639 238,'0'0,"-27"0,-26 0,27 53,-1-53</inkml:trace>
  <inkml:trace contextRef="#ctx0" brushRef="#br1" timeOffset="42005.3946">30348 132,'-27'0,"-52"0,26 0,0 26,-26-26,26 53,26-53,1 0</inkml:trace>
  <inkml:trace contextRef="#ctx0" brushRef="#br1" timeOffset="42163.3472">29977 211,'-26'0,"-1"0,-26 0,1 0,-28 0,54 0,-27 53,-27 0,28-53,-1 53</inkml:trace>
  <inkml:trace contextRef="#ctx0" brushRef="#br1" timeOffset="45502.3452">3545 2011,'-26'-27,"26"-26,0 27,53 26,0 0,0 0,26 0,-52 26,25 27,-52-26,0 25,0 1,0 27,-79 26,26-27,53-26,-26 26,26-52,0-1,53-26,0 53,26-53,27 0,26 0,-53-26,-52 26,-27-27</inkml:trace>
  <inkml:trace contextRef="#ctx0" brushRef="#br1" timeOffset="45719.28">3598 2381,'0'-53,"53"53,27 0,-1 0,0 0,1 0,-1 0,-26 0,-26 0</inkml:trace>
  <inkml:trace contextRef="#ctx0" brushRef="#br1" timeOffset="46055.1792">3175 2116,'0'-53,"0"106,0 0,26 0,27 27,-53 52,80-53,-80 1,53 25,0-25,-27-27,27 0,0-53</inkml:trace>
  <inkml:trace contextRef="#ctx0" brushRef="#br1" timeOffset="46327.0972">4313 2143,'0'-27,"0"-26,0 106,0 0,0 0,0 0,0 26,0 1,26-1,-26 27,0-27,0 1,53-27,-53 0</inkml:trace>
  <inkml:trace contextRef="#ctx0" brushRef="#br1" timeOffset="46962.9069">4789 2011,'53'0,"26"0,-26 0,27 0,-1 79,0-79,27 26,-26-26,-28 53,1-53,0 53,-53 0,0 0,-106 0,1 26,-28-26,27 27,27-1,-27-53,53 27,53-26,-26-27,26 53</inkml:trace>
  <inkml:trace contextRef="#ctx0" brushRef="#br1" timeOffset="47382.7809">5953 1958,'53'0,"0"0,-27 0,1 0,-27 0,0 79,0-79,0 53,-27-53,27 53,0-27,0-26,27 53,52-53,-26 0,-26 27,-27-1,0 27,0-27,0 1,-53 52,-53 1,27-27,-27 26,53-79</inkml:trace>
  <inkml:trace contextRef="#ctx0" brushRef="#br1" timeOffset="48186.5395">7064 2143,'0'-53,"0"26,27 27,-1 0,27 0,0 0,0 0,-26 27,-27 26,0-27,0 27,0 0,-53 0</inkml:trace>
  <inkml:trace contextRef="#ctx0" brushRef="#br1" timeOffset="48328.4969">7223 2434,'27'0,"26"0,-1 0,28-53,-54 53,1 0,-27-53</inkml:trace>
  <inkml:trace contextRef="#ctx0" brushRef="#br1" timeOffset="48492.4479">7620 2090,'53'0,"-27"0,-26 79,53-26,-53 0,0 26,0 1,-26-1,26 1</inkml:trace>
  <inkml:trace contextRef="#ctx0" brushRef="#br1" timeOffset="49370.1845">9975 1402,'26'0,"-26"-53,80 53,-27 0,-27 0,-26 27,-26 52,26-26,-27-53,27 53,0-27,0 27,53-53,0 0,0 27,0-27,-27 0,-26 52,-26 1,-107 0,28-26,-54-27,27 53</inkml:trace>
  <inkml:trace contextRef="#ctx0" brushRef="#br1" timeOffset="49655.0989">9525 2090,'53'0,"26"0,1-27,26 27,105-52,27 52,-26-80,-27 80,-26 0,-80 0,-26 0</inkml:trace>
  <inkml:trace contextRef="#ctx0" brushRef="#br1" timeOffset="50006.9932">10186 2169,'53'0,"0"0,-26 27,-27 26,53 0,-53-27,0 27,-27 0,27-27,-26 27,26-26,0 26,0-27,26-26,27 0,0 0,26 0,1 0,-54 0</inkml:trace>
  <inkml:trace contextRef="#ctx0" brushRef="#br1" timeOffset="50209.9325">10266 2407,'26'0,"54"0,26 0,-1 0,28 0,-54-53</inkml:trace>
  <inkml:trace contextRef="#ctx0" brushRef="#br1" timeOffset="50645.8016">9260 1799,'53'-27,"0"27,0 27,-53 26,53 53,-53-1,0 28,0 25,0-52,0 0,0 26,53-26,-27 0,80-79,-26-27</inkml:trace>
  <inkml:trace contextRef="#ctx0" brushRef="#br1" timeOffset="51001.6948">11351 1667,'53'-53,"-53"132,0 27,0-27,0 1,0-1,0 0,0 1,0 26,0-54,0-25,52 26,1-27,-26-26</inkml:trace>
  <inkml:trace contextRef="#ctx0" brushRef="#br1" timeOffset="51327.5968">11827 1984,'0'53,"-79"0,26 0,26 26,-26-26,27 0,26-27,-27-26,27 27,27-27,-1 0,27 0,27 0,-1 0,0 0,-26 0,-26 0,26 0,-53 53,52-53,-52 53</inkml:trace>
  <inkml:trace contextRef="#ctx0" brushRef="#br1" timeOffset="51605.5136">12488 1614,'0'0,"0"53,0 26,0 0,0 1,53-1,-53 0,0 27,0 0,0-53</inkml:trace>
  <inkml:trace contextRef="#ctx0" brushRef="#br1" timeOffset="51785.4597">13335 2328,'53'0,"-53"26,0 1,0-1,0 54,0-27,-53-27,0-26</inkml:trace>
  <inkml:trace contextRef="#ctx0" brushRef="#br1" timeOffset="53440.9629">15981 397,'0'-53,"26"53,1 0,26 0,0 53,-53-27,0 27,0 0,0 0,-27 26,27-26,-79 0,79-27,0 1,0 26,79 0,-26-53,26 0,-26 0,-26 0</inkml:trace>
  <inkml:trace contextRef="#ctx0" brushRef="#br1" timeOffset="53635.9044">15928 635,'53'0,"-27"-53,27 53,-26 0,-1 0,27 0,-26 26,25 27</inkml:trace>
  <inkml:trace contextRef="#ctx0" brushRef="#br1" timeOffset="54004.7932">15372 370,'0'-26,"0"-27,53 53,-26 53,-27 26,0 0,53 1,-53 26,0-1,0-25,0 26,0-27,0-26,79 0,0 0,1-53</inkml:trace>
  <inkml:trace contextRef="#ctx0" brushRef="#br1" timeOffset="54295.7064">16510 476,'0'-53,"26"53,27 26,-53 1,0 26,0 26,0 1,-26-1,26 0,0 1,0-1,0 0,0-26</inkml:trace>
  <inkml:trace contextRef="#ctx0" brushRef="#br1" timeOffset="54685.5894">16907 608,'26'0,"27"80,80-80,-54 79,0-79,-26 26,0-26,-53 27,27-27,-27 79,-27-52,-26-27,-26 79,-1-26,1-53,-27 79,53-79,27 53,-27-26</inkml:trace>
  <inkml:trace contextRef="#ctx0" brushRef="#br1" timeOffset="55059.4772">17833 370,'0'0,"0"53,0-27,0 1,0 52,0-26,0 0,0 0,0 0,0 0,0-27,0 1,0 26,0 0,0-27</inkml:trace>
  <inkml:trace contextRef="#ctx0" brushRef="#br1" timeOffset="55831.2456">17674 397,'0'-53,"0"0,0 53,53 0,0 0,-27 53,1-53,26 53,0 26,-53-26,0-27,0 27,-27 0,-26 27,-26-54,53 27,-1-53,27 53,0-27,0 54,27-80,52 53,-26-53,0 52,0-52,-53 53,0 0,-106 0,26-53,-25 27,25-27,27 0,0 53</inkml:trace>
  <inkml:trace contextRef="#ctx0" brushRef="#br1" timeOffset="56815.9501">18600 741,'0'0,"53"0,0 0,26 0,1 26,-1-26,-26 53,-53 0,0 0,-26-27,-27-26</inkml:trace>
  <inkml:trace contextRef="#ctx0" brushRef="#br1" timeOffset="56964.9054">18706 1084,'79'0,"-26"0,27 0,26 0,-1 0,-52-52,-26 52,-1 0</inkml:trace>
  <inkml:trace contextRef="#ctx0" brushRef="#br1" timeOffset="57150.8496">19394 741,'79'-53,"-26"53,0 53,-53-27,0 0,0 54,0-27,0 0,-26 0,-27 26,26-26,-26-27</inkml:trace>
  <inkml:trace contextRef="#ctx0" brushRef="#br1" timeOffset="57878.6312">21114 449,'26'-52,"1"52,26 0,-27 0,27 0,-53 26,26-26,-26 53,0-27,0 27,0-26,-26-1,0 27,-1-26,27 26,-53-27,53 27,27-53,52 79,-26-79,26 0,1 27,-27-27,-1 0</inkml:trace>
  <inkml:trace contextRef="#ctx0" brushRef="#br1" timeOffset="58097.5655">21193 582,'27'0,"-1"0,1 0,-1 0,27 26,0-26,0 0,26 27,-26-27,-27 0</inkml:trace>
  <inkml:trace contextRef="#ctx0" brushRef="#br1" timeOffset="58435.4641">20717 291,'0'-27,"26"107,-26-27,53 52,-53-25,0-1,0 27,53-27,-53 1,0-27,27 0</inkml:trace>
  <inkml:trace contextRef="#ctx0" brushRef="#br1" timeOffset="58748.3702">21855 344,'0'0,"0"53,0-27,0 27,0 0,0 53,0-27,0 0,0-26,0 0,0 0,0 0,0 0</inkml:trace>
  <inkml:trace contextRef="#ctx0" brushRef="#br1" timeOffset="59184.2392">22225 555,'53'0,"53"0,-27 53,27-53,26 80,-52-80,-1 53,0-53,-52 26,-27 0,0 54,-80-54,1-26,26 80,0-80,0 53,-26-53,26 0,27 26,-27-26</inkml:trace>
  <inkml:trace contextRef="#ctx0" brushRef="#br1" timeOffset="59485.1491">23548 370,'0'-26,"0"52,-27 27,27 0,0 26,0-26,0 0,0 27,0-1,0 0,0 1,0-27,0 26,0-53</inkml:trace>
  <inkml:trace contextRef="#ctx0" brushRef="#br1" timeOffset="60861.736">17198 1428,'0'-26,"0"-53,0 52,0 54,0 52,0 0,0 54,0-1,0 0,0-26,-53-27</inkml:trace>
  <inkml:trace contextRef="#ctx0" brushRef="#br1" timeOffset="61139.6526">16722 2116,'79'0,"-26"-26,26 26,27 0,53 0,26 0,0-53,-52 53,-28 0,1 0,-79 0,-27 26</inkml:trace>
  <inkml:trace contextRef="#ctx0" brushRef="#br1" timeOffset="61583.5194">17171 2275,'80'0,"-1"-26,54 26,-54 0,-53 0,27 26,-53 27,0-27,-79 27,52-26,-25 26,25-27,-26 54,53-54,27-26,-1 27,27-27,0 0,53 0,-27 0,-26 0</inkml:trace>
  <inkml:trace contextRef="#ctx0" brushRef="#br1" timeOffset="61807.4522">17304 2434,'26'0,"1"0,26 26,26-26,0 0,1 0,26 0,-1 0,-25 0,-27-26</inkml:trace>
  <inkml:trace contextRef="#ctx0" brushRef="#br1" timeOffset="62213.3304">16589 1667,'53'-53,"-26"53,-1 0,27 53,-53 79,0-26,0 0,0 52,0-25,0 25,0-52,0 0,0-53,80 26,-1-79,27 0</inkml:trace>
  <inkml:trace contextRef="#ctx0" brushRef="#br1" timeOffset="62543.2312">18600 1958,'53'-80,"-53"54,27 26,-27 53,0 26,0 0,0 1,0-1,0 1,0-1,0 0,0-26,0 0,0-26</inkml:trace>
  <inkml:trace contextRef="#ctx0" brushRef="#br1" timeOffset="62903.1232">19685 1772,'0'0,"-53"106,0-26,-26 25,26-52,0 27,53-27,-53-27,80-26,-1 0,53 0,-26 0,0 0,0 0,0 53,0-53,0 53,0-53,26 79,-26-79,0 27</inkml:trace>
  <inkml:trace contextRef="#ctx0" brushRef="#br1" timeOffset="63233.0244">21140 1693,'0'26,"0"27,0 0,0 27,-53-1,53 0,0 1,0-27,0 26,0 0,0-26,0 0</inkml:trace>
  <inkml:trace contextRef="#ctx0" brushRef="#br2" timeOffset="73702.8824">6535 3863,'0'26,"0"1,27-27,26 0,-27 0,1 0,-27 0,79-27,-79-26,26 27,-26-27,0 0,-53 53,27 0,26 0,-53 53,53 0,-53 0,53 79,0-26,0 0,0-1,0 1,0-26,0 25,0-52,27 0,-27 0,0 0,0 0</inkml:trace>
  <inkml:trace contextRef="#ctx0" brushRef="#br2" timeOffset="73942.8104">6403 4524,'53'0,"0"0,26 0,27-53,26 53,-26-53</inkml:trace>
  <inkml:trace contextRef="#ctx0" brushRef="#br2" timeOffset="74259.7154">7594 3757,'0'0,"-27"0,-26 0,53 53,-53 0,53 0,-53 52,53 1,0 0,0 0,0-27,0-26,27 27,-1-54,80 53,-79-79</inkml:trace>
  <inkml:trace contextRef="#ctx0" brushRef="#br2" timeOffset="74708.5807">7832 3916,'26'-27,"27"27,-26 0,25 0,-25 0,26 27,-53-1,26 27,-26 0,0 0,0 26,-26 0,-27-26,53-26,-27 26,27 0,0 0,53-53,27 0,-1 0,0 0,-52 0</inkml:trace>
  <inkml:trace contextRef="#ctx0" brushRef="#br2" timeOffset="74940.5111">7832 4180,'0'27,"26"-27,27 0,53 0,0 0,26 0,-53-53,1 26</inkml:trace>
  <inkml:trace contextRef="#ctx0" brushRef="#br2" timeOffset="75142.4504">8573 3968,'0'27,"52"26,-25-27,26 54,0-27,-53 26,26 0,-26 27,-79 26,-27 1,-26-1,-1-26,80-53,27-53</inkml:trace>
  <inkml:trace contextRef="#ctx0" brushRef="#br2" timeOffset="75399.3734">9102 4551,'79'-27,"-26"27,26 0,-26 0,0 0,0 0,0 0,-53 27,-53-1</inkml:trace>
  <inkml:trace contextRef="#ctx0" brushRef="#br2" timeOffset="75518.3377">9366 4842,'80'-53,"25"53,1-27,-79 27</inkml:trace>
  <inkml:trace contextRef="#ctx0" brushRef="#br2" timeOffset="76487.0465">11430 3307,'0'-26,"0"-1,53 27,-53 0,0 79,0 27,0 0,-53 26,0 27,0 0,53-106</inkml:trace>
  <inkml:trace contextRef="#ctx0" brushRef="#br2" timeOffset="76739.9711">10901 4286,'26'0,"54"0,-27 0,26 0,27-27,53 27,-1-52,-25 52,-28 0,1 0,-53 0</inkml:trace>
  <inkml:trace contextRef="#ctx0" brushRef="#br2" timeOffset="77069.8721">11245 4630,'0'0,"53"0,26 0,-52 0,-1 0,27 26,-53 1,26 26,-26-27,0 1,0 26,-26-27,26 27,-27-53,27 26,0-26,27 27,52-27,27 0,53-27,0 27,-54 0,-52-53</inkml:trace>
  <inkml:trace contextRef="#ctx0" brushRef="#br2" timeOffset="82004.3913">12039 4180,'-53'0,"26"0,1 53,-27-53,53 26,-27-26,27 0,0 0,53 0,-26 0,26 0,-27 0,53 0,-26 0,0 0,0 0,27 0,-1 0,27 0,53-52,26 52,0 0,0 0,0 0,1 0,-54 0,53 0,27 0,-27 0,0 0,0 0,1 0,-54 0,-53 0,1 0,-54 0,-26 0,0 0,-79 0</inkml:trace>
  <inkml:trace contextRef="#ctx0" brushRef="#br2" timeOffset="82798.1531">12832 4418,'0'0,"-53"27,27 52,-27 0,27 1,-27 26,53-27,-80 0,80 1,0-27,0 0,0 0,27-53,52 26,53-26,27 0</inkml:trace>
  <inkml:trace contextRef="#ctx0" brushRef="#br2" timeOffset="83674.89">13256 4445,'0'53,"0"0,-53 26,53-26,0 26,0-26,-27 26,27-26,0-26,0 26</inkml:trace>
  <inkml:trace contextRef="#ctx0" brushRef="#br2" timeOffset="83936.8114">13653 4815,'26'0,"-26"-53,79 53,-52 0,26 0,0 0,26 0,-53 0,1 0</inkml:trace>
  <inkml:trace contextRef="#ctx0" brushRef="#br2" timeOffset="84154.7459">13838 4577,'0'0,"0"79,26-52,-26 52,0-52,0 26,0-1,0 1,27-26</inkml:trace>
  <inkml:trace contextRef="#ctx0" brushRef="#br2" timeOffset="84515.6377">14393 4445,'27'0,"52"0,-52 0,26 53,-53 0,0-27,0 27,0 0,-53 26,26-52,-26 26,53-27,0 0,0 27,53-53,0 0,26 0,1 0,-27 0,-53 27</inkml:trace>
  <inkml:trace contextRef="#ctx0" brushRef="#br2" timeOffset="84747.5681">14261 4736,'27'0,"25"0,1 0,0 0,0 0,-26 0,26 0,26 0,27 0,-53-27</inkml:trace>
  <inkml:trace contextRef="#ctx0" brushRef="#br2" timeOffset="84949.5074">15002 4471,'26'0,"-26"0,53 53,-53-26,106 25,-106-25,53-1,-53 27,0-26,0 26,0 0,-53 26,0-26,0 26,27-52</inkml:trace>
  <inkml:trace contextRef="#ctx0" brushRef="#br2" timeOffset="85595.3137">16060 3995,'0'0,"53"0,0 0,26 0,1 0,26 0,-1 0,1-53</inkml:trace>
  <inkml:trace contextRef="#ctx0" brushRef="#br2" timeOffset="86441.0599">17621 3281,'0'52,"0"1,0 0,0 27,0 25,0-25,0-27</inkml:trace>
  <inkml:trace contextRef="#ctx0" brushRef="#br2" timeOffset="86696.9831">17410 4021,'53'0,"26"0,-26 0,26-53,27 53,0 0,26 0,-26 0,-53 0,-27 0,27 0</inkml:trace>
  <inkml:trace contextRef="#ctx0" brushRef="#br2" timeOffset="86996.8931">17515 4551,'80'-27,"-1"27,1 0,-54 0,0 0,-26 27,53-27,-53 52,0 28,0-54,0-26,0 53,0-26,0-27,106 0,132 0,27-80,26 1,0-53</inkml:trace>
  <inkml:trace contextRef="#ctx0" brushRef="#br2" timeOffset="87672.6903">20294 2778,'0'26,"0"54,0-1,0 0,0 1,0 26,0-1,0-25,0-27</inkml:trace>
  <inkml:trace contextRef="#ctx0" brushRef="#br2" timeOffset="88113.558">19156 3730,'26'0,"1"0,26 0,26 0,53 0,133 0,52-53,80 53,80-53,-54 53,80-79,-107 79,-52-53,-53 53,-79 0,-53-53,-27 53,-52 0,-54 0,-52 27</inkml:trace>
  <inkml:trace contextRef="#ctx0" brushRef="#br2" timeOffset="89177.2387">20161 4021,'0'-53,"0"53,53-26,27 26,-1 0,0 0,-26 0,0 26,-53 27,0 27,-53-80,0 53,27-53,26 26,0 1,0 52,53-79,0 53,0-53,0 53,-27-53,-26 26,-26 1,-54-27,-26 79,27-79,0 53,26-53</inkml:trace>
  <inkml:trace contextRef="#ctx0" brushRef="#br2" timeOffset="89530.1329">21114 4339,'53'0,"-27"0,54 0,25 0,28 0,-28 0,-25 0,-54-53,-26 26</inkml:trace>
  <inkml:trace contextRef="#ctx0" brushRef="#br2" timeOffset="89739.0702">21484 4074,'0'27,"0"26,0-27,0 27,0 0,0 26,0-26,0 0,0 0,0 0</inkml:trace>
  <inkml:trace contextRef="#ctx0" brushRef="#br2" timeOffset="90332.8919">22304 3916,'0'-27,"27"27,52 0,1 0,-27 0,-1 0,-25 53,-27-27,53 1,-53 26,0-27,0 1,-27 26,27-27,-26 27,26-27,-27 1,27 26,0 0,27 0,-1-53,54 53,-27-53,0 0,-27 26</inkml:trace>
  <inkml:trace contextRef="#ctx0" brushRef="#br2" timeOffset="90639.7999">22331 4259,'0'-52,"26"52,27-27,0 27,0 0,26 0,1 0,-1 0,27 0,-53 0,26 53,-26-53,-53 26,53-26</inkml:trace>
  <inkml:trace contextRef="#ctx0" brushRef="#br2" timeOffset="91404.5704">22886 4471,'0'0,"27"0,26 0,-27 0,1 0</inkml:trace>
  <inkml:trace contextRef="#ctx0" brushRef="#br2" timeOffset="93647.8971">5556 6588,'27'0,"-27"0,53 0,-27 0,27 0,26 0,-52 0,-1 0,-26 0,0 53</inkml:trace>
  <inkml:trace contextRef="#ctx0" brushRef="#br2" timeOffset="93795.8527">5689 7011,'52'-79,"1"79,27-27,-54 27,1 0</inkml:trace>
  <inkml:trace contextRef="#ctx0" brushRef="#br2" timeOffset="94471.65">7646 5477,'0'-27,"0"1,0-27,0 159,0-1,-26 1,26 27,-53-28,53 1,0 26,-53-79</inkml:trace>
  <inkml:trace contextRef="#ctx0" brushRef="#br2" timeOffset="94755.5647">6985 6429,'26'0,"54"0,-1 0,54 0,-1 0,53-53,53 53,-26-79,52 79,-52 0,-80 0,1 0,-80 0,-27 0,-26 26</inkml:trace>
  <inkml:trace contextRef="#ctx0" brushRef="#br2" timeOffset="95520.3353">7038 6932,'-27'0,"1"0,-27 0,53-27,-53 27,53-53,0 27,27-1,-1 27,27 0,0 0,26 0,-26 0,0 106,0-79,-53 26,0 26,0 27,-26 0,-27-27,-27 0,27-52,27-27,26 53,-53-53,53-53,-26 26,26-25,0-1,0 0,52 53,-52-27,80 27,-54 0,27 0,0 27,27 26,-28-53,1 53,27-1,-54-52</inkml:trace>
  <inkml:trace contextRef="#ctx0" brushRef="#br2" timeOffset="96083.1664">7779 6852,'26'-53,"54"53,-54 0,27 0,-27 27,54 52,-80-26,0-26,0-1,0 27,-53 26,53-26,-27-26,27 26,0 0,0-27,53-26,53 0,26 0,-26 0,-26 0</inkml:trace>
  <inkml:trace contextRef="#ctx0" brushRef="#br2" timeOffset="96278.1079">7726 7038,'106'0,"-53"-53,26 53,0 0,1 0,-1 0,0 0,1 0</inkml:trace>
  <inkml:trace contextRef="#ctx0" brushRef="#br2" timeOffset="97319.7953">9578 5926,'-53'27,"27"52,-27 53,0 27,53-26,-80 25,80 1,0-27,0 1,27-54,52 0,80-26,26-53,27 0,-27 0</inkml:trace>
  <inkml:trace contextRef="#ctx0" brushRef="#br2" timeOffset="97694.6828">10742 6217,'0'0,"0"53,-26 0,26 27,0 25,0 28,0-27,-53 26,53-53,0-52</inkml:trace>
  <inkml:trace contextRef="#ctx0" brushRef="#br2" timeOffset="97925.6134">11298 6799,'79'0,"-26"-52,26 52,1 0,-1 0,-26 0,0 0</inkml:trace>
  <inkml:trace contextRef="#ctx0" brushRef="#br2" timeOffset="98136.5502">11562 6588,'0'0,"0"26,0 27,0 0,0 0,0 0,0 0,0 26,0-26,0-26,27-27</inkml:trace>
  <inkml:trace contextRef="#ctx0" brushRef="#br2" timeOffset="98580.4165">12700 5477,'0'26,"0"53,0 27,0 0,0 0,0 53,0-27,0-53</inkml:trace>
  <inkml:trace contextRef="#ctx0" brushRef="#br2" timeOffset="98835.3404">12303 6403,'53'0,"0"0,0-53,0 53,26 0,27 0,53 0,-27 0,0 0,-26 0,-26 0,-28 0,1 26</inkml:trace>
  <inkml:trace contextRef="#ctx0" brushRef="#br2" timeOffset="99299.2013">12700 6641,'79'0,"-79"-27,53 27,0 0,-26 0,52 0,-79 0,27 0,-27 53,0 0,0-26,0-1,-27 27,-26-27,53 27,-53-26,53 26,0 26,53-79,27 0,-1 27,0-27,-26 0</inkml:trace>
  <inkml:trace contextRef="#ctx0" brushRef="#br2" timeOffset="99554.1248">12674 6879,'0'0,"79"0,0 0,1 0,-1 0,0 0,1 0,-1 0,1-53,-28 53,28 0</inkml:trace>
  <inkml:trace contextRef="#ctx0" brushRef="#br2" timeOffset="99853.0351">13811 6270,'27'53,"-27"27,53-27,-53 26,0 0,53 1,-53-1,0 0,-53 27,0-26,26-27,-26 26,27-53</inkml:trace>
  <inkml:trace contextRef="#ctx0" brushRef="#br2" timeOffset="101548.5263">13600 5953,'53'0,"-27"0,27-27,0 27,-27 0,1 0,26 0,0 0,-27 0,0 0,27 0</inkml:trace>
  <inkml:trace contextRef="#ctx0" brushRef="#br2" timeOffset="102591.2129">14711 5582,'0'27,"0"52,0-26,0-26,0 26,0-1,0 28,0-27,0-27,0 1,0 26,26-53,-26 26,0 0,0-26</inkml:trace>
  <inkml:trace contextRef="#ctx0" brushRef="#br2" timeOffset="107022.8835">15134 6667,'53'0,"-26"0,25 0,1 0,0 0,0 0,0 0,0 0,0 0,0 0,-27 0,-26 53</inkml:trace>
  <inkml:trace contextRef="#ctx0" brushRef="#br2" timeOffset="107944.6069">16695 5556,'0'-53,"0"79,0 54,0-27,0 26,0 27,0 0,0 0,0-27,0-26</inkml:trace>
  <inkml:trace contextRef="#ctx0" brushRef="#br2" timeOffset="108244.5167">16219 6350,'53'53,"-27"-53,27 0,27 0,78 0,28 0,25-53,54 53,-1-106,-52 106,-27 0,-52 0,-54 0,-26 0,0 0,-53 26</inkml:trace>
  <inkml:trace contextRef="#ctx0" brushRef="#br2" timeOffset="108904.3189">16960 6747,'-53'52,"0"-52,0 27,-26-27,26 0,26-53,27 27,27 26,26 0,0 26,26 0,-53 27,27-26,-53-1,27 54,-27-27,0 0,-53-1,0-25,-26-27,26 53,26-53,-26 0,53 0,0-27,0 1,0-27,53 53,0 0,0 0,0 0,0 26,26-26,-26 80,0-27,-26-53</inkml:trace>
  <inkml:trace contextRef="#ctx0" brushRef="#br2" timeOffset="110261.9114">17436 6747,'27'0,"25"0,1 0,0 0,0 0,0 0,0 0,-27 0,1 52,-27 28,0-54,0 1,0 26,-53-27,53 1,-53-27,53 79,0-53,0 1,27-27,-27 53,52-53,-25 0,26 0,-27 0,27 0,0 0,0 0</inkml:trace>
  <inkml:trace contextRef="#ctx0" brushRef="#br2" timeOffset="110522.8332">17515 7064,'27'0,"79"0,-53 0,26 0,27-26,26 26,-52 0,-28 0,1 0</inkml:trace>
  <inkml:trace contextRef="#ctx0" brushRef="#br2" timeOffset="111335.5893">18997 5688,'0'0,"-53"53,-53 53,-26 53,0 26,52 27,27-27,53-53,0 27,0-53,53 26,106-26,79-27,-26-26,53-53,-1 0</inkml:trace>
  <inkml:trace contextRef="#ctx0" brushRef="#br2" timeOffset="111793.4519">20188 5688,'0'0,"0"53,0 27,0-1,0 0,0 1,0-1,26 0,-26-26</inkml:trace>
  <inkml:trace contextRef="#ctx0" brushRef="#br2" timeOffset="112053.3739">20849 6059,'0'-27,"106"27,26-53,-26 53,0-53,26 53,-52 0,-54-26</inkml:trace>
  <inkml:trace contextRef="#ctx0" brushRef="#br2" timeOffset="112271.3085">21273 5741,'0'-26,"0"26,0 53,0 0,0-1,0 28,0-1,0 1,0-1,0 0,26-26</inkml:trace>
  <inkml:trace contextRef="#ctx0" brushRef="#br2" timeOffset="113334.9893">22384 5186,'0'-27,"26"1,27 26,-26 0,-1 0,53 0,-52 0,-27 53,26-53,-26 52,0-25,0-1,-53-26,53 53,0-26,27-1,-1-26,-26 53,53-53,-53 27,-26 25,-1-52,-26 27,27-27,0 0,26 53,-53-53,53 53</inkml:trace>
  <inkml:trace contextRef="#ctx0" brushRef="#br2" timeOffset="113657.8924">22093 6112,'26'0,"54"0,-28 0,28 0,52 0,0 0,80-53,-27 53,-79 0,-26 0,-28 0,-25 0</inkml:trace>
  <inkml:trace contextRef="#ctx0" brushRef="#br2" timeOffset="114227.7214">22490 6164,'26'0,"1"0,-1 0,27 0,-27 53,27-53,-53 53,27-53,-27 80,0-54,-27 27,1 0,-1-27,-26-26,53 80,-26-80,26 26,0 1,26-27,27 53,27-53,-1 0,27 0,-53 26,-27-26</inkml:trace>
  <inkml:trace contextRef="#ctx0" brushRef="#br2" timeOffset="114491.6421">22516 6456,'79'0,"1"0,26 0,26 0,53 0,-26 0,-53 0,-53 0</inkml:trace>
  <inkml:trace contextRef="#ctx0" brushRef="#br2" timeOffset="114760.5615">23865 5821,'80'0,"-80"52,26 28,-26 26,80 26,-80 0,0 1,0-1,0 27,0-54,-53 1,0-26,-27-27,28-53,-1 26,26-26,27-26</inkml:trace>
  <inkml:trace contextRef="#ctx0" brushRef="#br2" timeOffset="115284.4043">23548 5133,'0'0,"53"0,0 0,-27-53,27 53,27 0,-28 0,1 0,0 0,27 26,-27-26,-27 0</inkml:trace>
  <inkml:trace contextRef="#ctx0" brushRef="#br2" timeOffset="115502.3389">24580 4842,'0'-53,"53"106,-53-1,0 54,0 0,-27 26,27 1,0 25,0-52,0-26,0-27</inkml:trace>
  <inkml:trace contextRef="#ctx0" brushRef="#br2" timeOffset="119520.1332">5847 8863,'0'0,"53"0,-26 0,-1 0,1 0,26 0,-27 0,-26 27</inkml:trace>
  <inkml:trace contextRef="#ctx0" brushRef="#br2" timeOffset="119673.0873">5953 9181,'53'0,"0"0,-53-27,53 27,-27 0,-26 27</inkml:trace>
  <inkml:trace contextRef="#ctx0" brushRef="#br2" timeOffset="121276.6061">7646 7699,'0'-26,"0"79,0-1,0 28,0-27,0 26,0-26,0 0,0 0,0 0,0 0</inkml:trace>
  <inkml:trace contextRef="#ctx0" brushRef="#br2" timeOffset="121545.5254">6906 8678,'26'0,"-26"-26,79 26,1 0,-1-53,106 53,54-80,-1 80,0-79,-53 79,-79 0,0 0,-27 0,-26 0</inkml:trace>
  <inkml:trace contextRef="#ctx0" brushRef="#br2" timeOffset="122200.3289">7646 8863,'-52'0,"-28"0,1 27,-27-27,0 53,53-53,27 0,-1 0,27-27,27 27,52-79,-26 79,0 0,0 0,26 0,-52 0,-1 26,-26 1,53 26,-53 26,0-26,-26 26,-1 1,-26-1,0-26,27-27,-1-26,-25-26,52-1,26 27,27 0,0 0,0 0,0 0,52 53,-25-53,-1 53,-26-53,-26 0</inkml:trace>
  <inkml:trace contextRef="#ctx0" brushRef="#br2" timeOffset="122701.1786">8070 8837,'26'-53,"1"53,26 0,26 0,-26 53,-27-27,-26 27,53-26,-53-1,0 27,-26 0,-27 0,0 26,27-52,26-1,0 53,0-52,26-27,27 0,26 26,-26-26,0 0,-26 0</inkml:trace>
  <inkml:trace contextRef="#ctx0" brushRef="#br2" timeOffset="122890.1219">8070 9154,'53'0,"-27"0,1 0,52 0,-26 0,0 0,-27 0</inkml:trace>
  <inkml:trace contextRef="#ctx0" brushRef="#br2" timeOffset="124142.7459">10425 8096,'0'0,"-53"0,0 0,0 0,-53 53,53 0,0-27,0 27,27 0,26 0,53-53,26 0,27 26,26-26,-26 0,-27 0,27 53,-53-53,-53 27,53-27,-53 79,-53 1,0-28,-53 28,27-27,-27 26,53-26,0-26,27 25,26-25,53-27,0 0,26 0,53 0,54 0,-1 0,0 0,-53 0,27 0,-53 0,-27 0,-26 0,0 26,-53 27</inkml:trace>
  <inkml:trace contextRef="#ctx0" brushRef="#br2" timeOffset="125160.4404">9816 9366,'0'0,"0"53,0 53,0-27,0 0,0 1,0-27,0 0,0 0,0-1</inkml:trace>
  <inkml:trace contextRef="#ctx0" brushRef="#br2" timeOffset="125490.3416">10081 9578,'-53'53,"26"-27,-26 27,27-27,-27 27,27-26,26-27,26 53,27-53,-27 0,1 0,26 0,-27 0,27 26,-26-26,-1 0,0 0</inkml:trace>
  <inkml:trace contextRef="#ctx0" brushRef="#br2" timeOffset="125800.2486">10398 9763,'0'-53,"27"53,52 0,-26 0,0 0,-27 0,27 0,-53 26</inkml:trace>
  <inkml:trace contextRef="#ctx0" brushRef="#br2" timeOffset="125954.2024">10478 9948,'0'0,"52"0,-25-53,26 53,0 0,0 0,0 0,-1 0,28-26</inkml:trace>
  <inkml:trace contextRef="#ctx0" brushRef="#br2" timeOffset="126232.119">11165 9816,'-26'0,"26"26,26 54,1-80,26 26,-27-26,1 0,26 0,-53 0,0-53,-53 27,26 26,1-53,-27 53,0-53</inkml:trace>
  <inkml:trace contextRef="#ctx0" brushRef="#br2" timeOffset="127701.678">10663 7487,'0'27,"0"-1,-27 27,27-26,-53-1,0 27,27-53,0 53,-27-53,26 0,1 53,-54-53,54-27,26 1,0 0,0-27,0 53,79 0,-26 0,0 0,-26 0,25 0,1 26,-26-26,26 27,0 25,-27-52,1 0,25-26,-52 0,0-1,27-26,-27 0,0 0,0 0,0 27,0-1,0 27,-27 0,-25 0,52 0,-53 53,53-26,-27-27</inkml:trace>
  <inkml:trace contextRef="#ctx0" brushRef="#br2" timeOffset="132076.3652">12726 7858,'0'-27,"0"27,0 80,0-1,0 27,0-27,0 1,0-1,0 0,0-52</inkml:trace>
  <inkml:trace contextRef="#ctx0" brushRef="#br2" timeOffset="132384.2728">12356 8625,'53'0,"0"0,26 0,27 0,53 0,-27 0,53 0,-26 0,-80 0,-52 0,-27 0,0 27</inkml:trace>
  <inkml:trace contextRef="#ctx0" brushRef="#br2" timeOffset="133073.0661">12806 8837,'53'-27,"-27"27,27 0,-26 0,-1 0,53 0,-79 80,0-54,0 1,-52 26,25-27,1 27,26-27,-80-26,80 27,0 26,27-53,-1 0,27 0,26 26,1-26,26 0,-53 0,-27 0</inkml:trace>
  <inkml:trace contextRef="#ctx0" brushRef="#br2" timeOffset="133358.9803">12832 9048,'53'0,"27"0,-1 0,0 0,27 0,-26 0,-1 0,-26 0</inkml:trace>
  <inkml:trace contextRef="#ctx0" brushRef="#br2" timeOffset="133659.8895">13838 8440,'0'-27,"53"54,-53-1,0 54,26-27,-26 0,0-1,0 28,0-27,0 26,-26 1,-54 52,-26 0,-26-53,79-52</inkml:trace>
  <inkml:trace contextRef="#ctx0" brushRef="#br2" timeOffset="134229.719">12250 8466,'-26'27,"26"26,-27 26,27 0,0 1,0-1,0 1,0-1,27 0,26 1,26-27,0 0,27-53</inkml:trace>
  <inkml:trace contextRef="#ctx0" brushRef="#br2" timeOffset="134812.5441">14155 7778,'0'27,"0"-1,0 27,0 0,0 27,0-28,0 1,0-26,0 26,0-27,27-26</inkml:trace>
  <inkml:trace contextRef="#ctx0" brushRef="#br2" timeOffset="135143.4956">14420 7831,'0'0,"-53"27,26-27,-25 79,-1 1,106-80,-27 0,27 0,-27 26,27-26,27 53,-27-53,-1 26,-25-26</inkml:trace>
  <inkml:trace contextRef="#ctx0" brushRef="#br2" timeOffset="136051.4048">11245 8519,'53'0,"-27"0,27 0,-26 0,25 0,1 0</inkml:trace>
  <inkml:trace contextRef="#ctx0" brushRef="#br2" timeOffset="136291.3803">11642 8281,'0'-26,"0"26,0 53,0 0,0-1,0 1,0 0,0 0,0-26,26-27</inkml:trace>
  <inkml:trace contextRef="#ctx0" brushRef="#br2" timeOffset="136509.3589">11906 8202,'0'0,"0"53,0 0,0 0,27-1,-27 28,0-1,0 1,0-1,-53-26,0 0,-26-53</inkml:trace>
  <inkml:trace contextRef="#ctx0" brushRef="#br2" timeOffset="136891.3203">11033 8308,'0'-27,"-53"80,27 0,-27 26,26-26,27 27,-53-27,53-1,27 28,26-54,26 27,54-53,-28 0</inkml:trace>
  <inkml:trace contextRef="#ctx0" brushRef="#br2" timeOffset="137513.2586">11906 7646,'0'-26,"0"26,0 53,0 0,0-27,0 27,0 0,0-27,0 1,0 26,0-27,0 1</inkml:trace>
  <inkml:trace contextRef="#ctx0" brushRef="#br2" timeOffset="137865.2233">12065 7673,'0'26,"0"1,-53 25,53 1,0-26,0-1,0-26,79 53,-52-53,-1 0,54 0,-27 0</inkml:trace>
  <inkml:trace contextRef="#ctx0" brushRef="#br2" timeOffset="139942.0157">14923 8837,'0'-53,"52"53,28 0,-27 0,0 0,26 0,27 0,26 0,-26 0,-27 0</inkml:trace>
  <inkml:trace contextRef="#ctx0" brushRef="#br2" timeOffset="140481.9613">16828 7911,'0'-80,"0"54,0-1,0 27,0 53,0-26,0 26,0 26,0 0,0 27,0 0,0-53</inkml:trace>
  <inkml:trace contextRef="#ctx0" brushRef="#br2" timeOffset="140791.9307">16219 8519,'0'-26,"79"26,-26 0,80-53,52 53,53-53,26 53,1-53,26 53,27 0,-54-53,-52 53,-80 0,-52 0,-28 0,-52 0</inkml:trace>
  <inkml:trace contextRef="#ctx0" brushRef="#br2" timeOffset="141269.8829">17013 8837,'53'0,"52"-53,-25 53,-27 0,-27 0,-26 26,0 1,0 26,0 0,-53 0,-53 26,27 0,0-26,26 0,53-26,-27-27,27 26,27-26,26 0,26 0,27 0,0 0,26 0,-26 0,-53 0</inkml:trace>
  <inkml:trace contextRef="#ctx0" brushRef="#br2" timeOffset="141755.8339">17780 8810,'0'-26,"53"26,-27 0,27 0,0 0,0 0,0 0,0 26,-27 27,-26-26,0 26,0 0,-52-1,25 1,-26-26,53 26,-26-53,26 53,26 0,27-53,53 0,-27 0,27 0,0 0,-27 0</inkml:trace>
  <inkml:trace contextRef="#ctx0" brushRef="#br2" timeOffset="141983.8113">17939 9101,'0'-53,"0"53,79 0,-26 0,26 0,1 0,-1 0,1 0</inkml:trace>
  <inkml:trace contextRef="#ctx0" brushRef="#br2" timeOffset="143263.6833">20426 7831,'0'-53,"0"53,-27 0,-26 0,27 0,0 0,-27 27,0-1,26 27,-26-26,27 26,26-27,-53-26,53 53,0 0,53 0,26-53,27 0,0 0,26 53,-52-53,25 53,-52-53,-53 53,0 0,-53-1,-52 1,-1 27,-27-1,28-26,25-27,27-26,53 80,-26-80,26 26,53-26,26 0,27 0,79 0,27 0,52 0,1 0,-53 0,-80 0,-53 0,1 0,-54 27,-26-27</inkml:trace>
  <inkml:trace contextRef="#ctx0" brushRef="#br2" timeOffset="143930.6168">19817 8996,'-26'0,"26"0,0 52,0 1,0 0,0 27,26-27,-26-1,27 1,-27 27,53-54,-53 1,0 26</inkml:trace>
  <inkml:trace contextRef="#ctx0" brushRef="#br2" timeOffset="144269.5829">20241 9128,'0'0,"-27"26,1 27,-27-26,26 26,-26-1,53-25,27-27,-27 53,53-53,-27 0,27 0,53 26,-27-26</inkml:trace>
  <inkml:trace contextRef="#ctx0" brushRef="#br2" timeOffset="144561.5537">20585 9339,'0'-52,"26"52,27 0,-27 0,1 26,26-26,-27 0</inkml:trace>
  <inkml:trace contextRef="#ctx0" brushRef="#br2" timeOffset="144725.5373">20558 9498,'80'0,"-54"-26,27 26,-27 0,1 0,26 0,-27 0,1 0</inkml:trace>
  <inkml:trace contextRef="#ctx0" brushRef="#br2" timeOffset="145021.5077">21167 9366,'0'26,"0"27,0-26,53-1,0-26,-27 53,0-53,54 0,-80 0,0-53,0 27,0-1,-27-26,1 27,-27-27,27 53,26-53,-27 53,27-26,27 26</inkml:trace>
  <inkml:trace contextRef="#ctx0" brushRef="#br2" timeOffset="146069.4029">20823 7117,'-27'0,"-52"79,26-52,27 26,-27 0,26-27,-26 27,27-53,26 53,-27-53,-26 0,53 0,0-53,-26 27,26-27,0 0,0-27,0 54,0 26,53 79,0-26,0 0,26 0,-26 0,0-53,0 0,0 0,-27 0,-26-79,0 26,0-27,-26 1,26 26,-53 0,26 27,-26 26,53 53,0-1,0 1,27 0,-27 0</inkml:trace>
  <inkml:trace contextRef="#ctx0" brushRef="#br2" timeOffset="146922.3176">21325 9260,'0'-26,"-26"26,26 26,-26-26,26 53,0 0,0 0,0-27</inkml:trace>
  <inkml:trace contextRef="#ctx0" brushRef="#br2" timeOffset="148429.1669">22066 8175,'27'0,"26"0,-27 0,27 0,0 0,26 53,1-53,-1 0,-26 0,-27 0</inkml:trace>
  <inkml:trace contextRef="#ctx0" brushRef="#br2" timeOffset="148698.14">22939 7990,'0'-26,"53"26,-53 53,0-1,0 1,0 0,27 27,-27-1,0-26,53-27</inkml:trace>
  <inkml:trace contextRef="#ctx0" brushRef="#br2" timeOffset="148933.1165">23495 7884,'26'0,"-26"80,0-1,53 0,-53 1,0 26,0-1,-79 1,0 0,-1-27,-52 27,-27-26,0-80</inkml:trace>
  <inkml:trace contextRef="#ctx0" brushRef="#br2" timeOffset="149329.0769">21908 8043,'0'0,"-53"79,26-26,-26 0,53 27,-26-1,26 53,26-26,80 0,53-27,79-26,-26-53</inkml:trace>
  <inkml:trace contextRef="#ctx0" brushRef="#br2" timeOffset="150057.0041">23495 7302,'26'0,"27"0,-53 80,0-1,0-26,0 0,0 0,0 0,0 0,27-27,26-26</inkml:trace>
  <inkml:trace contextRef="#ctx0" brushRef="#br2" timeOffset="150394.9703">23918 7355,'0'27,"-53"25,1 1,-1-26,0 26,0-53,53 26,-27-26,27 27,0-27,53 53,-26-53,-27 26,26-26,80 53,-53-53,26 0,1 0</inkml:trace>
  <inkml:trace contextRef="#ctx0" brushRef="#br2" timeOffset="151976.8121">24712 7673,'-53'0,"27"0,-1 53,-52-1,52 1,27 27,-52 26,52-27,0 0,0 27,79 0,-26-27,53-26,-1-53</inkml:trace>
  <inkml:trace contextRef="#ctx0" brushRef="#br2" timeOffset="152590.7507">25559 7011,'26'-26,"27"-27,-26 53,26-27,-27 27,0 0,1 0,-27 27,53-1,-53 27,0-26,0-1,-27 27,-52 0,53 0,26-27,0-26,52 53,-25-53,26 53,-27 0,-26-27,-53 54,-26-54,0-26,-1 80</inkml:trace>
  <inkml:trace contextRef="#ctx0" brushRef="#br2" timeOffset="152920.7177">25268 7858,'79'0,"0"0,27 0,53-53,-27 53,54 0,52 0,-80 0,-25 0,-80 0,-27 0,-26 0,-53 0</inkml:trace>
  <inkml:trace contextRef="#ctx0" brushRef="#br2" timeOffset="153309.6788">25797 8017,'53'0,"0"0,0 0,-27 0,27 79,-27-26,-26 0,0 26,-52-79,25 53,1-53,26 53,-53-53,53 26,0 27,53-53,26 27,0-27,1 0,-1 53,-26-53</inkml:trace>
  <inkml:trace contextRef="#ctx0" brushRef="#br2" timeOffset="153528.6569">25744 8308,'0'-27,"26"27,1 0,26 0,-27 0,27 0,0 0,0 0,53 0,-27 0,1 0</inkml:trace>
  <inkml:trace contextRef="#ctx0" brushRef="#br2" timeOffset="153933.6164">26988 7487,'0'0,"26"27,53 26,-26 53,27-1,-27-25,-53-1,26 1,-26-1,0 0,-26 1,-54-1,-52 27,0 0,26 0,26-54,54-52,26 27</inkml:trace>
  <inkml:trace contextRef="#ctx0" brushRef="#br2" timeOffset="154539.5558">27331 6588,'0'26,"0"27,0 27,-26-1,26 0,0 1,0-1,0 0,0-26,0 0,0-26,0 26</inkml:trace>
  <inkml:trace contextRef="#ctx0" brushRef="#br2" timeOffset="154893.5203">27702 6826,'-27'0,"1"0,0 26,-27-26,-27 53,27-53,0 80,0-27,53-53,53 26,-26-26,26 53,53-53,-27 53,-26 0,26-27,-52 27,-1-53</inkml:trace>
  <inkml:trace contextRef="#ctx0" brushRef="#br2" timeOffset="156939.3158">6191 11430,'0'-27,"0"27,53-26,0 26,-26 0,-1 0,27 0,-27 0</inkml:trace>
  <inkml:trace contextRef="#ctx0" brushRef="#br2" timeOffset="157108.2989">6244 11747,'53'0,"-26"0,-1 0,27 0,0 0,0 0</inkml:trace>
  <inkml:trace contextRef="#ctx0" brushRef="#br2" timeOffset="159505.0592">8043 11112,'0'-26,"0"79,0 26,0 27,0 0,0 52,0 1,0 0,0-80,-26-26</inkml:trace>
  <inkml:trace contextRef="#ctx0" brushRef="#br2" timeOffset="159759.0338">7699 12250,'53'0,"-26"0,52-53,1 53,25 0,81-53,-1 53,-53 0,0 0,-52 0,-54 0</inkml:trace>
  <inkml:trace contextRef="#ctx0" brushRef="#br2" timeOffset="160075.0022">8176 12647,'53'0,"26"0,-53 0,1 0,26 0,-27 79,-26 1,0-54,0-26,-53 53,27-53,26 53,26-53,54 0,-1 0,0 0,27 0,0 0</inkml:trace>
  <inkml:trace contextRef="#ctx0" brushRef="#br2" timeOffset="161108.8988">10372 11350,'-53'0,"0"0,-27 27,-52-1,26 27,1 27,52-28,0 1,53-26,-27-1,27 54,53-80,0 26,26-26,27 0,53 53,-80-53,1 0,-54 53,-26-27,0 1,-26 26,-80 0,27 0,-27 26,53-53,26 27,27 0,0-26,27-27,79 0,79 53,27-53,26 0,-27 0,-78 0,-28 0,-25 0,-54 53,-26-27,-53-26</inkml:trace>
  <inkml:trace contextRef="#ctx0" brushRef="#br2" timeOffset="161791.8303">9419 12726,'27'0,"-27"53,0 0,0 26,0 1,0-1,0 27,0-27,0 1,0-27,53-27</inkml:trace>
  <inkml:trace contextRef="#ctx0" brushRef="#br2" timeOffset="162130.7966">9790 12858,'0'27,"0"-1,-80 27,54-26,-1-1,-26 27,27-53,26 53,-53-53,53 26,26-26,27 53,-26-53,52 0,-26 0,27 53,-1-53,0 0,1 0</inkml:trace>
  <inkml:trace contextRef="#ctx0" brushRef="#br2" timeOffset="162391.7705">10213 12991,'0'-27,"26"27,27 0,-26 0,26 0,0 0,0 0</inkml:trace>
  <inkml:trace contextRef="#ctx0" brushRef="#br2" timeOffset="162564.7532">10266 13255,'53'0,"-27"0,1 0,26-53,-27 53,27 0,-27 0,1 0</inkml:trace>
  <inkml:trace contextRef="#ctx0" brushRef="#br2" timeOffset="162848.7248">10901 13123,'-53'0,"53"53,0 0,53-27,-27-26,1 53,52-53,-52 0,26 0,-53-26,0-1,0 1,-27-27,-26 26,0 27,0-52,27 52,-27 0,79 0</inkml:trace>
  <inkml:trace contextRef="#ctx0" brushRef="#br2" timeOffset="163958.6138">10504 10795,'-26'0,"26"26,-80-26,27 80,-26-80,52 52,1-52,-27 0,27 0,-27 0,53 0,0-52,0-1,0 53,79 0,-26 0,0 0,0 53,0-27,0 27,0-53,-1 26,28-26,-54 0,1 0,-27-53,0 27,0 0,0-54,-27 54,1-27,-27 53,0 0,27 0,26 79,0-52,0-1,26 27</inkml:trace>
  <inkml:trace contextRef="#ctx0" brushRef="#br2" timeOffset="164618.5478">11509 11694,'53'0,"53"0,0 0,26 0,27 0,-80-53</inkml:trace>
  <inkml:trace contextRef="#ctx0" brushRef="#br2" timeOffset="164857.5239">12250 11377,'27'0,"-27"53,0 0,0 26,53-26,-53 26,0-26,53 0</inkml:trace>
  <inkml:trace contextRef="#ctx0" brushRef="#br2" timeOffset="165090.5006">12726 11324,'27'0,"-27"53,26 0,-26 0,0 0,0 26,0 0,-26 54,-53-54,-1 27,1-27,-1-52,-25-27</inkml:trace>
  <inkml:trace contextRef="#ctx0" brushRef="#br2" timeOffset="165466.463">11324 11297,'0'53,"0"0,-53 27,53-1,0 0,0 27,80 26,25-26,28-26,-27-27,52-53,-52 0</inkml:trace>
  <inkml:trace contextRef="#ctx0" brushRef="#br2" timeOffset="166267.3829">12515 10371,'0'27,"0"26,-27 26,27 27,0-27,0-26,0 0,0 0,0 0,0 26,0-52</inkml:trace>
  <inkml:trace contextRef="#ctx0" brushRef="#br2" timeOffset="166614.3482">12779 10583,'-26'0,"-1"26,-25-26,25 80,-26-54,53 27,53-26,-26-27,-1 53,27-53,-27 26,27-26,-26 53,-1-53</inkml:trace>
  <inkml:trace contextRef="#ctx0" brushRef="#br2" timeOffset="168248.1848">14155 10371,'0'-26,"0"52,0 54,0-1,0 27,0 0,-26-27,26 53,-80-26,54-26</inkml:trace>
  <inkml:trace contextRef="#ctx0" brushRef="#br2" timeOffset="168526.157">13573 11297,'27'0,"26"0,-1 0,28 0,52 0,53 0,27 0,0 0,26 0,-53 0,-79-26,-53 26,0 0,-53 53,0-27</inkml:trace>
  <inkml:trace contextRef="#ctx0" brushRef="#br2" timeOffset="169283.0813">13864 11932,'0'-26,"53"26,-26 0,-1 0,27 0,26 0,-52 79,26-52,-53-1,53 27,-53-26,0 26,0 26,-27-26,-26 0,27 0,-27-27,53 27,0 0,0-53,79 0,1 26,-1-26,0 0,-26 0</inkml:trace>
  <inkml:trace contextRef="#ctx0" brushRef="#br2" timeOffset="169524.0572">13970 12329,'26'0,"54"0,-1 0,1 0,25 0,1 0,-53 0</inkml:trace>
  <inkml:trace contextRef="#ctx0" brushRef="#br2" timeOffset="170110.9983">14208 11562,'0'-53,"0"80,0 25,0-25,0-1,0 27,0-26,0-1,0-26</inkml:trace>
  <inkml:trace contextRef="#ctx0" brushRef="#br2" timeOffset="170459.9636">14420 11509,'-27'0,"1"0,-27 53,0-27,53 27,0-26,0-27,27 0,25 0,-25 26,-1-26,27 0,-26 53,26-53</inkml:trace>
  <inkml:trace contextRef="#ctx0" brushRef="#br2" timeOffset="170736.9359">14658 11721,'26'0,"27"0,0 0,-26 0,-1 0,27 0,-26 26</inkml:trace>
  <inkml:trace contextRef="#ctx0" brushRef="#br2" timeOffset="170984.9111">14843 11668,'0'0,"0"26,0 27,0-26,0-1,0 53,0-52</inkml:trace>
  <inkml:trace contextRef="#ctx0" brushRef="#br2" timeOffset="171187.8908">15187 11588,'0'27,"0"-1,0 27,53 0,-53 0,0 26,0-26</inkml:trace>
  <inkml:trace contextRef="#ctx0" brushRef="#br2" timeOffset="172064.8031">16616 11403,'0'-26,"53"26,26 0,27 0,0 0,53 0,-54 0</inkml:trace>
  <inkml:trace contextRef="#ctx0" brushRef="#br2" timeOffset="172672.7423">18124 10318,'0'-26,"0"-27,53 53,-53 0,0 27,0 52,0 0,0 54,-27 25,27-25,-52 52,52-53</inkml:trace>
  <inkml:trace contextRef="#ctx0" brushRef="#br2" timeOffset="172934.7161">17754 11562,'52'0,"-25"0,26 0,0-26,26 26,1 0,52 0,0 0,27 0,-53 0,-27 0</inkml:trace>
  <inkml:trace contextRef="#ctx0" brushRef="#br2" timeOffset="173317.6778">17912 12091,'53'0,"0"0,27 0,-28 0,1 0,-53 53,27-53,-27 79,0-26,0-26,-53 26,26-27,-25-26,52 53,0 0,52-53,54 26,-26-26,25 0,1 0,53 0,-80 0</inkml:trace>
  <inkml:trace contextRef="#ctx0" brushRef="#br2" timeOffset="175026.5069">20505 10821,'0'0,"-26"0,-27 0,-53 27,0 26,-26 26,26 0,27 1,-1-54,80 1,-26 25,26 1,26-53,27 53,80-53,25 53,-25-53,25 0,1 53,-80-53,-26 80,-53-54,0 0,0 27,-79 27,-53-1,-1 0,1 1,53-54,26-26,53 80,-53-80,132 0,54 0,-1 0,27 0,26 0,26 0,28 0,-1 0,-106 0,-26 0,-27 26,-52 27,-54-53</inkml:trace>
  <inkml:trace contextRef="#ctx0" brushRef="#br2" timeOffset="175768.4327">19764 12303,'0'53,"0"-27,0 27,0 26,27 1,-27-1,0 1,0-27,26-1,-26-25,53-27</inkml:trace>
  <inkml:trace contextRef="#ctx0" brushRef="#br2" timeOffset="176097.3993">20108 12462,'0'0,"-79"52,0 28,26-54,0 27,-27-26,54-27,26 53,0 0,53-53,0 0,26 0,27 0,-27 0,-26 0,0 0,0 0</inkml:trace>
  <inkml:trace contextRef="#ctx0" brushRef="#br2" timeOffset="176405.3689">20320 12647,'53'0,"26"0,-26 0,0 0,0 0,26 0,-52 0,-27 26</inkml:trace>
  <inkml:trace contextRef="#ctx0" brushRef="#br2" timeOffset="176564.3529">20558 12911,'53'-26,"26"26,-26-27,27 27,-27 0,0 0,26 0</inkml:trace>
  <inkml:trace contextRef="#ctx0" brushRef="#br2" timeOffset="176839.3253">21299 12779,'-53'0,"0"0,27 0,26 79,-53-26,53 0,0-26,26 26,1 0,52-53,-26 0,-27 0,1 0,-27 0,53-80,-53 1,0-1,-27 1,1 26,-27 0,27 53,-1 0,-26 0,27 0,26 0,-53 53</inkml:trace>
  <inkml:trace contextRef="#ctx0" brushRef="#br2" timeOffset="177936.2159">20690 10239,'-26'0,"-27"53,0 0,-26 26,26-26,0-26,-26 26,52-53,1 26,-27-26,53-26,0-1,0-26,0 0,0-26,26 52,-26 1,27 26,-27 0,79 53,-79 26,79 27,-26-53,0 0,0 0,0-53,26 0,-26 0,-26 0,-27-27,53-26,-53-26,0 0,0-1,0 27,-27 27,-26-27,0 53,53 27,-52 52,52-26,0 0,26-27</inkml:trace>
  <inkml:trace contextRef="#ctx0" brushRef="#br2" timeOffset="178708.1387">21775 11244,'27'0,"-1"0,27 0,53-52,-27 52,1 0,-27 0,-1 0,-25 0,26 0</inkml:trace>
  <inkml:trace contextRef="#ctx0" brushRef="#br2" timeOffset="178934.1161">22490 10795,'26'0,"-26"0,27 53,-27 0,0-1,52 28,-52-1,0 27,53-80</inkml:trace>
  <inkml:trace contextRef="#ctx0" brushRef="#br2" timeOffset="179180.0913">23045 10821,'27'0,"-1"0,-26 53,0 53,53-27,-53 1,0-1,-26 0,-1 27,-26-26,-26 25,26-52,-53 27,53-80</inkml:trace>
  <inkml:trace contextRef="#ctx0" brushRef="#br2" timeOffset="179556.0539">21960 10980,'0'0,"-52"53,-28 0,27 0,0 52,53-25,0-1,0 1,27-1,52 27,53-27,-26-79</inkml:trace>
  <inkml:trace contextRef="#ctx0" brushRef="#br2" timeOffset="180557.9533">22913 9736,'0'-26,"0"79,0 0,0 0,0 0,0-1,0 28,0-1,53 1,-53-27,0-27,26-26</inkml:trace>
  <inkml:trace contextRef="#ctx0" brushRef="#br2" timeOffset="180963.9131">23310 9789,'-27'0,"-26"0,27 27,-27-1,53 27,-26-26,26-1,0 53,0-52,26-27,27 26,26-26,-26 53,0-53,27 0,-1 27,0-27</inkml:trace>
  <inkml:trace contextRef="#ctx0" brushRef="#br2" timeOffset="181969.8125">25083 10001,'0'-27,"79"27,-53 0,1 0,26 0,-27 0,-26 27,0 26,0-27,0 1,0 26,-26-27,-1 1,1-27,26 79,0-26,0 0,53 0,26-27,-26-26,0 80,0-80,-53 26,0 27,-53-53,-26 53,-1-53,1 0,-1 0,28 26,-1-26</inkml:trace>
  <inkml:trace contextRef="#ctx0" brushRef="#br2" timeOffset="182425.7669">25665 9287,'0'52,"0"1,0 27,0-1,0-26,0 0,0 26,0-52,0-1,0 27,0-26,0-1</inkml:trace>
  <inkml:trace contextRef="#ctx0" brushRef="#br2" timeOffset="182755.7339">25929 9445,'-26'27,"-1"-27,-26 53,27-53,-27 53,27 0,26-27,0 27,0-27,52-26,-52 27,80-27,-54 0,27 0,27 53,-1-53,0 0,-26 0</inkml:trace>
  <inkml:trace contextRef="#ctx0" brushRef="#br2" timeOffset="183572.6522">24421 10953,'53'0,"-27"-26,27 26,27 0,26 0,79 0,-26 0,105-79,54 79,52 0,-52-53,-27 53,-27 0,-26 0,-26-53,-106 53,-53 0</inkml:trace>
  <inkml:trace contextRef="#ctx0" brushRef="#br2" timeOffset="184922.5172">24950 11668,'27'0,"26"-27,-27 27,1 0,52 0,-26 0,-27 0,-26 53,53-26,-53 26,0 26,-26-26,-1 0,-26 0,53 0,-26-27,26 1,0 26,26-1,27-52,0 0,27 0,52 0,-26 0,-27 0,-52 0</inkml:trace>
  <inkml:trace contextRef="#ctx0" brushRef="#br2" timeOffset="185177.4913">25083 12038,'0'0,"52"0,1 0,27 0,26 0,-1 0,28 0,-27-53,-27 53</inkml:trace>
  <inkml:trace contextRef="#ctx0" brushRef="#br2" timeOffset="185596.4498">25744 11192,'0'-53,"0"53,0-27,0 54,0 26,0-1,0 1,0 27,0-27,0 0,26 26,-26-53,53-26,-53 27</inkml:trace>
  <inkml:trace contextRef="#ctx0" brushRef="#br2" timeOffset="185912.4182">25982 11297,'0'0,"-53"0,27 53,-27-26,26-27,27 53,-26-53,52 0,27 0,0 0,27 0,-28 0,1 0,-26 0,26 0,-53 53,53-53</inkml:trace>
  <inkml:trace contextRef="#ctx0" brushRef="#br2" timeOffset="186234.3859">26353 11324,'0'0,"0"0,26 0,53 0,1 0,-1 0,-26 0,0 0,-27 0</inkml:trace>
  <inkml:trace contextRef="#ctx0" brushRef="#br2" timeOffset="186452.3639">26591 11139,'-27'26,"27"1,0 25,0 28,0-1,0 1,0-27,0-1,0-25</inkml:trace>
  <inkml:trace contextRef="#ctx0" brushRef="#br2" timeOffset="186670.3424">26882 11165,'0'-26,"53"26,-53 53,0-1,0 28,0 26,0 0,0-1,0-25,0-1</inkml:trace>
  <inkml:trace contextRef="#ctx0" brushRef="#br2" timeOffset="187480.2614">28972 9895,'-53'53,"-53"53,53-27,-26 54,26-1,0 27,53-54,0 1,0-26,26-1,27-26,53 0,53-53,26 0</inkml:trace>
  <inkml:trace contextRef="#ctx0" brushRef="#br2" timeOffset="188072.2022">30136 9895,'0'0,"0"-26,53-27,0 53,53 0,-27 0,0 53,-26-53,0 79,-53-53,0 27,0-26,0-1,-53 27,27-26,-1 26,-25-27,52 1,0 25,0-25,0-27,79 53,27-53,53 0,-27 0,-26 0,-53 0</inkml:trace>
  <inkml:trace contextRef="#ctx0" brushRef="#br2" timeOffset="188305.1789">30295 10133,'79'0,"-52"0,-1 0,27 0,0 80,-27-80,54 26,-27-26</inkml:trace>
  <inkml:trace contextRef="#ctx0" brushRef="#br2" timeOffset="188732.1362">29845 9763,'0'-53,"0"26,0 54,0 26,53 26,-53 27,0 0,53 26,-53-26,26 26,-26-52,80-1,-80-26</inkml:trace>
  <inkml:trace contextRef="#ctx0" brushRef="#br2" timeOffset="189055.1039">31036 9736,'0'27,"-27"26,27 0,0 26,0-26,0 0,0 0,27 26,-27 1,26-28,-26 1,0-26,53-27</inkml:trace>
  <inkml:trace contextRef="#ctx0" brushRef="#br2" timeOffset="189543.0551">31300 9763,'53'0,"0"0,0 0,26 26,54 27,-1 0,-26-53,-27 79,1-79,-54 27,-26 26,0 0,0-27,0 27,-79-26,26 26,-27-27,-26 27,27 0,0-27,-27-26,53 80,27-80,26 26,-27-26,54 0</inkml:trace>
  <inkml:trace contextRef="#ctx0" brushRef="#br2" timeOffset="190021.0073">32411 9763,'80'0,"-54"0,1 0,26 0,-27 0,-26 26,0 27,0-26,-26 26,-27-27,26 27,27-27,-79-26,79 53,0-26,26 26,27-53,0 53,27-53,-1 79,-79-53,0 1,-26 26,-54-53,27 0,0 26,27-26,-27 0</inkml:trace>
  <inkml:trace contextRef="#ctx0" brushRef="#br2" timeOffset="190568.9523">33020 9498,'0'0,"79"53,-79 27,53 25,-53-25,80 26,-80-1,53 28,-53-27,0 26,0-53,-53 1,0-1,26 27,-26-53,27 0,-27-53,27 53,-1-53</inkml:trace>
  <inkml:trace contextRef="#ctx0" brushRef="#br2" timeOffset="191242.8846">30612 10239,'80'0,"-54"0,27 0,0 0</inkml:trace>
  <inkml:trace contextRef="#ctx0" brushRef="#br0" timeOffset="200669.9423">3360 13970,'0'-27,"0"54,0 52,0 0,27 1,-27-1,53-26,-53 0,26-27,27 1,0-27,-27 0,27-27,-26-25,26 25,-27-26,-26 27,27 26,-27 0,52 53,1 26,0-53,0 27,-26-53,26-26,-53-27,0-26,0 26,0-27,-27 27,27 1,-26 25,26 1,0 26,0 0,53 0,-27 0</inkml:trace>
  <inkml:trace contextRef="#ctx0" brushRef="#br0" timeOffset="201084.9008">4313 14314,'0'53,"0"-27,26-26,27 0,0-53,26-26,-26 26,-53 0,53 0,-53 27,-26 26,-54 0,54 0,-27 26,53 0,-26 54,26-54,0 1,0 26,52-27,1-26,27 53,-1-53,80 0,-27 53,-26-53</inkml:trace>
  <inkml:trace contextRef="#ctx0" brushRef="#br0" timeOffset="201967.8125">5689 13890,'52'0,"1"0,0 27,0-1,0 27,-53 27,53-28,-53 1,0-26,0 26,0 0,-53-53,27 0,26-53,0 0,0 0,0 0,0 0,79 53,-79-53,27 53,-1 0,27 0,0 0,-27 0</inkml:trace>
  <inkml:trace contextRef="#ctx0" brushRef="#br0" timeOffset="202275.7817">6403 14208,'26'0,"27"0,-26-53,26 53,26-53,-52 53,-27-53,26 53,-26-26,-53 26,0 0,27 0,-27 0,26 0,-26 53,27 26,26 0,53 1,26-80,1 79,25-79,28 79,-54-79</inkml:trace>
  <inkml:trace contextRef="#ctx0" brushRef="#br0" timeOffset="202649.7443">7488 13996,'-27'0,"-52"0,26 0,-26 27,-1-1,27 53,-26-26,52 0,27 27,-52-54,52 1,79 52,0-79,27 0,53-27,-27 27,0-79,-52 79,-27-26,0 26</inkml:trace>
  <inkml:trace contextRef="#ctx0" brushRef="#br0" timeOffset="202927.7165">7858 14314,'-53'0,"53"0,27 0,26 0,0 26,-1-26,1 0,-26 0,26-26,-53-1,0 1,-53 26,26-80,1 80,-27-26,27 26,52 0,27 0,26 0,-26 0,27 0</inkml:trace>
  <inkml:trace contextRef="#ctx0" brushRef="#br0" timeOffset="203639.6453">8493 14076,'53'-27,"-53"1,-53 26,0 0,0 0,27 0,-27 0,53 26,-27-26,27 53,0 0,27-53,79 53,0 0,-1-53,28 106,-27-27,-27 0,-79 54,26 25,-26-52,0-26,-53-28,1 1,-1-26,0-27,26 0,1 0,26-53,-53 0,53-26,0-27,26-26,54 26,-27 26,26 54,-53 26,1-53,26 53,-27 53,27 0,-53-27,27 27,-27-26,53-1,0-26,-27 0,0 0,-26-26,53-1,-53-26,27 27,-27-1,53 27,-53-53,26 53,27 0,0 0,-27 0,1 0,26 27,0 26,-53-27,26-26,-26 80,0-54</inkml:trace>
  <inkml:trace contextRef="#ctx0" brushRef="#br0" timeOffset="204533.5559">9948 14314,'0'53,"0"-1,0 1,0-26,0 26,27-53,26 26,26-26,0 0,27-26,-26-1,-1-52,0 26,-52-26,-27 26,0 0,0 26,0 27,-27 0,-25 0,25 53,27-26,0-1,0 27,27 0,25 0,1 0,-26-27,26 27,-53-26,26-27,-26 53,-26 0,-54-53,-25 26,-28-26,54 0,26 53,26-53</inkml:trace>
  <inkml:trace contextRef="#ctx0" brushRef="#br0" timeOffset="204743.5349">10081 13996,'0'-26,"0"52,0 1</inkml:trace>
  <inkml:trace contextRef="#ctx0" brushRef="#br0" timeOffset="205117.4975">10769 14446,'52'0,"1"0,27 0,52-27,-26-25,26-1,-52-27,-1 27,-79 27,26-27,-26 27,-53 26,1 0,-28 0,1 0,-27 52,53-25,27 26,26 26,0-26,0 0,79 0,53 0,27 0,26-53,27 79,-27-79</inkml:trace>
  <inkml:trace contextRef="#ctx0" brushRef="#br0" timeOffset="206378.3713">12462 13679,'0'26,"0"80,0-27,26 27,-26 0,0 53,27-80,-27 0,53-26,-53 27,26-54,27 27</inkml:trace>
  <inkml:trace contextRef="#ctx0" brushRef="#br0" timeOffset="206761.3331">13044 13732,'26'26,"-26"53,0 1,0 26,0-1,0 28,0-54,0-26,0 0,0-27,27-26,26 0,-27-53,27 1,-26-54,26 26,-53 54,26 26,-26 79,0-26,53 0,-53 0,0 0,26-27,54 27,-54-53,1 0,26 0,-27-79,27 0</inkml:trace>
  <inkml:trace contextRef="#ctx0" brushRef="#br0" timeOffset="207173.2919">13785 14181,'0'-26,"26"26,1 0,26 0,-27 26,27-26,-27 0,1 0,26 0,-53-26,53-1,-53-52,0 53,0-1,0 27,-53 0,53 53,0 26,0 1,0-27,53 26,-27 0,27-26,-53 0,27 0,-27 0,0 0,-53-53,-27 0,1 0,-27 0,53-26,53-54</inkml:trace>
  <inkml:trace contextRef="#ctx0" brushRef="#br0" timeOffset="207345.2747">14129 13732,'0'-27,"0"27,0 53,-53 0,26 0,-52 26</inkml:trace>
  <inkml:trace contextRef="#ctx0" brushRef="#br0" timeOffset="207639.2453">12144 14023,'-53'0,"27"0,0 0,52 0,53 0,27 0,53-27,0 27,-1 0,28 0,-1 0,0 0,-26 27,-80-27</inkml:trace>
  <inkml:trace contextRef="#ctx0" brushRef="#br0" timeOffset="209191.0901">15161 14155,'-27'0,"27"-27,0 1,0-27,53-53,26 53,1-26,26 0,-53 26,-27 0,27 26,-79 27,-27 0,53 0,-53 53,53-26,0-1,0 27,0-27,0 1,26 79,1-80,26-26,-53 53,79-53,-53 80,1-80,-27 52,53-52,-53 27,0-1,-27-26,-26 0,27 0,-1 0,-25 0,25 0,1 0,26 0,26 0,27 0,0 0,26 0,80 0,0-105,26 52,0-53,-26 26,-27 54,-79-27,0 53,-53-26,-53 26,0 0,-26 0,-1 0,28 52,-28-52,54 0,52 27,27-27,0 53,26-53,1 53,-1-53,-26 106,-26-106,-27 53,52-53,-52 52,0-25,-26-27,26 0,26-53,1 0,26 27,-27-27,27 26,-26 27,-27-26,26 26,-26 26,0 1,79 26,-79-27,53 27,-26-53,26 26,-27-26,27 0,0 0</inkml:trace>
  <inkml:trace contextRef="#ctx0" brushRef="#br0" timeOffset="210120.9971">17198 13837,'53'0,"0"0,-27 53,-26-26,0 26,53 26,-53 0,0-26,0-26,-26 26,-27-80,53 1,-27-27,27 0,0 0,0 27,0-27,0 0,27 53,-1 0,27 0,0 0,53 0,-27 0,1 0,-27 0</inkml:trace>
  <inkml:trace contextRef="#ctx0" brushRef="#br0" timeOffset="210329.9762">17833 13811,'0'0,"0"53,0-27,53 54,-53-54,0 1,0 26,0-27,0 0,0 27,0 0</inkml:trace>
  <inkml:trace contextRef="#ctx0" brushRef="#br0" timeOffset="210494.9592">18018 13705,'53'-79,"-53"52,53 1,-53 52,-26-26</inkml:trace>
  <inkml:trace contextRef="#ctx0" brushRef="#br0" timeOffset="211453.8638">18124 14102,'0'53,"0"-27,53-26,26 0,1 0,-1 0,0-53,27 27,-53-27,-53 27,53-27,-53 26,-53 1,0 26,0 0,0 0,-26 26,53-26,26 53,0-26,0 26,0-27,52-26,81 79,-1-79,53 0,-26 0,-27-26,1 26,-80-79,-27 79,-26-80,0 54,0-1,-26-52,-1 79,-26 0,53-27,0 27,0 53,80-26,-54 26,27-27,-27 27,-26 0,53-27,-53 27,0 0,-53-53,27 27,-27-27,0 0,0 0</inkml:trace>
  <inkml:trace contextRef="#ctx0" brushRef="#br0" timeOffset="213021.707">20638 13520,'0'-53,"52"53,-25-26,26-27,-27 26,-26 1,53-27,-53 26,0 1,0-27,-26 26,-54 27,54 0,-1 0,-25 53,25 0,27 0,-79 53,79 0,-53 53,53-27,0-26,0 26,-53-26,53-27,0 1,0-1,0-53,0 1,0 26</inkml:trace>
  <inkml:trace contextRef="#ctx0" brushRef="#br0" timeOffset="213261.683">20214 13970,'0'-27,"0"1,27 26,52 0,0 0,-26 0,27 0,-27 0,0 0,26 0,-26 0,0 53,-27-53</inkml:trace>
  <inkml:trace contextRef="#ctx0" brushRef="#br0" timeOffset="213821.627">21087 13917,'0'0,"-53"0,-52 26,52 1,26 26,27-27,0 1,27-27,-1 0,1 0,25 0,-25 0,26-27,-53 1,0-1,53-26,-53 27,26 26,27 0,27 0,-28 0,1 53,0-27,-26 27,-27 0,0-27,-27-26,1 0,-27 0,26-26,27-27,0-26,53-1,27 1,-1 0,53 26,-26 53,0 0,0 0</inkml:trace>
  <inkml:trace contextRef="#ctx0" brushRef="#br0" timeOffset="214290.5801">21987 13996,'0'53,"26"-26,27 25,27 1,-54-53,-26 0,27-53,-27 27,52-27,-52 27,53 26,-53-27,27 27,26 0,-53 0,53 53,-53 0,26-27,-26 54,0-133,80 0,-54-26,27-1,-27 27,27 0,-26 53,26-79,0 79,-53 26,52 1,1 52,-53-26,53 0,-53-26,53 26,-53-27,27-26,-27 53,26-53</inkml:trace>
  <inkml:trace contextRef="#ctx0" brushRef="#br0" timeOffset="215670.4421">24051 13705,'0'-53,"26"27,-26-27,0 26,0 27,-26 0,-54 0,-26 80,27-27,26 52,0-52,53 0,0-26,53 26,-26-53,26 0,26-53,0 26,-26-26,-26 53,-27-26,53 26,-53 0,52 0,-25 79,26-79,26 0,27 0,0 0,53-26,-27-27,-53-26,1 26,-80 0,0 0,0 26,-53 27,0 0,26 0,1 0,26 0,0 53,53 0,26 27,27-28,26 28,1-1,-54 1,-26-54,-53 27,0 0,-53-53,-26 53,-1-53,1 0,26 53,0-53</inkml:trace>
  <inkml:trace contextRef="#ctx0" brushRef="#br0" timeOffset="216511.358">26009 12938,'0'-27,"0"80,0 0,0 27,-53-1,53 53,-53-26,53 26,0-26,0 0,0 0,0-27,26 1,-26-54,53-26,0 53,-27-53,1 0</inkml:trace>
  <inkml:trace contextRef="#ctx0" brushRef="#br0" timeOffset="217031.306">26538 13097,'26'0,"-26"26,0 53,-53 1,53-1,-53 1,53 52,-53-53,53-26,0 0,0-27,27-26,26 0,0-26,0-53,0 26,-53 26,0 54,0 52,26 0,27 1,26-1,1-26,-1 0,27-53,-27 0,-26 0,-26 0,-27 0,53-53,-53 0,0 27,-53-27,0 53,0-53,0 53,0 0,53 26,0 1,26 26,27-27,53 27,26-53,27 80,-26-80,25 52,-78-52</inkml:trace>
  <inkml:trace contextRef="#ctx0" brushRef="#br0" timeOffset="217299.2792">25665 13017,'0'0,"53"0,26 0,27 0,26 0,-26 0,26 0,27 0,-27 0,0 0</inkml:trace>
  <inkml:trace contextRef="#ctx0" brushRef="#br0" timeOffset="218326.1765">26538 12779,'0'-26,"-27"26,27 26,0 27,0 0,0 26,-26-26,26 0,0 26,0 1,0-27,26-53</inkml:trace>
  <inkml:trace contextRef="#ctx0" brushRef="#br0" timeOffset="218565.1526">26591 13070,'53'0,"-27"0,27 0,-27 0,27 0,0 0,0 0,27 0,-28 0</inkml:trace>
  <inkml:trace contextRef="#ctx0" brushRef="#br0" timeOffset="219361.073">28258 12885,'0'-53,"0"0,0 27,0 52,52 80,-52 0,53 0,-53 26,80-26,-27 26,-27-53,27 1,-53-54,53-26,0 53,26-53,-52 0,26 0,0 27,26-27,-26 0,-27 0,1 0,26 0</inkml:trace>
  <inkml:trace contextRef="#ctx0" brushRef="#br0" timeOffset="219863.0228">29342 13414,'0'-26,"0"-54,-26 54,-27 26,26 0,-25 26,25 27,27-26,-53 26,53-27,0 27,0-53,53 0,-26 26,25-26,-25 0,-1 0,54-53,-80-26,0 106,-27-27,27 52,27 1,-1-53,27 80,-26-80</inkml:trace>
  <inkml:trace contextRef="#ctx0" brushRef="#br0" timeOffset="220200.9889">29633 13388,'0'26,"0"27,0 26,0-52,53 52,-26-79,26 0,0 0,-53-26,52-1,-52 1,0-27,27 26,-27 27,0 53,0-26,0-1,26 27,27-53,0 53,0-53,27 0</inkml:trace>
  <inkml:trace contextRef="#ctx0" brushRef="#br0" timeOffset="220499.9591">30215 13414,'53'0,"0"0,0 79,-26-52,26 26,-53-27,0 27,0 0,-27-53,-26 0,53-26,0-80,0 79,27 1,-27-27,79 27,-53-27,27 53,0-27,0 27,-26 0</inkml:trace>
  <inkml:trace contextRef="#ctx0" brushRef="#br0" timeOffset="221152.8938">30798 13599,'26'0,"27"0,0 0,26 0,1 0,-1 0,0-53,-26 53,0-26,-53-53,0 26,-53 53,-26 0,-1 0,1 26,26 1,0 25,53-25,0-1,0 27,80 0,-27-53,26 0,0 0,-26 0,0 0,-53 0,53 0,0 0,-27 0,27 0,27 0,-1 0,-26 0,0 0,0 0,0 0,-27 0,1 0,-1 0,-26 53,53-53,-26 0,-1 0</inkml:trace>
  <inkml:trace contextRef="#ctx0" brushRef="#br0" timeOffset="221408.8682">32385 12753,'0'0,"-53"26,27 53,26 54,-80-27,80 26,0-26,-53 52,53-52,0 0,0-27,0 1,0-27,0-53</inkml:trace>
  <inkml:trace contextRef="#ctx0" brushRef="#br0" timeOffset="221610.848">32041 13414,'0'-53,"27"53,-1 0,80 0,-53 27,0-27,26 53,0-53,54 52,-54-52</inkml:trace>
  <inkml:trace contextRef="#ctx0" brushRef="#br0" timeOffset="223710.638">7541 15213,'0'-26,"0"-27,0 0,0 26,-53 27,0 0,-53 0,-26 53,26 0,-26-26,52 26,27 0,53-27,0 1,0 25,0-25,133 26,-28 0,81-53,25 106,-26-54,-26 28,-79-1,-1-26,-79 27,0-28,0 1,-53 0,-26-26,-1-27,1 53,26-53,-26 0,52 0,27-27,-26-26,26 27,0-27,53-26,0 52,26 27,0 0,54 0,-28 0,1 27,27-27,-28 52,-25-52,26 0,-27 0,0 0,-52-52,-27 25,0-26,0 0,0 0,0 53,-53-26,-26 26,26 0,0 0,0 53,53-27,-27 54,27-27,0-27,27 27,26-53,79 26,-26-26,0 0,-27 0,-26 0</inkml:trace>
  <inkml:trace contextRef="#ctx0" brushRef="#br0" timeOffset="224018.6072">9155 15928,'53'0,"-1"0,-52 0,27 53,-27-27,0 27,0 0,0 0,0-27,0 1,0-54,0-26,0-26,0 0,0-1,79-26,-79 80,53 26,-53-27,80 27,-28 0</inkml:trace>
  <inkml:trace contextRef="#ctx0" brushRef="#br0" timeOffset="224233.5857">10134 15769,'0'53,"0"26,0-26,0 0,0 0,0 0,0 0,0-27,0 1</inkml:trace>
  <inkml:trace contextRef="#ctx0" brushRef="#br0" timeOffset="224416.5674">10478 15266,'26'0,"-26"-53,0 80,0-1,-79 27</inkml:trace>
  <inkml:trace contextRef="#ctx0" brushRef="#br0" timeOffset="225065.5025">10530 15795,'0'27,"27"26,26-53,0 0,26 0,27 0,0-53,26 0,-53 26,-26-52,-53 26,0 0,0 27,0-27,-53 53,-26 0,-27 53,53 0,0 0,53 26,0 0,0 1,0 26,80-54,-1 1,1-26,25-27,-52 53,-26-53,-1 0,27 0,-53 0</inkml:trace>
  <inkml:trace contextRef="#ctx0" brushRef="#br0" timeOffset="225450.464">12118 15451,'0'-53,"0"53,-79 0,-1 0,1 27,-1 26,1 0,53-27,26 27,0-26,0 52,26-53,53 27,27-53,0 53,-27-53,-26 80,0-54,-53 27,0 0,-53-27,-26-26,26 0,0 0,27 53,26-53</inkml:trace>
  <inkml:trace contextRef="#ctx0" brushRef="#br0" timeOffset="225622.4468">13018 15928,'52'-27,"-25"27,-27 0,0 27</inkml:trace>
  <inkml:trace contextRef="#ctx0" brushRef="#br1" timeOffset="265277.4809">18812 14843,'26'0,"-26"26,0 54,0-54,0 27,0-27,0 1,0 26,0-27,0 1,0 26,0 26,0-52,0-1,0 27,0-27,0 1,0 26,0-27,0 1,0 26,0-27,0 0,0 1,0 26,0-27,0 1,0 26,0 26,0-52,0-1,0 27,0-27,0 1,0 26,0-27,0 1,-53 26,53-27,0 0,0 27,0-26,0-1,0 27,0-26,0-1,0 1,0 26,0-27,0 0,0 27,0-26,0 26,0 0,0-27,0 1,0-1,27 27,-27-27,0 27,0 0,0 0,26-53,-26 53,0 0,0 0,0-27,0 27,0 0,0 0,0 0,0-27,27 27,-27 0,0-26,53 26,-53 26,0 0,0-52,0-1</inkml:trace>
  <inkml:trace contextRef="#ctx0" brushRef="#br1" timeOffset="266695.3391">14870 16801,'26'0,"1"0,25 0,1 0,-26 0,-1 0,27 0,-26 0,26 0,-1 0,28 0,-27 26,26-26,-26 0,26 0,1 0,26 0,26 0,-26 0,0 0,-1 0,54 0,-53 0,53 0,0 0,26 0,-27-26,1 26,26 0,-52 0,25 0,-25 0,26 0,-54 0,1 0,26 0,-26 0,27 0,-1 0,-26 0,0 0,-1 0,28 0,-27 0,-1 0,1 0,0 0,26 0,-26-53,-26 53,25 0,28 0,-28-53,-25 53,-1 0,1 0,25-27,1 27,-26 0,25 0,1 0,27 0,-1 0,-26 0,26-52,-26 52,53 0,-27 0,-26 0,26 0,-53 0,27-53,0 53,-27 0,1 0,-1 0,-26 0,0 0,0 0,0 0,-27 0,1 0,-1 0,-26 0,-26 26,-27-26</inkml:trace>
  <inkml:trace contextRef="#ctx0" brushRef="#br1" timeOffset="268901.1185">16907 16695,'0'26,"0"27,0 0,0-26,0 26</inkml:trace>
  <inkml:trace contextRef="#ctx0" brushRef="#br1" timeOffset="269854.0232">16722 17224,'26'0,"1"0,-1 0,53 0</inkml:trace>
  <inkml:trace contextRef="#ctx0" brushRef="#br1" timeOffset="270159.9926">17039 17118,'0'-26,"0"26,27 53,-27 0,53 0,-53-1,26-52,-26 27</inkml:trace>
  <inkml:trace contextRef="#ctx0" brushRef="#br1" timeOffset="272071.8014">17092 17118,'0'-26,"-26"26,26 0,0 26,0 54,0-80,0 53,0-1,0-25,0 26,53-53,-53-27</inkml:trace>
  <inkml:trace contextRef="#ctx0" brushRef="#br1" timeOffset="272710.7375">16695 17198,'27'0,"-1"0,1 0,52 0,-53 0,1-53</inkml:trace>
  <inkml:trace contextRef="#ctx0" brushRef="#br1" timeOffset="273798.6286">17039 17039,'0'0,"27"26,-27 27,0-26,0-1,0 27,26 0,-26-27,53 27,-53 0,26-53,-26 27,0-27,0-53,0 0,-52 26,52-25,0 25,-27 1,27-27,0 26,0 1,0 26,0 26,-53-26</inkml:trace>
  <inkml:trace contextRef="#ctx0" brushRef="#br1" timeOffset="276451.3634">19288 17145,'-53'0,"27"0,26 0,0 53,-27 0,27-27,0 27,0-27,27-26,26 0,0 0,0 0,-53 0,0-26,0-27,0-26,0 52,-27 27,1 0,26 0,-27 0</inkml:trace>
  <inkml:trace contextRef="#ctx0" brushRef="#br1" timeOffset="279583.0502">13467 16801,'27'0,"-1"0,1 0,-1 0,54 0,-28 0,1 0,0 0,0 0,-26 0,-1 0,27 0,26 0,-52 0,-1 0,1 0,26 0,-27 0,1 0,26 0,-27 0,0 0,27 0,-26 0,-1 0,27 0,-26 0,26 0,-1 0,1 0,0 0,-26 0,-1 0,27 0,-26 0,-1 53,27-53,-27 0,1 0,26 0,-27 0,-26 26</inkml:trace>
  <inkml:trace contextRef="#ctx0" brushRef="#br1" timeOffset="280871.9213">14526 16589,'0'27,"0"25,-53 1,53 0,0 0,0 27,0-28,0 1,0-26</inkml:trace>
  <inkml:trace contextRef="#ctx0" brushRef="#br1" timeOffset="281218.8866">14076 17356,'26'0,"54"0,-27 0,0 0,-1-26</inkml:trace>
  <inkml:trace contextRef="#ctx0" brushRef="#br1" timeOffset="281652.8432">14684 17224,'27'0,"26"0,-27 0,-26 0,0 79,-26-26,-1-26,54-27,26 0,26 0,0 0,-26 0,-26 0,-27 53,-27 26,-26-26,1-27,-1 27,-27-53,54 53,-1-53</inkml:trace>
  <inkml:trace contextRef="#ctx0" brushRef="#br1" timeOffset="284043.6041">16563 16483,'-27'0,"-52"0,26 0,27 0,-1 0,-26 0,27 0,-27 0,27 0,-27 0,26 0,1 0,-54-53,54 53,-1 0,-26 0,27 0,0 0,26-26,-53 26,26 0,-26 0,27 0,26-27,-53 27,26 0,1 0,-27 0,27 0,-27 0,26 0,-26-53,27 53,-27 0,26 0,1 0,0 0,-27 0,26 0,1 0,-27 0,53 27,-27-27,1 0,26 26,-53-26,27 0,-1 0,-26 0,27 0,-1 0,27 27,-26-27</inkml:trace>
  <inkml:trace contextRef="#ctx0" brushRef="#br1" timeOffset="284398.5686">14790 16298,'0'26,"0"27,0-26,-53 26,53 0,-26-53,52 0,27 53,0-53</inkml:trace>
  <inkml:trace contextRef="#ctx0" brushRef="#br1" timeOffset="285552.4532">16484 16404,'26'0,"0"0,27 0,-53 26,53-26,-26 53,-27-26,0-1,0 27,0-26,0-27,0 26,-53-26,53 53,-80-53</inkml:trace>
  <inkml:trace contextRef="#ctx0" brushRef="#br1" timeOffset="286617.3466">15452 15822,'53'-53,"-27"53,27 0,-27 26,-26 1,53-27,-53 26,-53 54,1-27,25-1,27 1,0-26,27-27,25 0,28 0,-27 0,0 0,-27 0,-26 26</inkml:trace>
  <inkml:trace contextRef="#ctx0" brushRef="#br1" timeOffset="289635.0449">16536 16272,'0'-27,"0"27,0 27,27-27,-27 52,53-52,-27 27</inkml:trace>
  <inkml:trace contextRef="#ctx0" brushRef="#br0" timeOffset="303242.684">16589 15081,'-26'0,"-27"0,27 0,-1 0</inkml:trace>
  <inkml:trace contextRef="#ctx0" brushRef="#br0" timeOffset="303512.6566">16272 15107,'-27'0,"-25"0,52 53,0-26</inkml:trace>
  <inkml:trace contextRef="#ctx0" brushRef="#br0" timeOffset="303796.6286">16034 15266,'-53'0,"26"0,27 27,-26-27,26 26</inkml:trace>
  <inkml:trace contextRef="#ctx0" brushRef="#br0" timeOffset="304031.6051">15769 15398,'-26'0,"26"53,-27-53</inkml:trace>
  <inkml:trace contextRef="#ctx0" brushRef="#br0" timeOffset="304374.5708">15425 15637,'-53'0,"53"26,-26-26,26 26,-27 27</inkml:trace>
  <inkml:trace contextRef="#ctx0" brushRef="#br0" timeOffset="304674.5406">15214 15875,'-53'0,"53"26,-27-26,27 53,-26-53,26 27</inkml:trace>
  <inkml:trace contextRef="#ctx0" brushRef="#br0" timeOffset="304950.5132">14949 16086,'0'27,"-26"26,26-27,-27-26,27 27</inkml:trace>
  <inkml:trace contextRef="#ctx0" brushRef="#br0" timeOffset="305244.4838">14737 16430,'0'27</inkml:trace>
  <inkml:trace contextRef="#ctx0" brushRef="#br0" timeOffset="305544.4538">14711 16642</inkml:trace>
  <inkml:trace contextRef="#ctx0" brushRef="#br0" timeOffset="306333.3749">14684 16616,'0'0,"0"52,0-25,-53-27</inkml:trace>
  <inkml:trace contextRef="#ctx0" brushRef="#br0" timeOffset="307104.2978">14579 16801,'0'26,"-53"-26,53 53,-27-53,27 27,0-27,0 26,0 0,0 27,53-26,-53 26,27-53,-27 26,26-26,-26 27,53-27,-53 26,26 27,-26-26,27-27,-27 52,53-52,-27 27,-26-1,27-26,-27 53</inkml:trace>
  <inkml:trace contextRef="#ctx0" brushRef="#br0" timeOffset="307380.2702">15002 17700,'0'53,"53"-53,-53 27,0-1,26-26,1 53,26-53,-27 0</inkml:trace>
  <inkml:trace contextRef="#ctx0" brushRef="#br0" timeOffset="307773.2309">15584 18177,'26'0,"-26"26,27-26,26 0,-53 26,26-26,1 0,52 53,-52-53,-27 27,26-27</inkml:trace>
  <inkml:trace contextRef="#ctx0" brushRef="#br0" timeOffset="308071.2011">16563 18521,'26'0,"27"0,-53 26,27-26,-1 0,27 0,-26 0,26 0,-27 0</inkml:trace>
  <inkml:trace contextRef="#ctx0" brushRef="#br0" timeOffset="308357.1725">17489 18494,'53'0,"-27"-53,1 53,26 0,0 0</inkml:trace>
  <inkml:trace contextRef="#ctx0" brushRef="#br0" timeOffset="308624.1456">18045 18388,'53'0,"-53"-53,26 53,0 0,54 0,-54 0,1 0,-27-26</inkml:trace>
  <inkml:trace contextRef="#ctx0" brushRef="#br0" timeOffset="308814.1266">18389 18282</inkml:trace>
  <inkml:trace contextRef="#ctx0" brushRef="#br0" timeOffset="310283.9798">18680 18203,'0'0,"53"0,-1 0,1 0,-53-26,53 26,0 0,0 0</inkml:trace>
  <inkml:trace contextRef="#ctx0" brushRef="#br0" timeOffset="310450.9631">19050 18150,'0'-53,"53"53</inkml:trace>
  <inkml:trace contextRef="#ctx0" brushRef="#br0" timeOffset="310875.9206">19209 18097,'0'-26,"0"-1,26 27,-26-53,27 53,26 0,-27 0,-26-26,27 26,25-27,-52-25,27-1,-27 0,26 53,-26-53,53 53,-53-27,27 1,26-27,-27 26,1 27,-27-52,52 52,-52-27,0 1,0-27,0 0,0 26</inkml:trace>
  <inkml:trace contextRef="#ctx0" brushRef="#br0" timeOffset="311055.9026">19738 17224,'0'-26,"0"-1,0-26,53 27</inkml:trace>
  <inkml:trace contextRef="#ctx0" brushRef="#br0" timeOffset="311279.8802">19844 16827,'0'-79,"0"26,53 0,-53 27,0-27</inkml:trace>
  <inkml:trace contextRef="#ctx0" brushRef="#br0" timeOffset="311489.8592">19870 16404,'0'-53,"0"26,0 1,0 0,-26-27,26 26</inkml:trace>
  <inkml:trace contextRef="#ctx0" brushRef="#br0" timeOffset="311670.8406">19791 15954,'0'-26,"-27"-1,-26-26,27 53,0-26</inkml:trace>
  <inkml:trace contextRef="#ctx0" brushRef="#br0" timeOffset="311947.8134">19500 15584,'0'-27,"-27"27,1-53,-27 53,53-26,-26 26,-1-53</inkml:trace>
  <inkml:trace contextRef="#ctx0" brushRef="#br0" timeOffset="312233.7848">19103 15293,'-27'-53,"1"53,-27 0,53-27,-26 27,26-26,-27 26,27-53,-53 53</inkml:trace>
  <inkml:trace contextRef="#ctx0" brushRef="#br0" timeOffset="312555.7526">18733 15002,'-27'0,"27"-27,-53 27,27-53,-1 53,-26 0,27 0,-1 0</inkml:trace>
  <inkml:trace contextRef="#ctx0" brushRef="#br0" timeOffset="312809.7272">17965 14896,'-26'0,"-54"0,54 0,-27 0</inkml:trace>
  <inkml:trace contextRef="#ctx0" brushRef="#br0" timeOffset="313087.6994">17542 14896,'-53'0,"27"0,26-27,-27 27,1 0,-27 0</inkml:trace>
  <inkml:trace contextRef="#ctx0" brushRef="#br0" timeOffset="313326.6755">17066 14869,'-53'0,"26"0,27 27,-26-27,-27 0,26 0</inkml:trace>
  <inkml:trace contextRef="#ctx0" brushRef="#br0" timeOffset="313515.6566">16669 14975,'-27'0,"1"0,26 27</inkml:trace>
  <inkml:trace contextRef="#ctx0" brushRef="#br0" timeOffset="313733.6348">16536 15081,'0'0</inkml:trace>
  <inkml:trace contextRef="#ctx0" brushRef="#br0" timeOffset="319852.0229">20161 16959,'0'-26,"0"0,0 52,0 27,0 0,0 0,0 26,0-26,0 0,0 0,0-27,0 27,53-26</inkml:trace>
  <inkml:trace contextRef="#ctx0" brushRef="#br0" timeOffset="320834.9246">22834 16430,'0'-26,"0"26,0-53,26 53,53 26,-26-26,0 27,-26-27,-27 53,53 0,-53-27,-27 27,1-26,-27 25,-27-25,54 26,-27-27,53 1,0 26</inkml:trace>
  <inkml:trace contextRef="#ctx0" brushRef="#br0" timeOffset="321080.9">23813 16589,'0'0,"-53"79,26-26,-26-26,27 26,-27-27,26 27,-26 0,53-27,-26-26</inkml:trace>
  <inkml:trace contextRef="#ctx0" brushRef="#br0" timeOffset="321289.8791">23574 16721,'80'27,"-54"-27,27 79,0-79,0 53,26-53,1 79,-1-79,-26 0</inkml:trace>
  <inkml:trace contextRef="#ctx0" brushRef="#br0" timeOffset="322754.7326">18838 14790,'0'-27,"0"1,0 26,0-53,0-26,0 52,0 1,0-1,0-26,0 27,0-1,-26 27,-27 0,53 0,-26 80,26-27,0-27,-53 1,53 26,26-80,1 1,-27-27,26 53,-26-27,53 1,-27-27,27 26,0 27,-26 0,-27 0,0 27,53 26,-53-27,0 1,26 52,-26-52,53-27</inkml:trace>
  <inkml:trace contextRef="#ctx0" brushRef="#br0" timeOffset="323359.6716">19500 14684,'0'0,"0"27,0 25,26-52,-26 53,80-53,-54 53,1-53,52 0,-53 0,1 0,26-53,-53 27,53-1,-53-52,53 26,-53 27,0 52,0 1,0 26,0-1,26 1,-26 27,0-1,0 0,0-26,0 27,0-54,-53-26,27 53,-27-53,26 0,1 0,26-26,-53-1,53-26,0 0,0-26</inkml:trace>
</inkml:ink>
</file>

<file path=ppt/ink/ink3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9:03:50.3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3466 846,'0'0,"0"-26,0-27,-26 53,26-26,0-1,-27 27,1 0,-54 0,54 0,-1 53,-26-27,27 27,-27-26,53-1,-26-26,26 53,0-53,53 0,26 0,-26 0,0-53,0 27,26-27,-52-26,25-1,-52 1,53-1,-53 1,0-27,0 53,0 27,-26 26,26 0,-27 79,27 1,0-1,-52 27,52 0,0-27,-53 27,53-53,0 0,0-27,0 27,26-53,-26 26,53-26,0 0</inkml:trace>
  <inkml:trace contextRef="#ctx0" brushRef="#br0" timeOffset="232.9767">3995 344,'27'0,"-1"53,27-1,-26 28,25 26,-52-27,53 0,-53 27,0-26,-79 52,-27 0,-26-26,0 0,52-80</inkml:trace>
  <inkml:trace contextRef="#ctx0" brushRef="#br0" timeOffset="1761.8238">10134 344,'0'-53,"79"53,-53 0,1-27,52 27,-26 0,0 0,-26 0,-27 80,52-27,-52 26,-26 0,0 27,-54-26,1 25,52-25,27-27,-53 26,53-53,0 1,53-27,27 79,26-79,26 0,-53 0,-26 0</inkml:trace>
  <inkml:trace contextRef="#ctx0" brushRef="#br0" timeOffset="2054.7945">10001 846,'0'-53,"27"53,26-26,0 26,26 0,27 0,53 0,-54 0,-25 0,-27 0,0 0,-1 0</inkml:trace>
  <inkml:trace contextRef="#ctx0" brushRef="#br0" timeOffset="2353.7643">11218 899,'27'0,"26"0,0 0,0 0,26 0,27 0,-27 0,1 0,-28 0,1 0</inkml:trace>
  <inkml:trace contextRef="#ctx0" brushRef="#br0" timeOffset="2631.7367">11668 741,'0'-27,"-53"27,53 27,0 25,0 28,0-54,-26 27,26-26,0-1,0 27,0-27</inkml:trace>
  <inkml:trace contextRef="#ctx0" brushRef="#br0" timeOffset="3387.6612">12568 344,'0'-53,"0"53,0 106,0-54,0 28,0 26,0-27,0 0,0-26,0 0,53 0</inkml:trace>
  <inkml:trace contextRef="#ctx0" brushRef="#br0" timeOffset="4137.5862">9340 158,'0'0,"0"27,53 52,-53 1,0 25,0 1,0 27,0-28,0 1,0 0,0-27,53 27</inkml:trace>
  <inkml:trace contextRef="#ctx0" brushRef="#br0" timeOffset="4783.5216">13785 344,'-27'0,"27"26,0 1,0 25,0 28,0-27,0 0,0 0,0 26,0 0,0 1,0-1,0-26</inkml:trace>
  <inkml:trace contextRef="#ctx0" brushRef="#br0" timeOffset="5210.4784">15240 423,'-79'26,"26"27,-27 53,27 0,-26-53,26 0,0 26,27-52,26-1,0-26,0 0,53 0,-27 0,27 27,26-1,-26 27,27-27,52 27,-26 0,53 0,26-53</inkml:trace>
  <inkml:trace contextRef="#ctx0" brushRef="#br0" timeOffset="5787.4212">17648 317,'53'0,"0"0,26 0,-26 0,-27 0,27 53,-53-26,0 52,0-26,0 0,-53 0,0 26,0-52,1 25,52-25,-27-27,27 53,0 0,79-53,1 0,-1 26,27-26,0 0,0 0,-53 0,-27 53</inkml:trace>
  <inkml:trace contextRef="#ctx0" brushRef="#br0" timeOffset="6906.3093">8546 449,'0'0,"-79"80,-27-1,0 27,27 0,-1-53,54 0,26 0,-27-53,27 26,0-26,27 0,26 27,0-27,0 0,-1 52,1-52,27 53,-27-26,-27-27</inkml:trace>
  <inkml:trace contextRef="#ctx0" brushRef="#br0" timeOffset="8780.1219">7038 608,'-53'0,"27"27,-27 26,0 26,26-26,27 0,0 0,0-27,0-26,53 27,0-27,26 0,-26 0,-26-53,-27 26,53-26,-53-26,0 26,-27-26,27 52,-26 27,26-26,-27 26,-26 0,53 0,-26 26,26 27,0-26,0-1,0 27</inkml:trace>
  <inkml:trace contextRef="#ctx0" brushRef="#br0" timeOffset="12658.734">12621 264,'0'0,"0"0,0 27,0 26,0-27,0 1,0 25,0-25,0-1,0 27,0-26,0-1,0-26,0 53,0 27,0-54,0 0,0 27,53-53,-53 53,0-26,0-1,0 27,0-26,0-1,0 27,0-27,0-26,0-79,0 26,0 0,0 0,0 27,0-27,-27 0,27 27,0-27,0 0,0 26,0 1,0-27,0 26,0 1,0-27,0 27,0-1,0-26,0 106,0 0,0 26,0 27,0-53</inkml:trace>
  <inkml:trace contextRef="#ctx0" brushRef="#br0" timeOffset="13820.6178">12568 846,'0'0,"0"0,0 53,0-26,0-1,0 27,0 26,53-52,-53-1,0 27,26-26,-26-1,53-26,-53 0,0-26,26 26,-26-27,27 27</inkml:trace>
  <inkml:trace contextRef="#ctx0" brushRef="#br0" timeOffset="15567.4431">12674 952,'0'-26,"0"26,0 0,0 26,0 27,0-26,0 25,0-52,0 53,26 27,-26-54,0 1,0-27,0-27,0-26,0 0,0 0,-26 1,26-1,0 26,0 27,0 53,0-53,0 27,0-1,0 27,0-27,0-26,0 0,0-79,0 26,-53 53,53-26,0-1,26 27,-26-53,0 80,0 26,0 0,0-1</inkml:trace>
  <inkml:trace contextRef="#ctx0" brushRef="#br0" timeOffset="19519.0479">19315 873,'0'-27,"26"27,1 27,-27 52,0-52,0 26,0-27,0 0,0 27,0-26,-27 26</inkml:trace>
  <inkml:trace contextRef="#ctx0" brushRef="#br0" timeOffset="20950.9047">20929 449,'0'-26,"-27"26,27-26,-53 26,27 0,-27 0,26 0,1 0,-27 0,27 26,-1-26,27 79,-79-26,79-26,-53 26,53 0,-53 26,53-26,-27 0,27 0,0 0,0-27,0 1,0-27,0 52,27-52,52 27,-52-27,26 0,26 0,27 0,-27 0,-26-79,0 79,0-53,-27 0,-26 26,53-26,-53 27,0-53,0 52,-26 27,-1 0,27 0,0 79,0-26,0-26,0 26,0-53,53 0,-53 53,27-53,-1 0,54-27,-54 27,27-26,0 26,-53 0,0 26,0 1,26-27,27 0,0 0,0-53,-26 26</inkml:trace>
  <inkml:trace contextRef="#ctx0" brushRef="#br0" timeOffset="21588.8409">21828 238,'80'-106,"-80"27,0 52,0 27,0 80,-53 52,0 27,53 26,-53-26,53-27,0 27,0-80,53-26,-27 0,27-53,53 0,-27-53,27-53,-53 0,26-79,-26 53,-53-1,0 80,0 27,-26 26,-1 0,-26 53,1-27,52 27,-27-26,27-1,0 27,0-53,27 53,52-53,-26 0,26 0,27-26,0 26,0-27,-53 27,-27 0,-26 0,0 27,0 26,-53 26,0-26,27 26,26-52,-27-27,54-53,-1 0,54-27,-1-52,0 26,-26 53,-26 27,52-27,-52 53,-27 0,53 53,-53-27,52-26</inkml:trace>
  <inkml:trace contextRef="#ctx0" brushRef="#br0" timeOffset="21905.8091">21008 264,'26'0,"54"0,105 0,0 0,27-53,52 53,-52 0,0 0,-53 0</inkml:trace>
  <inkml:trace contextRef="#ctx0" brushRef="#br0" timeOffset="22772.7225">23892 688,'0'-27,"-27"1,-25-27,25 53,-52-27,26 27,-27 0,27 27,1-1,-1 54,53-27,0-27,0 27,0-53,53 26,-1-26,1 0,0 0,0 0,-26-105,26 105,-53-53,26 53,1 26,25 27,-25-53,26 53,0-53,0 0,0 0</inkml:trace>
  <inkml:trace contextRef="#ctx0" brushRef="#br0" timeOffset="22983.7014">24342 211,'0'-53,"0"-26,0 53,0 26,0 105,0 54,0-27,0 1,0-27,0 26,0-53,0-26,53-26,-53 26</inkml:trace>
  <inkml:trace contextRef="#ctx0" brushRef="#br0" timeOffset="23156.6841">24183 714,'53'0,"0"0,26 0,1 0,25 0,28 0,-28 0</inkml:trace>
  <inkml:trace contextRef="#ctx0" brushRef="#br0" timeOffset="23732.6264">25083 899,'26'0,"-26"-26,53 26,0 0,-27 0,27 0,-26 0,-1 0,27 0</inkml:trace>
  <inkml:trace contextRef="#ctx0" brushRef="#br0" timeOffset="23958.6038">25691 502,'27'0,"-27"-26,52 26,-52 79,0 1,0-1,0 0,0 27,0-26,0-27</inkml:trace>
  <inkml:trace contextRef="#ctx0" brushRef="#br0" timeOffset="24242.5755">26353 238,'52'-53,"-25"79,-27 1,0 26,0-27,0 27,-79 26,26-52,-53-27</inkml:trace>
  <inkml:trace contextRef="#ctx0" brushRef="#br0" timeOffset="24536.5461">24739 185,'0'0,"52"53,28 0,-54-53,1 0</inkml:trace>
  <inkml:trace contextRef="#ctx0" brushRef="#br0" timeOffset="24940.5057">26855 979,'0'0,"27"0,-27 53,0-1,0 28,-80-27,27-53</inkml:trace>
  <inkml:trace contextRef="#ctx0" brushRef="#br0" timeOffset="25916.4081">27331 502,'53'0,"-26"0,-1 53,27-26,-26 26,-27-27,53 1,-53 26,0-1,-27 1,-26-26,27-27,26 26,-53-26,53 0,0-53,0 0,0-26,79 0,1-27,-27 53,-1 0,28 0,-27 53,-27 0,1 0,-27 53</inkml:trace>
  <inkml:trace contextRef="#ctx0" brushRef="#br0" timeOffset="26343.3654">28178 449,'0'-52,"-53"52,0 0,0 26,27 0,26 27,-53-26,53-1,26 27,1-53,-1 0,27 0,-26-26,-1 26,27-53,-26 53,-27 53,53 26,-53-26</inkml:trace>
  <inkml:trace contextRef="#ctx0" brushRef="#br0" timeOffset="27032.2965">28681 635,'0'-27,"53"27,-53-26,-27 26,-52 0,52 0,-25 0,-1 0,0 26,26 1,27 26,-53-27,53 1,27-27,-1 79,54-79,-27 0,26 0,0-53,-26 27,-26-27,-27 0,79-27,-79 1,0 0,0 26,0 26,0 1,-26 52,26 27,0 26,0 1,0-1,0-26,26 0,-26-26,27-27,-27 52,52-52,1-26,-53 0,53-54,0 1,-53 26,27 0,-27 0,0 79,0 27,0 0,0 0,0 0,0 0,79 0,-53-53,1 0,52 0,-52-26,26-27,-53 0,26 26,-26-26</inkml:trace>
  <inkml:trace contextRef="#ctx0" brushRef="#br0" timeOffset="27209.2788">29395 132,'0'-26,"53"26,-106 26,53 27</inkml:trace>
  <inkml:trace contextRef="#ctx0" brushRef="#br0" timeOffset="27528.2469">29422 688,'53'53,"-53"-1,0 1,0 0,26-53,1-26,25-1,-25 27,-27-53,53 53,-53-79,26 79,-26 27,0-1,0 0,0 27,0-26,0 26</inkml:trace>
  <inkml:trace contextRef="#ctx0" brushRef="#br0" timeOffset="27872.2125">30242 502,'0'-26,"-27"26,1 0,26 0,-79 0,52 79,-26 1,53-54,0 1,53 26,0-53,-53 26,27-26,-27 26,0 27,-27 27,-52-80,-1 79,-52-26,53-53</inkml:trace>
  <inkml:trace contextRef="#ctx0" brushRef="#br0" timeOffset="30049.9947">31089 344,'0'-27,"-53"1,26 26,-26 0,27 0,-54 0,28 53,-1-27,-27 53,54-26,26 0,0 0,0-26,0-1,26-26,27 53,0-53,26 0,-26 0,-26 0,26-26,-106 52,53 1,0-1,-27 27,27-27,0-26,0 53,80-53,-27 0,-27 0,1 0,25-26,-52-80,0 80,-26 26,0 0,52 0,53 0,27 0</inkml:trace>
  <inkml:trace contextRef="#ctx0" brushRef="#br0" timeOffset="30537.9459">31538 741,'-26'26,"-27"-26,0 53,0-53,53 26,-26-26,26 53,26-26,1-27,-1 0,27 0,-27 0,1 0,-27-80,53 80,-53 27,0 26,106 0,-27-53,-26 0,53-53,-53 0,0-27,0 1,-53 0,79-80,-79 53,0 27,0 52,0 1,-27 26,-25 0,25 53,-26 26,53 0,-79 54,79-27,-53 26,53-53,0 1,0-54,0 1,26-27,-26 52,53-52,-53 27,80-27,-27 0</inkml:trace>
  <inkml:trace contextRef="#ctx0" brushRef="#br0" timeOffset="31069.8927">32835 793,'0'-26,"26"26,-26-53,0 0,0 0,-26 53,-27 0,-53 27,-53 26,27 26,26 0,53 1,53-27,0 0,0-1,80-52,-1 0,0-26,54-53,-1-27,-53 26,1-25,-27-28,-53 27,53 1,-53 25,0 1,0 52,0 1,0 26,-53 26,0 27,53 27,-53 26,53-27,-53 0,53 1,-27 26,27 26,-52-26,52-27,0 0</inkml:trace>
  <inkml:trace contextRef="#ctx0" brushRef="#br0" timeOffset="31857.8139">31485 661,'0'27,"0"-1,-52-26,52 27,-27-27,27 52,0-25,0-27</inkml:trace>
  <inkml:trace contextRef="#ctx0" brushRef="#br0" timeOffset="32074.7922">31776 741,'0'-27,"0"27,0 53,-26-27,26 1,-79 26,79 0,-53 0</inkml:trace>
  <inkml:trace contextRef="#ctx0" brushRef="#br0" timeOffset="33829.6167">27305 1164,'0'-27,"-26"27,26 80,0-1,0 27,0-27,0 1,0-1,0-26,0-27,0 27,0-26,26-27,27-80,0 80,-27 0,27 0,-26 0,-1 0,-26 27,80-27,-80 53,0-27,0 1,-80 26,27-53,0 53,0-53,0 0,27 0,-27 0,53-27,0-26,0 53,79 0,-26 0,80 0,-1 0,27 0,-27 0,27 0,0-53,-80 0,0-26,-79 26,0 27,0-1,-53 27,-26 0,-53 27,52 26,27-1,0-25,53-1,0 27,0-26,27-1,26 27,26-53,27 80,-27-80,27 0,53 52</inkml:trace>
  <inkml:trace contextRef="#ctx0" brushRef="#br0" timeOffset="34917.5078">28972 1481,'0'27,"0"26,0 26,0 0,0 1,0-27,0 0,0 0,0-27,26-26,1 0,-27-53,53 27,-53-1,26 27,-26-53,0 80,27 26,-27-27,0 27,53-26,-53-1,26-26,-26 0,53-26,-53-54,26 27,-26 0,53 0,-26 53,-27 53,53-26,-53-1,79 27,-79-26,79 26,-52-53,-1 0</inkml:trace>
  <inkml:trace contextRef="#ctx0" brushRef="#br0" timeOffset="35366.4629">29951 1667,'-27'0,"1"0,-27 0,-26 52,26-25,26 26,27-27,0 1,0-1,53-26,0 0,0 0,-27 0,27-53,0 0,0 80,-53-1,27 27,26-53</inkml:trace>
  <inkml:trace contextRef="#ctx0" brushRef="#br0" timeOffset="35568.4428">30348 1508,'0'-27,"0"80,0 0,0 0,0 26,0-26,-53 0,53 0,-27 0</inkml:trace>
  <inkml:trace contextRef="#ctx0" brushRef="#br0" timeOffset="35778.4213">30163 1693,'52'0,"1"0,0 79,27-26,-80-26,26 26</inkml:trace>
  <inkml:trace contextRef="#ctx0" brushRef="#br0" timeOffset="36010.3986">30718 1614,'0'-27,"0"54,0-1,0 27,-53-27,53 27,0 0,-26 27,26-27,0-27</inkml:trace>
  <inkml:trace contextRef="#ctx0" brushRef="#br0" timeOffset="36199.3797">30718 1349,'27'0,"-27"-53,53 53,-53 0,0 53,0 0,-27 0</inkml:trace>
  <inkml:trace contextRef="#ctx0" brushRef="#br0" timeOffset="36671.3325">30850 2011,'53'26,"-53"0,27-26,26 0,-53-26,0-27,26 27,-26-1,27 54,-27-1,0 27,0-27,53 1,-53-27,26-27,-26-25,53 25,-27-52,-26 105,0 1,53-27,-53 53,27 26,26-53,-27-26</inkml:trace>
  <inkml:trace contextRef="#ctx0" brushRef="#br0" timeOffset="37459.2535">31459 1852,'0'26,"0"27,0 0,0-26,0 25,53-52,-27 0,-26-26,53 26,-53-53,53 0,-53 80,27 26,26-1,-27-52,-26-26,26 26,-26-53,53 53,0 0,-26 53,-27 0,53-53,-53-53,26 0,27 27,-26 26,-27 53,0-1,26-52,-26-26,79 0,-79-1,53-52,-53 52,53-26,-53 80,53-1,-53 27,0 0,53 26,-53-52,53-27</inkml:trace>
  <inkml:trace contextRef="#ctx0" brushRef="#br0" timeOffset="38028.1968">32703 1614,'0'-53,"0"53,52 26,28 1,-80 26,26-53,-26 52,0-25,0-1,-26 27,-1 0,-26 27,1-54,25 1,27 25,0-25,79-27,1 0,26 0,-1 0,54 0,-79 0</inkml:trace>
  <inkml:trace contextRef="#ctx0" brushRef="#br0" timeOffset="38367.1628">33417 1270,'79'0,"-79"0,0 26,0 27,0-26,-26-1,-1-26,-26 79,1-79,-1 0</inkml:trace>
  <inkml:trace contextRef="#ctx0" brushRef="#br0" timeOffset="38658.1333">32544 1137,'-106'80,"79"-54,-25 27,52-26,-27-27,27 53,0-27,27-26,52 0,0 53,27-53,-26 53</inkml:trace>
  <inkml:trace contextRef="#ctx0" brushRef="#br0" timeOffset="39041.095">33470 2090,'0'0,"53"0,-27 0</inkml:trace>
  <inkml:trace contextRef="#ctx0" brushRef="#br0" timeOffset="41129.8866">27331 1693,'-26'0,"26"26,-26-26,26 27,0 26,0-27</inkml:trace>
  <inkml:trace contextRef="#ctx0" brushRef="#br0" timeOffset="44733.5262">21114 846,'26'0,"1"-53,-27 27,26 26,-26-26,0-1,0-26,0 27,0 26,-26 0,-27 0,53 0,0 53,0-27,0 1</inkml:trace>
  <inkml:trace contextRef="#ctx0" brushRef="#br0" timeOffset="45865.413">19235 873,'0'-53,"0"79,0 27,0-26,0 26,0-27,27-26</inkml:trace>
  <inkml:trace contextRef="#ctx0" brushRef="#br0" timeOffset="46429.3566">19368 1164,'0'26,"0"-26,0 27,-27-27,-26 0</inkml:trace>
  <inkml:trace contextRef="#ctx0" brushRef="#br0" timeOffset="46824.3171">19341 793,'0'-26,"-26"26,-27 0,79 0</inkml:trace>
  <inkml:trace contextRef="#ctx0" brushRef="#br1" timeOffset="56777.3216">6985 2381,'0'-53,"0"27,-26 26,26-27,-27 27,27 0,0 27,0 52,-53 0,53 27,0 0,-53 26,53-26,0-27,0 1,0-54,0-26,27 0,52-26,0-54,27-25,-53 52,27-27,-54 27,27 1,-27 52,-26 52,0-25,0 26,27-27,-27 1,53-27,-53 53,53-53,0-53,0 0,-53 0,26-26,-26-80,0 53,0 0,0 27,0 52,0 27,-26 0,26 53,0-26,0-1,0 27,0 0,0-27</inkml:trace>
  <inkml:trace contextRef="#ctx0" brushRef="#br1" timeOffset="57159.2835">7911 2513,'0'-26,"27"26,25 0,-25 0,-1 0,27 0,-26 0,-27 0,53 0,-53 26</inkml:trace>
  <inkml:trace contextRef="#ctx0" brushRef="#br1" timeOffset="57301.2692">8043 2884,'27'0,"26"0,-27 0,1 0,-1 0,53 0</inkml:trace>
  <inkml:trace contextRef="#ctx0" brushRef="#br1" timeOffset="58007.1986">9922 2354,'53'0,"-53"-26,53 26,-53-79,26 52,-26-26,0 27,0-1,-53 27,27 0,-27 0,-26 0,26 53,26-26,-26 26,53 0,-53-27,53 53,0-26,0 0,0 27,27 25,-27-25,53 26,-53-53,53-1,-53 28,0-54,0 1,-27-27</inkml:trace>
  <inkml:trace contextRef="#ctx0" brushRef="#br1" timeOffset="58209.1785">9657 2725,'0'-27,"27"27,26 0,53-52,-27 52,27 0,0-27,26-26</inkml:trace>
  <inkml:trace contextRef="#ctx0" brushRef="#br1" timeOffset="58495.1499">10689 2275,'0'-53,"0"53,-53 80,-26-28,26 54,-26-26,26 52,0 0,53 1,0-28,0-52,26 0,80-53,0 53,0-53,0 0,-1-53</inkml:trace>
  <inkml:trace contextRef="#ctx0" brushRef="#br1" timeOffset="58861.1133">11086 2460,'0'-53,"79"0,1 53,-54 0,27 53,-26-26,-27 26,0 0,0 0,-27 0,-52 26,26-26,-26 53,52-27,27-53,0 27,0 0,27-53,52 0,27 0,79 0,-79 0,-53 0,0-26,-106-1</inkml:trace>
  <inkml:trace contextRef="#ctx0" brushRef="#br1" timeOffset="59065.0929">11192 2751,'0'-26,"0"26,53 0,0 0,-27 0,27 0,0 0,0 0,-27 0,1 0</inkml:trace>
  <inkml:trace contextRef="#ctx0" brushRef="#br1" timeOffset="59275.0719">11748 2460,'79'0,"-53"0,1 27,26 26,-27-27,-26 27,80 26,-80 1,-27 52,-79 27,-26-27,0-26,-1 0,28-27,78-79</inkml:trace>
  <inkml:trace contextRef="#ctx0" brushRef="#br1" timeOffset="59846.0148">10583 2831,'0'-27,"53"27,-26 0,-1 0,27 0,0 0,26 0,1 0,-1 0,-26 0,0 0,-53 0,-26 0</inkml:trace>
  <inkml:trace contextRef="#ctx0" brushRef="#br1" timeOffset="60518.9475">9551 2751,'0'-26,"0"26,0-53,-26 53,26 0,0 26,79-26,-26 0,27 0,52 0,-26 0</inkml:trace>
  <inkml:trace contextRef="#ctx0" brushRef="#br1" timeOffset="61133.886">12806 2751,'0'-26,"0"-1,79 27,1-52,-27 52,-1 0,-25 0,-27 26,0 0</inkml:trace>
  <inkml:trace contextRef="#ctx0" brushRef="#br1" timeOffset="61287.8706">12885 3042,'53'-26,"0"26,53-27,-27 27,-26 0,0 0,0 0,0 0</inkml:trace>
  <inkml:trace contextRef="#ctx0" brushRef="#br1" timeOffset="61889.8104">15637 1561,'53'-53,"-53"0,26 26,-26-25,0 52,0 79,-79-26,79 26,0 1,0 25,0-25,0-27,0 26,0-26</inkml:trace>
  <inkml:trace contextRef="#ctx0" brushRef="#br1" timeOffset="62359.7629">14446 2407,'53'0,"27"0,25 0,81 0,78 0,80 0,132-53,106 53,53-79,-185 79,-132 0,-1 0,-52-53,-53 53,-27 0,-27 0,-78 0,-27 0,-27 0,-26 27,-79-27</inkml:trace>
  <inkml:trace contextRef="#ctx0" brushRef="#br1" timeOffset="63299.6693">14684 2963,'0'-26,"27"26,-1-53,54 53,-1 0,0 0,-26 0,-26 26,-27 27,0-27,0 27,0 0,-27 27,1-27,-53 0,26 26,53-53,-53 27,53 0,26-26,1 26,26-53,26 0,27 0,-53 0,-27 0</inkml:trace>
  <inkml:trace contextRef="#ctx0" brushRef="#br1" timeOffset="63570.6423">14631 3228,'0'0,"27"0,52 0,-26 0,0 0,27 0,-1-27,0 27,1 0,-1 0,-26 0,0 0</inkml:trace>
  <inkml:trace contextRef="#ctx0" brushRef="#br1" timeOffset="63863.613">15690 3307,'0'0,"26"0,27-53,27 53,-1-26,0 26,-26 0,-26 0,-1 0</inkml:trace>
  <inkml:trace contextRef="#ctx0" brushRef="#br1" timeOffset="64102.5891">15928 3095,'0'-26,"-27"26,-25 26,52 27,0-26,0-1,0 27,0-26,0-1,0 27,0 0,52-53</inkml:trace>
  <inkml:trace contextRef="#ctx0" brushRef="#br1" timeOffset="64335.5658">16219 2963,'0'-26,"0"26,0 26,53 27,-53 0,0 0,0 0,0 0,0 26,0-26</inkml:trace>
  <inkml:trace contextRef="#ctx0" brushRef="#br1" timeOffset="64554.5439">16589 2804,'0'0,"0"53,0 0,0 26,0 1,0-1,0 27,0 53,0-27,0 0,-79-52,-53 26,-27-27,53-79</inkml:trace>
  <inkml:trace contextRef="#ctx0" brushRef="#br1" timeOffset="65151.4842">14552 2725,'0'53,"0"-27,-106 54,53-27,0 26,1-26,52 26,0 1,0-1,0 0,52 54,107-1,79-79</inkml:trace>
  <inkml:trace contextRef="#ctx0" brushRef="#br1" timeOffset="65874.4117">17066 2831,'0'-53,"-53"53,26 0,-79 53,54 53,-28 26,27 27,53-27,-53 27,53-54,0 1,27 0,-1-26,54-28,-1-52,-26 0</inkml:trace>
  <inkml:trace contextRef="#ctx0" brushRef="#br1" timeOffset="66307.3686">17304 2963,'0'-26,"53"26,-27 0,27 0,-26 0,-1 0,27 26,-53 0,0 54,0-27,-27 0,1 0,-27 26,27-53,26 1,-53 26,53 0,26-53,1 53,52-53,0 0,1 0,-27 0</inkml:trace>
  <inkml:trace contextRef="#ctx0" brushRef="#br1" timeOffset="66578.3415">17224 3254,'27'-53,"-1"53,1 0,52 0,1 0,25 0,1 0,0 0,-27 0,1 0,-27 0</inkml:trace>
  <inkml:trace contextRef="#ctx0" brushRef="#br1" timeOffset="66839.3154">18098 3281,'0'0,"52"0,-25 0,26-27,26 27,27 0,-53 0,0 0,-27 0,-26-53</inkml:trace>
  <inkml:trace contextRef="#ctx0" brushRef="#br1" timeOffset="67087.2904">18389 3095,'0'-26,"-27"26,-26 0,53 26,0 54,0-27,0 0,-26-1,26 28,0-27,0 0,0-27</inkml:trace>
  <inkml:trace contextRef="#ctx0" brushRef="#br1" timeOffset="67521.2467">18759 2937,'0'-27,"79"27,-52-26,-1 26,27 0,-53 53,0-1,-26-25,-1 26,-26-27,53 1,-53-27,53 53,0 26,53-79,0 0,53 0,-27 0,-26 27,-26-27,-27 52,-53 1,0-53,-53 80,27-80,26 53,26-53</inkml:trace>
  <inkml:trace contextRef="#ctx0" brushRef="#br1" timeOffset="67747.2246">19420 2646,'0'26,"0"53,0-26,53 0,-53 0,27 26,-27 1,0-1,0 1,-27-1,-78 27,-54 26,-26 0,79-79</inkml:trace>
  <inkml:trace contextRef="#ctx0" brushRef="#br1" timeOffset="73115.6877">23733 2487,'0'-27,"0"1,0-1,-26 27,26-53,-27-26,1 79,-54 0,27 0,1 53,-1 0,0 0,53 0,-27 0,27-27,0 27,0-53,27 27,26-27,-27 0,1 0,25-27,-25-26,-27 27,53-27,-53 0,26 53,27 0,0 53,-26-27,26 1,-53 26,52-27,-52 27,0 26,0-26,0-26,0-27</inkml:trace>
  <inkml:trace contextRef="#ctx0" brushRef="#br1" timeOffset="74614.5377">24977 2381,'0'-27,"0"-25,0 25,0 1,0 26,-80 0,54 0,-27 0,0 0,-26 26,26-26,26 53,27 26,0-52,53 26,27-53,-1 53,0-53,1 53,-27 0,0-27,-53 27,0-27,0 1,-27 26,-26-27,0-26,-26 53,26-53,26 0,-25 0,25 0,27-26,0-27,0 26,27 1,-27-27,52 53,-52-27,53 27,0 0,-53 0,80 0,-27 80,0-80,-1 26,1-26,53 0,-26 0,-28 0,-25-53,-27 27,53-27,-53 27,-27 26,1 0,-1 0,-25 26,-1-26,53 79,-53-52,53 26,0-27,0-26,53 27,0-27,-1 0,1 0,0 0,-26 0,-1 0,-26 0,53 0,-26 0,-1 0,1 0,25 0,-25 0,-1 0,-26 0,0 79,0-53,-26-26,26-26,0-27,53 27,-53-1,79-26,-52 0,26 53,-27 0</inkml:trace>
  <inkml:trace contextRef="#ctx0" brushRef="#br1" timeOffset="74801.5191">26088 2672,'0'0,"-27"0,27 53,0 0,0 0,0 26,0-26,0-27,0 1,0 26,0-27</inkml:trace>
  <inkml:trace contextRef="#ctx0" brushRef="#br1" timeOffset="74982.501">26247 2275,'53'-26,"-53"79,-53 26,0-53</inkml:trace>
  <inkml:trace contextRef="#ctx0" brushRef="#br1" timeOffset="75358.4629">26405 2884,'53'0,"53"0,-79 0,-1 0,-26-27,53 1,-53-1,0-26,0 27,0-1,-26 27,-1 0,-26 27,0 26,53 0,0-27,0 27,0 0,0-53,0 53,53-53,-53 53,53-53,-26 0</inkml:trace>
  <inkml:trace contextRef="#ctx0" brushRef="#br1" timeOffset="75680.4311">27014 2751,'0'-53,"-26"53,-1 0,-52 0,52 53,27 0,0 0,0 0,53-53,0 53,0-53,0 0,-53 26,0 27,-53 0,-26-26,-1 26,-26 26,53-52,1-27</inkml:trace>
  <inkml:trace contextRef="#ctx0" brushRef="#br1" timeOffset="78964.1027">27596 2698,'0'-26,"0"52,0 27,-106 27,106-27,-53-27,53 27,0 0,0-27,53-26,0 53,-26-53,-1 0,27 0,-53-53</inkml:trace>
  <inkml:trace contextRef="#ctx0" brushRef="#br1" timeOffset="79138.0854">27781 2672,'0'-26,"0"26,0 52,0 54,0 53,0-53</inkml:trace>
  <inkml:trace contextRef="#ctx0" brushRef="#br1" timeOffset="79407.0585">27861 3307,'26'0,"1"0,25 0,28 0,-1-53,-52 53,26 0,-27-26,1 26,25 0,-52 26,0 1,0 25</inkml:trace>
  <inkml:trace contextRef="#ctx0" brushRef="#br1" timeOffset="79864.0123">28840 2487,'0'-53,"-27"79,27 27,-53 27,53-1,0 0,-53 54,53-1,0-53,0 1,0-1,0-52,0-1,53-26</inkml:trace>
  <inkml:trace contextRef="#ctx0" brushRef="#br1" timeOffset="80367.9619">29184 2566,'52'-26,"-52"105,0 0,0 1,-52-1,52 27,0-27,-53-26,53-26,0-1,53-26,-27 0,-26 0,53 0,0 106,0-79,53 52,-1-79,-25 0,-1 0,-26 0,0-79,-53 52,0-26,0 27,-26-27,-27 53,0-27,0 27,0 0,0 0,53 27,0 26,0 0,53 0,26-1,1 1,-1-26,0-27,-52 79,-27-79</inkml:trace>
  <inkml:trace contextRef="#ctx0" brushRef="#br1" timeOffset="80621.9365">28601 2619,'0'-26,"27"26,-1 0,54 0,-27 0,0 0,26 0,0 0,54 79,-28-79</inkml:trace>
  <inkml:trace contextRef="#ctx0" brushRef="#br1" timeOffset="81529.8461">29184 2672,'52'0,"-25"0,26 0,26 0,-26 0,0 0,0 0,0 0,0 0</inkml:trace>
  <inkml:trace contextRef="#ctx0" brushRef="#br1" timeOffset="82271.772">30374 2487,'0'-27,"27"-26,-27 27,0 52,0 27,0 53,0 53,-27 26,27-26,0-27,0 27,0-27,0-26,0-27,0 1,0-27,0-27,0 1,-26-27,26-53</inkml:trace>
  <inkml:trace contextRef="#ctx0" brushRef="#br1" timeOffset="82578.7413">30401 2937,'0'-27,"26"-26,1 53,25-26,-25 26,26 0,-27 0,1 26,-27 27,0-26,0-1,0 27,0-53,-53 79,0-79,26 27,1-27,26 53,0-27</inkml:trace>
  <inkml:trace contextRef="#ctx0" brushRef="#br1" timeOffset="82892.7099">30824 3042,'-26'0,"26"0,-53 53,53-26,0-1,0 27,26-26,1-27,25 26,1-26,-26-26,-27-1,0 1,0-27,0 26,-27-26,27 27,0 26,80 0</inkml:trace>
  <inkml:trace contextRef="#ctx0" brushRef="#br1" timeOffset="83343.6648">31380 3016,'-53'0,"26"26,-26-26,0 27,53-1,-53-26,53 80,0-1,0-26,0-53,53 0,-26 0,-1 0,27-26,-26-1,26-26,-53 27,26 26,-26-27,0 27,0 27,0 26,0-27,0 1,53-27,-53 52,26-52,54-26,-80 0,53-54,-53 1,79-1,-79 27,0 1,0-1,-26 53,26 53,-27 26,27-53</inkml:trace>
  <inkml:trace contextRef="#ctx0" brushRef="#br1" timeOffset="84408.5583">31856 3148,'-53'0,"79"0,1 0,-1 0,27 0,-26-53,26 27,0-54,-53 28,0 25,0 1,0 26,-53 0,26 0,1 0,-27 26,53 53,-27-52,27 26,0 0,0 26,53-79,0 27,0-27,0 0,0 0,26 0,-52 0,-1 0,-26 53,0-53,0 79,0-53,0-26,0-53,0 27,0 0,0-27,0 53,0-53,53 53,26 0,-52 0,-1 0,54 53,-27-53,-27 26</inkml:trace>
  <inkml:trace contextRef="#ctx0" brushRef="#br1" timeOffset="84768.5223">32914 3095,'0'-26,"-79"26,-1 0,54 0,0 0,26 53,-80-53,80 53,0 26,0-52,53 25,-26-25,25 26,-25 0,-27-27,0-26,-53 0,-26 0,-1 0,-26 53,27-53,53 0</inkml:trace>
  <inkml:trace contextRef="#ctx0" brushRef="#br1" timeOffset="86184.3807">24183 3810,'-27'0,"-25"0,52 26,0 54,0-54,105 27,-52-53,0 0,-26 0,26-27,-53-52,0 53,0-1,-27-26,1 53,-1 0,-52 0,79 27,0 26,106 0,0-53,-1 0,54 0,-27 0,1 0,-80-53,0 0,-53 0,0 0,0 0,-27-26,1 52,-27 27,26 0,1 0,-1 0,-52 79,79 1,0 52,0-26,0 0,0 0,26 26,-26 0,53 1,-53-28,0 1,0 0,-26-53,26-27,-53-26,53 27</inkml:trace>
  <inkml:trace contextRef="#ctx0" brushRef="#br1" timeOffset="86372.3619">24791 4551,'0'-53,"0"53,80 0,-54 0,27 0,0 0,0 0,0 0,0 0</inkml:trace>
  <inkml:trace contextRef="#ctx0" brushRef="#br1" timeOffset="87199.2792">26564 3889,'0'-26,"53"26,0 0,-27 0,1 0,26 53,-27-27,-26 27,53 26,-53-26,0 0,-26 0,26 0,-80-27,80 27,-53-53,53 53,0 0,80 0,-1-53,1 0,25 0,-52 0,-26 0</inkml:trace>
  <inkml:trace contextRef="#ctx0" brushRef="#br1" timeOffset="87460.2531">26644 4233,'79'0,"27"0,26 0,0 0,27 0,-27 53,-52-53</inkml:trace>
  <inkml:trace contextRef="#ctx0" brushRef="#br1" timeOffset="87708.2283">27834 4418,'27'0,"26"0,-1 0,28 0,-1 0,1 0,-54 0,1 0</inkml:trace>
  <inkml:trace contextRef="#ctx0" brushRef="#br1" timeOffset="87932.2059">28019 4207,'0'-53,"0"53,0-27,0 80,0 0,0 0,0 26,0-26,0 0,0 0,0 0,0 0,0-27,27-26,26 0</inkml:trace>
  <inkml:trace contextRef="#ctx0" brushRef="#br1" timeOffset="88194.1797">28549 4127,'0'-53,"26"27,-26 52,0 27,0 0,0 26,0 27,0-26,0-1,0-26,0-27,0 27</inkml:trace>
  <inkml:trace contextRef="#ctx0" brushRef="#br1" timeOffset="88428.1563">28998 4074,'53'0,"-53"27,27 26,-27 26,0-26,0 0,0 0,-27 26,-26-26,27 26,-53-26,-1 27,-52-1,0 0,26-79</inkml:trace>
  <inkml:trace contextRef="#ctx0" brushRef="#br1" timeOffset="89012.0977">26379 3757,'0'0,"0"53,-79 53,-1-27,27 53,0-26,53 26,-53-26,53-26,0-1,27 27,52-27,1-26,52-53</inkml:trace>
  <inkml:trace contextRef="#ctx0" brushRef="#br1" timeOffset="89950.0041">29528 4312,'26'0,"0"0,-26 53,0-26,0-1,0 1,0 26,0-53,0 53,-52-53,52 26</inkml:trace>
  <inkml:trace contextRef="#ctx0" brushRef="#br1" timeOffset="90271.9719">30639 4207,'0'-27,"53"27,-27 0,1 0,26 53,-53-27,26 27,-26-26,0-1,0 1,-26 52,-27-52,53 26,0-27,53-26,52 0,1 0,0 0,26-53,-26-26</inkml:trace>
  <inkml:trace contextRef="#ctx0" brushRef="#br1" timeOffset="90440.955">31485 4021,'53'-53,"-53"106,0 0</inkml:trace>
  <inkml:trace contextRef="#ctx0" brushRef="#br1" timeOffset="90737.9253">31909 4445,'26'0,"1"0,-1 0,27 0,-53 0,53-53,-53 26,53-26,-53 27,-53 26,27 0,-1 26,-26 1,27 26,26-27,-53 1,53 26,0-27,26 1,1-27,52 52,0-52</inkml:trace>
  <inkml:trace contextRef="#ctx0" brushRef="#br1" timeOffset="90909.9081">32411 4603,'53'0,"0"0,-53 27,27-27,-27 53,0-27,0 1,-53 26,-27-27,-52 27,26-53</inkml:trace>
  <inkml:trace contextRef="#ctx0" brushRef="#br1" timeOffset="91920.807">24368 5741,'0'-26,"0"-27,106 0,-80 53,1 0,26 0,-27 0,-26 26,27 27,-27 0,0 0,0 0,-53 26,26-26,-26 0,53 0,-26-26,26-1,0 27,26-27,27-26,27 53,-1-53,0 0,-52 0</inkml:trace>
  <inkml:trace contextRef="#ctx0" brushRef="#br1" timeOffset="92161.7827">24421 5979,'0'-26,"53"26,0 0,26 0,1 0,25 53,-25-53,-27 0</inkml:trace>
  <inkml:trace contextRef="#ctx0" brushRef="#br1" timeOffset="92381.7607">24977 6138,'53'0,"0"0,26 0,-26 0,0 0,-27 0,-26-53</inkml:trace>
  <inkml:trace contextRef="#ctx0" brushRef="#br1" timeOffset="92581.7407">25188 6006,'0'-53,"0"79,-26 27,26 0,0 0,0 0,0 26,0-26,0-26,26-27</inkml:trace>
  <inkml:trace contextRef="#ctx0" brushRef="#br1" timeOffset="92798.7191">25453 5794,'26'0,"-26"0,0 53,0 0,0 0,0 0,0 26,0-26,0 0,0-27</inkml:trace>
  <inkml:trace contextRef="#ctx0" brushRef="#br1" timeOffset="93009.6981">25823 5794,'27'0,"26"0,-27 0,1 27,-27 25,53 1,-53 0,0 27,-53-1,-27 53,-105-26,0 26,0-52,26-1,27-79</inkml:trace>
  <inkml:trace contextRef="#ctx0" brushRef="#br1" timeOffset="93362.6627">24209 5582,'0'-26,"-53"52,-26 54,53-27,-27 26,53 53,-53-26,53 0,26 53,54 0,52-27,27 0,52-79</inkml:trace>
  <inkml:trace contextRef="#ctx0" brushRef="#br1" timeOffset="93917.6073">26379 6138,'0'0,"26"53,-26-27,0 1,0 26,0-27,-52-26</inkml:trace>
  <inkml:trace contextRef="#ctx0" brushRef="#br1" timeOffset="94449.5541">27093 5477,'-26'26,"-80"80,0 26,27 27,26 0,26-54,27 28,0-27,0-27,0-26,80 0,-1-53</inkml:trace>
  <inkml:trace contextRef="#ctx0" brushRef="#br1" timeOffset="94779.5211">27199 5847,'80'0,"-54"-26,0 26,54 26,-80 0,0 54,0-27,0 0,0-27,-27 27,27-27,-53 27,27-26,26 26,0 0,26-53,27 53,27-53,-1 0,-52 0</inkml:trace>
  <inkml:trace contextRef="#ctx0" brushRef="#br1" timeOffset="95004.4984">27093 6138,'27'-53,"-1"53,27-53,0 53,0 0,-53 0,53 53,0-53,0 53,0-53,26 53,0-53</inkml:trace>
  <inkml:trace contextRef="#ctx0" brushRef="#br1" timeOffset="95228.4761">27808 6217,'0'0,"26"0,1 0,52 0,-26 0,26 0,1 0,-1 0,-26 0,0 0,-53-26</inkml:trace>
  <inkml:trace contextRef="#ctx0" brushRef="#br1" timeOffset="95422.4567">28178 6085,'0'-26,"0"-27,0 26,0 27,0 80,0-27,0-1,-53 28,53-1,0 27,0-27</inkml:trace>
  <inkml:trace contextRef="#ctx0" brushRef="#br1" timeOffset="95656.4334">28522 6006,'0'-27,"27"27,-27 80,0-27,0-1,0 28,0-1,0 1,-27 25,27-52,0-26</inkml:trace>
  <inkml:trace contextRef="#ctx0" brushRef="#br1" timeOffset="95872.4117">28972 5900,'0'26,"26"1,-26 26,0 26,0 0,0-26,0 27,0-27,-53 0,1 26,-1-53,-27-26,54 53</inkml:trace>
  <inkml:trace contextRef="#ctx0" brushRef="#br1" timeOffset="96210.378">29104 5529,'0'-52,"80"52,-80-27,26 27,-26 0,53 79,-53-52,0-1,0 27,0-26,0 26,0-27,0 27,26-53,27 0,-26 27,26-27</inkml:trace>
  <inkml:trace contextRef="#ctx0" brushRef="#br1" timeOffset="96949.3041">29395 6244,'0'-27,"53"27,-26 0,-27 0,26 53,-26-26,0 26,0 26,-53-26,27-27,-1-26</inkml:trace>
  <inkml:trace contextRef="#ctx0" brushRef="#br1" timeOffset="97316.2674">30295 5688,'26'0,"1"0,-27 53,0-26,0 26,0-1,0 28,-27-54,27 1,-53 26,53-27,0 27,-26-53,26 53,0-53,26 26,54-26,-27 0,0 0</inkml:trace>
  <inkml:trace contextRef="#ctx0" brushRef="#br1" timeOffset="97555.243">30242 6006,'0'-53,"26"53,54 26,-1-26,0 27,1-27,-1 53,1-53</inkml:trace>
  <inkml:trace contextRef="#ctx0" brushRef="#br1" timeOffset="97781.2209">30824 6164,'53'0,"0"0,-53 0,26 0,27 0,0 0,0 0,-27 0,-26-26</inkml:trace>
  <inkml:trace contextRef="#ctx0" brushRef="#br1" timeOffset="97982.2007">31062 6059,'0'26,"0"27,0 0,0 0,-53 0,53 0,0 0</inkml:trace>
  <inkml:trace contextRef="#ctx0" brushRef="#br1" timeOffset="98208.1782">31300 5953,'27'-53,"-27"53,0 53,-27 26,27-26,-26 0,26 0,0 0,0 0</inkml:trace>
  <inkml:trace contextRef="#ctx0" brushRef="#br1" timeOffset="98419.1571">31644 5847,'27'0,"-27"26,53 27,-53 0,0 27,0-1,-27 0,-52 1,-27 52,0-26,-26-27,-27-26</inkml:trace>
  <inkml:trace contextRef="#ctx0" brushRef="#br1" timeOffset="99019.0971">29977 5741,'0'0,"0"27,-53 52,53 0,-53-26,53 0,0 27,0-1,27 27,26-27,53 1,0-80,26 52</inkml:trace>
  <inkml:trace contextRef="#ctx0" brushRef="#br1" timeOffset="99668.0321">31538 4974,'80'0,"-54"0,27 0,0 53,-53-27,0 1,0 26,0-27,-79 27,52-53,27 0,53 0,-26 53,25-53,-52 26,27-26,-27 27,0 26,-27-27,-52 54,0-28,-1-52</inkml:trace>
  <inkml:trace contextRef="#ctx0" brushRef="#br1" timeOffset="100463.9524">31935 6191,'53'0,"-53"53,0 0,-26 0,-1 0</inkml:trace>
  <inkml:trace contextRef="#ctx0" brushRef="#br1" timeOffset="100659.9325">32094 6376,'53'0,"-53"-26,53 26,0 0,-53 26,26-26,1 0</inkml:trace>
  <inkml:trace contextRef="#ctx0" brushRef="#br1" timeOffset="100899.909">32597 6350,'26'0,"27"0,-26 0,-1 0</inkml:trace>
  <inkml:trace contextRef="#ctx0" brushRef="#br1" timeOffset="101079.891">32914 6376,'27'0,"26"0,-27 0</inkml:trace>
  <inkml:trace contextRef="#ctx0" brushRef="#br1" timeOffset="101333.8656">33285 6403,'26'0,"27"0,-27 0</inkml:trace>
  <inkml:trace contextRef="#ctx0" brushRef="#br1" timeOffset="102429.7559">30215 5662,'27'0,"26"0,0 0,-27 0,-26 0,0 53,0-53,0 26,0 1,0-1</inkml:trace>
  <inkml:trace contextRef="#ctx0" brushRef="#br1" timeOffset="107420.7309">11774 4630,'0'-27,"-53"27,53-26,53 26,0 0,0 0,0 0,0 0,0 0,-27 53,0-53,27 0,0 0,0 0,0 0,0 0,-26 0,25 0,1 0,27 0,-27 0,26 0,-26 0,0-27,-27 27,27 0,-26 0,-27-26,26 26,54 0,-80-53,52 53,-25 0,-1 0,27-26,-26 26,-1 0,54 0,-54-27,0 27,54 0,-80-53,26 53,54 0,-54 0,27 0,-53-26,53 26,0 0,0-53,0 53,0-27,-27 27,1 0,25 0,-52-26,80 26,-27-53,-27 53,-26-26,53 26,-26-53,26 53,-27 0,-26-27,53 27,0 0,-53-26,53 26,-27 0,-26-53,27 53,-1 0,27 0,-53-27,26 27,27 0,0 0,27 0,-27-53,-27 53,27 0,-53-26,79 26,-52 0,-27-26,26 26,27 0,-26 0,-1 0,1 0,-27-27,79 27,-53-53,-26 53</inkml:trace>
  <inkml:trace contextRef="#ctx0" brushRef="#br1" timeOffset="107860.7309">15214 3704,'-53'0,"53"-53,0 106,26-53,-26 26,27 1,25-27,-52 53,27-53,-27 53,0-27,-27 27,27-27,-79 27,26 27,27-27,-27 0,53 26</inkml:trace>
  <inkml:trace contextRef="#ctx0" brushRef="#br1" timeOffset="110967.7309">9260 4868,'0'-53,"-52"53,52-26,0-1,0 27,0 27,0 26,0 26,0-26,0 0,0 0,0 0,0-27,26 1,0-27</inkml:trace>
  <inkml:trace contextRef="#ctx0" brushRef="#br1" timeOffset="111163.7309">9340 4709,'26'0,"-26"-53,0 27,53 79,-53 26,0 27,0 0</inkml:trace>
  <inkml:trace contextRef="#ctx0" brushRef="#br1" timeOffset="111430.7309">9631 5397,'0'-26,"26"26,-26-53,53 0,-53 0,27 53,26-53,-27 53,-26-26,53 26,26 0,-52 0,26 26,0 1,-53 52,26-53,-26 54</inkml:trace>
  <inkml:trace contextRef="#ctx0" brushRef="#br1" timeOffset="111881.7309">10557 4471,'0'-26,"0"52,0 54,0 25,0-25,0-1,0 0,0-26,0 0,0 0,0 0,0-26,53-27,0 0</inkml:trace>
  <inkml:trace contextRef="#ctx0" brushRef="#br1" timeOffset="112398.7309">11086 4471,'27'0,"-27"0,0 80,0 52,0-26,-80-1,80-25,-53-1,53-26,0-26,0 26,27-53,26 0,26-27,-26-26,-53 0,53 0,-53 106,0-26,0 52,26-26,54-27,-27-26,-1 53,1-53,0 0,-26-26,-27-27,53 0,-53 27,0-27,-27 53,-26 0,27 0,-1 0,-26 0,53 53,0-27,27 1,26 25,0-25,53-27,-27 53,0-53,-26 0</inkml:trace>
  <inkml:trace contextRef="#ctx0" brushRef="#br1" timeOffset="112684.7309">10372 4656,'26'0,"27"0,0 0,53-26,-27 26,27-27,0 27,-27 0,1 0,-1 0,-53 53</inkml:trace>
  <inkml:trace contextRef="#ctx0" brushRef="#br1" timeOffset="114178.7309">8969 5688,'0'-26,"0"-1,-26 27,-1 0,1 0,-27 0,-26 0,26 0,0 0,0 53,27 0,52-26,27-27,26 0,27 53,-27-53,-26 52,0 1,0-53,-53 80,0-27,0-27,-26-26,-1 79,-26-79,0 27,1-27,25 0,-26 0,27 0,26 0,0-53,0 53,0-53,79 53,-26 0,0-26,26 26,27 0,53 0,0-53,-27 53,0-80,-79 80,-53-53,53 53,-53-52,-26-28,-1 80,-26 0,0 0,0 0,27 0,26 53,-53-53,53 79,26-26,1-53,26 53,-27-53,27 53,-26-53,-1 27,27 26</inkml:trace>
  <inkml:trace contextRef="#ctx0" brushRef="#br1" timeOffset="114460.7309">9922 5979,'26'0,"-26"-26,27 26,52 26,-79 27,27-26,-27-1,0 27,0-27,0 1,0 26,0-80,0-52,0 26,0-26,53 26,-53 0,0 79</inkml:trace>
  <inkml:trace contextRef="#ctx0" brushRef="#br1" timeOffset="114678.7309">10478 5847,'0'26,"0"27,0 0,0 0,0 0,0 26,0-52,0-1,0 1</inkml:trace>
  <inkml:trace contextRef="#ctx0" brushRef="#br1" timeOffset="114844.7309">10610 5688,'0'-53,"0"80,0-1</inkml:trace>
  <inkml:trace contextRef="#ctx0" brushRef="#br1" timeOffset="115459.7309">10848 6138,'26'0,"1"0,26 0,26-26,-26 26,-26-53,25 26,-52-52,0 52,0 1,0-27,-26 53,-27 0,0 0,0 26,0 1,53 52,-26-52,26-1,0 27,0-26,53 25,-27-52,27 0,0 0,26 0,-26 0,0-26,0 0,-26-27,26 26,-53-26,52 27,-52-1,0 27,-79 0,53 27,26-1,0 1,0 26,26-53,27 53,-27-53,1 52,26-25,-53-1,-53-26,-53 80,27-27,-1-27,1-26</inkml:trace>
  <inkml:trace contextRef="#ctx0" brushRef="#br1" timeOffset="116358.7309">12277 5609,'0'-27,"0"-78,0 78,0 1,0-1,-53 27,53-53,-53 53,0 0,26 0,1 27,-27-1,27 27,26 26,-80 1,80-27,0 26,0 27,0 26,0-52,0-1,27-26,-27-27,0 27,26-53,-26 53</inkml:trace>
  <inkml:trace contextRef="#ctx0" brushRef="#br1" timeOffset="116569.7309">11827 5953,'0'-53,"0"26,26 27,1 0,26 0,0 0,26 0,-26 0</inkml:trace>
  <inkml:trace contextRef="#ctx0" brushRef="#br1" timeOffset="117010.7309">12277 5847,'-27'0,"27"0,-26 0,26 26,0 27,0-53,53 0,0 0,0-26,-1 26,1 0,0 0,-53 0,0 106,0-53,0-53,0 26,-26-26,26 0,0-53,26-26,-26 26,80 0,-27 53,-53 26</inkml:trace>
  <inkml:trace contextRef="#ctx0" brushRef="#br1" timeOffset="117461.7309">12726 6059,'0'-27,"53"27,0-53,-26 53,-27 53,0 0,0-26,26-27,-26 0,53-53,-53 26,27 1,-27-54,53 133,-53-26,0-1,0 54,26-80,0 0,27 0,-53-53,80 0,-27 0,-27-27,-26 54,27 26,-27 26,52 27,-52 27,0-27,27 0,-27-27,53-26</inkml:trace>
  <inkml:trace contextRef="#ctx0" brushRef="#br1" timeOffset="121300.7309">7038 7408,'0'-53,"0"0,0 27,-27 26,-25 0,52 26,-53 27,0 0,26 26,27-26,-53 0,53 0,0 0,0 26,0-26,0 0,0 0,0-26,0 26,0-27,0 0,-26-26</inkml:trace>
  <inkml:trace contextRef="#ctx0" brushRef="#br1" timeOffset="121518.7309">6588 7699,'0'0,"53"0,0 0,0 0,26 0,1 0,-1 0,0 0,1 0,-27 0</inkml:trace>
  <inkml:trace contextRef="#ctx0" brushRef="#br1" timeOffset="121758.7309">7726 7567,'53'-27,"0"27,0 0,-27 0,27 0,-53 0,0 53</inkml:trace>
  <inkml:trace contextRef="#ctx0" brushRef="#br1" timeOffset="121892.7309">7832 7858,'53'0,"0"0,26 0,-26 0,0 0,-27 0,-26 26</inkml:trace>
  <inkml:trace contextRef="#ctx0" brushRef="#br1" timeOffset="123228.7309">11165 6561,'27'-53,"-27"27,0-53,0 79,-53 79,53 27,-79 26,79-26,0-27,-27 1,27 26,0-27,0-26</inkml:trace>
  <inkml:trace contextRef="#ctx0" brushRef="#br1" timeOffset="123760.7309">9604 7434,'0'0,"0"0,80 0,-1-52,1 52,25 0,28 0,105 0,0 0,132 0,54 0,105 0,53 0,26 0,-105 0,26 0,-132 0,-26-53,-107 53,-26 0,-132 0,-53 0,-26 0,-27 0,0 53,-27-53</inkml:trace>
  <inkml:trace contextRef="#ctx0" brushRef="#br1" timeOffset="124681.7309">9737 7937,'0'-79,"53"79,0-27,-1 27,1 0,0 0,-26 27,-27 26,0-27,0 1,0 26,0 26,-53-26,26-27,-26 27,53-26,-26 26,26-27,0 1,53 25,53 1,-27-53,-26 27,0-27,0 0</inkml:trace>
  <inkml:trace contextRef="#ctx0" brushRef="#br1" timeOffset="124938.7309">9657 8202,'-53'0,"53"-27,53 27,0 0,27 0,25 0,81 0,-28 27,-25-27,-1 0</inkml:trace>
  <inkml:trace contextRef="#ctx0" brushRef="#br1" timeOffset="125213.7309">10742 8308,'0'-27,"27"27,-1 0,27 0,26 0,1-53,-1 53,-52 0</inkml:trace>
  <inkml:trace contextRef="#ctx0" brushRef="#br1" timeOffset="125453.7309">10954 8122,'0'-26,"0"79,0 0,-53 53,53-27,0 27,-53-27,53-26,0 26,0-52</inkml:trace>
  <inkml:trace contextRef="#ctx0" brushRef="#br1" timeOffset="125710.7309">11218 8122,'53'-53,"-53"80,0-1,0 27,0 0,0 27,-26-1,26 0,0-26</inkml:trace>
  <inkml:trace contextRef="#ctx0" brushRef="#br1" timeOffset="125942.7309">11721 7831,'0'53,"0"0,0 27,0-1,0 0,0 27,0 0,-53 26,0-52,-26 25,-53 1,-1-26,1-27</inkml:trace>
  <inkml:trace contextRef="#ctx0" brushRef="#br1" timeOffset="126520.7309">9525 7778,'0'27,"-53"52,-26 1,-1 25,54-25,26-1,-53 27,53-53,26 26,54 27,52 0,27 0,0-53</inkml:trace>
  <inkml:trace contextRef="#ctx0" brushRef="#br1" timeOffset="127524.7309">11986 7964,'0'26,"-53"1,26 52,-26-26,27 0,26 0,0 26,0 0,0 27,53-26,53-1,-27-26,0-53</inkml:trace>
  <inkml:trace contextRef="#ctx0" brushRef="#br1" timeOffset="127944.7309">12277 7884,'26'0,"1"0,26 27,-27-27,27 53,-53-27,0 27,0-27,0 27,-53 27,27-27,-27-27,0 27,26-26,27 25,0-25,0-1,0 27,53-53,53 27,-27-27,1 0,-27 0</inkml:trace>
  <inkml:trace contextRef="#ctx0" brushRef="#br1" timeOffset="128192.7309">12197 8202,'0'-27,"0"27,27 0,26 0,26 0,0 27,27-27,27 79,-28-79,-25 0</inkml:trace>
  <inkml:trace contextRef="#ctx0" brushRef="#br1" timeOffset="128423.7309">13044 8334,'0'0,"79"0,-52 0,26 0,26 0,0 0,1 0,-27 0,-53-26,26 26</inkml:trace>
  <inkml:trace contextRef="#ctx0" brushRef="#br1" timeOffset="128641.7309">13282 8149,'27'-53,"-27"79,0 54,-27-1,27 1,-53-1,53-26,0 0,27 0</inkml:trace>
  <inkml:trace contextRef="#ctx0" brushRef="#br1" timeOffset="128925.7309">13732 7937,'0'-53,"0"80,0 52,-53 27,53-27,0 1,0-1,0-26,0 0,0 0,0 0</inkml:trace>
  <inkml:trace contextRef="#ctx0" brushRef="#br1" timeOffset="129172.7309">13917 8361,'53'0,"-53"-27,53 27,0 0,0 0,0 0,0 0,-27 0,27 0,-27 0</inkml:trace>
  <inkml:trace contextRef="#ctx0" brushRef="#br1" timeOffset="129384.7309">14102 8149,'0'-27,"0"27,0 27,0 26,0-27,0 27,0 0,-26 26,26-26,0-26,0-1,0-26</inkml:trace>
  <inkml:trace contextRef="#ctx0" brushRef="#br1" timeOffset="129735.7309">14393 7964,'27'0,"-27"-53,53 53,26 0,-26 0,-53 53,0 0,0-27,0 0,-26 27,-27-26,26 26,-26-53,53 53,-26-53,26 26,26 27,27-53,53 0,-27 0,1 0,-1 0,-26 0,-26 0</inkml:trace>
  <inkml:trace contextRef="#ctx0" brushRef="#br1" timeOffset="129955.7309">15002 7831,'26'0,"-26"27,53 26,-53 53,0-27,0 0,0 27,-53-26,0 52,27-53,-53 27,26-53,-27-53</inkml:trace>
  <inkml:trace contextRef="#ctx0" brushRef="#br1" timeOffset="131153.7309">16245 7593,'0'-26,"27"26,26 0,0 0,-27 0,1 0,-27 26,26-26</inkml:trace>
  <inkml:trace contextRef="#ctx0" brushRef="#br1" timeOffset="131311.7309">16351 7937,'53'0,"27"0,-1 0,-26 0,-27 0</inkml:trace>
  <inkml:trace contextRef="#ctx0" brushRef="#br1" timeOffset="132121.7309">17224 6985,'0'-27,"27"27,-1 0,-26 27,0 26,0 26,0 0,0 27,-26 0,26 26,-53-26,53-79</inkml:trace>
  <inkml:trace contextRef="#ctx0" brushRef="#br1" timeOffset="132346.7309">16880 7831,'53'0,"-26"0,26 0,26 0,0 0,1 0,-27 0,0 0,0 0,0 0,-1 53,-25-53</inkml:trace>
  <inkml:trace contextRef="#ctx0" brushRef="#br1" timeOffset="132871.7309">17066 8175,'79'0,"-53"53,1-53,26 27,-27-27,-26 79,0-26,0-27,0 1,-26 26,-27-27,26-26,27 53,-52-53,52 27,26-27,27 0,0 0,26 0,-26 0,0 0,0 0</inkml:trace>
  <inkml:trace contextRef="#ctx0" brushRef="#br1" timeOffset="133892.7309">18838 6932,'27'26,"-27"54,0-1,0 0,0 1,0-1,0 0,0 1,0 26,0-80</inkml:trace>
  <inkml:trace contextRef="#ctx0" brushRef="#br1" timeOffset="134175.7309">18283 7831,'79'0,"-26"0,26 0,27 0,53 0,53 0,52 0,-52 27,79-27,0 0,-26 53,-80-53,-79 53,-27-53,-79 53,26-53</inkml:trace>
  <inkml:trace contextRef="#ctx0" brushRef="#br1" timeOffset="134874.7309">18521 8069,'26'0,"-26"0,80 0,-54 80,27-27,-26-27,-27 27,52-26,-52-1,0 27,0-27,-79 27,53-53,-27 53,26-26,27 26,27-27,52-26,27 53,-27-53,-26 0</inkml:trace>
  <inkml:trace contextRef="#ctx0" brushRef="#br1" timeOffset="135143.7309">18468 8361,'0'0,"26"0,27 0,0 0,53 0,0 52,53-52,-1 0,-52 53</inkml:trace>
  <inkml:trace contextRef="#ctx0" brushRef="#br1" timeOffset="135451.7309">19315 8599,'26'0,"27"-27,0 27,26 0,1 0,-1 0,-26 0,0 0</inkml:trace>
  <inkml:trace contextRef="#ctx0" brushRef="#br1" timeOffset="135664.7309">19553 8440,'0'53,"0"0,0-27,0 1,0 26,0-27,0 0,26 27</inkml:trace>
  <inkml:trace contextRef="#ctx0" brushRef="#br1" timeOffset="135885.7309">19950 8361,'0'26,"0"0,0 27,53 27,-53-27,0 0,0-1,0 1</inkml:trace>
  <inkml:trace contextRef="#ctx0" brushRef="#br1" timeOffset="136749.7309">21537 7170,'-53'-27,"0"27,27 53,-27 53,-26 0,26 53,0 26,53-26,-53-1,53 1,26 26,54-26,25-27,28-52,-54-80</inkml:trace>
  <inkml:trace contextRef="#ctx0" brushRef="#br1" timeOffset="137505.7309">21828 7514,'0'-53,"0"79,0 27,0 0,0 27,0-27,0 52,0-25,0-1,0-26,0 0,0-27,0 27,0-53</inkml:trace>
  <inkml:trace contextRef="#ctx0" brushRef="#br1" timeOffset="137761.7309">22225 8017,'79'0,"-26"-53,0 53,0 0,0 0,26 0,-52 0,-1 0</inkml:trace>
  <inkml:trace contextRef="#ctx0" brushRef="#br1" timeOffset="137992.7309">22437 7778,'0'27,"0"26,-27-27,27 27,0 27,0-28,-53 28,53-27,0 0</inkml:trace>
  <inkml:trace contextRef="#ctx0" brushRef="#br1" timeOffset="139029.7309">23442 7196,'27'-26,"25"26,28 0,-54 0,54 26,-80 27,0-26,0-1,0 27,0 26,-53-26,26-26,27 26,-79-27,79 27,0-26,0 52,53-79,26 79,27-79,-27 0,-26 0,0 0</inkml:trace>
  <inkml:trace contextRef="#ctx0" brushRef="#br1" timeOffset="139305.7309">23416 7487,'0'0,"53"0,26 0,53 27,1-27,52 0,-27 0</inkml:trace>
  <inkml:trace contextRef="#ctx0" brushRef="#br1" timeOffset="139553.7309">24342 7620,'26'0,"1"0,26 0,-27 0,27 0,0 0,26 0,1 0,-54 0,0 0</inkml:trace>
  <inkml:trace contextRef="#ctx0" brushRef="#br1" timeOffset="139802.7309">24500 7514,'0'-27,"0"27,0 27,0 26,0 26,0-26,0 0,0 0,0 0,53-53</inkml:trace>
  <inkml:trace contextRef="#ctx0" brushRef="#br1" timeOffset="140033.7309">24950 7408,'0'-26,"27"26,-27-53,0 79,0 1,0-1,0 53,0-26,0 27,0-1,-53 0,0 54,26-80</inkml:trace>
  <inkml:trace contextRef="#ctx0" brushRef="#br1" timeOffset="140354.7309">23521 8149,'27'-53,"26"53,0-27,53 27,52 0,28 0,25 0,80 0,0 0,-53 27,-26 26,-106 0,-53-27</inkml:trace>
  <inkml:trace contextRef="#ctx0" brushRef="#br1" timeOffset="140731.7309">24606 8334,'80'0,"-54"0,1 0,25 0,-25 0,26 106,-53-80,0 1,-27 26,1-27,-27 27,27-53,26 53,-27-53,27 26,0-26,53 0,26 0,1 0,26 0,26 0,-53 0,-52 0</inkml:trace>
  <inkml:trace contextRef="#ctx0" brushRef="#br1" timeOffset="141435.7309">25770 7620,'27'0,"-1"0,27 0,-53 79,80 0,-80 1,79 52,-79-26,0 0,0 53,0-54,-106 1,-26 0,0-53,26 0,-27 0,107-53</inkml:trace>
  <inkml:trace contextRef="#ctx0" brushRef="#br1" timeOffset="142571.7309">25850 7196,'0'0,"26"0,54 0,-1 27,-26-27,26 0,1 53,-27-53,26 0</inkml:trace>
  <inkml:trace contextRef="#ctx0" brushRef="#br1" timeOffset="142787.7309">26564 7038,'53'-27,"-53"107,0-28,0 28,0 26,0 26,-26 0,26 1</inkml:trace>
  <inkml:trace contextRef="#ctx0" brushRef="#br1" timeOffset="143755.7309">20241 8175,'0'27,"0"26,0 0,0 26,0 0,0 1,0-1,0-26,0 0,-53 26,-27-26,27-26,-26-27</inkml:trace>
  <inkml:trace contextRef="#ctx0" brushRef="#br1" timeOffset="144377.7309">18336 7964,'0'-27,"-27"80,1 26,-27 1,0-1,53 54,0-28,0 1,0 0,0 0,0 26,26-26,27-53</inkml:trace>
  <inkml:trace contextRef="#ctx0" brushRef="#br1" timeOffset="145983.7309">5239 9683,'0'0,"53"0,26-52,-26 52,26 0,-52 0,26 0,-53 52,0-25</inkml:trace>
  <inkml:trace contextRef="#ctx0" brushRef="#br1" timeOffset="146140.7309">5398 10186,'26'0,"27"0,26-53,-26 53,-26 0,26 0</inkml:trace>
  <inkml:trace contextRef="#ctx0" brushRef="#br1" timeOffset="146619.7309">6668 9075,'0'-27,"26"27,-26-79,0 106,0 25,0 28,0-1,0 27,-53 26,53-26,-53 26,53-79</inkml:trace>
  <inkml:trace contextRef="#ctx0" brushRef="#br1" timeOffset="146860.7309">6297 9922,'53'-27,"0"27,26-26,54 26,-28 0,54-53,-27 53,27 0,-53 0,-27 0,-52 0</inkml:trace>
  <inkml:trace contextRef="#ctx0" brushRef="#br1" timeOffset="147265.7309">6747 10133,'53'0,"0"0,26 0,0 0,-26 0,-26 0,-27 27,0 26,0 0,0-1,-53 1,-26-26,52-27,27 53,0 0,27-53,25 0,28 0,-27 0,26 0,1 0,-28 0</inkml:trace>
  <inkml:trace contextRef="#ctx0" brushRef="#br1" timeOffset="149724.7309">7382 9816,'26'-27,"1"1,-1 26,54 0,-27 0,-1 0,28 0,-1 0,27 0,26 0,1 0,78 0,54 0,-53 0,-1 0,-26 0,-26 0,-27 0,1 0,-54 0,-26 0,-26 0,-27 53,0-27,-53-26</inkml:trace>
  <inkml:trace contextRef="#ctx0" brushRef="#br1" timeOffset="150453.7309">7858 9974,'0'-26,"-53"52,0 54,0-27,0 26,27-26,26 26,-53-26,53 0,0-26,0 26,27-27,-1 27,27-27,26-26,-26 0</inkml:trace>
  <inkml:trace contextRef="#ctx0" brushRef="#br1" timeOffset="150834.7309">8229 10001,'26'-53,"53"53,-52 0,26 53,-53-27,0 1,0-1,0 27,0-26,-27 26,27-27,-53 1,53 52,0-26,53-53,0 53,27-53,-1 0,-26 53</inkml:trace>
  <inkml:trace contextRef="#ctx0" brushRef="#br1" timeOffset="151114.7309">8123 10213,'26'0,"1"0,-1 0,27 0,0 0,26 0,1 0,-1 53,0-53,1 0</inkml:trace>
  <inkml:trace contextRef="#ctx0" brushRef="#br1" timeOffset="151382.7309">8890 10345,'53'0,"-27"0,27 0,27-27,-27 27,0 0,-27 0</inkml:trace>
  <inkml:trace contextRef="#ctx0" brushRef="#br1" timeOffset="151630.7309">9128 10186,'-26'0,"26"27,0 26,0-1,0-25,0-1,0 27,0-26,0-1,0-26,0 80,26-80</inkml:trace>
  <inkml:trace contextRef="#ctx0" brushRef="#br1" timeOffset="151847.7309">9446 10133,'0'27,"0"-1,0 27,0-26,53 25,-53 1,0 27,0-27,0-27,26-26</inkml:trace>
  <inkml:trace contextRef="#ctx0" brushRef="#br1" timeOffset="152056.7309">9895 10107,'53'0,"-26"79,-27 1,0-1,0 0,-27 27,-26 0,1-27,25-26,-26 0</inkml:trace>
  <inkml:trace contextRef="#ctx0" brushRef="#br1" timeOffset="155528.7309">12700 9604,'0'-79,"-53"79,-26 79,26-26,-79 26,-1 1,54-27,26-27,0-26,0 27,106-27,53 0,26 0,-26 52,0-52,0 53,-53-53,-53 80,26-27,-26-27,-53 27,-53 26,0 1,-52-1,25 1,1-28,53-25,52-27,27 79,0-52,0-27,53 26,27-26,25 0,28 0,-27 0,-54 53,-25-53,26 0,-27 53,27 0</inkml:trace>
  <inkml:trace contextRef="#ctx0" brushRef="#br1" timeOffset="157261.7309">13996 9525,'0'-27,"0"1,27 26,-1 0,27 0,0 0,0 0,-26 0,26 26,-53 1,0 26,0-27,0 27,-27 26,-52-26,26-26,0 52,53-52,0-1,0 27,0-27,53 1,0 26,26-53,0 0,-26 0,0 0</inkml:trace>
  <inkml:trace contextRef="#ctx0" brushRef="#br1" timeOffset="157532.7309">13944 9736,'26'0,"27"0,0 0,-27 0,27 0,27 0,-1 0,-26 0,26 0,-26 0,27 53</inkml:trace>
  <inkml:trace contextRef="#ctx0" brushRef="#br1" timeOffset="157815.7309">14764 9922,'0'-27,"53"27,-27 0,27 0,53 0,-27 0,1 0,-27 0,-27 0</inkml:trace>
  <inkml:trace contextRef="#ctx0" brushRef="#br1" timeOffset="158056.7309">15028 9736,'0'-53,"0"53,0-26,0 26,-26 53,26-27,0 27,0 0,0 0,0 26,0-26,0 0,0-26,0 26,0-53</inkml:trace>
  <inkml:trace contextRef="#ctx0" brushRef="#br1" timeOffset="158385.7309">15452 9631,'53'0,"-53"-53,-27 106,27-27,0 0,0 27,0 27,0-27,0 26,-53 0,53 27,-53 0,53-79</inkml:trace>
  <inkml:trace contextRef="#ctx0" brushRef="#br1" timeOffset="158904.7309">13785 10451,'0'-27,"26"27,27 0,0 0,26 0,27 0,80 0,25 0,54 0,26 0,26 27,-52-27,-53 0,-107 0,-25 53,-27-53,-53 26,-27-26</inkml:trace>
  <inkml:trace contextRef="#ctx0" brushRef="#br1" timeOffset="159236.7309">15293 10636,'0'0,"26"0,27 0,-26 53,-27-27,53 27,-53-26,0 26,0 0,0-27,-27-26,27 26,-53-26,80 0,26 0,26 0,27 0,0 0,52-26,-78 26,-1-79</inkml:trace>
  <inkml:trace contextRef="#ctx0" brushRef="#br1" timeOffset="159477.7309">16536 10001,'0'53,"0"0,0 26,0-26,0 0,0 26,0 1,0-1,-52 27,-1-53,26 0,-52 26,-1-52,54-27</inkml:trace>
  <inkml:trace contextRef="#ctx0" brushRef="#br1" timeOffset="160502.7309">13758 9895,'-53'53,"53"0,-26 0,26 26,0-26,-53 27,53-1,0 0,27 1,25 25,1-52,0 27,53-54,-53-26</inkml:trace>
  <inkml:trace contextRef="#ctx0" brushRef="#br1" timeOffset="161348.7309">16960 9234,'0'53,"-53"-1,53 1,-27 0,27 0,0 27,0-54,0 1,0 25,0-25,0-27,0 26,53-26</inkml:trace>
  <inkml:trace contextRef="#ctx0" brushRef="#br1" timeOffset="161659.7309">17251 9339,'-27'27,"-26"-1,1 27,-1-26,0-27,26 53,27-27,0 27,53-53,-26 0,26 0,-1 27,28-27,-27 52,0-52,0 0</inkml:trace>
  <inkml:trace contextRef="#ctx0" brushRef="#br1" timeOffset="162796.7309">12965 10371,'0'-26,"26"26,1 0,-1 0,27 0,-27 0,1 0</inkml:trace>
  <inkml:trace contextRef="#ctx0" brushRef="#br1" timeOffset="163042.7309">13309 10133,'0'-26,"0"52,0 27,-27-26,27-1,0 27,0-27,0 1</inkml:trace>
  <inkml:trace contextRef="#ctx0" brushRef="#br1" timeOffset="163247.7309">13573 10133,'0'27,"0"52,0-26,0 0,0 0,0 0,0 26,-53-52,-26 25,-1-52</inkml:trace>
  <inkml:trace contextRef="#ctx0" brushRef="#br1" timeOffset="163606.7309">12859 10027,'0'27,"0"-1,0 27,-53 0,53 0,-80 0,80-27,0 1,0 26,0-27,27 1,52-27,27 79,26-79</inkml:trace>
  <inkml:trace contextRef="#ctx0" brushRef="#br1" timeOffset="164039.7309">13494 9551,'0'0,"-53"53,53 0,-27-27,27 27,0-26,0-1,0 1,0 26</inkml:trace>
  <inkml:trace contextRef="#ctx0" brushRef="#br1" timeOffset="164342.7309">13653 9578,'0'0,"-27"79,-26-26,-26 0,79-27,53-26,26 53,-52-53,25 0,-25 0,-1 0</inkml:trace>
  <inkml:trace contextRef="#ctx0" brushRef="#br1" timeOffset="165120.7309">11271 10980,'0'-79,"0"131,0-25,0 26,0 0,0 0,0 0,0-1,0 1,0 0,0 0,0-26</inkml:trace>
  <inkml:trace contextRef="#ctx0" brushRef="#br1" timeOffset="165419.7309">11536 11059,'-27'27,"-26"-1,27 27,-27-26,27 25,-1-52,27 53,-53-53,53 27,27-27,-1 0,27 0,0 0,26 53,-26-53,0 0,0 0,0 0</inkml:trace>
  <inkml:trace contextRef="#ctx0" brushRef="#br1" timeOffset="165728.7309">11853 11218,'0'-26,"0"26,53 0,-26 0,-1 0,27 0,-26 26,-27 27,0 0</inkml:trace>
  <inkml:trace contextRef="#ctx0" brushRef="#br1" timeOffset="165880.7309">11774 11483,'26'0,"27"0,0 0,27 0,-27 0,-1 0,28 0,-27 0</inkml:trace>
  <inkml:trace contextRef="#ctx0" brushRef="#br1" timeOffset="166135.7309">12488 11403,'-26'0,"-27"0,53 27,-26 26,26-27,0 27,0-27,26-26,0 53,27-53,-26 0,-27 0,53-53,-53 1,0-1,0 0,0 0,0 53,0-27,-53 27,0 0,53 0,-53 0,53 53</inkml:trace>
  <inkml:trace contextRef="#ctx0" brushRef="#br1" timeOffset="167377.7309">12674 9181,'0'-53,"-27"79,-52 27,26-53,26 80,-26-80,27 26,-27-26,0 53,0-53,53-27,-26 27,26-79,0 53,0-1,0-26,26 53,54 80,-27-54,-1 27,28-27,-27 27,-27-26,27-27,-26 53,25-53,1-53,-53 26,0-26,0 1,0-1,0-27,0 27,-26 53,-1 27,27-1,0 1,0 26,0-27</inkml:trace>
  <inkml:trace contextRef="#ctx0" brushRef="#br1" timeOffset="170575.7309">17806 10398,'0'-27,"0"27,27 0,26 0,0 0,0 0,0 0,0 0,-53 27,0 52</inkml:trace>
  <inkml:trace contextRef="#ctx0" brushRef="#br1" timeOffset="170718.7309">18045 10768,'53'0,"26"0,0 0,1 0,-54 0</inkml:trace>
  <inkml:trace contextRef="#ctx0" brushRef="#br1" timeOffset="172091.7309">20426 9816,'0'-53,"-27"53,1 0,-27 26,-26-26,-27 80,26-27,-25-1,52-25,26 26,27-27,-53 27,53 0,27-26,-1-27,27 0,27 53,52-53,-26 0,-27 52,0-52,-26 27,0-27,-53 53,0 0,-53-27,0 54,-26-54,-27 27,53-27,0 27,0-53,53 53,-26-53,26 27,0 26,26-27,27-26,0 0,27 53,25-53,54 0,26 0,27-26,-27 26,53-53,-26 53,-53 0,-80 0,-26 0,-53 26,-26 1,-1-27</inkml:trace>
  <inkml:trace contextRef="#ctx0" brushRef="#br1" timeOffset="172788.7309">20135 11139,'-27'0,"27"0,0 53,0-27,0 0,0 27,0 0,0 0,0 0,0 0,0 26,0-26,0 0</inkml:trace>
  <inkml:trace contextRef="#ctx0" brushRef="#br1" timeOffset="173103.7309">20479 11271,'0'0,"-27"53,1-27,-27 27,26-26,-52 52,79-52,27-27,-1 0,0 0,1 0,52 0,-52 26,26-26,-53 53,79-53</inkml:trace>
  <inkml:trace contextRef="#ctx0" brushRef="#br1" timeOffset="173395.7309">20743 11430,'27'-53,"26"53,-27 0,27 0,0 53,-53-27</inkml:trace>
  <inkml:trace contextRef="#ctx0" brushRef="#br1" timeOffset="173561.7309">20796 11588,'0'0,"27"0,26-52,-27 52,1 0,52 0,-26 0,0 0,53 0</inkml:trace>
  <inkml:trace contextRef="#ctx0" brushRef="#br1" timeOffset="173809.7309">21749 11456,'-27'0,"-52"0,79 27,-27 78,54-105,26 53,-27-53,1 0,-1 0,-26-26,0-27,0 0,0 0,-26 53,-54-26,27 26,27 0,26 26,-26-26</inkml:trace>
  <inkml:trace contextRef="#ctx0" brushRef="#br1" timeOffset="174835.7309">20611 9075,'0'0,"-53"26,27 27,-54 0,27 27,0-28,-26-25,53-27,26 53,-27-53,27-27,0 1,0-27,0 0,0 0,0 0,53 53,-53 0,53 53,-27 0,27 26,0-26,27-26,-27-27,0 0,-1 0,1 0,0-53,-53 0,27 0,-27 0,0 27,0-27,-27 53,-26-27,27 27,-1 0,-52 0,79 27,0-1,0 1,0 52,27-52</inkml:trace>
  <inkml:trace contextRef="#ctx0" brushRef="#br1" timeOffset="181275.7309">21643 10107,'53'0,"0"0,26 0,-26 0,-26 0,-1 0</inkml:trace>
  <inkml:trace contextRef="#ctx0" brushRef="#br1" timeOffset="181511.7309">22251 9895,'27'0,"-27"-26,0 52,0 27,-27 0,27 0,0 26,0-26,0-26,0-1,53-26,0 0</inkml:trace>
  <inkml:trace contextRef="#ctx0" brushRef="#br1" timeOffset="181726.7309">22781 9922,'0'26,"26"0,-26 1,53 26,-53 0,53 0,-53 26,0-26,-53 26,0 27,-79 0,-27-53</inkml:trace>
  <inkml:trace contextRef="#ctx0" brushRef="#br1" timeOffset="182132.7309">21325 9869,'0'53,"0"-1,-26 1,26 27,0-1,0-26,0 26,26-26,1-26,26 52,53-52,-1-27,1 0</inkml:trace>
  <inkml:trace contextRef="#ctx0" brushRef="#br1" timeOffset="182874.7309">22648 9154,'0'-26,"0"52,-79 54,79-27,0 26,0-26,0 0,0 0,0 0,0-27,26-26,-26 27</inkml:trace>
  <inkml:trace contextRef="#ctx0" brushRef="#br1" timeOffset="183234.7309">22860 9234,'-53'0,"27"26,-1-26,-26 79,0-52,53-27,27 0,-27 53,53-53,-53 53,26 0,27-53,-26 26,-1-26,27 0</inkml:trace>
  <inkml:trace contextRef="#ctx0" brushRef="#br1" timeOffset="185552.7309">24342 9472,'0'-53,"0"0,26 53,1 0,26 0,-27 0,0 0,27 53,-53 26,0-26,0 27,0-1,-53 0,27 27,-27-27,53-26,-26 0,26-26,0-1,0-26,53 80,79-80,-26 0,-27 0,0 0,-26 0,-53-27</inkml:trace>
  <inkml:trace contextRef="#ctx0" brushRef="#br1" timeOffset="185830.7309">24315 9816,'0'-27,"-53"27,0 0,106 0,27 0,78 0,1 0,26 0,27 0,-27 0</inkml:trace>
  <inkml:trace contextRef="#ctx0" brushRef="#br1" timeOffset="186151.7309">25506 9842,'53'0,"-27"0,27 0,27 0,-1 0,0 0,1 0,-27 0</inkml:trace>
  <inkml:trace contextRef="#ctx0" brushRef="#br1" timeOffset="186413.7309">25691 9657,'53'-53,"-53"80,0 25,0-25,0 26,0-27,0 1,0 26,0 26,0-26,0-27,0 1</inkml:trace>
  <inkml:trace contextRef="#ctx0" brushRef="#br1" timeOffset="186706.7309">26300 9525,'0'0,"0"26,-27 54,27-28,0 1,0 0,0 0,0 0,0 26,0-26,27-26,26-27</inkml:trace>
  <inkml:trace contextRef="#ctx0" brushRef="#br1" timeOffset="186933.7309">26802 9287,'0'26,"0"53,0 1,0-1,0 1,0-1,0 27,-26 26,-54-26,1 0,0 0,-27-54,53-52</inkml:trace>
  <inkml:trace contextRef="#ctx0" brushRef="#br1" timeOffset="187676.7309">24183 9366,'-79'0,"26"26,0 27,-27 80,27 25,1-25,52-28,0 1,0 0,79 0,27 0,-27-53,53 0,-26-53</inkml:trace>
  <inkml:trace contextRef="#ctx0" brushRef="#br1" timeOffset="188461.7309">27014 8413,'0'-26,"0"26,0 53,0 26,0 27,0 0,-53-27,53 1,0-1,0-26,0 0,0 0</inkml:trace>
  <inkml:trace contextRef="#ctx0" brushRef="#br1" timeOffset="188814.7309">27279 8757,'-27'0,"-26"0,27 0,-27 53,26-26,27-1,0 27,0-53,0 27,53-1,0-26,-26 0,52 53,-26-53,0 0,-27 0</inkml:trace>
  <inkml:trace contextRef="#ctx0" brushRef="#br1" timeOffset="189062.7309">27543 8890,'0'-53,"0"79,80 1,-54-27,27 0,26 0,1 0,-1 0,0 0</inkml:trace>
  <inkml:trace contextRef="#ctx0" brushRef="#br1" timeOffset="189264.7309">28231 8519,'0'53,"0"0,-26 26,26-26,0 27,-53 26,53-1,-53 54,53-79</inkml:trace>
  <inkml:trace contextRef="#ctx0" brushRef="#br1" timeOffset="190182.7309">23733 10689,'0'0,"53"0,26-53,27 53,79 0,133-53,52 53,27-53,-26 53,26-79,-80 79,-79-53,-106 53,-26 0,-79-27,-54 54,-26 26,27-53</inkml:trace>
  <inkml:trace contextRef="#ctx0" brushRef="#br1" timeOffset="192397.7309">24686 11297,'0'-26,"26"-27,27 53,-27 0,27 0,-26 0,26 0,-53 53,26-27,-26 27,0 27,-53-27,0 0,0 26,1-53,52 27,-27-53,27 27,0-27,53 0,53 0,-27 0,1 0,25 0,1 0,-26 0,-54 0,-26 0</inkml:trace>
  <inkml:trace contextRef="#ctx0" brushRef="#br1" timeOffset="193347.7309">25109 10609,'0'-26,"0"26,0 53,0 0,0 0,0 26,-53-26,53 0,0 26,0-52,27-1,-27 54,26-80</inkml:trace>
  <inkml:trace contextRef="#ctx0" brushRef="#br1" timeOffset="193708.7309">25268 10768,'0'0,"0"27,-27-27,27 26,0 1,-53-27,53 53,0-27,0 0,27-26,-1 0,1 0,26 53,-27-53,1 0,25 0</inkml:trace>
  <inkml:trace contextRef="#ctx0" brushRef="#br1" timeOffset="194067.7309">25638 10848,'0'0,"53"0,0 0,-27 0,1 0,26 0,-27 0</inkml:trace>
  <inkml:trace contextRef="#ctx0" brushRef="#br1" timeOffset="194329.7309">25744 10715,'0'-53,"0"106,0 0,0 0,0 27,0-1,0-26,0 26,0-52</inkml:trace>
  <inkml:trace contextRef="#ctx0" brushRef="#br1" timeOffset="194602.7309">26061 10742,'53'-27,"-53"54,0-1,0 27,0 0,0 0,0 0,0-27,0 54,0-54,-26-26</inkml:trace>
  <inkml:trace contextRef="#ctx0" brushRef="#br1" timeOffset="195402.7309">25347 10689,'0'-27,"0"1,-26 26,-27 26,0 54,53-27,-27-27,27 1,0 26,-53-27,53 27,-26-53</inkml:trace>
  <inkml:trace contextRef="#ctx0" brushRef="#br1" timeOffset="196056.7309">25744 10848,'-53'0,"27"0,-1 0,27 26,27-26</inkml:trace>
  <inkml:trace contextRef="#ctx0" brushRef="#br0" timeOffset="219732.7309">741 11774,'-27'0,"27"-27,0-26,-26 53,26 53,0 53,0-27,0 27,-79 0,79 0,0-27,-53-26,53-26,0 26,0-53,79 0,0 0,-26 0,0 0,0 0,53 26,-80-26,27 0,0 0</inkml:trace>
  <inkml:trace contextRef="#ctx0" brushRef="#br0" timeOffset="220083.7309">1191 12356,'0'0,"53"0,-27-53,0 26,27-26,-26-26,-27 26,53 27,-53-54,-27 80,-26 80,27-27,-27 0,53-1,-26 28,26-54,0 1,0 26,0-53,0 26,52-26,1 0,0 0</inkml:trace>
  <inkml:trace contextRef="#ctx0" brushRef="#br0" timeOffset="220331.7309">1614 12091,'0'-26,"0"26,0 53,0 0,26 52,-26-25,0-1,0-26,0 0,0 0,0 0,0-27</inkml:trace>
  <inkml:trace contextRef="#ctx0" brushRef="#br0" timeOffset="220518.7309">1588 12435,'26'0,"0"0,27 0,27 0,-27 0,0 0</inkml:trace>
  <inkml:trace contextRef="#ctx0" brushRef="#br0" timeOffset="221297.7309">2487 11853,'0'-26,"0"-27,0 53,106-27,-53 27,-27 0,27 0,-53 53,27-26,-27 25,0 28,0-1,0-26,-106 27,79-1,27-26,-53-27,53 27,27 0,26-53,0 0,26 0,-26 0,0 0</inkml:trace>
  <inkml:trace contextRef="#ctx0" brushRef="#br0" timeOffset="221545.7309">2593 12223,'53'0,"0"-26,26 26,1 0,-28 0,28 0,-54 0</inkml:trace>
  <inkml:trace contextRef="#ctx0" brushRef="#br0" timeOffset="221748.7309">3149 12197,'0'0,"26"0,27 0,0-53,0 53,0 0,0-53,0 53</inkml:trace>
  <inkml:trace contextRef="#ctx0" brushRef="#br0" timeOffset="222048.7309">3519 11879,'0'0,"53"-26,-27 26,27 0,0 0,-26 0,-1 0,-26 53,0 0,-26 26,-54 1,54 25,-27-52,53 0,-27 0,27-26,0-1,27-26,52 0,27 0,0 0,-27 0,1-53,-54 53,-26-26</inkml:trace>
  <inkml:trace contextRef="#ctx0" brushRef="#br0" timeOffset="222348.7309">3625 12144,'-53'0,"79"0,54 0,-27-26,52 26,1 0,-26 0,-27 0,0 0</inkml:trace>
  <inkml:trace contextRef="#ctx0" brushRef="#br0" timeOffset="222580.7309">4154 12197,'0'53,"0"-27,0 1,53 26,0-53,-27 0,-26-27,53 27,-53-79,0 52,0 1,-26 26,-1-53,-26 53,27 0,-1 0,27 53,0 0</inkml:trace>
  <inkml:trace contextRef="#ctx0" brushRef="#br0" timeOffset="222888.7309">4710 12171,'0'0,"53"52,-27-52,-26 27</inkml:trace>
  <inkml:trace contextRef="#ctx0" brushRef="#br0" timeOffset="223038.7309">4789 12462,'26'0,"1"0,26 0,0 0</inkml:trace>
  <inkml:trace contextRef="#ctx0" brushRef="#br0" timeOffset="223487.7309">5159 12250,'27'0,"-27"26,0 1,0-1,0 27,0-26,26 26,27-53,0 0,-53-27,53 1,-53-27,27 53,25 53,-52 0,27-53,26 0,0 0,-53-53,26-27,-26 1,0 0,0 26,0 26,0-26,0 80,0-1</inkml:trace>
  <inkml:trace contextRef="#ctx0" brushRef="#br0" timeOffset="223765.7309">5953 12462,'0'52,"0"28,0-54,-26 27,-1 0,-26-26</inkml:trace>
  <inkml:trace contextRef="#ctx0" brushRef="#br0" timeOffset="225857.7309">7567 12223,'0'0,"53"0,26 0,-79 27,27-27,-27 53,0 0,0 0,0-27,-27 27,27-27,0 1,0-1,0 27,0-53,53 53,0-53,53 53,-27-53,1 0,-27 0</inkml:trace>
  <inkml:trace contextRef="#ctx0" brushRef="#br0" timeOffset="226143.7309">7541 12488,'0'0,"53"0,-1-53,-25 53,26 0,0 0,26 0,-26 0,-26 0,-1 27</inkml:trace>
  <inkml:trace contextRef="#ctx0" brushRef="#br0" timeOffset="226481.7309">8308 12647,'0'0,"79"0,-52 0,-1 0,27 0,27-53,-28 53,1 0,0 0,0 0</inkml:trace>
  <inkml:trace contextRef="#ctx0" brushRef="#br0" timeOffset="226757.7309">8520 12462,'0'0,"0"26,0 27,0 0,26 0,-26 0,0 26,0-26,0 0</inkml:trace>
  <inkml:trace contextRef="#ctx0" brushRef="#br0" timeOffset="227277.7309">9022 12276,'0'-26,"0"79,0 0,0 26,0 0,0-26,0 27,0-27,0 0,0 0,0-1</inkml:trace>
  <inkml:trace contextRef="#ctx0" brushRef="#br0" timeOffset="227477.7309">9208 12647,'79'0,"-26"-53,-27 53,1 0,26 0,-53 26</inkml:trace>
  <inkml:trace contextRef="#ctx0" brushRef="#br0" timeOffset="227651.7309">9313 12832,'27'0,"-1"0,27 0,-26 0,26 0,-27 0,53 0,-52 0</inkml:trace>
  <inkml:trace contextRef="#ctx0" brushRef="#br0" timeOffset="228123.7309">9948 12514,'0'0,"27"0,-27 80,0-54,0 27,53-26,-53-1,26-26,-26 53,53-53,0 0,-27-53,-26-26,53-1,-53 27,0 27,27 26,-27 26,0 27,79-26,-79 26,53-53,-26 0,26-27,-53-26,26 0,-26-52,0 25,0 1,0 52,0 1,0 26,0 26</inkml:trace>
  <inkml:trace contextRef="#ctx0" brushRef="#br0" timeOffset="229631.7309">11271 12409,'0'-27,"27"27,-1-53,27 53,26 0,-26 0,-26 0,-1 0,-26 53,0-26,-53 26,0-1,-52 1,52-26</inkml:trace>
  <inkml:trace contextRef="#ctx0" brushRef="#br0" timeOffset="229788.7309">11271 12620,'0'0,"27"0,52 0,-26 0,0 0,-27 0,27 0,-53-26</inkml:trace>
  <inkml:trace contextRef="#ctx0" brushRef="#br0" timeOffset="229952.7309">11748 12409,'26'0,"-26"0,0 26,0 27,0-27,53 1,-53 26,0-27,-27 1,1 26</inkml:trace>
  <inkml:trace contextRef="#ctx0" brushRef="#br0" timeOffset="230749.7309">12726 12118,'27'0,"-27"-53,53 53,-27 0,27 0,-26 0,-1 26,-26 27,53 26,-53-26,0 0,0 0,-26 0,-27-26,53-1,-53-26,53 79,0-52,26-27,27 0,53 53,-27-53,-26 0</inkml:trace>
  <inkml:trace contextRef="#ctx0" brushRef="#br0" timeOffset="231003.7309">12621 12356,'53'0,"-1"0,-25 0,26 0,0 0,26 0,1 0,-1 0,0 0,1 0,-27 0,-1 0</inkml:trace>
  <inkml:trace contextRef="#ctx0" brushRef="#br0" timeOffset="231199.7309">13626 12382,'53'0,"0"-26,0 26,26 0,-52 0,-1 0,1 0,-27 26,-53 27</inkml:trace>
  <inkml:trace contextRef="#ctx0" brushRef="#br0" timeOffset="231330.7309">13679 12647,'79'0,"1"0,-1 0,0 0,-26 0</inkml:trace>
  <inkml:trace contextRef="#ctx0" brushRef="#br0" timeOffset="232129.7309">14658 12038,'0'27,"0"26,0 26,0-26,0 26,0-26,0-26,0 26,53-53,-53 26,79-26,-26 0,-26-26,26-27,-27 26,27-52,-53 52,0 27,0 53,0-26,26-1,-26 27,53-53,0 0,27 0,-54 0,-26-26,26-54,-26 1,0 0,0-1,0 1,0 26,53 79,-53 1,27-27</inkml:trace>
  <inkml:trace contextRef="#ctx0" brushRef="#br0" timeOffset="232377.7309">15796 12276,'26'0,"-26"0,79 0,-26 0,0 0,-26 0,-1 0,27 0,-26 0,-1 0,27 0,-27 0</inkml:trace>
  <inkml:trace contextRef="#ctx0" brushRef="#br0" timeOffset="232587.7309">16510 11906,'53'0,"-53"-27,0 80,0 27,0-1,0 27,0-27,-53 54,53-54,0 0,-53 1,53-27</inkml:trace>
  <inkml:trace contextRef="#ctx0" brushRef="#br0" timeOffset="235190.7309">3493 14049,'0'0,"0"-53,0 27,0-1,-27 27,1 0,-27 0,0 0,26 53,-26 0,27 26,-27 54,53-1,-53 0,53-26,0 0,0 26,0-52,0-27,0-1,27 1,-27 0</inkml:trace>
  <inkml:trace contextRef="#ctx0" brushRef="#br0" timeOffset="235430.7309">2963 14790,'0'-53,"27"0,26 53,-27 0,27 27,26-27,-26 0,0 0,0 0</inkml:trace>
  <inkml:trace contextRef="#ctx0" brushRef="#br0" timeOffset="235701.7309">3995 14578,'53'-26,"0"26,-26 0,52 0,-53 0,1 0,-27 26</inkml:trace>
  <inkml:trace contextRef="#ctx0" brushRef="#br0" timeOffset="235858.7309">4101 14869,'53'0,"26"-26,-26 26,0 0,0-27,0 27,-27 0</inkml:trace>
  <inkml:trace contextRef="#ctx0" brushRef="#br0" timeOffset="237545.7309">7144 13335,'0'-53,"0"26,0 80,0 27,0 25,0 1,0 27,-27-28,27 1,0-26,-26-27</inkml:trace>
  <inkml:trace contextRef="#ctx0" brushRef="#br0" timeOffset="238309.7309">6138 14419,'27'0,"26"0,0 0,0 0,-1 0,1 0,27 0,26 0,79 0,26 0,1 0,-27 0,1 0,-1-52,0 52,27 0,26 0,-53 0,27 0,-27 0,-53 0,27 0,-53 26,26-26,-26 0,-27 26,1-26,-1 0,0 0,1 0,26 0,-54 0,28 0,-1 0,1 0,-27 0,-1 0,-25 0,-1 0,-26 0,-53 0,27 0</inkml:trace>
  <inkml:trace contextRef="#ctx0" brushRef="#br0" timeOffset="239651.7309">6297 14790,'0'-27,"0"54,0 52,0-26,0 27,0-1,0-26,0-27,0 27,53-53,-27 0,27 0,0 0,0-53,-26 0,26 0,-53 1,26-28,-26 54,0 52,-26 80,26-27,0-26,0-26,53 26,-27-53,27 26,-27-26,27 0,-26-26,26-27,-53-27,26 1,-26-27,0 27,0 52,0-26,-26 80,26-1</inkml:trace>
  <inkml:trace contextRef="#ctx0" brushRef="#br0" timeOffset="240429.7309">7329 14658,'-26'0,"26"53,-27-1,27 28,-53 26,53 26,0-26,0-27,0 1,53-28,0 1,0-26,0 26,26-53,-26 0,-26 0</inkml:trace>
  <inkml:trace contextRef="#ctx0" brushRef="#br0" timeOffset="241308.7309">7567 14843,'0'26,"-26"1,26-1,0 54,0-28,0 1,0-26,26 52,27-79,26-53,-79 27,27-27,-27 26,0 1,0 0,0 26,0 52,0 1,0 27,0-27,26-27,1-26,26 0,-27 0,1 0,-27 0,53-53,-53-26,0-1,0 28,0-1,-53 0,53 0,-53 53,53-27,-27 27,27 27</inkml:trace>
  <inkml:trace contextRef="#ctx0" brushRef="#br0" timeOffset="241795.7309">8176 15160,'0'0,"26"0,-26 0,53 0,0 0,-27 0</inkml:trace>
  <inkml:trace contextRef="#ctx0" brushRef="#br0" timeOffset="242006.7309">8546 14869,'0'27,"0"26,0 26,0 0,0 27,0 0,0-27</inkml:trace>
  <inkml:trace contextRef="#ctx0" brushRef="#br0" timeOffset="242282.7309">8890 15240,'53'0,"0"-53,0 53,0-53,26 53,53-27,-52 27,-54 0,-26-53</inkml:trace>
  <inkml:trace contextRef="#ctx0" brushRef="#br0" timeOffset="242500.7309">9208 14922,'0'-26,"-27"52,27 27,0 26,0-26,0 27,0-1,0-26,0-26,0 25</inkml:trace>
  <inkml:trace contextRef="#ctx0" brushRef="#br0" timeOffset="242906.7309">9604 14869,'53'-26,"27"26,-27 0,-27 0,27 0,-53 79,0-52,0-1,-26 27,-1-27,-52 27,105-53,54 0,-28 0,28 0,-27 0,-27 0,-26 53,0-26,-53 26,27 0,-27-27,26 27,-25-53</inkml:trace>
  <inkml:trace contextRef="#ctx0" brushRef="#br0" timeOffset="243122.7309">10583 14605,'27'0,"-27"53,53-27,-53 53,0-26,0 0,0 0,0 27,0-1,-27 0,27-26,-26 0</inkml:trace>
  <inkml:trace contextRef="#ctx0" brushRef="#br0" timeOffset="244068.7309">10795 13996,'26'0,"1"-53,26 53,-27-53,27 53,0 0,27 0,-54 0,-26 27,0-1</inkml:trace>
  <inkml:trace contextRef="#ctx0" brushRef="#br0" timeOffset="244222.7309">10901 14314,'53'-53,"53"26,-1-26,-25 53,26-53,-53 53,-27 0</inkml:trace>
  <inkml:trace contextRef="#ctx0" brushRef="#br0" timeOffset="244982.7309">12621 12858,'0'-26,"53"0,-53 52,0 53,-27 27,27 53,-53-53,53 0,0-27,0 0,0 1,0-54</inkml:trace>
  <inkml:trace contextRef="#ctx0" brushRef="#br0" timeOffset="245411.7309">11456 14076,'106'0,"-53"0,27 0,25 0,54 0,0 0,106 0,26 0,0 0,0 0,26 0,1 0,-27-53,0 53,-27-80,-52 80,-53 0,-80 0,-52 0,-54 53,-52-26,-1-27</inkml:trace>
  <inkml:trace contextRef="#ctx0" brushRef="#br0" timeOffset="246662.7309">12065 14314,'0'79,"-26"27,26-27,0 27,0-27,0-26,0-26,52-27,-25 0,-1-27,-26 1,80-53,-80 26,26 26,-26 80,0 0,0-27,53 27,-26-53,26 27,-1-27,-25 0,-1 0,-26-53,0 26,0-25,0-28,0 27,0-26,0 52,-26 27,26 0,0 53,26-53</inkml:trace>
  <inkml:trace contextRef="#ctx0" brushRef="#br0" timeOffset="246956.7309">13097 14314,'79'0,"-79"-53,27 53,-27 26,-53 54,-27-28,28 28,-28-1,27 27,53-53,-53 0,53 0,0-27,0-26,53 27,0-27,27 0,-1 0,0 0</inkml:trace>
  <inkml:trace contextRef="#ctx0" brushRef="#br0" timeOffset="247435.7309">13309 14419,'0'0,"0"27,0 26,0 26,0-26,0-26,0-1,0 27,52-53,-25-26,-27-1,79-26,-79-26,53 26,-53 53,0 79,0-26,0-26,0-1,27 27,26-53,26-53,-79 27,26-54,-26-26,0 27,0 0,0 52,0 27,0 27,0 26</inkml:trace>
  <inkml:trace contextRef="#ctx0" brushRef="#br0" timeOffset="248297.7309">14129 14684,'-27'0,"27"-26,-53 26,27 0,26 0,53 0,-27 0,1 0,26 0,0 0,-27 0,1 0</inkml:trace>
  <inkml:trace contextRef="#ctx0" brushRef="#br0" timeOffset="248538.7309">14102 14499,'0'-27,"0"80,0-26,0 26,0-27,0 1,0 26,0-27,0 0,0 27,0-53</inkml:trace>
  <inkml:trace contextRef="#ctx0" brushRef="#br0" timeOffset="248930.7309">14552 14393,'53'0,"0"0,-27 0,54 0,-80 106,0-80,0 1,0-1,-53 27,0 0,26-53,27 53,0-27,0-26,53 0,0 0,27 0,-27 0,-27 0</inkml:trace>
  <inkml:trace contextRef="#ctx0" brushRef="#br0" timeOffset="249146.7309">14949 14287,'26'0,"1"0,52 27,-52 52,26 0,-53 1,0-1,0 1,-27-1,1 0,-54-26,1 27,-27-28,27 1,26-53</inkml:trace>
  <inkml:trace contextRef="#ctx0" brushRef="#br0" timeOffset="250124.7309">16007 13573,'0'0,"53"0,-26 0,-1 0,27 0,-53 0,0 26</inkml:trace>
  <inkml:trace contextRef="#ctx0" brushRef="#br0" timeOffset="250274.7309">15875 13890,'106'0,"-53"0,26 0,1 0,-1 0,-53 0</inkml:trace>
  <inkml:trace contextRef="#ctx0" brushRef="#br0" timeOffset="251250.7309">17727 12541,'0'-53,"0"106,0 0,0 53,0 0,-26 52,26-52,-80-27</inkml:trace>
  <inkml:trace contextRef="#ctx0" brushRef="#br0" timeOffset="251519.7309">17198 13414,'26'0,"-26"-26,80 26,-27 0,26 0,53 0,54 0,-1 0,53 0,-53 0,-26-53,26 53,-26 0,-80 0,-52 0</inkml:trace>
  <inkml:trace contextRef="#ctx0" brushRef="#br0" timeOffset="252007.7309">17277 13784,'0'0,"53"0,-26 0,26 0,-27 0,-26 27,27-27,-27 26,0 54,-80-27,1 0,-1-27,1-26,53 79,-1-52,27-1,53-26,26 0,1 0,26 0,-27 0,0 0,-26 0</inkml:trace>
  <inkml:trace contextRef="#ctx0" brushRef="#br0" timeOffset="252479.7309">17754 13864,'0'0,"26"26,-26 27,0 0,53-26,-53 26,26-53,-26 26,27-26,-1 0,27-26,-53-27,53 0,-53 26,27 27,-27-53,0 133,0-54,0 1,53 26,-1-27,28-26,-27-26,-53-27,26-27,-26 1,0-1,0 1,0 26,0 27,0 26,0 26</inkml:trace>
  <inkml:trace contextRef="#ctx0" brushRef="#br0" timeOffset="253326.7309">19473 12885,'-26'26,"-27"54,27 52,26-53,-80 54,80-27,0-1,0 1,27 0,26-53,26 0,80-53,-1 79,-52-79,-26 0</inkml:trace>
  <inkml:trace contextRef="#ctx0" brushRef="#br0" timeOffset="253672.7309">20267 13070,'0'27,"0"52,0 0,0 1,0-1,0 0,0-26,0 0,0-53</inkml:trace>
  <inkml:trace contextRef="#ctx0" brushRef="#br0" timeOffset="253896.7309">20611 13414,'53'0,"26"-53,54 53,-28 0,1 0,27-26,-80 26,-27 0,-26 0</inkml:trace>
  <inkml:trace contextRef="#ctx0" brushRef="#br0" timeOffset="254105.7309">21034 13097,'27'0,"-27"-53,53 53,-53 26,0 53,0 27,-106 27,106-54,-79 27,79-27,0-26</inkml:trace>
  <inkml:trace contextRef="#ctx0" brushRef="#br0" timeOffset="255224.7309">22225 12303,'0'-27,"0"27,0 53,-26 53,26 0,-27-27,27 1,0-1,0-52,0-1,0-26,27 0,25 0,-25-26,26-27,-27 26,27 1,-53-27,0 79,0 27,27 0,26 0,0-53,-1 0,-52-26,27 26,-27-80,0 27,0 0,0 0,0 0,0 27,0 26,0 53</inkml:trace>
  <inkml:trace contextRef="#ctx0" brushRef="#br0" timeOffset="255561.7309">22066 13149,'0'0,"27"0,26 0,52 0,54 0,26-52,1 52,-1 0,-79 0,-53 0,-27 0</inkml:trace>
  <inkml:trace contextRef="#ctx0" brushRef="#br0" timeOffset="255898.7309">22543 13361,'26'-26,"27"26,0 0,0 0,26 53,-52-27,-27 27,52 0,-52-27,0 1,-26 26,-27-27,0-26,133 0,-1 0,0 0,1 0,-27-53,0 53,-53-53</inkml:trace>
  <inkml:trace contextRef="#ctx0" brushRef="#br0" timeOffset="256184.7309">23680 13017,'0'27,"0"52,-26 0,26 1,0-1,0 1,26-28,-26 1,0 27,0-54,0 27,0 0,-26 0,-54 0,1-53</inkml:trace>
  <inkml:trace contextRef="#ctx0" brushRef="#br0" timeOffset="257083.7309">23548 12514,'26'0,"27"0,0 0,0 0,27 0,-1 0,0 0</inkml:trace>
  <inkml:trace contextRef="#ctx0" brushRef="#br0" timeOffset="257291.7309">24289 12223,'79'-52,"-79"104,0 28,-26-1,-27 53,0-26,53 0,-27 0</inkml:trace>
  <inkml:trace contextRef="#ctx0" brushRef="#br0" timeOffset="259219.7309">21273 13308,'26'0,"53"0,-26 0,0 27</inkml:trace>
  <inkml:trace contextRef="#ctx0" brushRef="#br0" timeOffset="264082.7309">4180 16589,'27'0,"-1"0,1 0,26 0,-53 53,0-27</inkml:trace>
  <inkml:trace contextRef="#ctx0" brushRef="#br0" timeOffset="264262.7309">4207 16986,'0'-27,"53"27,0-26,0 26,-27 0,1 0</inkml:trace>
  <inkml:trace contextRef="#ctx0" brushRef="#br0" timeOffset="264647.7309">5212 16007,'53'-53,"-53"0,0 80,0 26,0-1,0 28,0-1,0 1,0-1,-26 27,26-27</inkml:trace>
  <inkml:trace contextRef="#ctx0" brushRef="#br0" timeOffset="264886.7309">4842 16774,'26'0,"1"0,26 0,26 0,53-53,1 53,25-53,1 53,-27 0,-26 0,-53 0</inkml:trace>
  <inkml:trace contextRef="#ctx0" brushRef="#br0" timeOffset="265247.7309">5133 17171,'53'-53,"-27"53,27 0,-53 0,27 0,-27 53,0-26,0 26,-27-27,27 0,53-26,0 0,0 0,26 0,1 0,-27-26</inkml:trace>
  <inkml:trace contextRef="#ctx0" brushRef="#br0" timeOffset="265688.7309">5768 17065,'0'27,"0"26,0-27,0 27,0-26,0-1,0 27,0-27,26-26,27 0,-26-26,-27-27,53 27,-53-1,26 27,-26 27,27-27,26 52,-1-52,-25 0,-27-26,53 0,-53-27,0-27,0 27,0-26,0 52,0 27,0 53</inkml:trace>
  <inkml:trace contextRef="#ctx0" brushRef="#br0" timeOffset="267039.7309">8599 16219,'-26'53,"-80"-1,26-25,-52 52,0 1,26-1,0-26,53 0,53-27,-53-26,53 53,80-53,-1 0,27 0,26 0,27 53,0-53,26 0,-79 53,-27 0,-79-27,0 54,-26-27,-54 0,-52 26,26 0,27 1,-27-54,79-26,27 53,0-53,106 0,0 0,53-26,0 26,79 0,-27-80,54 80,-53 0,-27 0,-53 0,0 0,-26 0,-26 0,-27-26,-27 26,27 0,-53-27,-27 27,-25 0</inkml:trace>
  <inkml:trace contextRef="#ctx0" brushRef="#br0" timeOffset="267639.7309">8440 17647,'0'27,"27"-1,-27 1,0 52,0-52,0-1,0 27,0-27,0 1,0 26,0-27</inkml:trace>
  <inkml:trace contextRef="#ctx0" brushRef="#br0" timeOffset="267984.7309">8705 17674,'-27'0,"1"0,-1 53,-25-27,25 27,-26 0,53-26,0-27,53 0,-53 52,27-52,-1 0,27 0,-27 0,27 0,27 0,-1 0</inkml:trace>
  <inkml:trace contextRef="#ctx0" brushRef="#br0" timeOffset="268260.7309">9155 17886,'0'-53,"53"53,-27 0,27 0,0 0,26 0,-52 0,-1 0</inkml:trace>
  <inkml:trace contextRef="#ctx0" brushRef="#br0" timeOffset="268432.7309">9181 17991,'27'0,"-1"0,0 0,1 0,26 0,-27 0,27 0,0 0,26 0</inkml:trace>
  <inkml:trace contextRef="#ctx0" brushRef="#br0" timeOffset="268741.7309">10001 17859,'27'0,"-27"27,0 52,53-53,-27-26,1 0,25 0,-25 0,-1-26,-26-27,-53 53,27 0,0 0,-27 0,26 0,27 0,0 0,53 0</inkml:trace>
  <inkml:trace contextRef="#ctx0" brushRef="#br0" timeOffset="269701.7309">9499 15901,'0'27,"-53"-1,26 27,1-27,-27 27,26-26,-26-1,27-26,0 0,26-53,0 27,0-27,0 27,0-27,0 53,26 0,27 26,-27 1,27-27,27 79,-27-79,-1 0,-25 0,26 0,-53-53,0 27,0-1,0-26,-53 0,26 53,27-26,-52 26,25 0,27 0,0 26,0 27,0 0</inkml:trace>
  <inkml:trace contextRef="#ctx0" brushRef="#br0" timeOffset="272572.7309">11536 15928,'0'26,"0"1,0-1,0 53,0-26,26 0,-26-26,0 26,27-27,26-26,0 0,-27 0,1 0,25-53,-52 27,53-27,-53 0,0 26,0 27,0 53,0-26,53-27,-53 53,80-53,-27 0,-27 0,-26-27,0-52,53-1,-53-25,0 52,0 26,0-26,0 53,-79 27,79-1,-27 27</inkml:trace>
  <inkml:trace contextRef="#ctx0" brushRef="#br0" timeOffset="273073.7309">11562 16563,'0'0,"53"0,-26 0,52 26,27-26,53 0,-27 0,80-26,-80 26,0-53,-52 53,-54-27,-79 27</inkml:trace>
  <inkml:trace contextRef="#ctx0" brushRef="#br0" timeOffset="273404.7309">12039 16827,'26'0,"0"0,27 0,-26 0,-1 0,27 53,-26 0,-27 0,0 0,0-27,-53 27,26-53,-26 53,133-53,52 0,27-53,0 0,-1 0,-52 0,0-26</inkml:trace>
  <inkml:trace contextRef="#ctx0" brushRef="#br0" timeOffset="273632.7309">13229 16298,'53'0,"-26"0,-27 0,52 53,-52 26,0 1,0-1,0 27,0-27,-79 1,53-1,-27 0,-27-26,27 0,1-53</inkml:trace>
  <inkml:trace contextRef="#ctx0" brushRef="#br0" timeOffset="274275.7309">11377 16298,'0'53,"-79"79,52 1,27-28,-79 28,79-54,0 0,0 1,79-27,1 0,78-53,81 53,-1-53,0-27</inkml:trace>
  <inkml:trace contextRef="#ctx0" brushRef="#br0" timeOffset="274824.7309">13705 15478,'0'-53,"0"79,-26 54,26-27,-53 26,53 0,0 1,0-1,0-26,0-26,0 25,79-25</inkml:trace>
  <inkml:trace contextRef="#ctx0" brushRef="#br0" timeOffset="275108.7309">13917 15689,'-53'0,"-26"27,26 26,-26-27,52-26,27 27,-26-27,26 53,26-53,1 0,25 0,28 0,-27 0,0 0,-27 0,-26 26,79-26,-79 27</inkml:trace>
  <inkml:trace contextRef="#ctx0" brushRef="#br0" timeOffset="276060.7309">10028 16695,'0'0,"-27"0,54 26,-1-26,1 0,52 27,27-27,-53 0,-27 0</inkml:trace>
  <inkml:trace contextRef="#ctx0" brushRef="#br0" timeOffset="276292.7309">10451 16510,'0'26,"53"1,-53-1,0 27,0-27,26 27,-26-26,0-1,0 1,27-27</inkml:trace>
  <inkml:trace contextRef="#ctx0" brushRef="#br0" timeOffset="276510.7309">10821 16483,'27'0,"-27"0,0 27,26 26,-26 26,0-26,0 0,0 0,-26 26,-27-52,-53 25,0-52,1 53,25-53</inkml:trace>
  <inkml:trace contextRef="#ctx0" brushRef="#br0" timeOffset="276854.7309">9763 16457,'-53'26,"53"1,0 26,0-27,0 27,0 0,0 0,27 0,26 0,-27-27,53-26,-26 53,27-53</inkml:trace>
  <inkml:trace contextRef="#ctx0" brushRef="#br0" timeOffset="277363.7309">10530 15610,'0'27,"0"25,0 1,27 27,-27-1,0-26,0-26,0-1,0 27,26-53</inkml:trace>
  <inkml:trace contextRef="#ctx0" brushRef="#br0" timeOffset="277702.7309">10848 15584,'-27'0,"1"26,0-26,-27 53,0 0,53 0,0-27,0 1,0-27,0 53,26-53,54 0,-1 26,-26-26,26 0,1 0,-1 0</inkml:trace>
  <inkml:trace contextRef="#ctx0" brushRef="#br0" timeOffset="284249.7309">14367 16483,'0'27,"0"-27,79 0,-52 0,-1 53,27-53,0 0,26 0,54 0,25 0,-25 0,25 0,-25 0,52 0,-26 0,26-27,0 27,0 0,1 0,-1-53,26 53,1 0,26-53,-26 53,0 0,-27-53,26 53,1-53,-80 53,54-52,-1 52,-26-53,-1 53,1-53,-27 53,1-53,-28 53,54-53,0 53,-27-53,27 53,-27-53,1 53,-1-79,-26 79,26-80,-26 80,26-53,-26 53,26-26,-26 26,26-53,-26 53,0-53,26 53,-52-53,-1 53,27-79,26 79,-26-27,26 27,-26-53,0 53,53-52,-27 52,-26-80,26 80,-26-79,26 26,-52 26,-1-26,-26 1,0 25,0 27,26-79,-26 26,26 0,1 26,-27-25,0 25,26-26,-26 27,0-27,26 26,-26-26,0 27,0-27,53 0,-27 27,27-54,-27 1,27 26,-53-26,53 52,-27-26,-26 0,27 0,-27 0,0-26,26 26,-26 0,0 0,-27 27,1-27,26 27,-27-54,27 54,-27-1,-26-26,106 27,-79-54,26 54,-27-27,27 27,0-27,0-27,0 54,-27-27,27 27,-26-27,-27 26,52 1,-52-54,80 54,-80-1,53-26,-53 1,53-28,-53 54,53-1,-53-26,26 27,-26-1,79-25,-79 25,80-26,-54 27,27-27,-26 26,26-26,-27 27,27-27,-53 27,53-1,-53-26,53 27,-53-27,53-27,-53 54,106-53,-80 52,27-26,-27 27,-26-1,80-26,-80 0,53 1,-53-1,26 26,-26-26,53 0,-53 27,0-27,0 27,0-1,0 1,0-27,0 26,0 1,0-27,0-27,0 54,0 0,0-27,0 26,0 1,-26-27,26 26,-27-26,27 27,-53 26,53-53,-79 53,-1-53,54 53,-27 0,0-26,27 26,-54 0,27 0,53-27,-53 27,27 0,0 0,-27 0</inkml:trace>
  <inkml:trace contextRef="#ctx0" brushRef="#br0" timeOffset="284580.7309">27517 9922,'0'26,"-53"-26,53 79,-53-79,53 53,0-26,-27-27,27 26,0 1,0 26,-53-27,53 27,53 0,-26-53,-27 53</inkml:trace>
  <inkml:trace contextRef="#ctx0" brushRef="#br0" timeOffset="286216.7309">14579 16272,'0'-53,"0"26,0 1,0 26,-53 53,26 0,-26-1,0 1,27 0,26-26,-53-27,53 53,-26-53,-27 0,26 0,27 26,-26-26,26 53,0 0,0 26,26-79,54 53,25-53,-25 53,52-53,-53 53,-26 0,0-53,-53 26</inkml:trace>
  <inkml:trace contextRef="#ctx0" brushRef="#br0" timeOffset="298869.7309">15928 13599,'0'0,"0"0,79 0,-26 0,0 0,-26 0,26 0,-27 0,0 0,27 0,-26 0,-54 0</inkml:trace>
  <inkml:trace contextRef="#ctx0" brushRef="#br0" timeOffset="306794.7309">30030 11377,'0'-27,"0"27,0 80,0-54,0 1,0 26,0 26,0-26,0 0,0 0,0 0,27-27,-27 0,0 27,0 27,0-27,0-27,0 1,0 26,0-27,0 27,0 26,0 1,0-54,0 1,0 25,0-25,0-1,0 27,0 0,0 0,53 27,-53-28,0 28,53-27,-53 0,26 0,-26-1,53 1,-53 0,26 27,-26-54,53 27,-53-26,0 25,27-25,-27 26,0-27,0 1,53 26,-53-27,0 1,0 25,0-25,0-1,0 1,0 26,0 0,0 0,0 0,0 26,26-26,-26 0,0-27,0 54,0-28,0-25,53 26,-53 26,0-26,26 0,-26 0,0 0,53 26,-53-26,0 0,0 0,0 0,0 26,0-26,27-26,-27 26,0-27,0 27,0 0,0 0,53 0,-53-27,0 27,0-26,26-27,-26 52,0-25,0-27,0-27</inkml:trace>
  <inkml:trace contextRef="#ctx0" brushRef="#br0" timeOffset="308706.7309">26061 14208,'27'0,"-1"0,1 0,26 0,26 0,-52 0,-1 0,53 0,-26 0,-26 0,-1 0,27 0,-26 0,26 0,-1 0,28 0,-27 0,0 0,0 0,26-53,0 53,27-53,-26 53,25-26,-25 26,-1 0,1-53,25 53,-25 0,-1-53,0 53,1 0,26 0,-27-27,0 27,27 0,-26 0,-1 0,0 0,1-53,-1 53,1 0,-28 0,28 0,-27 0,0 0,0-26,-1 26,28 0,-27 0,0 0,26 0,0 0,1 0,-1 0,1-53,25 53,-25 0,-1 0,27 0,0 0,-27-53,1 53,-1 0,53 0,-52 0,-1 0,27-26,0 26,-1 0,28 0,-27-53,26 53,-26 0,26-80,-26 80,0-53,26 53,-26 0,0-53,26 53,-53 0,1-52,-1 52,0 0,27 0,-26 0,25-27,-52 27,27 0,-1 0,1-53,-28 53,1 0,27 0,-27-26,0 26,-27 0,27 0,-27 0,1 0,52 0,-52 0,-27 0,-27 0</inkml:trace>
  <inkml:trace contextRef="#ctx0" brushRef="#br0" timeOffset="310776.7309">27517 13864,'26'0</inkml:trace>
  <inkml:trace contextRef="#ctx0" brushRef="#br0" timeOffset="311697.7309">29210 13652,'0'27,"0"26,53-1,-53-25,0-1,0 27,26-26</inkml:trace>
  <inkml:trace contextRef="#ctx0" brushRef="#br0" timeOffset="312017.7309">29104 14234,'0'0,"0"-26,27 26,-1 0,1 0,25 0,-25 0,-1 0,1 0</inkml:trace>
  <inkml:trace contextRef="#ctx0" brushRef="#br0" timeOffset="312224.7309">29554 14049,'26'0,"-26"0,0 53,0-27,0 1,0 26,0-27,0 27,0-53</inkml:trace>
  <inkml:trace contextRef="#ctx0" brushRef="#br0" timeOffset="313167.7309">27093 13890,'0'-26,"27"26,-27 26,0 27,0-26,0 26,26 0,-26 26,0-26</inkml:trace>
  <inkml:trace contextRef="#ctx0" brushRef="#br0" timeOffset="313475.7309">26670 14816,'0'0,"53"0,26 0,-26 0,-26 0</inkml:trace>
  <inkml:trace contextRef="#ctx0" brushRef="#br0" timeOffset="313970.7309">27093 14605,'53'-53,"27"53,-54 0,27 0,-27 0,-26 0,27 0,-27 53,0 0,0-27,-53-26,53 79,-26-79,26 27,26-27,27 0,-27 26,27-26,-26 0,-27 53,53-53,-53 53,-27-26,-26 26,0-27,-26 27,26-27,0 27,27-53</inkml:trace>
  <inkml:trace contextRef="#ctx0" brushRef="#br0" timeOffset="316228.7309">29607 14049,'0'-53,"0"27,0 52,0 27,0 0,0 26,0-52,0-1,0 27,0-26,0-1,0 27,0-53,0 26,53-26,-53-52</inkml:trace>
  <inkml:trace contextRef="#ctx0" brushRef="#br0" timeOffset="317774.7309">30983 13970,'-27'0,"-26"53,27 0,26-27,0 27,-53-53,53 79,26-52,27-27,-26 0,26 0,0-80,-53 54,0-1,0-25,0-1,-53 53,53-27,-27 27,27 0,0 27,-26-27,26 53,-53-53</inkml:trace>
  <inkml:trace contextRef="#ctx0" brushRef="#br0" timeOffset="324424.7309">28654 13890,'0'-26,"-26"26,26-53,0 26,0-25,0-1,-27 0,27 79,0 27,0 0,0 0,0-27,0-26,0 53,0 0,0-26,0-1,0 27,0-26</inkml:trace>
  <inkml:trace contextRef="#ctx0" brushRef="#br0" timeOffset="325810.7309">28099 13229,'0'-27,"26"-26,1 53,26 0,0 0</inkml:trace>
  <inkml:trace contextRef="#ctx0" brushRef="#br0" timeOffset="326247.7309">28363 12991,'0'-53,"0"53,0 26,0 27,0 0,0 0,0 0,0 0</inkml:trace>
  <inkml:trace contextRef="#ctx0" brushRef="#br0" timeOffset="326621.7309">28522 13149,'53'0,"-53"-52</inkml:trace>
  <inkml:trace contextRef="#ctx0" brushRef="#br0" timeOffset="327283.7309">28760 12938,'-26'0,"-27"0,53 26,0 27,0-26,53 26,0-53,-53 26,26-26,-26 26,0 27,-53-26,27-27,26 0</inkml:trace>
  <inkml:trace contextRef="#ctx0" brushRef="#br0" timeOffset="327514.7309">28760 12964,'27'0,"-1"-26,1 26</inkml:trace>
  <inkml:trace contextRef="#ctx0" brushRef="#br0" timeOffset="329704.7309">28019 12488,'0'-53,"27"53,-1 0</inkml:trace>
  <inkml:trace contextRef="#ctx0" brushRef="#br0" timeOffset="329894.7309">27993 12620,'0'0,"26"0,1 0,26 0</inkml:trace>
  <inkml:trace contextRef="#ctx0" brushRef="#br0" timeOffset="330626.7309">28019 12541,'0'-53,"0"53,27 0,26 0,-27 0</inkml:trace>
  <inkml:trace contextRef="#ctx0" brushRef="#br0" timeOffset="330859.7309">28019 12647,'53'0,"-26"0,-1 0</inkml:trace>
  <inkml:trace contextRef="#ctx0" brushRef="#br0" timeOffset="331324.7309">28258 12409,'0'-27,"79"27,-53 0,27 0,-26 0</inkml:trace>
  <inkml:trace contextRef="#ctx0" brushRef="#br0" timeOffset="331943.7309">28549 11800,'0'-53,"26"53,-26-53,79 53,-79-26,27 26,-1 0,-26 53,0 0,-53 0,53-1,0-25,27-27,-1 0,27 0,-26 0,52 0,-79 26,-53 54,27-80,-27 79,26-52,1-27</inkml:trace>
  <inkml:trace contextRef="#ctx0" brushRef="#br0" timeOffset="332426.7309">28654 12329,'0'-26,"0"26,53-53,0 53,0 0,-26 0,52 0,-26 0</inkml:trace>
  <inkml:trace contextRef="#ctx0" brushRef="#br0" timeOffset="332868.7309">28813 12409,'-26'0,"26"0,53 0,0 0,-53 26,0 27,0 26,-53-26,53-26,0 26,26-53,27 0,-27 0,1 0</inkml:trace>
  <inkml:trace contextRef="#ctx0" brushRef="#br1" timeOffset="347038.7309">28654 13520,'0'-27,"0"1,-26 26,52 0,27 0,-26 0,26 0,-27 0,1 0,-27-26,53 26,-1 0,-25 0,-1 0,-26-27,80 27,-54 0,27 0,-26 0,25 0,-52 27,0 25,0-25,0-1,27-26,-27 0</inkml:trace>
  <inkml:trace contextRef="#ctx0" brushRef="#br1" timeOffset="348185.7309">29395 12806,'-26'0,"-1"0,27 52,-53-25,53-1,-79 27,79-26,-26 26,-27 0,53-27,-27-26,27 53,-26-53,26 26</inkml:trace>
  <inkml:trace contextRef="#ctx0" brushRef="#br1" timeOffset="348503.7309">29078 12964,'53'0,"-53"27,0-1,0 27,-27-26,27-1,0 27,-26-53,26 53,26-53,1 0,26 0,-27 0,0 0,27-27,-26-26</inkml:trace>
  <inkml:trace contextRef="#ctx0" brushRef="#br1" timeOffset="349265.7309">29554 12620,'-53'0,"0"53,53-26,-26-27,26 53,0-27,0-26,26 0,27 0,-26 0,-1 0,-26 0,53-53,-53 0,-27 0,1 53,26 0</inkml:trace>
  <inkml:trace contextRef="#ctx0" brushRef="#br1" timeOffset="349519.7309">29686 12700,'0'26,"53"-26,-26 0</inkml:trace>
  <inkml:trace contextRef="#ctx0" brushRef="#br1" timeOffset="349947.7309">29845 12435,'0'0,"0"27,0-1,0 0,0 27,0-26,0-1,26 27,-26 0,0-26,0 26,0-53,-26 0</inkml:trace>
  <inkml:trace contextRef="#ctx0" brushRef="#br1" timeOffset="350151.7309">29845 12488,'0'-26,"26"26,27 0,-26 0,26 0</inkml:trace>
  <inkml:trace contextRef="#ctx0" brushRef="#br1" timeOffset="351336.7309">29924 12409,'0'0,"0"26,0 1,0-1,0 27,0 0,0-27,0 1,0 26,-26-53,26 79,-53-52,53-27,26 0,-26-27,80 27,-1-53,-52 53,-1 0,54 0,-54 0,-26 0,0 53,-26 26,-27-79,26 27,-26-27,53 53,-53-53,53 26,0 1</inkml:trace>
  <inkml:trace contextRef="#ctx0" brushRef="#br1" timeOffset="352138.7309">30004 12382,'0'0,"53"0,0 0,0-26,26 26,27-53,-53 53,-27 0,1 0,-27 79,-80-26</inkml:trace>
  <inkml:trace contextRef="#ctx0" brushRef="#br1" timeOffset="357462.7309">27279 13890,'0'-26,"0"-27,0 26,0 1,52-27,-25 53,-1 0,1 0,26 0,-27 0,1 0,26 0,-53-26,26 26,1 0,25 0,-25 0,-1 0,27 0,-26 0,-1 0,27 0,-26 0,-1 0,0 0,27 0,-26 0,-1 0,27 0,-26 0,-1 0,27 0,-26 0,-27-27,26 27,27 0,-27 0,1 0,-27-53,0 80,0-1,0 1,0-27</inkml:trace>
  <inkml:trace contextRef="#ctx0" brushRef="#br1" timeOffset="358137.7309">28363 13652,'27'0,"-27"0,0 53,0 0</inkml:trace>
  <inkml:trace contextRef="#ctx0" brushRef="#br1" timeOffset="359194.7309">27226 13837,'-27'0,"27"0,0 0,53 0,-53 27,27-27,-1 0</inkml:trace>
  <inkml:trace contextRef="#ctx0" brushRef="#br1" timeOffset="361586.7309">27014 13123,'-53'-26,"53"26,0 26,0 27,0 26,0-26,27 0,-27-26,0 26,26-53,-26 26,53-26</inkml:trace>
  <inkml:trace contextRef="#ctx0" brushRef="#br1" timeOffset="361848.7309">27199 13414,'27'0,"-1"0,27 0</inkml:trace>
  <inkml:trace contextRef="#ctx0" brushRef="#br1" timeOffset="362268.7309">27411 13176,'0'0,"0"53,0 26,26-79,-26 27,53-27,-53 26,53-26,-53 53,0-26,0-1,-26-26,26 53,-53-53,26 0</inkml:trace>
  <inkml:trace contextRef="#ctx0" brushRef="#br1" timeOffset="362478.7309">27437 13070,'53'0,"-26"0,-1 0,27 0,-26 0,-1 0,0 0</inkml:trace>
  <inkml:trace contextRef="#ctx0" brushRef="#br1" timeOffset="365470.7309">29924 12409,'0'-53,"0"79,0 27,0-26,0 25,0 1,0-26,0-1</inkml:trace>
  <inkml:trace contextRef="#ctx0" brushRef="#br1" timeOffset="369266.7309">17224 16933,'-53'0,"80"0,-1 0,1 0,26-79,-53 52,53 1,-53-27,0 26,0 1,0-27,0 53,-53 0,26 0,1 0,26 26,-53-26,53 80,-53-54,53 1,0 26,0-27,0 1,26 25,-26-25,27 26,52 0,-26-53,-26 0,52 0,0 0,1-27,-1 1,-26-27,-26 26,-27-25</inkml:trace>
  <inkml:trace contextRef="#ctx0" brushRef="#br1" timeOffset="369506.7309">17806 16589,'27'27,"-27"-1,53 27,-53 26,53-26,-53 0,0-26,0 52,0-26,0 0,-80 0,27 26,1-52,-28-27</inkml:trace>
  <inkml:trace contextRef="#ctx0" brushRef="#br1" timeOffset="369948.7309">17013 16721,'-53'0,"26"27,27 26,0 0,0 26,0-26,0 26,0-26,0 0,0 0,106 0,-53-27,26-26,1 80,-1-80</inkml:trace>
  <inkml:trace contextRef="#ctx0" brushRef="#br1" timeOffset="370330.7309">18177 17012,'53'0,"-27"0,1 0</inkml:trace>
  <inkml:trace contextRef="#ctx0" brushRef="#br1" timeOffset="370728.7309">17357 17647,'0'0,"26"0,27 0,0 0,0-53,0 53,0 0,26 0,-52 0,-1 0</inkml:trace>
  <inkml:trace contextRef="#ctx0" brushRef="#br1" timeOffset="374297.7309">20161 16351,'0'-53,"0"53,0-26,27 26,26 0,-27-53,1 53,52 26,-79 1,26 25,-26-25,0-1,0 27,0 0,0-26,0-1,0 27,0 0,0-27,27-26,52 0,-26 0,-26 0,-1 0,-26 0,53 0</inkml:trace>
  <inkml:trace contextRef="#ctx0" brushRef="#br1" timeOffset="374598.7309">20188 16536,'26'0,"27"0,26-79,27 79,0-53,0 53,-27 0,-26 0</inkml:trace>
  <inkml:trace contextRef="#ctx0" brushRef="#br1" timeOffset="375243.7309">20955 16457,'26'0,"27"0,0 0,0 0,0 0,0 0,26 0,-52-53,-1 53</inkml:trace>
  <inkml:trace contextRef="#ctx0" brushRef="#br1" timeOffset="375552.7309">21246 16272,'-26'0,"26"0,0 52,0 1,0-26,0-1,0 27,0-26,0-1,0 27,0-26</inkml:trace>
  <inkml:trace contextRef="#ctx0" brushRef="#br1" timeOffset="376278.7309">21775 15716,'0'-53,"0"27,53 26,-26 0,-1 0,27 0,-53 52,0 1,0 0,0 0,0-26,26-27,1 0,26 0,-27 53,27-53,-53 53,0-27,-26 27,-1-27,-52 27,26-26,0 26,0-53</inkml:trace>
  <inkml:trace contextRef="#ctx0" brushRef="#br1" timeOffset="376586.7309">21616 16430,'53'-53,"-26"53,26-26,26 26,53-53,-52 53,-1 0,-26 0,-26 0,25 0,-52 79</inkml:trace>
  <inkml:trace contextRef="#ctx0" brushRef="#br1" timeOffset="376901.7309">21987 16616,'26'0,"1"0,-1 0,27 0,-53 79,0-53,0 1,-26 26,-1-27,27 1,-26-27,26 53,53-53,-27 0,27-27,0 27,53-53,-53 53,-27 0</inkml:trace>
  <inkml:trace contextRef="#ctx0" brushRef="#br1" timeOffset="377786.7309">19976 16192,'0'-26,"0"-1,0-26,0 133,0-1,27 0,-27 1,0 26,0-27,26 0,-26 1,53 26,-53-53,79-27,-26 27,-26-53</inkml:trace>
  <inkml:trace contextRef="#ctx0" brushRef="#br1" timeOffset="378596.7309">22357 15875,'27'26,"-27"27,53 0,-53 53,53-27,-53 1,26-1,-26-26,53 26,-53-52,26-1,54 54,-54-80</inkml:trace>
  <inkml:trace contextRef="#ctx0" brushRef="#br1" timeOffset="379187.7309">23151 15848,'0'-26,"0"26,0 79,-26-26,-27 0,0 53,0-53,26 26,27-26,-79 26,79-52,0-1,0 27,53-53,-27 0,1 0,26 0,-27 0,27 0,0 0,0 0,26 0,-26 0,-26 0,-1 0,27 0,-26 0,-1 0,27 0,-53 27</inkml:trace>
  <inkml:trace contextRef="#ctx0" brushRef="#br1" timeOffset="381446.7309">23813 15346,'0'-27,"0"54,0 25,0 1,0 0,0 0,0 0,52 26,-52-26</inkml:trace>
  <inkml:trace contextRef="#ctx0" brushRef="#br1" timeOffset="381715.7309">23654 15981,'26'0,"27"0,-26 0,52-53,53 53,-26-53,0 53,26-53,-79 53,-26 0</inkml:trace>
  <inkml:trace contextRef="#ctx0" brushRef="#br1" timeOffset="382179.7309">24024 16298,'53'-79,"-26"79,25-27,1 27,-26 0,-1 0,-26 0,53 53,-53-26,0 25,-26 1,26-26,-53-1,53 27,-53-53,53 27,0-27,53 0,0 0,0 0,0 0,0 0,-1 0</inkml:trace>
  <inkml:trace contextRef="#ctx0" brushRef="#br1" timeOffset="388688.7309">29316 13917,'0'-53,"0"26</inkml:trace>
  <inkml:trace contextRef="#ctx0" brushRef="#br1" timeOffset="388965.7309">29369 13811,'0'-53</inkml:trace>
  <inkml:trace contextRef="#ctx0" brushRef="#br1" timeOffset="389242.7309">29316 13626,'0'-27,"0"-26,-53 53</inkml:trace>
  <inkml:trace contextRef="#ctx0" brushRef="#br1" timeOffset="389534.7309">29210 13467,'-53'0,"53"-26,0-1,-26 27</inkml:trace>
  <inkml:trace contextRef="#ctx0" brushRef="#br1" timeOffset="390156.7309">29316 13758,'-27'-53,"27"27,0-1,-26-26</inkml:trace>
  <inkml:trace contextRef="#ctx0" brushRef="#br1" timeOffset="390631.7309">29210 13573,'0'-27,"-26"27,26-53,0 27,0 0,-27-27,27 26,-53 27,53-26,-26 26,26-53,-27 53,-26 0,27 0,-1 0,-25 0,25 0,1 26</inkml:trace>
  <inkml:trace contextRef="#ctx0" brushRef="#br1" timeOffset="391057.7309">28734 13308,'0'27,"-53"-27,53 26,-27-26,27 53,-26-26,26-1,0 27,0-27,-53 1,53 26,0-27,-26 27</inkml:trace>
  <inkml:trace contextRef="#ctx0" brushRef="#br1" timeOffset="391416.7309">28549 13784,'0'53,"0"-26,0-1,0 27,0-53,0 27,0-1,0 27,0-26,0-1,0 27,26-53,-26 26,0 1</inkml:trace>
  <inkml:trace contextRef="#ctx0" brushRef="#br1" timeOffset="391643.7309">28654 14367,'27'0,"-27"26,53-26,-53 26,26-26,1 0,-27 53</inkml:trace>
  <inkml:trace contextRef="#ctx0" brushRef="#br1" timeOffset="391860.7309">28972 14499,'26'0</inkml:trace>
  <inkml:trace contextRef="#ctx0" brushRef="#br1" timeOffset="392040.7309">29078 14499,'0'0,"26"0</inkml:trace>
  <inkml:trace contextRef="#ctx0" brushRef="#br1" timeOffset="392550.7309">29184 14419,'26'-52,"-26"25,53 27,-53-26,0-27,26 53</inkml:trace>
  <inkml:trace contextRef="#ctx0" brushRef="#br1" timeOffset="392842.7309">29289 14208,'0'-27,"27"27,-27-53,0 27,0 0</inkml:trace>
  <inkml:trace contextRef="#ctx0" brushRef="#br1" timeOffset="393068.7309">29316 14023,'0'-27,"0"1</inkml:trace>
  <inkml:trace contextRef="#ctx0" brushRef="#br1" timeOffset="393247.7309">29316 13917</inkml:trace>
  <inkml:trace contextRef="#ctx0" brushRef="#br1" timeOffset="400596.7309">28284 14234,'-53'0,"27"0,-1 0,-26 0,27 0,-27 0,0 0,53 53,-53-53,27 0,-27 0,0 0,26 27,1-27,-27 0,26 0,1 0,26 0,0 0,0 0</inkml:trace>
  <inkml:trace contextRef="#ctx0" brushRef="#br1" timeOffset="401114.7309">27702 14208,'0'-27,"0"27,-27 0,27 53,-26-53,26 27,0 26,-53-53,53 26,0 1,0 25,27-52,-1 27,27-27,0 0,-27 53,27-53</inkml:trace>
  <inkml:trace contextRef="#ctx0" brushRef="#br1" timeOffset="402052.7309">28205 14155,'0'0,"53"0,26 26,-53-26,-26 27,0-1,0 27,-26-26,-1 26,-25-1,25 1</inkml:trace>
  <inkml:trace contextRef="#ctx0" brushRef="#br1" timeOffset="409447.7309">33179 13202,'0'0,"26"0,-26 0,53 0,-53 53,53-53,-53 53,27 0,-27-26,0 26,0-27,0 0,0 1,0 26,-53-27,26 27,-26-53,27 80,-27-28,26 1,27-26</inkml:trace>
  <inkml:trace contextRef="#ctx0" brushRef="#br1" timeOffset="409792.7309">33602 13996,'0'-79,"-26"79,-1 53,-26-27,27 27,-27-26,26 25,27-25,-52-1,52 27,-80-26,54-27</inkml:trace>
  <inkml:trace contextRef="#ctx0" brushRef="#br1" timeOffset="410015.7309">33232 14023,'0'0,"53"0,0 0,-27 0,0 0,27 26,-26-26,26 79,-53-52,53-27,-53 79,26-26</inkml:trace>
  <inkml:trace contextRef="#ctx0" brushRef="#br1" timeOffset="411087.7309">30110 11324,'-80'0,"27"53,0-27,0 27,27-53</inkml:trace>
  <inkml:trace contextRef="#ctx0" brushRef="#br1" timeOffset="411298.7309">30057 11403,'53'0,"0"-53,-1 53,-25 0,26 0,-27 0,27 27,0-27,0 0,0 0,53-27</inkml:trace>
  <inkml:trace contextRef="#ctx0" brushRef="#br1" timeOffset="412775.7309">30057 9948,'0'0,"0"26,0 27,53-26,-53 26,0-27,53 1,26 52,-26-79,0 0,0 0,-27-26,27 26,-27-53,-26 26,53-26,-53 27,0-1,0-26,0 1,27 52,-1 0,27 52,-53-25,27 26,-27 26,0 27,0 26,0 1,0 25,0-25,0-54,0-26,-27 0,-26 0,-26-53,26 0,53-27,-53 1,53-27,-26 27,26-27,0 0,0-27,0 54,53-27,-1 53,1-53,0 53,27 0,-1 0,-26 0,-27 0,27 0,-53 53</inkml:trace>
</inkml:ink>
</file>

<file path=ppt/ink/ink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5:08:17.528"/>
    </inkml:context>
    <inkml:brush xml:id="br0">
      <inkml:brushProperty name="width" value="0.05292" units="cm"/>
      <inkml:brushProperty name="height" value="0.05292" units="cm"/>
      <inkml:brushProperty name="color" value="#FF0000"/>
    </inkml:brush>
  </inkml:definitions>
  <inkml:trace contextRef="#ctx0" brushRef="#br0">25585 8175,'0'0,"0"0,-53 0,0 0,27 0,-27 27,27-27,26 26,-53-26,53 27,-27-27,27 53,0-27,0 1,27 25,-1-52,27 80,-27-80,-26 26,53-26,-53 27,53-27,-53 53,0-27,-53-26,-26 53,0-53,52 0,-26 0,80 0</inkml:trace>
  <inkml:trace contextRef="#ctx0" brushRef="#br0" timeOffset="299.017">25744 8546,'0'0,"0"53,0 0,0-1,0-25,0-1,0 27,0-53</inkml:trace>
  <inkml:trace contextRef="#ctx0" brushRef="#br0" timeOffset="607.0347">26088 8519,'26'0,"1"0,-27 0,53 0,-27 27</inkml:trace>
  <inkml:trace contextRef="#ctx0" brushRef="#br0" timeOffset="749.0427">26167 8731,'53'0,"-26"0,26 0</inkml:trace>
  <inkml:trace contextRef="#ctx0" brushRef="#br0" timeOffset="1619.0926">27305 8228,'0'-53,"0"27,0 26,53 0,-27 0,1 0,-1 0,54 26,-80 54,0-27,-53 0,26 26,-26-26,27-27,-27 27,53-26,0 26,0-1,79-52,-26 0,0 0,0 0,0 0,0 0</inkml:trace>
  <inkml:trace contextRef="#ctx0" brushRef="#br0" timeOffset="1934.1106">27199 8546,'0'-53,"27"26,52 27,-26-53,-27 53,27 0,27 0,-27 0,0 0,-1 0,-25 0</inkml:trace>
  <inkml:trace contextRef="#ctx0" brushRef="#br0" timeOffset="2151.123">28099 8308,'-27'0,"27"0,0 26,0 27,-26-27,26 1,0 26,0-27,0 1</inkml:trace>
  <inkml:trace contextRef="#ctx0" brushRef="#br0" timeOffset="3800.2174">25268 9128,'0'-27,"0"27,-53 0,0 0,0 53,0-26,53-1,-53-26,53 80,-26-28,26-25,0-27,0 26,53-26,-53 53,53-53,-53 27,52-27,-52 26,0 27,0-26,-26-27,26 26,-26-26</inkml:trace>
  <inkml:trace contextRef="#ctx0" brushRef="#br0" timeOffset="4155.2369">25374 9366,'26'0,"27"0,0 26,0 1,-53 26,0 0,-27-53,27 53,-79-53,79 26,79-26,-52 0,-1 0,1 0,26 0,-53 0</inkml:trace>
  <inkml:trace contextRef="#ctx0" brushRef="#br0" timeOffset="4439.2539">25956 9392,'0'-26,"26"26,27 0,0 0,-27 0,27 26,-53 1,0 26</inkml:trace>
  <inkml:trace contextRef="#ctx0" brushRef="#br0" timeOffset="4558.2607">26061 9604,'80'0,"-27"0,0 0,-27 0</inkml:trace>
  <inkml:trace contextRef="#ctx0" brushRef="#br0" timeOffset="5447.3116">27120 9128,'26'-53,"27"53,-53-27,53 27,0 27,-53-1,0 27,0 0,0 0,0 0,-26 0,26-27,0 27,0 0,52-53,1 0,0 27,0-27,27 0,-54 0</inkml:trace>
  <inkml:trace contextRef="#ctx0" brushRef="#br0" timeOffset="5729.3277">27199 9366,'27'0,"52"-27,-53 27,54 0,-27-52,0 52,26 0,-26 0,0 0</inkml:trace>
  <inkml:trace contextRef="#ctx0" brushRef="#br0" timeOffset="5991.3427">27834 9207,'0'53,"0"-26,0-1,0 27,0-27,0 1,0-1,0 54,27-80</inkml:trace>
  <inkml:trace contextRef="#ctx0" brushRef="#br0" timeOffset="6253.3576">28231 9366,'53'0,"-27"-27,1 27,26 0,-27-52,27 52,-26 0,-1 0</inkml:trace>
  <inkml:trace contextRef="#ctx0" brushRef="#br0" timeOffset="6486.371">28390 9154,'0'-26,"0"79,0-27,0 54,0-28,0-25,0-1,0 27,26 0,1-53</inkml:trace>
  <inkml:trace contextRef="#ctx0" brushRef="#br0" timeOffset="6877.3934">28840 9075,'53'0,"-27"0,27 26,-53 27,0 0,0-26,0-1,0 27,0-27,-53 1,53 52,0-79,53 27,0-27,26 0,1 0,-1 0,-26 0,-53 0</inkml:trace>
  <inkml:trace contextRef="#ctx0" brushRef="#br0" timeOffset="7163.4096">28893 9234,'0'0,"26"0,53 0,-52 0,26 0,0 0,0 0,26 0</inkml:trace>
  <inkml:trace contextRef="#ctx0" brushRef="#br0" timeOffset="7423.4246">29633 9234,'27'0,"-1"0,-26 26,0 53,0-52,-53 26,53 0,53-53,27 0,-1-27,-26-26</inkml:trace>
  <inkml:trace contextRef="#ctx0" brushRef="#br0" timeOffset="8982.5138">24977 9657,'0'26,"0"-26,79 0,-79 0,27 0</inkml:trace>
  <inkml:trace contextRef="#ctx0" brushRef="#br0" timeOffset="10153.5808">25374 9948,'0'-53,"-27"53,-26 0,0 27,53-1,-53 27,53-27,-53 1,53 26,0 0,27-53,-27 26,53-26,-27 53,54-26,-80 25,0 1,0 0,-53-53,53 27,-27-27,1 0,26-27</inkml:trace>
  <inkml:trace contextRef="#ctx0" brushRef="#br0" timeOffset="10657.6096">25506 10160,'53'0,"0"0,0 0,-53 0,0 26,0 27,0-26,0-27,0 26,26-26,1 53,25-53,-25 0,-27 26,0 1,0-27,-53 79,27-79,26 27,-53-27</inkml:trace>
  <inkml:trace contextRef="#ctx0" brushRef="#br0" timeOffset="10970.6275">26061 10213,'27'0,"-1"0,-26 0,53 0,-53 79</inkml:trace>
  <inkml:trace contextRef="#ctx0" brushRef="#br0" timeOffset="11090.6344">26167 10424,'27'0,"26"0,0 0</inkml:trace>
  <inkml:trace contextRef="#ctx0" brushRef="#br0" timeOffset="12380.7081">26935 9816,'0'-27,"0"27,0-26,79 26,-26 0,0 0,0 106,-53-80,0 1,0-1,0 27,0-27,0 1,-27-27,27 79,27-52,-1-27,1 0,52 53,-26-53,0 0,-27 0,27 0,-53-27</inkml:trace>
  <inkml:trace contextRef="#ctx0" brushRef="#br0" timeOffset="12673.7249">26988 10054,'52'0,"-25"-27,-1 27,54 0,-27 0,0 0,-1 0</inkml:trace>
  <inkml:trace contextRef="#ctx0" brushRef="#br0" timeOffset="13018.7446">27649 10266,'0'26,"0"27,0-27,0 1,0-1,0 27,26-53,-26 53</inkml:trace>
  <inkml:trace contextRef="#ctx0" brushRef="#br0" timeOffset="13340.7631">28019 10186,'53'0,"0"0,-26 0,-1 0,27 0,-26 0,25-53,-25 53</inkml:trace>
  <inkml:trace contextRef="#ctx0" brushRef="#br0" timeOffset="13597.7778">28152 10080,'0'-53,"0"53,0 27,0 26,0-27,0 1,0 26,53-27,-53 27</inkml:trace>
  <inkml:trace contextRef="#ctx0" brushRef="#br0" timeOffset="14713.8416">28549 9922,'0'-27,"0"1,26 26,0 0,1 0,26 0,0 0,-53 0,26 0,-26 53,0-27,0 27,-26-27,26 27,-53-26,53-1,0 54,79-54,-26-26,27 0,-28 0,1 0</inkml:trace>
  <inkml:trace contextRef="#ctx0" brushRef="#br0" timeOffset="14998.8577">28628 10080,'0'0,"26"0,27 0,-26 0,-1 0,27 0,-26 0,-1 0</inkml:trace>
  <inkml:trace contextRef="#ctx0" brushRef="#br0" timeOffset="15328.8767">29210 10160,'26'0,"-26"53,0 0,0-1,0-52,0 27,53-27,0 0,27 0,-27 0,0 0,-27-53</inkml:trace>
  <inkml:trace contextRef="#ctx0" brushRef="#br0" timeOffset="15658.8955">29871 10160,'0'0,"0"-27,0 27,27 0,26-53,0 53,0 0,0 0,0 0,-1 0,-25 0</inkml:trace>
  <inkml:trace contextRef="#ctx0" brushRef="#br0" timeOffset="15893.9091">30110 10001,'0'53,"0"0,0 0,0-27,53-26,-53 53,0-26</inkml:trace>
  <inkml:trace contextRef="#ctx0" brushRef="#br0" timeOffset="16348.9351">30586 9763,'26'0,"-26"-53,27 53,-1 0,-26 26,53 27,-53-26,0 26,0-27,-26 27,26 26,0-52,0-1,26-26,1 53,26-53,26 0,-26 0,0 0</inkml:trace>
  <inkml:trace contextRef="#ctx0" brushRef="#br0" timeOffset="16619.9506">30533 9948,'53'0,"0"0,0 0,0 0,26 0,0 0,27 0</inkml:trace>
  <inkml:trace contextRef="#ctx0" brushRef="#br0" timeOffset="17009.9729">31327 9869,'26'0,"54"0,-28 0,-52 26,0 27,-52 0,25-53,27 26,-53-26,53 53,-26-53,26 27,0-1,26-26,1 0,-1 0,53 0,-26 0,-26 0,-80 80,-26-80,-27 53,26-1,1 1</inkml:trace>
  <inkml:trace contextRef="#ctx0" brushRef="#br0" timeOffset="17781.017">30110 9869,'0'26,"0"-26,0 53,0 0,0 0</inkml:trace>
  <inkml:trace contextRef="#ctx0" brushRef="#br0" timeOffset="18021.0308">30215 10107,'53'0,"-26"0</inkml:trace>
  <inkml:trace contextRef="#ctx0" brushRef="#br0" timeOffset="19265.1018">26961 10371,'0'27</inkml:trace>
  <inkml:trace contextRef="#ctx0" brushRef="#br0" timeOffset="19483.1144">26961 10609,'0'53</inkml:trace>
  <inkml:trace contextRef="#ctx0" brushRef="#br0" timeOffset="19687.126">26961 10715,'0'53</inkml:trace>
  <inkml:trace contextRef="#ctx0" brushRef="#br0" timeOffset="19919.1388">26908 10980,'0'26</inkml:trace>
  <inkml:trace contextRef="#ctx0" brushRef="#br0" timeOffset="22205.2701">25559 11430,'0'-27,"0"1,-27 26,-26 0,27 0,-53 0,26 79,0-26,26-26,-26 52,53-26,27 0,26-53,26 53,-26-53,0 53,0-53,-53 26,53-26,-53 53,0-27,0 1,-27-27,-79 53,80-53,52 0</inkml:trace>
  <inkml:trace contextRef="#ctx0" brushRef="#br0" timeOffset="22594.2923">25638 11853,'27'0,"-27"26,26-26,-26 53,79 0,-52 0,-27-26,53-27,-27 0,-26 0,27 0,-27-53,0 0,0 26,0 1,0-27,53 53,0 0,-27 26,27 1,-53 26,26-27,-26 1</inkml:trace>
  <inkml:trace contextRef="#ctx0" brushRef="#br0" timeOffset="22919.3108">26379 11853,'53'0,"0"0,-53 26,26-26</inkml:trace>
  <inkml:trace contextRef="#ctx0" brushRef="#br0" timeOffset="23069.3188">26511 12065,'27'-27,"26"27,-27 0,53 0</inkml:trace>
  <inkml:trace contextRef="#ctx0" brushRef="#br0" timeOffset="24313.3907">26882 11483,'0'-27,"0"27,79 0,-26 0,-53 0,53 0,-53 53,26 0,-26 26,0-26,0 0,0-26,0 26,27-27,26-26,26 0,-26 0,-27 0</inkml:trace>
  <inkml:trace contextRef="#ctx0" brushRef="#br0" timeOffset="24620.4082">26855 11694,'53'0,"0"0,-26 0,25 0,-25-26,-1 26,27 0,-26 0,-1 0</inkml:trace>
  <inkml:trace contextRef="#ctx0" brushRef="#br0" timeOffset="24980.4288">27173 12065,'53'0,"-53"26,0 27,0 0,0 0,0 0</inkml:trace>
  <inkml:trace contextRef="#ctx0" brushRef="#br0" timeOffset="25438.455">27517 11774,'26'0,"27"-27,-26 27,25-26,28 26,-54 0,1 0</inkml:trace>
  <inkml:trace contextRef="#ctx0" brushRef="#br0" timeOffset="25673.4684">27675 11562,'0'26,"0"54,0-27,0 0,0-27,0 27,0-53,0 53,53-53,-26 0</inkml:trace>
  <inkml:trace contextRef="#ctx0" brushRef="#br0" timeOffset="26428.5114">27966 11456,'0'-26,"0"-27,27 53,-1 0,1 0,26 0,-53 26,53-26,-53 53,0-26,0-1,0 27,0-27,-27 1,27 26,-26-53,26 53,0-27,26 27,27-53,-26 0,-1 0,27 0,-27 27</inkml:trace>
  <inkml:trace contextRef="#ctx0" brushRef="#br0" timeOffset="26674.5257">27993 11562,'26'0,"27"0,-26 0,-1 0,27 0,27 0,-54 0</inkml:trace>
  <inkml:trace contextRef="#ctx0" brushRef="#br0" timeOffset="27209.5563">28099 12065,'26'0,"-26"0,0 26,0 27,0-53,0 27,53-27,-26 0,26 0,-1 0,1 0,0 0</inkml:trace>
  <inkml:trace contextRef="#ctx0" brushRef="#br0" timeOffset="28370.6227">28178 12065,'-53'-53,"27"53,-1 0</inkml:trace>
  <inkml:trace contextRef="#ctx0" brushRef="#br0" timeOffset="29150.6673">28443 11747,'26'0,"1"0,52 0,-26 0,0 0</inkml:trace>
  <inkml:trace contextRef="#ctx0" brushRef="#br0" timeOffset="29398.6815">28628 11588,'0'27,"-27"26,27 0,0-27,0 27,0-53,0 27</inkml:trace>
  <inkml:trace contextRef="#ctx0" brushRef="#br0" timeOffset="29669.697">28813 11774,'0'-27,"27"27,26 0</inkml:trace>
  <inkml:trace contextRef="#ctx0" brushRef="#br0" timeOffset="29855.7077">28945 11747,'0'0,"0"0</inkml:trace>
  <inkml:trace contextRef="#ctx0" brushRef="#br0" timeOffset="30028.7176">29104 11747</inkml:trace>
  <inkml:trace contextRef="#ctx0" brushRef="#br0" timeOffset="30470.7428">29236 11747,'53'0,"0"0,-26 0,26 0,0 0,-27 0</inkml:trace>
  <inkml:trace contextRef="#ctx0" brushRef="#br0" timeOffset="30740.7583">29395 11615,'0'26,"0"27,0-26,0 26,0-27,0 1</inkml:trace>
  <inkml:trace contextRef="#ctx0" brushRef="#br0" timeOffset="31902.8247">29686 11297,'0'-26,"0"-1,27 27,26 0,-27 0,27 0,0 0,-27 0,-26 0,0 27,0 26,0 0,0-27,0 1,0 52,0-52,0-1,0-26,53 53,0-53,-26 0,26 0,0 0,-1 0</inkml:trace>
  <inkml:trace contextRef="#ctx0" brushRef="#br0" timeOffset="32210.8424">29792 11403,'0'27,"27"-27,-27 26,79-26,-53 0,27 0,27 0,-27 0</inkml:trace>
  <inkml:trace contextRef="#ctx0" brushRef="#br0" timeOffset="33230.9007">29819 11827,'26'0,"-26"0,0 26,26 27,-26-27,0 27,0 0,53-106,-53-26,27 52,26-25,-27 52,-26 26,27 0,-27 1,53-27,-53 53,26-27</inkml:trace>
  <inkml:trace contextRef="#ctx0" brushRef="#br0" timeOffset="33710.9282">30454 11509,'-53'-26,"79"26,27 0,-53 0,26 0,-26 26</inkml:trace>
  <inkml:trace contextRef="#ctx0" brushRef="#br0" timeOffset="33860.9367">30374 11721,'0'0,"27"0,26 0,-27 0</inkml:trace>
  <inkml:trace contextRef="#ctx0" brushRef="#br0" timeOffset="34789.9899">31141 11192,'-26'0,"-27"0,27 0,-27 52,26-25,-26 26,0-53,53 53,-26-53,26 26,0-26,53 0,-27 0,1 0,26 0,-27 0,1 0,26 0,-53 53,0-26,-53-27,53 26,-80-26,54 53,-27-27,0-26,53 27,26 26,27-53,-26 0,26 26,-27-26,27 0,0 0,26 0,-26 0,-26 0,-1 0,54 0,-54 0,-26 53</inkml:trace>
  <inkml:trace contextRef="#ctx0" brushRef="#br0" timeOffset="35914.0542">30824 11985,'0'27,"26"-27,-26 53,0 0,0-27,0 1,0-1,0 27,0-27,0 27</inkml:trace>
  <inkml:trace contextRef="#ctx0" brushRef="#br0" timeOffset="36291.0755">31089 11985,'0'0,"0"0,0 53,-53-53,53 53,-27-53,27 27,-26-27,26 53,0-27,0-26,26 26,27-26,-53 53,53-53</inkml:trace>
  <inkml:trace contextRef="#ctx0" brushRef="#br0" timeOffset="36567.0908">31274 12197,'0'-53,"-27"53,54 0,-1 27,1-27,26 26</inkml:trace>
  <inkml:trace contextRef="#ctx0" brushRef="#br0" timeOffset="36740.1012">31274 12329,'0'0,"53"0,0 0,-27 0</inkml:trace>
  <inkml:trace contextRef="#ctx0" brushRef="#br0" timeOffset="36957.1138">31618 11985,'0'27,"0"-1,0 27,0-26,0 26,0-27,0 0,0 27,0-53</inkml:trace>
  <inkml:trace contextRef="#ctx0" brushRef="#br0" timeOffset="38345.1928">30903 10715,'0'53,"0"-26,0-1,0 27,0-26,0 25,53-52,-53 27,27-27,-27-27,0-52,0 26,0 0,53 27,-53-27,26 26,1 27,25 27,-52-1,0 27,27-26,-27-1,0 54,0-28,0-25</inkml:trace>
  <inkml:trace contextRef="#ctx0" brushRef="#br0" timeOffset="39537.2606">31644 11006,'0'-26,"0"-1,27 27,26 0,-27 0,-26 0,53 0,-53 53,53-26,-53 26,0-27,0 1,0 26,-27-53,27 52,-26-52,26 53,0 0,26 27,1-80,-1 26,54-26,-54 0,1 27,26-27</inkml:trace>
  <inkml:trace contextRef="#ctx0" brushRef="#br0" timeOffset="39866.2802">31644 11297,'-26'0,"26"-26,26 26,54 0,-28 0,28 0,-27 0,0 0,0 26,0-26,-27 27</inkml:trace>
  <inkml:trace contextRef="#ctx0" brushRef="#br0" timeOffset="40196.2985">32226 11218,'0'-53,"0"106,0-27,0 1,0 26,0-27,0 1,0 26,0 0</inkml:trace>
  <inkml:trace contextRef="#ctx0" brushRef="#br0" timeOffset="40587.3215">32517 11192,'0'0,"0"26,-53-26,0 53,1-53,52 53,-27-53,27 26,0 1,0-27,0 53,27-53,52 26,-53-26,1 0,26 0</inkml:trace>
  <inkml:trace contextRef="#ctx0" brushRef="#br0" timeOffset="41060.3485">32226 11403,'-26'0</inkml:trace>
  <inkml:trace contextRef="#ctx0" brushRef="#br0" timeOffset="45033.5758">24633 12462,'0'-27,"-27"27,1 0,26 0,-53 0,0 79,0-52,53 26,-26 26,26 1,0-54,0 27,26 0,27 0,0 0,-53-27,26-26,-26 27,0 26,0-1,-53 1,53 0,-26-26,26-1,0 27,0-26,0-1,0 27,0 0,0-27,0-26,0 27,0 26,0-27,53-26,0 0,0 0</inkml:trace>
  <inkml:trace contextRef="#ctx0" brushRef="#br0" timeOffset="45560.6058">25135 12885,'0'-27,"-52"27,25 0,1 0,-27 0,53 53,-53-53,53 53,0 27,0-27,0-27,0-26,0 26,53-26,-53 53,26-26,-26-1,0 27,0-26,0 26</inkml:trace>
  <inkml:trace contextRef="#ctx0" brushRef="#br0" timeOffset="45934.6268">25241 13308,'27'0,"-27"53,0-26,26-27,-26-27,53-26,-53 27,27-1,25 27,-52 0,27 27,-27 26,0-27,26 1</inkml:trace>
  <inkml:trace contextRef="#ctx0" brushRef="#br0" timeOffset="46615.6663">25585 12594,'0'-53,"0"53,53 0,-26 26,-1 1,27 26,-27 0,-26 0,0 0,0-27,53 0,-53 27,0-26,0-1,0 27,0-26,0-1,0 27,0-27,0 1,0 26,0 0,0-27,0-26,-53 27,27-27,0 0</inkml:trace>
  <inkml:trace contextRef="#ctx0" brushRef="#br0" timeOffset="47644.7243">24977 13335,'-27'0,"27"0,0 0,27 0,26 0,-27 0</inkml:trace>
  <inkml:trace contextRef="#ctx0" brushRef="#br0" timeOffset="49376.8242">22648 13123,'-26'0,"-27"0,0 0,27 0,26-26,-53 26,53-53,0 26,26-26,1 0,26 53,-1 0,-25 0,-1 0,-26 27,80 26,-80 0,0 0,0 26,0-26,-27-27,1 27,-27-26,26-27,-25 53,25-53,1 0,-27 0,53-27,-53 27,79 0</inkml:trace>
  <inkml:trace contextRef="#ctx0" brushRef="#br0" timeOffset="49795.8482">23495 12885,'26'0,"-26"-53,27 53,-27-26,0-1,0-26,0 27,0 26,-27 0,-25 0,52 26,-27 27,27 0,0 0,0 0,0 0,0 26,-53 0,53-26,0 0,0 0,0 0,-26-26,26-1,0 53</inkml:trace>
  <inkml:trace contextRef="#ctx0" brushRef="#br0" timeOffset="49992.8594">23230 13335,'0'0,"53"-53,-26 53,-1-27,54 27,-1 0,0-53,1 53,-1 0,1 0</inkml:trace>
  <inkml:trace contextRef="#ctx0" brushRef="#br0" timeOffset="51198.9284">26405 12779,'0'27,"0"25,27 1,26-26,26-27,-52 0,-1 0,27 0,0-53,-53 26,0 1,0 26,-53 0,53 0,0 26,26-26,-26 80,27-54,-27 27,0 0,0-26,0-1,-27-26,1 0,-27 53,27-53</inkml:trace>
  <inkml:trace contextRef="#ctx0" brushRef="#br0" timeOffset="51402.9401">26485 12647,'53'-53,"-27"0,1 53,-27 53,0-27</inkml:trace>
  <inkml:trace contextRef="#ctx0" brushRef="#br0" timeOffset="52286.9906">27490 12726,'0'-26,"0"-1,-53 27,27 0,-27 0,53 53,-53-26,53-1,0 53,0-26,0 0,0-26,26-27,1 79,-1-79,54 0,-27 0,0 0,26 0,-26 0,0 0,0-53</inkml:trace>
  <inkml:trace contextRef="#ctx0" brushRef="#br0" timeOffset="52925.0269">27914 12832,'0'-26,"0"26,-53 0,-27 26,54 0,26 1,0-27,53 0,0 0,0 0,-53 0,26 0,-26 0,0 0,0 53,0-27,0-26,53 0,-53 0,0-53,26 53,1 27,26-1,26 27,-52-53,26 0</inkml:trace>
  <inkml:trace contextRef="#ctx0" brushRef="#br0" timeOffset="54267.1039">28337 12885,'0'26,"0"-26,0 27,26-27,-26 26,53-26,-26 0,-27-26,0-27,0 26,26 27,27 0,-26 0,-1 0,27 0,0 53,0-53,0 0,26 0,-52 0,-27-26,52 26,-52-53,0-26,0 26,0 53,0-53,-52 53,-1 0,53 53,-27-53,27 53,0-27,0 27,27-53,26 0,-27 0,0 0,1 0,26 0,-27 0,-26 53,0-27,0-52,0-27,53 53,0 0,26 0,1 0,-1 0,1 0,-1-53,53 0,-26 0,-27 27,-52-27,-27 26,0-26,-27 53,-25 0,-1 0,-27 0,27 53,0 0,53 27,-52 26,52-27,0 0,26 1,-26-27,26-1,-26 1,27-53,-27 27,-53-27,0-27,0 27,0 0,-26-26,26 26,106 0,79-79,53 79,27-80,26 27,-79-26,-27 0,27-1,-80 1,-26 52,-53-26,-79-26,26 79,-26 0,26 0,0 0,0 26,26 27,27 0,53-53,0 106,79-79,-26-27,53 79,-53-79,26 53,-52-53,-28 0</inkml:trace>
  <inkml:trace contextRef="#ctx0" brushRef="#br0" timeOffset="55076.1502">31353 12726,'0'80,"-26"-1,26-26,0-27,0 27,0 0,26-53,27 0,-53 0,27 0,-27-79,0-1,52 54,-25 26,-1 0,-26 0,53 0,-53 53,80-53,-54 26,27-26</inkml:trace>
  <inkml:trace contextRef="#ctx0" brushRef="#br0" timeOffset="55346.1655">32041 12462,'0'-80,"0"133,0-26,0 25,0 1,0 0,0 27,53-27,-53 0,0-1,0 28,0-54,26 1</inkml:trace>
  <inkml:trace contextRef="#ctx0" brushRef="#br0" timeOffset="55543.1769">31882 12779,'0'-53,"27"53,-1 0,27 0,0 0,0 0,0 0,0 0</inkml:trace>
  <inkml:trace contextRef="#ctx0" brushRef="#br0" timeOffset="57918.3127">21960 13864,'0'-27,"0"1,-26 26,26-27,0-52,0 53,-53-1,53-26,0 27,0-1,0-26,0 27,0 79,0 26,0 1,0-1,0 27,0 0,0-53,0 0,-26-1,26-25,0 26,0-27,0 1</inkml:trace>
  <inkml:trace contextRef="#ctx0" brushRef="#br0" timeOffset="58565.3498">22172 13626,'0'-53,"0"79,0 27,0 0,0 0,0 26,0-26,0-26,0-1,0 27,0-26,0 52,79-26,-26-27,27-26,26 53,-1-53,-25 0,-27 0,-27 0,27-26,-26-27,-27 26,0-25,0 52,0-53,-53 53,0 0,26 0,-26 0,53 26,-53 1,53-1,0 27,0 0,27-53,-27 26,53-26,26 53,-52-53,52 0,-26 0,0-26</inkml:trace>
  <inkml:trace contextRef="#ctx0" brushRef="#br0" timeOffset="58969.3729">21775 13996,'-53'0,"0"0,53-26,27 26,26 0,53-53,-1 53,54 0,0 0,0 0,-1 0</inkml:trace>
  <inkml:trace contextRef="#ctx0" brushRef="#br0" timeOffset="59718.4157">23151 14023,'0'0,"0"53,0-27,0 0,53 27,-53-26,0-1,26-26,-26 53,27-53,-27-26,0-1,53-26,-53 0,0-26,26 53,27-1,-26 27,26 0,26 0,-79 27,53-27,-53 53,26-27,-26 27,0-27</inkml:trace>
  <inkml:trace contextRef="#ctx0" brushRef="#br0" timeOffset="60618.4672">24236 13996,'0'-26,"-53"26,53-27,-27-26,27 27,-26 26,26-53,0 0,0 27,0-1,-53 27,53 27,0-1,0 27,27-27,-27 27,0 0,0-26,0 26,0-27,0 27,0-27,0 1,0 26,26-53</inkml:trace>
  <inkml:trace contextRef="#ctx0" brushRef="#br0" timeOffset="61166.4985">24448 13705,'52'0,"-52"79,0-26,0 0,0 0,0 27,0-54,0 1,27 25,26-25,-27-27,1 0,-27 0,0 53,0 0,0-27,53 27,26-26,0-27,1 79,-27-79,0 0,-27 0,27-27,-53-25,0-1,0 0,-26 0,-1 0,-52 26,26 27,0 0,26 0,-26 0,53 53,0-26,27 26,-1-27,27 27,27-53,-27 0,0 27,26-27,-26 0</inkml:trace>
  <inkml:trace contextRef="#ctx0" brushRef="#br0" timeOffset="61564.5212">24024 13996,'0'-53,"-53"53,27 0,-1-26,80 26,27 0,25 0,1 0,27 0,25 53,-25-53,-28 0,28 0,-54 0,-26 0</inkml:trace>
  <inkml:trace contextRef="#ctx0" brushRef="#br0" timeOffset="63227.6164">25612 14076,'0'-27,"0"-26,0 53,53-26,0 26,26-106,-26 79,0-26,0 27,-53 0,26 26,-26-53,0 53,-53-27,27 27,-1 0,1 0,-54 0,80 80,27-80,26 52,0-25,26 26,-26-53,-27 53,27 0,-53 0,0-27,-53 53,1-79,25 27,-26-27,27 0,-27 0,53 0,0-53,0-26,26 79,27-27,0 27,26 0,1 0,26-53,-27 53,-26 0,26 0,-52-26,26-27,-53 26,-27 27,-52 0,52 0,1 0,-27 0,27 0,26 0,-27 0,27 53,0 0,53-26,-26 26,25-27,-25-26,-1 79,27-79,-26 0,-1 0,-26-52,53 52,0-27,-27 27,-26-26,80 26,-27 0,0 0,-53 0,26 0,-26 79,0-26,0-53,0-53,0 0,27 0,-27 0,26 53,-26-26,53 26,-27 0,-26 0,53 0</inkml:trace>
  <inkml:trace contextRef="#ctx0" brushRef="#br0" timeOffset="63432.6281">27305 13970,'0'26,"0"1,0 26,-53-27,53 0,0 27,0 0</inkml:trace>
  <inkml:trace contextRef="#ctx0" brushRef="#br0" timeOffset="63618.6388">27279 13811,'26'0,"-26"-79,0 105</inkml:trace>
  <inkml:trace contextRef="#ctx0" brushRef="#br0" timeOffset="64509.6898">27384 14023,'27'26,"-1"-26,27 0,27 0,-54 0,1-26,25-1,-52-52,0 52,-26 27,-27 0,27 0,-1 0,-26 0,0 0,53 0,0 80,53-27,-26-53,26 53,0-53,-1 52,-25-52,-1 0,27 0</inkml:trace>
  <inkml:trace contextRef="#ctx0" brushRef="#br0" timeOffset="64870.7104">28046 13890,'0'-26,"0"26,-27 0,-26 0,53 0,0 53,0 0,0 26,27-79,-27 27,53-27,-27 26,-26 27,-26-27,-1-26,-26 53,27-53,-27 27</inkml:trace>
  <inkml:trace contextRef="#ctx0" brushRef="#br0" timeOffset="65884.7684">28549 13811,'0'0,"0"53,0 26,0-79,0 53,79-53,-53 0,1 0,26 0,-27-26,27-54,-53 54,0-54,-26 80,-27 0,26 0,27 53,0-26,0-1,0 27,27-26,52 26,-52-53,-27 53,-80-53,27 0,-26 0,-27 26,53-26</inkml:trace>
  <inkml:trace contextRef="#ctx0" brushRef="#br0" timeOffset="66123.7821">28549 13573,'0'-27,"52"27,-25 0,-1 0,27 0</inkml:trace>
  <inkml:trace contextRef="#ctx0" brushRef="#br0" timeOffset="67090.8374">29501 13705,'-53'-53,"53"0,-26 0,-27 53,26 0,1 0,-54 27,28 26,25-27,-26 1,27 26,26-27,-53 27,53-27,0 27,26-53,1 53,26-53,26 53,0-53,1 0,-1 53,-26-53,0 0</inkml:trace>
  <inkml:trace contextRef="#ctx0" brushRef="#br0" timeOffset="67809.8785">29819 13811,'0'-27,"0"27,-27 0,-26 0,27 27,26 26,-27-53,27 53,0 0,0-53,53 0,27 0,-28-53,-25 0,-27 26,0 54,53 26,-53 0,0-27,26-26,27-26,-53-27,0 26,27 27,26 27,26 52,-53-79,-26 53,27-53,-27 27</inkml:trace>
  <inkml:trace contextRef="#ctx0" brushRef="#br0" timeOffset="69227.9596">30242 13864,'0'26,"53"-26,-53 53,26-53,-26 27,53-27,0 0,0 0,-53-27,26-26,-26 27,0-27,0 26,0-25,0 25,0 27,0 53,0-27,53-26,0 27,27-27,-27 0,-27 0,-26 0,27 0,-27-27,0 1,0 26,-53 0,26 0,-26 0,27 0,26 53,0 0,26 0,27-53,27 26,-1-26,-26 0,0 0,-27 0,-26 0,0-26,0-27,0 79,0 27,53-53,-53 27,0-54,-26 1,26-27,0 26,0-26,26 53,1 0,-1 0,27 0,26 0,-26 0,0 0,-26 0,26 0,-53-26,0-53,0 52,0 1,0-27,-27 26,1 27,26-26,-27 26,-26 26,53 1,0 26,0 26,0-52,0-1,0 27,0-27,53 1,-53 26,0-27,0 1,0 26,0-27,-26 27,-27-27,26-26,-26 27,27-27,-27 0,53-79,0 52,0-26,79 27,27-27,0 53,79-53,0 53,-26 0,-79-53,-54 53,-26-27,0-25,-26 52,-1 0,1 0,-27 0,53 52,26-25,1 26,26 26,0 1</inkml:trace>
  <inkml:trace contextRef="#ctx0" brushRef="#br0" timeOffset="69565.979">32200 13917,'26'0,"-26"0,27 26,-27 27,53-53,0-79,-53 52,52-26,-25 27,-1 26,27 0,-53 53,0-27,27 27,-27 0,0-26</inkml:trace>
  <inkml:trace contextRef="#ctx0" brushRef="#br0" timeOffset="69827.9931">32703 13441,'0'26,"0"0,0 27,0 0,0 27,26-1,-26-26,0 26,0-26,0 0,0 0</inkml:trace>
  <inkml:trace contextRef="#ctx0" brushRef="#br0" timeOffset="70047.0064">32544 13679,'26'0,"1"0,26 0,0 0,-27 0,0 0,1 0,26 0,-27 0,1 0</inkml:trace>
  <inkml:trace contextRef="#ctx0" brushRef="#br0" timeOffset="70226.0159">33046 13732,'27'0,"-27"26</inkml:trace>
  <inkml:trace contextRef="#ctx0" brushRef="#br0" timeOffset="78142.4694">18759 16086,'0'-26,"0"-1,0 27,-53 0,0 0,0 0,53 27,-26-27,26 53,-53-53,53 26,-27-26,27 27,0 26,0-27,53-26,-26 53,26-53,0 79,-27-52,27 26,-53 0,0-27,0 1,0-27,-53 0,27 53,-27-53</inkml:trace>
  <inkml:trace contextRef="#ctx0" brushRef="#br0" timeOffset="78502.4901">18891 16457,'0'26,"0"27,27-53,-27 80,0-54,0 27,53-53,-27 53,1-53,25 0,-52-27,27 27,-27-53,53 1,-53 25,26 27,1 0,26 0,-27 53,-26 0,53 26,-53-52</inkml:trace>
  <inkml:trace contextRef="#ctx0" brushRef="#br0" timeOffset="79380.5401">19764 16457,'-26'0,"79"0,0 0,26 0,27 0,0 0,26 0,0 0,27 0,-53-27,26 27,-26 0,-27 0,1 0,-27 0,-27 0,27 0,-26 0</inkml:trace>
  <inkml:trace contextRef="#ctx0" brushRef="#br0" timeOffset="79626.5544">21061 16272,'79'0,"-52"0,-1 0,27 26,-53 0,0 1,0-1,0 27,0 0,-26-26,26 26,-53-53,53 53,-53-53</inkml:trace>
  <inkml:trace contextRef="#ctx0" brushRef="#br0" timeOffset="80272.5913">22251 16192,'0'0,"-79"0,26 27,27 52,26-53,0 27,53 27,0-80,-1 53,28-53,-27 26,-27-26,27 53,-53-26,0 25,-26-52,-27 53,0-53,0 27,-26-27,26 53,26-53</inkml:trace>
  <inkml:trace contextRef="#ctx0" brushRef="#br0" timeOffset="81262.648">22834 16589,'0'0,"0"0,0 53,0 0,0 0</inkml:trace>
  <inkml:trace contextRef="#ctx0" brushRef="#br0" timeOffset="82081.6948">23680 16192,'0'-26,"-26"26,26-27,-53 27,53 53,-80-26,28 26,25-27,27 0,-53 27,53-26,0 52,53-52,0-27,26 53,1-53,26 0,-53 26,-27-26,-26 53,-26-27,-27-26,-27 53,27-53,27 0</inkml:trace>
  <inkml:trace contextRef="#ctx0" brushRef="#br0" timeOffset="82587.7237">24580 16219,'0'26,"26"1,-26 25,53 1,0-26,-26-27,25 0,1 0,0 0,27 0,-1-53,-26 0,-27 53,-26-26,0 26,-26 0,-27 0,27 52,26-25,0-1,0 27,0 27,0-54,26 1,27 26,-53-27,0-26,-53 0,-26 0,26 53,0-53,26 0</inkml:trace>
  <inkml:trace contextRef="#ctx0" brushRef="#br0" timeOffset="82799.7359">24606 16086,'0'-53,"80"53,-27-26,-27 26</inkml:trace>
  <inkml:trace contextRef="#ctx0" brushRef="#br0" timeOffset="83451.7732">26114 15901,'-53'-26,"27"26,26 0,0 26,0 54,0-28,0 1,0 0,0 0,0 27,-26-28,26 1,0 0,0 0,0-26</inkml:trace>
  <inkml:trace contextRef="#ctx0" brushRef="#br0" timeOffset="83983.8036">26485 15954,'53'0,"-53"27,0 25,0 1,0 0,0 0,0 0,0 26,26-52,27 26,-26-53,-1-27,-26 1,53-27,-53 27,0-1,26 27,27 53,0 0,0 0,53 0,-27-27,-26-26,0 0,27 0,-54 0,0 0,-26-53,0 0,0 27,0-1,0 27,-52-79,-1 79,0 0,26 0,-26 53,53 0,0-27,0 1,53 26,-26-27,-1-26,27 80,0-80,-27 0,27 0</inkml:trace>
  <inkml:trace contextRef="#ctx0" brushRef="#br0" timeOffset="84276.8204">25744 16007,'0'-53,"26"27,27 26,0 0,0 0,0 0,26 0,1 0,52 26,-26-26,26 79,-26-79</inkml:trace>
  <inkml:trace contextRef="#ctx0" brushRef="#br0" timeOffset="85506.8907">28601 15848,'-26'0,"26"-26,-79 26,52 0,1 0,-1 0,-52 0,26 0,27 0,-27 53,53-27,26-26,27 53,-27-53,27 79,-26-52,26 26,-27 26,-26-52,0-1,-26 27,-1-53,-26 53,27-53,-1 0,-25 0,52-27,52 1</inkml:trace>
  <inkml:trace contextRef="#ctx0" brushRef="#br0" timeOffset="85993.9184">28734 16060,'0'-27,"0"27,0 53,-27-26,27-1,0 27,-53-26,53-1,27 53,-1-79,1 0,26 27,-27-27,27 0,-26 0,-1 0,27-79,-53 26,26 26,-26-26,0 0,0 80,0 26,0-27,53 27,-53-26,0-1,0 0,27 27,-27 0,53-53</inkml:trace>
  <inkml:trace contextRef="#ctx0" brushRef="#br0" timeOffset="86469.9457">29236 16430,'27'-53,"26"53,-53 53,26 0,-26-26,53-27,-53-53,80 26,-80-26,53 27,-53-27,52 53,-52-26,27 26,52 26,-79 0,0 1,0 26,0-27,0 1,27-27,-1 0,27-53,-26 0,25 0,-25 27,26-27,-27 26,27 27,-26 0,26 0,-53 0,53 53,-53 26,0 1,26-1,-26-26</inkml:trace>
  <inkml:trace contextRef="#ctx0" brushRef="#br0" timeOffset="87495.0044">30692 15981,'-27'0,"-26"26,0 80,53-53,0 0,0-53,27 0,26 0,-27 0,-26 0,53 0,-53-80,0 54,0-1,0 1,-26 26,26-53,-53 53,26 0,27 26,0 27,0 27,106-27,0-53,0 0,26 0,-26-53,26 53,-52-106,25 53,-52 27,-26-27,-27 26,0 1,0-27,0 53,0 53,-27-27,27 27,0 26,0 1,-53 26,53-1,0 1,0 0,0-26,0-1,-52 0,52-26,-80 0,80-26,-53-27,53 26</inkml:trace>
  <inkml:trace contextRef="#ctx0" brushRef="#br0" timeOffset="87696.0159">31247 16616,'27'0,"26"0,-27 0,27-53,0 53,26 0,-26 0,0 0,-26 0</inkml:trace>
  <inkml:trace contextRef="#ctx0" brushRef="#br0" timeOffset="89246.1046">22357 17383,'27'-27,"-27"-52,0 26,0 27,0-1,0-52,0 52,0 54,0 26,0-27,0 27,0 0,0 0,0-27,-53 27,53-26,-27 26,27 0,0-1,0-25</inkml:trace>
  <inkml:trace contextRef="#ctx0" brushRef="#br0" timeOffset="89880.1409">22807 17198,'0'-27,"0"80,0 0,0 0,0 0,0 0,0 0,0 0,0 26,0-53,0 1,0-1,53-52,-27-54,-26 54,53 26,-53 0,27 26,26-26,0 80,26-80,0 0,1 0,-27 0,26-27,-26 1,-27-27,-26 27,0-1,0-52,-52 79,25 0,1 0,-27 0,53 53,-27-27,27 1,0 25,0-25,53 26,0-53,0 26,0-26,26 0,-26 0,-26 0</inkml:trace>
  <inkml:trace contextRef="#ctx0" brushRef="#br0" timeOffset="90181.1581">22278 17303,'53'0,"-27"-52,27 52,53-53,26 53,-26 0,0 0,0 0,-27 0,1 0,-27 26,-27-26</inkml:trace>
  <inkml:trace contextRef="#ctx0" brushRef="#br0" timeOffset="91613.2399">14023 16457,'-27'0,"-25"0,-1 0,0-80,53 54,0-1,0 27,106-52,-54 52,1 0,27 0,-1 0,1 26,-54-26,-26 79,0-52,0 26,0 26,-53 27,0-27,-26 1,26-54,0 27,-26-53,52 27,-26-27,53 0,0-53,0 53,53-80,-26 80</inkml:trace>
  <inkml:trace contextRef="#ctx0" brushRef="#br0" timeOffset="92093.2674">14658 16483,'0'-53,"0"27,0-27,0 53,-53 0,0 53,27-27,-27 54,26-27,-26 0,53-1,-26 1,26 0,0-26,0 26,0-27,0 1,0 25,53-25,-27-27,1 53,26-53</inkml:trace>
  <inkml:trace contextRef="#ctx0" brushRef="#br0" timeOffset="92302.2794">14288 16774,'79'0,"0"-53,-26 53,27 0,-1 0,0 0,-26 0,-26 0,26 0</inkml:trace>
  <inkml:trace contextRef="#ctx0" brushRef="#br0" timeOffset="93014.3201">15293 16483,'0'27,"0"-1,53 27,-53 0,0-27,0 27,0 0,0-26,26-27,-26 26,27-26,-27 0,0-26,53-27,-53 0,26 0,-26 0,53 0,-26 0,25 53,1 0,-53 53,53-26,-53-1,0 53,53-52,-53-1,0 27,0-26</inkml:trace>
  <inkml:trace contextRef="#ctx0" brushRef="#br0" timeOffset="93366.3403">16007 16642,'27'-26,"-1"26,1 0,26 0,26 0,-26 0,0 0,0 0,-27 0,27 0</inkml:trace>
  <inkml:trace contextRef="#ctx0" brushRef="#br0" timeOffset="93584.3527">16351 16536,'53'0,"-26"27,-27-1,0 27,53-27,-53 1,0 26,0-27,-27 1</inkml:trace>
  <inkml:trace contextRef="#ctx0" brushRef="#br0" timeOffset="94236.39">17066 16510,'-27'0,"1"0,26 53,-53-53,53 79,-27-79,27 53,-26-53,26 26,-53-26,53 0,-26-53,26 27,0 0,0-27,0 26,26 27,53 27,-52 26,-1-27,27 27,0-53,0 53,26-53,-26 0,-26 0,26-27,-53 1,0-27,0 27,-27-27,1 26,-27 27,0-53,26 53,1 0,-53 0,79 27,0 26,26 0,1-53,-1 0</inkml:trace>
  <inkml:trace contextRef="#ctx0" brushRef="#br0" timeOffset="94416.4001">17542 16695,'53'0,"-53"79,53-79,-53 53,0 0,0-26,-27-27,-26 79,0-79</inkml:trace>
  <inkml:trace contextRef="#ctx0" brushRef="#br0" timeOffset="96274.5064">22860 17065,'0'-26,"0"-27,0 26,0 1,26 26,-26-53,0 106,0 0,0 0,0 0,0 26,0 1,0-1,0-53</inkml:trace>
  <inkml:trace contextRef="#ctx0" brushRef="#br0" timeOffset="97992.6049">24448 17092,'0'-27,"0"27,-27 0,-26 0,53 0,-53 0,53 27,0 26,0 0,27-53,-27 79,53-53,-53 54,53-27,-53 0,0 0,0-1,0-25,-27-27,1 26,-27-26,26 0,1 0,-1 0,27 0,-53-26,53-27,0 27,0-1,0-26,0 53,106 0,-26 0,-1 0,27 0,0 0,79 0,0 0,-26 0,-80 0,1-53,-1 0,-53 27,-26-53,0 52,-26 27,-27-53,27 53,-1 0,-26 0,27 27,26 26,0-27,0 0,0 27,53-26,0 26,26-27,-26-26,0 53,-27-53,27 0,-79 27,26-54,0 1,26-27,-26 0,53 26,0-26,0 53,-27 0,1 0,26 27,-53 52,53-26,-53 0,0-26</inkml:trace>
  <inkml:trace contextRef="#ctx0" brushRef="#br0" timeOffset="98186.616">26194 17436,'0'0,"0"53,0 0,0 26,0-26,0 0,0-27,0 27</inkml:trace>
  <inkml:trace contextRef="#ctx0" brushRef="#br0" timeOffset="98357.6257">26300 17303,'0'-26</inkml:trace>
  <inkml:trace contextRef="#ctx0" brushRef="#br0" timeOffset="98766.6491">26564 17621,'53'0,"-26"0,25 0,1 0,-26 0,26 0,0-53,-53 27,26-54,-26 27,0 27,0-27,-53 53,0 0,27 0,26 79,-53-26,53 0,0 0,0 0,0 0,0-27,26-26,-26 27,53-27,-26 0,52 0,-26 0,0 0</inkml:trace>
  <inkml:trace contextRef="#ctx0" brushRef="#br0" timeOffset="99093.6678">27490 17277,'0'0,"0"-53,-53 53,27 0,-27 53,26-27,27 27,0-26,0 26,0-27,0 27,53-26,-26-27,-27 52,26-52,-26 53,0 0,-53-26,27-27,-27 0,27 0</inkml:trace>
  <inkml:trace contextRef="#ctx0" brushRef="#br0" timeOffset="99243.6764">27887 17647,'0'-26</inkml:trace>
</inkml:ink>
</file>

<file path=ppt/ink/ink4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9:11:30.1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2060"/>
    </inkml:brush>
  </inkml:definitions>
  <inkml:trace contextRef="#ctx0" brushRef="#br0">1455 423,'-26'0,"26"-53,0 27,0 52,0 1,0 25,0 1,0 0,0 0,0 0,0 27,0-28,0-25,26 26,27 0,-26-53,-1 0,80 0,-80 0,1 0,-1 0,-26 0,80 0,-54-53</inkml:trace>
  <inkml:trace contextRef="#ctx0" brushRef="#br0" timeOffset="313">1429 635,'0'-27,"0"27,53 0,-27 0,27 0,0 0,0 0,26 0,-52 0,-27-53</inkml:trace>
  <inkml:trace contextRef="#ctx0" brushRef="#br0" timeOffset="599">1561 344,'0'-27,"-26"27,26-53,26 80,27-27,26 0,1 0,26 0,-1 0,-25 0,-27 0</inkml:trace>
  <inkml:trace contextRef="#ctx0" brushRef="#br0" timeOffset="900">2593 423,'0'26,"-53"27,0 0,0 0,27 53,-27-27,26-26,-26 27,53-54,-26 1,26 26,0-80</inkml:trace>
  <inkml:trace contextRef="#ctx0" brushRef="#br0" timeOffset="1139">2249 635,'53'0,"-27"0,1 53,26-53,0 26,-27-26,27 53,0-27,-53 27</inkml:trace>
  <inkml:trace contextRef="#ctx0" brushRef="#br0" timeOffset="1393">2805 370,'0'27,"53"-27,-53 52,26-25,-26 26,0 26</inkml:trace>
  <inkml:trace contextRef="#ctx0" brushRef="#br0" timeOffset="1551">2963 952,'0'-26,"27"26,-27-27</inkml:trace>
  <inkml:trace contextRef="#ctx0" brushRef="#br0" timeOffset="1716">3149 397,'0'79,"0"53,-106 1,-27-81</inkml:trace>
  <inkml:trace contextRef="#ctx0" brushRef="#br0" timeOffset="1933">2328 1164,'0'26,"0"-26,27 0,52 0,1 0,25 0,1 0,0 0,0 0,26 0</inkml:trace>
  <inkml:trace contextRef="#ctx0" brushRef="#br0" timeOffset="4654">5741 370,'0'-53,"27"53,-27 0,-106 0,53 0,-26 27,-1-27,-25 0,25 53,1-53,26 0,26 0,-25 0,25 0,27 79,27 0,-27 1,26-1,-26 0,0 1,53 26,-53-53,0-1,0 1,0 0,0 27,0-54</inkml:trace>
  <inkml:trace contextRef="#ctx0" brushRef="#br0" timeOffset="4896">5027 1005,'0'-26,"0"26,53 0,0 0,-27 0,1 0,52 0,1 0,-1 0,0 0,-26 0,0 0</inkml:trace>
  <inkml:trace contextRef="#ctx0" brushRef="#br0" timeOffset="5121">5927 767,'0'26,"26"1,-26 26,0 26,0-52,0-1,53 27,-53-27,0 1</inkml:trace>
  <inkml:trace contextRef="#ctx0" brushRef="#br0" timeOffset="5285">6085 555,'0'-53,"27"53,-27-53,53 80,-53-1,26 54,-26 26,0-1</inkml:trace>
  <inkml:trace contextRef="#ctx0" brushRef="#br0" timeOffset="5549">6482 1058,'27'0,"-27"0,26 0,54-53,-1 0,-53 53,27-26,-26 26,26 0,26 26,-52 54,-27-54,0 0,52 27,-52-26,0-1</inkml:trace>
  <inkml:trace contextRef="#ctx0" brushRef="#br0" timeOffset="6068">7779 899,'0'-26,"0"-1,0 1,0-53,-53 79,0 0,0 0,0 26,-53 0,53 27,0-26,1 26,52-27,0 27,26-53,53 0,27 0,-26 0,-1-53,-26 0,26 0,-79 0,53-52,-53-28,0 27,0 1,0 25,0 27,0 0,0 133,0-1,0 27,0 0,0 0,0 0,0-1,0 1,0 26,0-26,106 0,-27-106</inkml:trace>
  <inkml:trace contextRef="#ctx0" brushRef="#br0" timeOffset="6643">9366 264,'-26'-53,"26"27,0-1,-53 54,53 26,0 26,-27 27,27 53,0 0,0-27,0-26,0-27,0 0,0 1,0-54,53-26</inkml:trace>
  <inkml:trace contextRef="#ctx0" brushRef="#br0" timeOffset="7124">9948 370,'0'-26,"0"26,0 79,0 0,0 27,-53 0,53 0,0-27,-52-26,52-26,0 26,52-80,-25 27,26 0,0 79,0 1,52-27,-25 0,-1 0,1-53,-54 0,1 0,52-27,-79-26,0 0,0 0,0 0,-27 53,27-26,-26 26,0 0,26 26,0 1,0 52,0-26,52 0,1-26,27 26,52-53,-26 0,-53 0</inkml:trace>
  <inkml:trace contextRef="#ctx0" brushRef="#br0" timeOffset="7401">8916 582,'-26'0,"26"26,26-26,54 0,79-26,52 26,27 0,27 0,-53 0,-1 0,27 0</inkml:trace>
  <inkml:trace contextRef="#ctx0" brushRef="#br0" timeOffset="8571">12832 555,'0'-53,"0"27,-53-1,0 27,1 0,-28 0,-26 0,-26 0,0 80,52-27,1 0,0-27,79 1,-27-27,27 79,27-79,78 26,1-26,53 53,26-53,27 53,-53-53,-80 80,-26-80,-53 53,0-27,-26 27,-27-27,-80 27,27-53,-26 80,53-80,26 0,26 0,27 0,0-53,0 0,0 26,80-26,26 53,52-79,-25 79,52 0,0 0,0-53,-26 53,-53 0,-27 0,-26 0,0 0,0 0,-27-26,27-80,-53 79,0-25,-26 52,-27 0,-26 0,26 0,26 0,-26 52,53-25,-26 26,26-27,0 27,0-53,53 53,0-53,0 0,26 0,0 0</inkml:trace>
  <inkml:trace contextRef="#ctx0" brushRef="#br0" timeOffset="8855">14208 979,'53'0,"-53"-27,27 27,25 0,1 0,0 0,-53 0,0 27,0 26,-26-53,26-27,0 1,0-27,0 0,26-27,1 54,26 26,-27-53,1 53,25 0</inkml:trace>
  <inkml:trace contextRef="#ctx0" brushRef="#br0" timeOffset="9043">14870 714,'0'27,"0"52,0-26,-27 0,27 0,0-27,0 1,27 25,26-52,-1-26</inkml:trace>
  <inkml:trace contextRef="#ctx0" brushRef="#br0" timeOffset="9206">15187 502,'0'-26,"0"-27,0 79</inkml:trace>
  <inkml:trace contextRef="#ctx0" brushRef="#br0" timeOffset="9741">15346 926,'26'0,"27"0,-26 0,-1 0,27 0,-26 0,-1 0,-26-27,26 27,-26-53,0 27,0 26,-26 0,-27 0,-26 0,52 26,27 1,-53 26,53-27,0 27,53-26,0-27,53 52,53-52,-27 0,0-26,-52-27,-1 27,-52-54,-27 27,52 0,-52 27,-26-53,-27 79,27 0,26 26,0 1,0-1,0 27,53-27,52 27,-25 0,-27-26,0-27,-53 53,0-1,-106 1,0-53,-26 80,52-80,54 0</inkml:trace>
  <inkml:trace contextRef="#ctx0" brushRef="#br0" timeOffset="10456">17463 317,'-27'0,"-26"27,-26 26,26 52,-27 1,28 27,52-28,0 1,0-26,0 25,79-25,27-1,26-26,-26-53,0 27,-53-27,-27 0</inkml:trace>
  <inkml:trace contextRef="#ctx0" brushRef="#br0" timeOffset="10828">18124 423,'0'0,"0"0,-53 53,53 0,0 0,0 0,-26 26,26-26,0-27,0 27,0-26,0-1,26-26,1 0,25 53,1-53,0 27,0-27,0 0,-26 53,25-53,-52 26,53-26</inkml:trace>
  <inkml:trace contextRef="#ctx0" brushRef="#br0" timeOffset="11285">19050 741,'0'-53,"0"0,-26 53,-27 0,26 0,-26 0,0 26,27 1,-1 26,27-27,0 27,0 0,53-53,0 0,0 0,-26 0,26-27,-27-26,-26 1,0 78,0 0,0 1,0 26,53-27,26 54,-52-80,52 0</inkml:trace>
  <inkml:trace contextRef="#ctx0" brushRef="#br0" timeOffset="11623">19473 741,'0'26,"0"0,-26 27,26-26,0-1,0 1,26-27,-26 53,27-53,26 0,0-53,-27 0,-26-27,79 1,-79 26,0 106,0 0,0 0,0-27,27 27,26-53,-27 27,27-27,53 0,26-27,-52 1,-27-80</inkml:trace>
  <inkml:trace contextRef="#ctx0" brushRef="#br0" timeOffset="12373">20214 555,'0'-53,"53"106,-53 27,27-27,-27 0,52-1,-52 1,0-26,0-1,-26-26,26 0,0-26,0-27,0-26,0 26,0 26,53 27,-27-53,1 53,26 0,-27 0,27 53,-53-26,53-27</inkml:trace>
  <inkml:trace contextRef="#ctx0" brushRef="#br0" timeOffset="13122">20770 793,'0'53,"26"-53,1 0,-1 0,27 0,0 0,0 0,-27-26,27 26,-53-53,0 0,-53 53,-26 0,53 0,-1 27,27-1,0 27,0-27,0 1,53 52,0-79,26 0,-26 0,0 0,-26-26,-27 52,53 1,-27-27,-26 26,53-26,0 0,-27-53,-26 0,27 53,26 0,0 27,-27-27,27 0,-27 0,1 0,26 0,0 0,-53 0,53-53,0 26</inkml:trace>
  <inkml:trace contextRef="#ctx0" brushRef="#br0" timeOffset="13355">22199 423,'0'-26,"0"-27,0 79,0 27,0 26,0 1,0-1,-53 27,53-27,-53 1,53-27,0 0,0 26,0-53,-27-26</inkml:trace>
  <inkml:trace contextRef="#ctx0" brushRef="#br0" timeOffset="13557">21828 767,'0'-26,"0"26,53 0,0 26,-27-26,27 26,-26-26,52 0,1 0,25 0,1 0</inkml:trace>
  <inkml:trace contextRef="#ctx0" brushRef="#br0" timeOffset="13768">22648 529,'27'0,"26"0,26 79,-52-52,-1 26,-26-27,53 1,-53 25,0 28,-53-27,-53 26,-26 27,0 0,52-53,27 0</inkml:trace>
  <inkml:trace contextRef="#ctx0" brushRef="#br0" timeOffset="15442">23627 793,'-53'0,"80"-52,26-1,26 26,53-52,1-1,-54 1,-26 26,-53 0,0 27,-26 26,-1 0,-26 0,27 26,26 27,0-26,26 25,27-25,26 52,1-26,-1 0,-26-26,-26 26,-27-27,0 0,0 27,-53-26,0-27,0 0,0 0,26 0,27-27,-26 27,26-53,0 27,26 26,27-53,27 53,26 0,52 0,-25 0,52 0,-26 0,-27-53,-106 53,-26-26,0-27,-53 53,1 0,-28 0,27 0,27 0,26 53,-53-27,53 1,0 26,0-27,53-26,26 26,27-26,-27 0,1 0,-1-26,0-27,-52 53,-27-26,53 26,-27 0,54 0,-80 0,53 0,-53 53,26-53,-26 26,0 0,0-78,0 25,0 1,53-54,26 80,-26-53,27 53,-1 0,-26 0,0 0</inkml:trace>
  <inkml:trace contextRef="#ctx0" brushRef="#br0" timeOffset="15622">26300 555,'0'0,"0"53,0-26,0-1,0 1,0 52,0-26,53-27,-53 27,52-53,-25 27,26-27</inkml:trace>
  <inkml:trace contextRef="#ctx0" brushRef="#br0" timeOffset="15795">26723 317,'26'-79,"-52"105</inkml:trace>
  <inkml:trace contextRef="#ctx0" brushRef="#br0" timeOffset="16170">26908 767,'27'0,"26"0,-1 0,1-53,53 0,-53 0,-26 27,-27-27,0 26,-27 27,-26 0,-26 53,-27 0,53 27,0-1,53-26,0-27,0 27,0-26,80-27,25 79,81-79,-1 0,-53 0</inkml:trace>
  <inkml:trace contextRef="#ctx0" brushRef="#br0" timeOffset="16515">28416 555,'0'-26,"0"26,-53 0,-26 0,26 0,0 0,27 26,-27 1,53 26,26 0,1-27,52 27,0-27,-26 27,-26-53,-27 53,0-26,-53 52,-79-26,26 0,-27-53</inkml:trace>
  <inkml:trace contextRef="#ctx0" brushRef="#br0" timeOffset="20107">3731 2487,'0'-53,"-53"53,0 53,53-27,-27 1,27 26,0-27,0 1,27-27,26 52,0-52,26 0,-53-26,27-53,-53 52,0 1,0-27,-53 26,1-52,52 105,52-26,54 0,53 0,-27 0,-26 0,26-53,1-26,-54 0,-79 52,0 1,0-27,0 0,-79 53,26-26,26 26,1 0,-27 0,53 26,-53 80,53-27,0 1,0 25,27 28,-27-27,79 26,-79-53,53 1,-53-1,0 0,0-26,-27 27,1-1,-53-26</inkml:trace>
  <inkml:trace contextRef="#ctx0" brushRef="#br0" timeOffset="20302">4286 2937,'80'0,"-1"0,-26 0,26 0,1 0,26 0,-1 0</inkml:trace>
  <inkml:trace contextRef="#ctx0" brushRef="#br0" timeOffset="21149">8123 2302,'53'0,"0"0,-1 0,1 0,27 26,-54-26,1 0,-27 0,0-53,0 27,0-1,0-26,0 27,0 26,0-27,-27 27,-26 0,53 0,-26 53,26 27,0 25,0 28,0-27,0-1,26 1,-26-26,0-1,0 0,0-26,-26 0,-1 27</inkml:trace>
  <inkml:trace contextRef="#ctx0" brushRef="#br0" timeOffset="21338">8176 2804,'0'-26,"26"26,27 0,26 0,1 0,-1 0,1 0,-28 0</inkml:trace>
  <inkml:trace contextRef="#ctx0" brushRef="#br0" timeOffset="21600">9472 2222,'0'27,"0"-1,-53 27,0 53,27-27,-27 54,53-54,-53 0,53 1,0-1,26-26,27 26,27-26,-27-53</inkml:trace>
  <inkml:trace contextRef="#ctx0" brushRef="#br0" timeOffset="21952">9948 2434,'27'0,"26"0,0 0,-53 0,79 26,-79 54,0-54,0 1,0-1,-53 27,27-27,-27 27,53-26,-27 26,27-27,0 1,27 52,26-79,52 26,-25-26,-27 0,-27 0</inkml:trace>
  <inkml:trace contextRef="#ctx0" brushRef="#br0" timeOffset="22170">9869 2751,'0'-53,"0"53,26 0,27 0,0 0,27 0,-1 0,27 0,-53 0,0-26</inkml:trace>
  <inkml:trace contextRef="#ctx0" brushRef="#br0" timeOffset="22379">10451 2434,'79'0,"-26"79,-53-52,53 26,-53 26,0 0,0 1,0-1,0 0,-79 27,26-53,0 0,53-26</inkml:trace>
  <inkml:trace contextRef="#ctx0" brushRef="#br0" timeOffset="22604">11298 2778,'53'0,"-27"0,27 0,-27-27,1 27,26 0,-27 0,1 0,-27 27,-53-27</inkml:trace>
  <inkml:trace contextRef="#ctx0" brushRef="#br0" timeOffset="22739">11298 3201,'106'-26,"26"26,0 0,-79 0</inkml:trace>
  <inkml:trace contextRef="#ctx0" brushRef="#br0" timeOffset="23722">16034 1296,'53'0,"-53"80,0-28,-27 1,27 0,0 27,-26 25,26 1,-53-26,53-54</inkml:trace>
  <inkml:trace contextRef="#ctx0" brushRef="#br0" timeOffset="24802">13494 2540,'0'0,"0"-27,53 27,-27 0,27 0,-26 0,52 0,-26 0,26 0,1 0,25 0,54 0,26 0,27 53,-27-53,0 0,1 0,-1 0,-26 0,26 0,0 0,0 0,0 0,1 0,-1 0,0 0,27 0,-1 53,28-53,-28 0,-26 0,1 0,-54 0,53 0,0 79,-26-79,-27 0,27 27,0-27,-27 0,27 53,0-53,26 0,-53 0,53 0,27 0,-27 0,0 0,1 0,-28 0,-25 0,-27 0,26 53,-79-53,-27 0,27 0,-53 53,-26-53,-1 0</inkml:trace>
  <inkml:trace contextRef="#ctx0" brushRef="#br0" timeOffset="28109">13388 3016,'0'-27,"-53"-25,53 25,53 27,-27 0,54 0,-1 0,-26 0,0 0,-53 53,26-27,-26 1,0 26,-52-27,25 27,-26-26,27-27,26 53,0 0,26-1,27-52,0 53,0-53,26 53,-52-53,-27 27,-27-27,-79 53,54-53,-1 0,26 26,-26-26</inkml:trace>
  <inkml:trace contextRef="#ctx0" brushRef="#br0" timeOffset="28627">14155 3016,'0'-27,"53"27,-26 0,26 0,-27 0,27 80,-53-54,26 27,-26-26,0-1,-26 27,-1-26,-25 25,25-25,27-1,-53-26,53 80,0-27,53-53,0 53,0-53,26 52,-52-52,-27 27</inkml:trace>
  <inkml:trace contextRef="#ctx0" brushRef="#br0" timeOffset="28903">14049 3281,'27'0,"26"0,0 0,26 0,0 0,1 0,-1 0,1 0,-28 0</inkml:trace>
  <inkml:trace contextRef="#ctx0" brushRef="#br0" timeOffset="29167">14790 3466,'53'0,"0"0,0 0,0 0,0 0,26 0,-26 0,-26 0</inkml:trace>
  <inkml:trace contextRef="#ctx0" brushRef="#br0" timeOffset="29383">15055 3360,'0'-53,"0"79,0 1,0-1,0 27,0-26,-27-1,27 54,0-28,-53 1,53 0,0 0</inkml:trace>
  <inkml:trace contextRef="#ctx0" brushRef="#br0" timeOffset="29743">15425 3201,'53'0,"0"27,0 26,-53-1,0 1,0 0,0-26,-26-27,26 53,-27-53,27 53,0 52,27-105,25 27,28-27,-1 0,1 0,25-27,-78-52</inkml:trace>
  <inkml:trace contextRef="#ctx0" brushRef="#br0" timeOffset="29954">16219 3095,'26'0,"1"0,-27 27,0-1,0 54,0-1,0 0,-79 54,-1 25,-26-25,-26-1,0 0,-1-26,54-106</inkml:trace>
  <inkml:trace contextRef="#ctx0" brushRef="#br0" timeOffset="30681">13150 2778,'0'-27,"0"54,-53 26,-26 53,26-27,53 0,-53 27,53 0,0-27,0 27,53 26,0-52,79 26,27-27,26-26</inkml:trace>
  <inkml:trace contextRef="#ctx0" brushRef="#br0" timeOffset="32459">17092 3148,'-26'0,"-27"27,26 26,-26 26,53-26,-53 26,53 1,-52-1,52 0,0 27,26-53,0 0,27 0,-26 0,26-27,26-26,-52 53,-1-53,-26 0</inkml:trace>
  <inkml:trace contextRef="#ctx0" brushRef="#br0" timeOffset="33359">18362 3148,'0'0,"-53"0,27 0,-27 0,0 0,0 0,27 0,-1 0,27-26,0-1,0 27,53-53,0 53,-27 0,27 0,-26 0,26 27,-53 26,53 0,-53 0,0 26,0 0,-53 27,-27-26,27 25,-26-78,26 26,27-53,-27 0,26 0,27-27,0-26,0 0,0 27,0 0,0 26,0-53,80 53,-1 0,-53 26,27 1,-26 25,26-25,-27 26,-26-27,53 1,0-27</inkml:trace>
  <inkml:trace contextRef="#ctx0" brushRef="#br0" timeOffset="33583">18838 3598,'53'0,"-26"0,52 0,-52 0,25 0,28 0,-1 26</inkml:trace>
  <inkml:trace contextRef="#ctx0" brushRef="#br0" timeOffset="34020">19817 3228,'80'0,"-27"0,-27 0,1 26,25 1,-52-1,27 27,-27-27,0 1,0 26,-27-27,1 27,-27-26,27 25,26-25,-53-1,53 27,0-26,26-1,27 27,0-53,79 53,-52-53,-27 0,-27 0,-52-26</inkml:trace>
  <inkml:trace contextRef="#ctx0" brushRef="#br0" timeOffset="34243">19817 3492,'0'-53,"0"53,106 0,-26 27,-1-27,0 0,-26 26,0-26,0 0</inkml:trace>
  <inkml:trace contextRef="#ctx0" brushRef="#br0" timeOffset="34463">20558 3281,'80'0,"-1"0,-26 52,-53 28,53-1,-53 1,0-1,-27 0,1 27,-54-26,1 25,-27 1,27-26,-27-1,80-79</inkml:trace>
  <inkml:trace contextRef="#ctx0" brushRef="#br0" timeOffset="36206">23072 2196,'0'0,"0"-53,0 0,0 26,0 1,0-27,-27 0,-52 53,26 0,26 27,1-1,-27 1,53 25,-26-52,26 27,0-1,53-26,-1 0,1 0,0 0,27 0,-54 0,1-53,26 53,-53 0,0 27,26 26,-26-27,53-26,-53 53,79-53</inkml:trace>
  <inkml:trace contextRef="#ctx0" brushRef="#br0" timeOffset="36635">23627 1376,'-26'79,"26"-26,0 0,-53 0,53 0,0-1,0-25,0-1,0 27,0-53,53 0,-27-53,27 53,0 0,0 27,-53 52,0-52,0 26,0-27,-26 1,-27 25,-27-52,27 27,0-27,27 0,-27 0,53 0,27-53</inkml:trace>
  <inkml:trace contextRef="#ctx0" brushRef="#br0" timeOffset="36943">23998 1799,'0'26,"0"1,0-1,0 27,0 0,0-26,0 25,26-25,54-27,-28 0,1 0,-26-27,-27-25,0 25,0-26,0 0,-27 0,1 53,-27-26,0 26,53 26,0 1,0 26,0-53,53 0</inkml:trace>
  <inkml:trace contextRef="#ctx0" brushRef="#br0" timeOffset="37278">24421 1825,'0'27,"27"-27,-27 53,52 0,-52-27,27 27,-27 0,53-53,0 0,0-79,-53 52,79-26,-79 27,26 52,-26 1,0-1,53 27,-53-27,27 27</inkml:trace>
  <inkml:trace contextRef="#ctx0" brushRef="#br0" timeOffset="37518">25400 1217,'0'0,"0"0,0 53,-53 26,53 53,0 1,0-28,-53 28,53-54,0 1,0-28,0 1</inkml:trace>
  <inkml:trace contextRef="#ctx0" brushRef="#br0" timeOffset="37707">25003 1667,'0'-53,"27"53,52 0,-26 0,0 0,53 26,-27-26,27 0,0 0</inkml:trace>
  <inkml:trace contextRef="#ctx0" brushRef="#br0" timeOffset="38509">26670 1428,'-26'0,"26"27,0 52,0 27,0-27,0 27,0 0,0-26,0-1,79-26,-53 0,27-27,53-26,-79 0,-1-53,-26 0,79 0,-79-26,27-27,-27 27,0-1,0 28,0-1,0 26,0 80,0 26,0 1,0-1,0 1,0-1,0 0,0-26,0 0,0 0,53-53</inkml:trace>
  <inkml:trace contextRef="#ctx0" brushRef="#br0" timeOffset="38705">27279 1032,'0'52,"0"-25,0 26,-53 26,0 1</inkml:trace>
  <inkml:trace contextRef="#ctx0" brushRef="#br0" timeOffset="38923">26908 1693,'27'0,"26"0,-53 53,52-53,1 26,27-26,-27 53,-27-53,1 0</inkml:trace>
  <inkml:trace contextRef="#ctx0" brushRef="#br0" timeOffset="39283">27675 1799,'80'-53,"-54"53,-26-53,53 53,-106 0,27 0,-27 53,26-53,27 53,-26-27,26 1,0 26,0-27,0 27,26-53,27 53,-26-53,-27 53,53-53,-53 26,-27 54,-52-54,-80 27,0 0,106-53</inkml:trace>
  <inkml:trace contextRef="#ctx0" brushRef="#br0" timeOffset="39937">29051 1799,'0'26,"27"27,-27-26,53-1,-27-26,27 53,0-53,-27-26,-26-27,0 26,0 1,0 26,0 53,0 0,0 26,53-26,-53-27,0 1,0 26,0-27,-79 54,-53-80,26 52,-26-52,79 0</inkml:trace>
  <inkml:trace contextRef="#ctx0" brushRef="#br0" timeOffset="40106">29025 1455,'0'-27,"26"27,-26 53</inkml:trace>
  <inkml:trace contextRef="#ctx0" brushRef="#br0" timeOffset="40398">29660 1878,'0'80,"0"-54,0 1,0 25,26-25,-26-1,80-26,-54 0,1-26,-27-1,52-25,-52 25,0 1,0-27,0 53,0-27,-79 27,53 0,-1 0,-26 106,53-79</inkml:trace>
  <inkml:trace contextRef="#ctx0" brushRef="#br0" timeOffset="40777">29845 2275,'26'0,"1"0,52 0,-52 0,26-26,26-1,-26-52,26-1,1-52,-27-27,0 27,-53 53,0 26,0 26,0-26,-53 53,26 53,-52 0,52 53,27-27,-53 1,53-1,0 1,0-27,0 26,0-26,0-27,0 1,80-27,-27 0,-27 0</inkml:trace>
  <inkml:trace contextRef="#ctx0" brushRef="#br0" timeOffset="41209">30718 2063,'0'-26,"0"-27,-26 53,-1-26,1 26,-27 0,26 0,27 0,-26 0,26 53,0-1,26-52,1 0,26 0,-27 0,27 0,-53 53,0-26,53 26,0 0,-27-53,27 0,27 0</inkml:trace>
  <inkml:trace contextRef="#ctx0" brushRef="#br0" timeOffset="41592">31221 1534,'0'-53,"0"0,-27 159,27-26,-53-1,53 0,0 1,0-1,0-26,0 0,27-27,26-26,26 0,27 0,0 0,26 0,-52-79,-80 53,0-1,0-26,-27 53,1 0,-27 0,53 53,-53-26,53 26,0-27,0 0,26 27,54-26,25 26,28 0,-54-53,-52 26,26-26</inkml:trace>
  <inkml:trace contextRef="#ctx0" brushRef="#br0" timeOffset="42102">32570 2169,'80'-53,"-80"27,0-1,0-25,-53 52,-27 0,27 0,-26 0,0 0,-1 0,27 52,0-25,53-1,0 27,0-26,53 26,27-53,-27 0,0 0,-1-27,1 1,-26-54,-27 27,79-26,-79 0,53-54,-53 54,0 0,0 26,0 26,0 1,0 105,0 1,0-1,-53 27,53 0,-53-1,53-25,-26-1,26 1,-80-28,54 1,-27-53</inkml:trace>
  <inkml:trace contextRef="#ctx0" brushRef="#br0" timeOffset="42448">30930 1508,'0'-27,"0"-26,79 53,1 27,52 26,27 0,-27 0,27 0,-1-1,-52-52,-53 27</inkml:trace>
  <inkml:trace contextRef="#ctx0" brushRef="#br0" timeOffset="43729">31168 1323,'53'0,"-53"0,0-27,0 27,26 27,-26 26,0-1,0 1,0 27,0-1,0 0,-53-79</inkml:trace>
  <inkml:trace contextRef="#ctx0" brushRef="#br0" timeOffset="45056">22860 3122,'0'-27,"0"1,26 26,27-106,-53 80,53-1,-53-26,-26 53,-1 0,27 27,0 26,0-1,0-52,27 53,26-53,-27 80,27-27,-53-27,0 1,0 26,-26-53,-27 52,0-52,0 53,0-53</inkml:trace>
  <inkml:trace contextRef="#ctx0" brushRef="#br0" timeOffset="45288">23336 2989,'-26'0,"26"-26,0 26,0 53,0-27,0 1,0 26,0-27,0 1,0 26,0 0,26-53</inkml:trace>
  <inkml:trace contextRef="#ctx0" brushRef="#br0" timeOffset="45455">23469 2725,'0'-53,"0"132,0 1</inkml:trace>
  <inkml:trace contextRef="#ctx0" brushRef="#br0" timeOffset="45754">23548 3386,'53'-26,"-27"26,-26-27,53 27,-53-79,53 26,0 27,-26 26,25 0,-52 0,27 26,-27 27,0 26</inkml:trace>
  <inkml:trace contextRef="#ctx0" brushRef="#br0" timeOffset="46250">24262 2910,'0'-53,"-26"53,-1-26,-26 26,1 0,-1 0,26 0,27 79,-53-26,53-27,53 27,-26-53,26 0,26 0,-26-26,26 26,-52-27,-27 27,0 27,0 52,0 1,-53 26,53-1,0 54,-80-27,80-52,-53-27,53-27,-79-26,53 53,-54-53,54-53,26-53,0 0,0-26,0-27,0 80,53 26,53 0,-27 0</inkml:trace>
  <inkml:trace contextRef="#ctx0" brushRef="#br0" timeOffset="46788">24765 3228,'0'53,"0"-1,0-25,53-27,-53 26,53-26,-53-26,0-27,0-26,0 26,0 0,0 106,0 26,53-26,-53 0,79 0,-26-53,-26 0,-1 0,27-53,-27-26,-26-27,80-53,-80-53,106-26,-106 53,0 79,0 53,-27 159,27-27,-53 54,53-27,0-1,-53-25,53-1,0 27,27-53,-27 26,79 1,-52-1,25-53,-25-26</inkml:trace>
  <inkml:trace contextRef="#ctx0" brushRef="#br0" timeOffset="47524">24686 2989,'0'-26,"0"52,26 27,-26-26,0-1,0 27,0-26,0-1,0 27,0-26</inkml:trace>
  <inkml:trace contextRef="#ctx0" brushRef="#br0" timeOffset="48229">25956 3042,'0'-26,"-27"26,-26 0,27-53,-27 53,0 0,-26 0,52 26,-52 1,79 26,-27-27,27 1,0 52,0-52,53-27,-26 0,26 0,0 0,-1 0,-25 0,-27-80,53 80,0 53,-53-26,53 26,-27-53,27 0</inkml:trace>
  <inkml:trace contextRef="#ctx0" brushRef="#br0" timeOffset="48454">26167 3148,'27'0,"-27"27,0 79,53-54,-53 28,0-54,0 1,0-80,0-27,26 1,-26 0,80-1,-54 80,-26-53</inkml:trace>
  <inkml:trace contextRef="#ctx0" brushRef="#br0" timeOffset="48678">26882 3148,'-27'53,"27"-26,0-1,-53 27,53-27,0 1,0 26,27-53,-27 26,53-26,-27 0</inkml:trace>
  <inkml:trace contextRef="#ctx0" brushRef="#br0" timeOffset="48850">27014 2725,'0'-53,"26"53,-26-26,0 52</inkml:trace>
  <inkml:trace contextRef="#ctx0" brushRef="#br0" timeOffset="49068">27490 2593,'0'53,"0"26,0 0,-26 1,26 78,0 1,-53-53,53-27,0-26,0 0</inkml:trace>
  <inkml:trace contextRef="#ctx0" brushRef="#br0" timeOffset="49420">27279 3148,'0'0,"26"0,27 0,53 0,0 0,26-53,0 53,-52-53,-28 53,1 0,-79 27,26-1,-27-26,27 53,0-26,0 26,0 0,0-1,0 1,0-26,0-1,0 1</inkml:trace>
  <inkml:trace contextRef="#ctx0" brushRef="#br0" timeOffset="49575">28284 2725,'26'-53,"-26"27,0 52,0 0</inkml:trace>
  <inkml:trace contextRef="#ctx0" brushRef="#br0" timeOffset="49900">28549 3201,'79'0,"-26"0,-27 0,1 0,26 0,-27 0,-26-53,53 27,-53-1,0-26,-26 53,-1 0,-26 0,-26 80,52-54,-26 27,53 0,0-26,0-1,0 27,27-53,26 53,0-53,26 0,-26 0,26 0,-26 0</inkml:trace>
  <inkml:trace contextRef="#ctx0" brushRef="#br0" timeOffset="50246">29554 2910,'0'-26,"-26"26,-1 0,1 0,-27 0,53 0,-27 0,27 53,0-27,0 0,0 54,27-54,-27 27,79 0,-79-26,27 26,-27-27,0 0,0 54,-80-80,1 53,-1-53,27 53</inkml:trace>
  <inkml:trace contextRef="#ctx0" brushRef="#br0" timeOffset="50396">29951 3519,'0'0,"-53"0</inkml:trace>
  <inkml:trace contextRef="#ctx0" brushRef="#br1" timeOffset="60799">2408 4074,'0'-26,"0"-1,0-26,-53 53,26 27,-52-1,26 27,0 0,-26 27,52-28,27-25,-53 26,53 0,27-53,52 53,-52-53,26 79,0-79,-53 27,26-27,-26 52,0-25,0 52,-79-52,26 26,0-27,0-26,-27 53,54-53,0 0,78 0,28 0,-27-53</inkml:trace>
  <inkml:trace contextRef="#ctx0" brushRef="#br1" timeOffset="61137">2593 4551,'26'0,"-26"26,27 53,-27-52,53-27,0 0,-27 0,27 0,-26 0,-1-53,-26 26,0 1,0-27,0 53,-26 0,-1 0,-26 0,0 53,27-53,-27 26,26-26</inkml:trace>
  <inkml:trace contextRef="#ctx0" brushRef="#br1" timeOffset="61618">2831 4921,'53'0,"-27"0,-26 26,27-26,26 0,-27 0,1-26,26-53,0-1,-27-52,27 0,0-27,-53 27,53 52,-53 54,-53 26,-27 53,28 26,-1 0,26 1,27 26,-53-1,53-25,0-27,0-27,0 27,27 0,26 0,-27-53,1 0,25 0</inkml:trace>
  <inkml:trace contextRef="#ctx0" brushRef="#br1" timeOffset="61857">3545 4498,'0'26,"0"27,0 26,0 1</inkml:trace>
  <inkml:trace contextRef="#ctx0" brushRef="#br1" timeOffset="62015">3519 5133,'26'0</inkml:trace>
  <inkml:trace contextRef="#ctx0" brushRef="#br1" timeOffset="62180">3889 4656,'0'-53,"0"106,0 53,-53-26,-52-1</inkml:trace>
  <inkml:trace contextRef="#ctx0" brushRef="#br1" timeOffset="62375">2540 5635,'0'0,"26"0,27 0,53-26,-26 26,-1 0,0-27,1 27,-1 0,-26 0</inkml:trace>
  <inkml:trace contextRef="#ctx0" brushRef="#br1" timeOffset="65463">4895 4630,'0'0,"53"0,-27 0,1-53,52 27,-79-27,0 0,0 0,-53 53,0 0,27 26,26 1,0-1,0 54,0-1,0 27,0 0,0-1,0 1,0 27,0-28,0-25,-53-27,53-27,0 27,0 26,26-79</inkml:trace>
  <inkml:trace contextRef="#ctx0" brushRef="#br1" timeOffset="65681">4789 5053,'26'0,"54"0,-27 0,26 0,27 0,0 0</inkml:trace>
  <inkml:trace contextRef="#ctx0" brushRef="#br1" timeOffset="65973">5900 4418,'0'-26,"-53"26,27 0,-1 0,-52 26,26 54,0-27,53 52,-79 54,79 0,0-53,26-27,27 27,-26-53,52-27,-26-26,0 53,-27-53</inkml:trace>
  <inkml:trace contextRef="#ctx0" brushRef="#br1" timeOffset="66327">6006 4842,'0'-53,"53"26,0 27,-27 0,1 0,52 0,-52 0,26 53,-53-26,0-1,0 27,0 26,-27-26,1-26,26 26,-53-27,53 1,0 52,0-79,53 26,26-26,0 0,-26 0</inkml:trace>
  <inkml:trace contextRef="#ctx0" brushRef="#br1" timeOffset="66551">5953 5080,'0'0,"0"-53,53 53,-26 0,52 0,0 0,1 0,25 0,-25 0</inkml:trace>
  <inkml:trace contextRef="#ctx0" brushRef="#br1" timeOffset="66777">6668 4815,'26'0,"0"27,27 25,-53 1,53 0,-53 27,0-1,0 0,-53 27,-26-26,26 25,-26 1,26-53</inkml:trace>
  <inkml:trace contextRef="#ctx0" brushRef="#br1" timeOffset="67646">7541 4524,'-53'0,"26"27,27 52,0 0,0 27,0 0,27 26,-27-26,0-27,0-52,0 26,0-80,53 1,-53-27,53-26,-53 52,79-26,-26 53,0 27,0 26,-53 26,53 0,-53-26,53 0,-53 0,79-53</inkml:trace>
  <inkml:trace contextRef="#ctx0" brushRef="#br1" timeOffset="68217">8440 5000,'0'0,"-53"0,0 53,-26 27,53 25,26-52,0-26,0 26,26-53,0-27,27 1,-53-54,27 1,-27 26,0 27,53 26,-53 26,53 1,0-27,0 79,52-79,-25 0,-1 0,0 0,-52-53,-27 27,0-27,0 26,-27 27,1 0,-27 0,53 0,0 27,0 26,53-27,0 27,0 0,0-27,-27 27,-26 0,0 0,-26 0,-54-27,-52 54,26-1,53-26</inkml:trace>
  <inkml:trace contextRef="#ctx0" brushRef="#br1" timeOffset="69033">10134 5000,'0'53,"0"-53,0 53,52-26,-25-27,-1 0,27-27,-26-26,26 27,-27-27,-26 26,27 27,-27 0,-53 0,53 0,-27 0,27 53,0 27,0-54,27 27,52-26,-26 25,0-25,0 26,-53 0,-27 0,-52-53,-27 53,0-53,-26 0,53 0,52 0</inkml:trace>
  <inkml:trace contextRef="#ctx0" brushRef="#br1" timeOffset="69199">10081 4603,'-27'0,"1"0,26 53,0-26</inkml:trace>
  <inkml:trace contextRef="#ctx0" brushRef="#br1" timeOffset="69572">10689 5186,'0'26,"27"-26,-27 53,53-53,-1 53,1-53,0 53,-26-53,-1 0,-26 0,0-53,0 26,0 1,0-27,0 27,-79 26,79-27,-27 27,1 0,-27 53</inkml:trace>
  <inkml:trace contextRef="#ctx0" brushRef="#br1" timeOffset="69949">11113 5556,'0'0,"52"0,-52-27,27 27,-27-105,79 78,-26-52,27-1,-1-52,-26-27,-53 54,53 25,-53 1,0 52,-27 27,27-26,-26 26,-27 0,0 26,27 27,26 0,-80 27,80-1,0 27,0-27,27 1,-27-28,53 1,-53 0,52 0,-52-26,27-27</inkml:trace>
  <inkml:trace contextRef="#ctx0" brushRef="#br1" timeOffset="70299">11748 5238,'0'-26,"0"26,-27 0,27 0,27 0,-1 0,27 53,-27-27,27-26,0 53,-26-53,-1 0</inkml:trace>
  <inkml:trace contextRef="#ctx0" brushRef="#br1" timeOffset="70758">12409 4603,'0'-52,"0"52,0-27,-26 27,26 79,0 1,-53 26,53 52,0-25,0-27,26-27,27-26,-27 0,27-53,-26 0,26 0,26-53,-26 26,-27-52,-26 26,53 27,-53-1,0 27,-53 0,27 0,0 0,26 27,-80 26,80-27,0 0,0 27,0-26,80 52,-1-79,0 0,1 0,-27 27,-27-27</inkml:trace>
  <inkml:trace contextRef="#ctx0" brushRef="#br1" timeOffset="71276">13520 5133,'0'-27,"0"27,-53 0,27 0,-1 0,-52 0,26 0,0 0,0 0,0 27,0-27,53 53,-52-1,52-25,0 52,26-79,27 53,53-53,-27 0,-26-26,0-27,0 0,-27-53,-26 27,53-27,-53-26,0-1,0 54,0 0,0 26,0 26,0 80,-26 26,26 1,-27 26,27 52,0-25,-53-1,53-26,0 26,-53-53</inkml:trace>
  <inkml:trace contextRef="#ctx0" brushRef="#br1" timeOffset="71651">11827 4894,'53'0,"-27"0,1 27,52 26,-26-53,0 79,26-79,54 0,-28 27,54-27,-53 0,-27 0</inkml:trace>
  <inkml:trace contextRef="#ctx0" brushRef="#br1" timeOffset="72229">11695 5344,'26'0,"-26"-53,0 0,0 27,27 0,-27-27,-53 79,0 1,26 25,1-25,26 26,-53-27,53 1,0 26,53-27,26-26,80 53,26-53,0 0,-26 0,-27 0,-105 0</inkml:trace>
  <inkml:trace contextRef="#ctx0" brushRef="#br1" timeOffset="73226">14526 4709,'-53'-26,"0"26,0 0,26 0,1 26,-27 27,53-26,-26-1,26 27,0-27,0 1,53 26,-1 0,1-27,27-26,-27 53,-53-26,26-27,-26 26,-53-26,0 53,0-53,-26 26,53-26</inkml:trace>
  <inkml:trace contextRef="#ctx0" brushRef="#br1" timeOffset="73466">14764 4789,'53'0,"-53"53,0-27,0 0,0 27,0 27,0-54,0 1,0 26,0 0,26-53,-26 26</inkml:trace>
  <inkml:trace contextRef="#ctx0" brushRef="#br1" timeOffset="73653">14949 4630,'0'-53,"26"106,-26 26,0 27,0 0</inkml:trace>
  <inkml:trace contextRef="#ctx0" brushRef="#br1" timeOffset="73923">15108 5318,'0'0,"0"-27,0-26,53 53,-27-52,27 52,-27-80,27 80,-53-26,27 26,-1 0,27 0,-53 53,27-53,-27 79,0-26,0-27</inkml:trace>
  <inkml:trace contextRef="#ctx0" brushRef="#br1" timeOffset="74431">15822 4736,'-26'0,"-1"0,-26 0,27 0,-1 0,-26 53,53-27,0 27,0 0,27-53,26 0,26 0,-52 0,-1 0,-26-27,53 27,-53 27,0-1,0 27,0 0,0 0,0 53,-26-27,26-26,-53 0,53 0,-53 0,0 0,26-53,27-27,0 1,0-27,0 0,27-26,-1 26</inkml:trace>
  <inkml:trace contextRef="#ctx0" brushRef="#br1" timeOffset="74921">16140 5159,'26'0,"-26"53,0 26,-26-52,26 26,53-80,-1-26,-52 0,53 1,-53 25,0 27,0 53,53 0,-53 26,80-52,-54-27,1 0,25 0,1 0,0-80,0 1,0-80,0-26,0-53,-53 53,53 79,-53 53,0 0,0 53,-106 79,80 1,26-1,-53 1,53 52,0-26,0-1,0-25,0 26,0 0,-80 79,27-53,53-79</inkml:trace>
  <inkml:trace contextRef="#ctx0" brushRef="#br1" timeOffset="75880">17383 5133,'0'-27,"0"1,-53 26,53-53,0 26,-53 1,-26 26,52 0,1 0,-27 0,27 0,-27 53,26 0,27 0,-53-27,53 27,0 0,27-53,-27 26,53-26,-27 0,1 0,52 0,-53 0,27 0,-53 27,80-27,-27 53,0-53,-27 0,27 0</inkml:trace>
  <inkml:trace contextRef="#ctx0" brushRef="#br1" timeOffset="76076">17568 5318,'0'-53,"53"79,-26 27,26 0,-53 0,0-79,0-27,0 26,0-26</inkml:trace>
  <inkml:trace contextRef="#ctx0" brushRef="#br1" timeOffset="76285">18071 5186,'0'0,"0"79,0-26,0-27,0 1,0 26,27-53,-27 53,52-53</inkml:trace>
  <inkml:trace contextRef="#ctx0" brushRef="#br1" timeOffset="76458">18150 4789,'0'-27,"0"27</inkml:trace>
  <inkml:trace contextRef="#ctx0" brushRef="#br1" timeOffset="76683">18468 4603,'0'27,"0"26,0 26,0 27,0 53,0-27,0-26,0 26,0-52,0-1,0-53,-27-26</inkml:trace>
  <inkml:trace contextRef="#ctx0" brushRef="#br1" timeOffset="77073">18230 5291,'0'-53,"26"27,1 26,52 0,0 0,1 0,-1 0,1 0,-27 0,-27 0,0 0,-26-26,0-27,0 79,0 1,53 25,-53 1,0 0,0 0,-26 0,26 0,0-27,0 1,53-27,26-27</inkml:trace>
  <inkml:trace contextRef="#ctx0" brushRef="#br1" timeOffset="77222">19129 4762,'0'-26,"0"26,0 53</inkml:trace>
  <inkml:trace contextRef="#ctx0" brushRef="#br1" timeOffset="77748">19156 5265,'26'0,"54"0,-54 0,27 0,0 0,-27-53,-26 27,53-27,-53 26,0 1,-26 26,-53 0,52 0,1 26,26 1,-53 26,53-27,0 0,26 27,54-53,-1 53,27-53,-27 0,27-53,-53 0,-27 27,-26 0,53-27,-53 26,-26-26,-1 53,27 0,0 27,0 26,0-27,27 1,-27 25,79-25,-79 26,0-27,0 1,0 26,-26-27,-27 27,-27-27,-25 27,78-53</inkml:trace>
  <inkml:trace contextRef="#ctx0" brushRef="#br1" timeOffset="78566">20664 5159,'0'-26,"0"-1,0 1,0-27,0 26,0 27,-53-53,27 53,-27 53,53-26,0-1,0 27,26-26,27-27,-26 0,-27 26,26-26,-26 79,0-52,0-1,53 27</inkml:trace>
  <inkml:trace contextRef="#ctx0" brushRef="#br1" timeOffset="78812">21034 4789,'27'-53,"-27"0,0 26,0 1,0 26,0 53,0 0,0 26,0 53,0 1,0-27,0 26,0-53,0 1,-80-28</inkml:trace>
  <inkml:trace contextRef="#ctx0" brushRef="#br1" timeOffset="78979">20902 5080,'0'-27,"53"27,0 0,-27 0,27 0,27 0,-27 53,26-53</inkml:trace>
  <inkml:trace contextRef="#ctx0" brushRef="#br1" timeOffset="80118">22251 4630,'0'-53,"0"53,27 0,52 26,-52-26,26 53,-53-26,26 26,-26-27,0 27,-26 0,-27 0,0 26,-27 1,54-27,26 26,-53-26,53-27,0 27,27-53,78 53,1-53,0 0</inkml:trace>
  <inkml:trace contextRef="#ctx0" brushRef="#br1" timeOffset="80372">22093 4921,'26'-27,"27"27,-26 0,52 0,53 53,-52-53,-1 53,0 0,1-53</inkml:trace>
  <inkml:trace contextRef="#ctx0" brushRef="#br1" timeOffset="80582">22781 5133,'26'0,"27"0,26 26,-79 1,53-27</inkml:trace>
  <inkml:trace contextRef="#ctx0" brushRef="#br1" timeOffset="80732">22860 5371,'26'0,"1"0,26 0,-27 0,1 0,-27 53,53-53</inkml:trace>
  <inkml:trace contextRef="#ctx0" brushRef="#br1" timeOffset="81301">23495 5080,'0'-27,"53"27,26 0,-26 0,0 27,-26-27</inkml:trace>
  <inkml:trace contextRef="#ctx0" brushRef="#br1" timeOffset="82141">24051 4471,'0'-53,"79"53,-53-26,1 26,26 0,-27 0,27 0,-53 53,0 0,-53-27,27 27,-27-27,26-26,27 53,0 0,0 0,0-26,80-27,-27 79,26-79,1 0,-28 26</inkml:trace>
  <inkml:trace contextRef="#ctx0" brushRef="#br1" timeOffset="82434">23813 5000,'52'0,"1"0,0 0,27 0,25 0,1 0,53 0,26 0,-79 0,-27 0,-52 0,-27 27</inkml:trace>
  <inkml:trace contextRef="#ctx0" brushRef="#br1" timeOffset="82832">24553 5265,'0'-27,"0"27,53 0,-26 0,-1 0,-26 53,53-53,-53 27,-53 26,27-53,-27 53,0-53,53 53,0-27,0 27,26-53,1 26,-1-26,27 0,-53 27,-53 52,-53-26,-52 0,78-53</inkml:trace>
  <inkml:trace contextRef="#ctx0" brushRef="#br1" timeOffset="84199">25691 4392,'0'-27,"-26"27,-1 0,-52 0,26 53,0-26,0 26,53-27,0 27,26-53,1 0,26 0,0 0,0 0,-27 0,-26 26,0 1,0 26,-53 26,53-26,0-26,0 25,27-52,26 0,-27 0,27-52,0 25,-27-26,27 27,-53 26,0 26,0 27,0 0,0-27,-26 54,-27-1,26 27,-25 26,-1 1,0-28,0 1,53-53</inkml:trace>
  <inkml:trace contextRef="#ctx0" brushRef="#br1" timeOffset="85009">26485 4392,'0'-27,"79"27,-26 0,26 27,-26 26,0 0,-53-27,0 53,0-26,0 0,-26 0,-27 27,0-28,27 1,26 0,-80-26,80-1,0 27,0-26,80 26,-28-53,54 26,-26-26,-54 0</inkml:trace>
  <inkml:trace contextRef="#ctx0" brushRef="#br1" timeOffset="85258">26485 4815,'0'-53,"0"53,26 0,54 0,-1 0,27 0,26 0,53 0,-52 27,-80-27,-1 0,1 0</inkml:trace>
  <inkml:trace contextRef="#ctx0" brushRef="#br1" timeOffset="85437">27490 4921,'27'0,"-1"-53,27 53,0 26,-53 27</inkml:trace>
  <inkml:trace contextRef="#ctx0" brushRef="#br1" timeOffset="85594">27437 5212,'80'0,"26"-26,-54 26,-25 0,-1 0,27 0</inkml:trace>
  <inkml:trace contextRef="#ctx0" brushRef="#br1" timeOffset="86030">28205 4524,'26'-26,"80"26,-80 0,1 0,26 0,-53 53,0-27,0 0,0 27,0-26,0-1,-27 27,1 0,26 0,0 26,79-26,1-53,25 53,28-53,-80 0</inkml:trace>
  <inkml:trace contextRef="#ctx0" brushRef="#br1" timeOffset="90135">28522 6059,'0'26,"0"1,0 25,0-25,0-1,0 27,0 27,0-27,0 26,0-26,0 26,0 1,0-27,0-1,0 28,0-27,0 0,0 0,0 0,0 26,0-26,0 0,0 0,0 0,0 26,0-26,0 0,0-27,0 27,0 27,0-28,0 1,0 0,0 0,0 27,0-54,0 0,0 1,0 26,0-27,0 1,0 26,0-27,0 1,0 26,0-27,0 0,0 27,0-26,0-1,0 27,0-26,0 26,0-1,0 1,0-26,0-1,0 1,0 26,0-27,27-26,-27 53,0 0,0 0,0-27,52 27,-52 27,0-27,0-1,0 1,0-26,0 52,0-26,0-26,0 26,0-1,0-25,0 52,0-52,0 26,0-27,27 1,-27 25,0-25,0 26,0 0,0 0,0-27,0 1</inkml:trace>
  <inkml:trace contextRef="#ctx0" brushRef="#br1" timeOffset="91996">24818 8599,'26'0,"54"0,-54 0,27 0,-26 0,26 0,-27 0,27 0,0 0,0 0,0 0,0 0,-1 0,28 0,-27 0,0 0,26 0,-26 0,26 0,27 0,26 0,-26 0,0 0,26 0,-26 0,0 0,26-53,-26 53,0 0,0 0,26-53,-26 53,0 0,26-53,-26 53,0 0,26-53,-26 53,26 0,-52 0,-1 0,0-26,1 26,-1 0,-26 0,26 0,1 0,-1 0,27-53,-53 53,0 0,0 0,26-53,-26 53,0 0,0 0,-27 0,54 0,-27 0,0 0,-1 0,1 0,27 0,-27 0,0 0,-1 0,1 0,27 0,-27 0,26 0,0 0,1 0,-1 0,1 0,25 0,1 0,27 0,-28 0,1 0,26-27,-26 27,0 0,-26 0,-1 0,27 0,26 0,-26-53,-27 53,1 0,-1 0,0 0,27-53,-26 53,-1 0,0 0,-26-26,0 26,0 0,-26 0,25 0,-25 0,26 0,-53 0,-27 26,1-26</inkml:trace>
  <inkml:trace contextRef="#ctx0" brushRef="#br1" timeOffset="95903">30401 8043,'0'-26,"0"52,0 27,0 0,0 0,0 26,0 1,0 25,0-25</inkml:trace>
  <inkml:trace contextRef="#ctx0" brushRef="#br1" timeOffset="96331">30533 8757,'26'0,"54"0,-54 0,-26 0,53 53,-53-26,0 26,0-27,0 1,0-1,-26 27,-1 0,27 0,27-53,-1 0,54 0,-28 0,1 0,-26 26</inkml:trace>
  <inkml:trace contextRef="#ctx0" brushRef="#br1" timeOffset="98355">27358 8308,'53'0,"-53"26,0 1,0 52,0-26,0 26,0 1</inkml:trace>
  <inkml:trace contextRef="#ctx0" brushRef="#br1" timeOffset="98662">26882 9101,'26'0,"-26"-26,53 26,-26 0,25 0,1 0,27 0,-27 0,-27 0</inkml:trace>
  <inkml:trace contextRef="#ctx0" brushRef="#br1" timeOffset="99074">27490 8731,'27'0,"52"0,-26 0,-53 0,26 79,-26-26,0-26,-52 52,52-52,52-1,-25-26,26 0,0 0,0 79,-53-52</inkml:trace>
  <inkml:trace contextRef="#ctx0" brushRef="#br1" timeOffset="99396">27305 9498,'26'0,"1"0,26-53,26 53,1-26,25 26,1 0,27-53,-81 53,-25 0,-27 26</inkml:trace>
  <inkml:trace contextRef="#ctx0" brushRef="#br1" timeOffset="99779">27649 9710,'26'0,"1"0,-1 0,-26 53,0 26,0-79,0 27,0-1,27-26,26 0,0 53,0-53,-1 26,-52 27,0-26,0 26,-79 53,-53-53,26 26,-26-79</inkml:trace>
  <inkml:trace contextRef="#ctx0" brushRef="#br0" timeOffset="112510">30295 8281,'0'0</inkml:trace>
  <inkml:trace contextRef="#ctx0" brushRef="#br0" timeOffset="112750">30321 8281</inkml:trace>
  <inkml:trace contextRef="#ctx0" brushRef="#br0" timeOffset="112976">30321 8281,'0'-26</inkml:trace>
  <inkml:trace contextRef="#ctx0" brushRef="#br0" timeOffset="113225">30321 8122,'0'-53,"0"27,-26 26,26-26</inkml:trace>
  <inkml:trace contextRef="#ctx0" brushRef="#br0" timeOffset="113486">30004 7726,'26'0,"-26"-27,0 1,0-27,-26 53,-1 0</inkml:trace>
  <inkml:trace contextRef="#ctx0" brushRef="#br0" timeOffset="113739">29792 7382,'0'-27,"0"1,-53 26,53-53,-26 53,-27-27</inkml:trace>
  <inkml:trace contextRef="#ctx0" brushRef="#br0" timeOffset="114003">29369 6932,'0'-27,"0"1,-27 26,27-53,-53 53,53-27,-53 27,-26-52,53 52,-1-27,-26 27</inkml:trace>
  <inkml:trace contextRef="#ctx0" brushRef="#br0" timeOffset="114220">28760 6614,'0'-53,"-53"53,53-26,-53 26,27 0,-27 0,0 0</inkml:trace>
  <inkml:trace contextRef="#ctx0" brushRef="#br0" timeOffset="114476">28125 6323,'-26'0,"-1"-26,-52 26,52 0,-25 0,-1 0,-27 0</inkml:trace>
  <inkml:trace contextRef="#ctx0" brushRef="#br0" timeOffset="114784">27305 6217,'-79'0,"52"0,1 0,-27 0,26 0,1 0,-53 0</inkml:trace>
  <inkml:trace contextRef="#ctx0" brushRef="#br0" timeOffset="115098">26167 6429,'-26'0,"-27"0,26 0,27 27,-52-27,-1 26,26-26,-26 53</inkml:trace>
  <inkml:trace contextRef="#ctx0" brushRef="#br0" timeOffset="115359">25188 6773,'-53'0,"27"53,-27 0,0-53,27 26,-1-26,27 27</inkml:trace>
  <inkml:trace contextRef="#ctx0" brushRef="#br0" timeOffset="115649">24686 7302,'0'27,"-27"26,27-27,-79-26,79 26,-27-26,27 53,-26-26</inkml:trace>
  <inkml:trace contextRef="#ctx0" brushRef="#br0" timeOffset="115915">24315 7911,'0'26,"0"27,0-26</inkml:trace>
  <inkml:trace contextRef="#ctx0" brushRef="#br0" timeOffset="116215">24289 8757,'0'27,"0"-1,0 27,26-26,-26-1,53-26,-53 53</inkml:trace>
  <inkml:trace contextRef="#ctx0" brushRef="#br0" timeOffset="116739">24977 10054,'0'53,"53"-53,-53 26,53 27</inkml:trace>
  <inkml:trace contextRef="#ctx0" brushRef="#br0" timeOffset="116965">25585 10504,'27'0,"-27"26,53-26,-53 53,26-53,27 26</inkml:trace>
  <inkml:trace contextRef="#ctx0" brushRef="#br0" timeOffset="117206">26247 10795,'26'0,"27"0,-26 26,-1-26,-26 53,53-53,26 0,-52 27,52-27,-26 0</inkml:trace>
  <inkml:trace contextRef="#ctx0" brushRef="#br0" timeOffset="117454">27199 10953,'27'0,"26"0,-1 0,-25 27,-1-27,27 0,-53 26,53-26,0 53,0-53</inkml:trace>
  <inkml:trace contextRef="#ctx0" brushRef="#br0" timeOffset="117716">28337 10980,'53'0,"-53"-53,26 53,27 0,-26 0</inkml:trace>
  <inkml:trace contextRef="#ctx0" brushRef="#br0" timeOffset="117940">28919 10742,'53'0,"0"0,-27 0,-26-27,27 27,-27-53,79 53,-79-53</inkml:trace>
  <inkml:trace contextRef="#ctx0" brushRef="#br0" timeOffset="118128">29369 10424,'53'0,"-53"-53,26 53,-26-26,27 26,-27-27</inkml:trace>
  <inkml:trace contextRef="#ctx0" brushRef="#br0" timeOffset="118359">29739 9922,'0'-27,"27"27,-27-26,0-27</inkml:trace>
  <inkml:trace contextRef="#ctx0" brushRef="#br0" timeOffset="118570">29871 9657,'0'-53,"0"27,53 26,-53-27,0-26</inkml:trace>
  <inkml:trace contextRef="#ctx0" brushRef="#br0" timeOffset="118727">29977 9392,'0'-26,"53"26</inkml:trace>
  <inkml:trace contextRef="#ctx0" brushRef="#br0" timeOffset="118907">30163 9154,'26'0,"-26"-26</inkml:trace>
  <inkml:trace contextRef="#ctx0" brushRef="#br0" timeOffset="119110">30268 8916,'0'-26</inkml:trace>
  <inkml:trace contextRef="#ctx0" brushRef="#br0" timeOffset="119349">30348 8731,'0'-27</inkml:trace>
  <inkml:trace contextRef="#ctx0" brushRef="#br0" timeOffset="119545">30348 8599,'0'-27</inkml:trace>
  <inkml:trace contextRef="#ctx0" brushRef="#br0" timeOffset="119673">30454 8466</inkml:trace>
  <inkml:trace contextRef="#ctx0" brushRef="#br0" timeOffset="119796">30454 8440,'0'-53,"26"53,-26-26,0-1,0 27</inkml:trace>
  <inkml:trace contextRef="#ctx0" brushRef="#br0" timeOffset="119887">30480 8334</inkml:trace>
  <inkml:trace contextRef="#ctx0" brushRef="#br0" timeOffset="120789">28945 8652,'0'0,"0"26,-52 27,52-27,0 27,0-26,26-1,0-26,1 0,26-26,-53-1,53-52,-53 26,0 0,0 27,0-27,0 53,-53 0,53 0,-53 26</inkml:trace>
  <inkml:trace contextRef="#ctx0" brushRef="#br0" timeOffset="122741">27649 8043,'-53'0,"53"0,27 0,-1 0,0 0,27 0,-26 0,-1 0,1 0,52 0,-26 0,26 0,-52 0,26 0,0 0,0 0,0-53,-1 53,28 0,-54 0,1 0,-1 0,54 0,-28 0,-25 0,26 0,0 0,-27 0,1 0,52-26,-26 26,26 0,-26 0,0 0,0 0,0 0,-27 0,27 0,0 0,0 0,0 0,0 0,-26 0,52 0,-53 0,1 0,26 0,-27 0,1 0,-1 0,27 0,-27 0,27 0,0 0,-26 0,-1 0,27 0,-79 0</inkml:trace>
  <inkml:trace contextRef="#ctx0" brushRef="#br0" timeOffset="123176">29924 7831,'27'0,"26"27,-53-1,0 27,26-26,-26 26,0-27,-26 0</inkml:trace>
  <inkml:trace contextRef="#ctx0" brushRef="#br0" timeOffset="124187">27702 7884,'0'-26,"0"52,-27 54,27-54,-26 1,26 52,0-26,0-27,0-26,0 27</inkml:trace>
  <inkml:trace contextRef="#ctx0" brushRef="#br0" timeOffset="126519">30850 5556,'0'-27,"0"1,0-27,0 53,-79 0,26 0,27 27,-27-1,0 27,26-27,-52 27,26-26,0 26,-26 0,26 0,0 26,-26-53,26 54,0-54,0 27,26-26,-26 25,27-52,-27 53,27-53,-1 53,-26-53,27 80,-80-27,53 52,0-78,27-27,-27 79,26-26,1-53,-27 53,26 0,-25-53,25 53,-26-53,27 26,-1-26,-26 53,0-26,1 26,-28-27,54-26,26 53,-27-53,27 27,0-1,-53-26</inkml:trace>
  <inkml:trace contextRef="#ctx0" brushRef="#br0" timeOffset="126789">28787 6905,'0'27,"0"-1,0 1,0 26,0-27,0 27,0 0,0-53,53 0,0 0,-1 0</inkml:trace>
  <inkml:trace contextRef="#ctx0" brushRef="#br0" timeOffset="130335">31247 5291,'0'-26,"0"-1,0-25,53 25,0 27,-26-53,26 53,-27 0,27 27,-53-1,26 27,-26 0,-26 0,-1 0,-25-27,-1 27,26-26,54 25,-1-52,53 0,-52 27,-1-27,-26 53,-53-53,1 53,-1-53,-27 79,54-79</inkml:trace>
  <inkml:trace contextRef="#ctx0" brushRef="#br0" timeOffset="130725">30956 6032,'27'0,"-27"-26,26 26,27 0,0 0,26 0,27 0,27-53,-28 53,1 0,-26 0,-1 0,-26 0,0 0,-53 0</inkml:trace>
  <inkml:trace contextRef="#ctx0" brushRef="#br0" timeOffset="131728">31538 6482,'-26'0,"26"0,0-53,-53 53,53-26,0-1,-26-26,26 27,0-1,0-26,0 27,0-1,0-25,0 52,52 0,1 0,-26 26,-27 0,26-26,-26 27,0 26,0-27,0 27,0 0,-26-53,26 80,-53-28,53-25,0 26,-27-27,27 1,0 26,0 0,0-27,27-26,-1 0,-26 0,27 0,-27-26,0-27,0 26,0 27,-27-53,-26 53,80 0</inkml:trace>
  <inkml:trace contextRef="#ctx0" brushRef="#br0" timeOffset="132569">32676 7911,'0'26,"53"1,-53-1,26 27,-26-27,53-26,-53 53,0 0,0 0,0-26,-79 26,53-27,-27 27,0 26,0-26,53-26</inkml:trace>
  <inkml:trace contextRef="#ctx0" brushRef="#br0" timeOffset="132838">33232 8519,'-27'53,"-52"27,26 25,-26-25,26-1,-27-26,54 0</inkml:trace>
  <inkml:trace contextRef="#ctx0" brushRef="#br0" timeOffset="133048">32782 8678,'26'0,"1"0,-27 0,53 26,0 27,-27-26,27 26,-27-27,27 27,-26-53</inkml:trace>
  <inkml:trace contextRef="#ctx0" brushRef="#br0" timeOffset="134579">28601 6006,'0'-27,"0"-26,0 27,0-1,0-52,0 53,0-1,-26 27,26-53,0 0,-26 53,-1 0,27 27,-53 26,53 0,-26 0,26-27,-53-26,53 26,0-52,0 0,0-27,26 26,-26-26,27-26,-27 52,79 27,-79-26,27 26,-27 0,26 53,-26-27,0 1,0 26,53-27,-53 1,26 26,-26-27,80-26,-27 0</inkml:trace>
  <inkml:trace contextRef="#ctx0" brushRef="#br0" timeOffset="135148">29051 5477,'0'0,"0"52,27-52,-27 53,0-26,26-27,54 0,-28-27,-52-26,53 1,-53-1,53 0,-53 0,0 79,0 27,0 0,0 0,0 0,0 0,27 26,-27-26,0 0,0 0,0 0,0-27,-53-26,0 53,26-53,1 0,-27 0</inkml:trace>
  <inkml:trace contextRef="#ctx0" brushRef="#br0" timeOffset="144668">28760 11827,'0'-27,"0"54,0-1,0 27,0 26,0-26,27 27,-27 25,0-25,0-1,0 1,0-1,0-26,0 26,0-26,0 0,0 0,0 26,0-26,0 0,53 0,-53 26,0-26,0 0,0 0,0 0,26 27,-26-28,0 1,0 27,0-1,53 0,-53 1,0-27,0 0,0 0,53 0,-53 26,26-26,-26 0,0 0,53 26,-53-26,0 0,53 0,-53 0,0 26,53-26,-53 0,0 0,0 0,0 26,27 0,-27-26,0 0,0 27,0-1,0 0,0 1,0 26,0-27,52 0,-52 1,0-27,0 26,0-26,0 0,0 0,27 0,-27 0,0-27,0 1,0 25,0-25,0-1,0-52,0-27,0 27</inkml:trace>
  <inkml:trace contextRef="#ctx0" brushRef="#br0" timeOffset="146662">24051 14816,'0'0,"53"0,-27 0,27 0,0 0,-27 0,1 0,26 0,-27 0,1 0,-1 0,53 0,-26 0,27 0,-27-26,0 26,26 0,-26 0,0 0,0 0,0 0,26 0,0 0,27 0,0 0,0 0,0 0,52 0,-52 0,0-53,53 53,0 0,-27 0,-26 0,26 0,-26 0,0 0,0 0,-27 0,27 0,26 0,-26 0,0 0,0 0,26 0,-26 0,-1 0,54-53,-53 53,53 0,-27 0,27 0,-53 0,52 0,-25 0,25 0,-52 0,0-53,53 53,-53 0,0 0,26 0,-26 0,0 0,-1 0,-25 0,26 0,-54 0,1 0,0 0,0 0,0 0,27 0,-28 0,1 0,-26 0,52 0,-26 0,0 0,0 0,0 0,0 0,26 0,-26 0,26 0,1 0,-1 0,27 0,-27 0,1 0,-1 0,1 0,-1 0,0 0,-26 0,-26 0,-1 0,27 0,-27 0,1 0,26 0,-27 0,1 0,26 0,-27 0,27 0,0 0,0 0,-27 0,27 0,0 0,0 0,-26 0,-1 0,0 0,27 0,-26 0,-1 0,-26 0,53 0,-26 0,-1 0,27 0</inkml:trace>
  <inkml:trace contextRef="#ctx0" brushRef="#br0" timeOffset="149370">27120 14525,'0'-26,"0"52,0 1,0 26,0 0,0 0,0-1,0 1,-53-53</inkml:trace>
  <inkml:trace contextRef="#ctx0" brushRef="#br0" timeOffset="149700">26538 15134,'0'0,"79"0,-52 0,25 0,1 0,0 0</inkml:trace>
  <inkml:trace contextRef="#ctx0" brushRef="#br0" timeOffset="150149">27067 15002,'26'-27,"54"27,-54 0,27 0,-53 27,0 52,-26-26,-54 0,80 0,0-27,27-26,-1 0,27 27,-26-27,-1 0</inkml:trace>
  <inkml:trace contextRef="#ctx0" brushRef="#br0" timeOffset="150398">27490 15002,'0'0,"0"26,0 27,0 0,-26 26,26 27,-53 0,53-27,-53 1,53-1,0-53</inkml:trace>
  <inkml:trace contextRef="#ctx0" brushRef="#br0" timeOffset="150779">27702 15451,'26'0,"-26"0,0 27,0-27,0 26,0 27,80-53,-80 27,26-27,-26 53,0-27,0-26,0 53,-79-53,79 53,-27-53</inkml:trace>
  <inkml:trace contextRef="#ctx0" brushRef="#br0" timeOffset="151905">27781 15451,'-26'0,"26"-53,-53 53,26 0,27 27,-26-27,26 26</inkml:trace>
  <inkml:trace contextRef="#ctx0" brushRef="#br0" timeOffset="153016">30612 14393,'0'0,"0"26,0 54,0-27,0 26,0 1,0-1,-53-26</inkml:trace>
  <inkml:trace contextRef="#ctx0" brushRef="#br0" timeOffset="153419">30612 15187,'27'0,"-1"0,27 0,-53 26,0 27,0-26,0 26,0-27,-26-26,26 53,-27-53,27 26,0 27,0-53,53 27,-26-27,-1 0,27 53</inkml:trace>
  <inkml:trace contextRef="#ctx0" brushRef="#br1" timeOffset="164490">27358 14684,'-53'0</inkml:trace>
  <inkml:trace contextRef="#ctx0" brushRef="#br1" timeOffset="165315">27252 14711,'0'-27,"0"1,0-27,27 53,-27-53,52 0,-52 26,0-26</inkml:trace>
  <inkml:trace contextRef="#ctx0" brushRef="#br1" timeOffset="165570">27358 14234,'0'-53,"0"27,53 26,-53-27,0 1,26 26,-26-53</inkml:trace>
  <inkml:trace contextRef="#ctx0" brushRef="#br1" timeOffset="165817">27543 13837,'0'-26,"27"26,26 0,-53-27</inkml:trace>
  <inkml:trace contextRef="#ctx0" brushRef="#br1" timeOffset="166104">27781 13414,'0'-26,"0"-1,0-26,0 27,53 26,-53-27,27 27,-1 0</inkml:trace>
  <inkml:trace contextRef="#ctx0" brushRef="#br1" timeOffset="166357">28178 12885,'27'0,"-27"-27,53 27,-53-52,0 25,26 27,-26-26,26 26</inkml:trace>
  <inkml:trace contextRef="#ctx0" brushRef="#br1" timeOffset="166611">28628 12435,'26'-26,"1"26,26 0,0 0</inkml:trace>
  <inkml:trace contextRef="#ctx0" brushRef="#br1" timeOffset="166904">29289 12144,'27'0,"-27"-26,26 26,27 0,-26 0,-1 0</inkml:trace>
  <inkml:trace contextRef="#ctx0" brushRef="#br1" timeOffset="167122">29845 12038,'26'0,"1"0,-1 0,27 0</inkml:trace>
  <inkml:trace contextRef="#ctx0" brushRef="#br1" timeOffset="167363">30401 12091,'26'0,"1"0,-27 27,52-27,1 0,0 0,-26 0</inkml:trace>
  <inkml:trace contextRef="#ctx0" brushRef="#br1" timeOffset="167611">31115 12171,'79'0,"-52"0,-27 26,26-26,-26 53,27-53</inkml:trace>
  <inkml:trace contextRef="#ctx0" brushRef="#br1" timeOffset="167842">31697 12382,'27'0,"25"0,-52 0,27 0,-27 27,26-27</inkml:trace>
  <inkml:trace contextRef="#ctx0" brushRef="#br1" timeOffset="168067">32120 12567,'27'0,"26"0,0 0,-53 27,0-1,0 27,26-53</inkml:trace>
  <inkml:trace contextRef="#ctx0" brushRef="#br1" timeOffset="168327">32517 12832,'27'0,"-27"53,0-27,53 1</inkml:trace>
  <inkml:trace contextRef="#ctx0" brushRef="#br1" timeOffset="168563">32703 13097,'0'26,"52"-26,-52 26,0 27</inkml:trace>
  <inkml:trace contextRef="#ctx0" brushRef="#br1" timeOffset="168810">32861 13361,'27'0,"-27"53,0-26,0-27,0 26</inkml:trace>
  <inkml:trace contextRef="#ctx0" brushRef="#br1" timeOffset="168937">32861 13520,'-79'0,"79"26,-27-26,1 0</inkml:trace>
  <inkml:trace contextRef="#ctx0" brushRef="#br1" timeOffset="170406">27411 14975,'26'0,"-26"27,53 25,-26-25,-27-1,26-26,-26 80</inkml:trace>
  <inkml:trace contextRef="#ctx0" brushRef="#br1" timeOffset="170692">27728 15451,'0'53,"0"-26,0 26,0 0,0-27,0 0,27 27,26-53,-53 27,26-27,-26 26,53-26</inkml:trace>
  <inkml:trace contextRef="#ctx0" brushRef="#br1" timeOffset="170963">28416 16192,'53'0,"-53"53,27-53,-27 27,26-27,53 26,-52-26,-1 0,27 53,-26-53,26 26</inkml:trace>
  <inkml:trace contextRef="#ctx0" brushRef="#br1" timeOffset="171186">29157 16510,'27'0,"25"0,1 0,-26 0,-27 26,26-26,-26 27,53-27,-26 0,-1 0,27 0,0 0</inkml:trace>
  <inkml:trace contextRef="#ctx0" brushRef="#br1" timeOffset="171426">30083 16563,'53'0,"-26"0,52 53,-26-53,-27 0,1 0,-1 0,27 0,-26 0,-1 0,27 0,0 0,0 0</inkml:trace>
  <inkml:trace contextRef="#ctx0" brushRef="#br1" timeOffset="171544">31089 16563,'79'0,"-79"-27</inkml:trace>
  <inkml:trace contextRef="#ctx0" brushRef="#br1" timeOffset="171674">31565 16483,'0'-26,"26"26</inkml:trace>
  <inkml:trace contextRef="#ctx0" brushRef="#br1" timeOffset="171898">32068 16219,'0'-27,"26"27,27-26</inkml:trace>
  <inkml:trace contextRef="#ctx0" brushRef="#br1" timeOffset="172132">32464 15954,'0'-26,"0"-27,27 53,-1-53</inkml:trace>
  <inkml:trace contextRef="#ctx0" brushRef="#br1" timeOffset="172380">32650 15610,'0'-53,"26"27,-26-1</inkml:trace>
  <inkml:trace contextRef="#ctx0" brushRef="#br1" timeOffset="172582">32782 15319,'26'0,"-26"-26</inkml:trace>
  <inkml:trace contextRef="#ctx0" brushRef="#br1" timeOffset="172942">32888 15160,'0'-26,"26"26,-26-53</inkml:trace>
  <inkml:trace contextRef="#ctx0" brushRef="#br1" timeOffset="173962">33020 13520,'0'26,"0"27,0-26,26-27,27 0</inkml:trace>
  <inkml:trace contextRef="#ctx0" brushRef="#br1" timeOffset="174292">33073 13890,'0'53,"0"-26,0 26,-27-53,27 53,0-1,-26-52,26 27,0 26,0-27,0 27,0 0,0-26</inkml:trace>
  <inkml:trace contextRef="#ctx0" brushRef="#br1" timeOffset="174457">33020 14419,'0'53,"0"-26,0-1</inkml:trace>
  <inkml:trace contextRef="#ctx0" brushRef="#br1" timeOffset="174696">33020 14631,'0'53</inkml:trace>
  <inkml:trace contextRef="#ctx0" brushRef="#br1" timeOffset="178132">33046 14711,'0'26,"0"0,0 1</inkml:trace>
  <inkml:trace contextRef="#ctx0" brushRef="#br1" timeOffset="178312">33046 14975,'-26'53,"26"-27</inkml:trace>
  <inkml:trace contextRef="#ctx0" brushRef="#br1" timeOffset="184858">31353 5186,'0'-27,"-26"-26,-1 53,27 27,-53-1,53 1,-26 25,26 1,-53-53,53 27,0 26,53-27,0-26,-27 0,1 0,26 0,-27 0,-26 27,0 26,0-27,0-26,-53 0,27 0,-1 0,-26 53,53-27,0 1,-26-27,26 26,0 27,0-53,79 0,-26 0,-26 0,-1 0,53-26,-79-1,27 27</inkml:trace>
  <inkml:trace contextRef="#ctx0" brushRef="#br1" timeOffset="186028">31406 6244,'0'-27,"0"1,0-27,0 27,79-27,-52 53,-1 0,27 0,0 0,-26 0,-27 26,26-26,-26 79,0-52,0 26,0 26,0-26,-106-26,106 26,-53-53,53 52,-26-52,26 27,0-27,0 26,53-26,0 53,-27-53,-26 27,53-27,-53 53,79-53,-79 26,0 27,0-27,-52 27,25-53,1 0,-27 27,26-27,1 0,-27 79,26-52,-25 26</inkml:trace>
  <inkml:trace contextRef="#ctx0" brushRef="#br1" timeOffset="188233">30930 6244,'0'-27,"0"-26,53 53,-27 0,27-26,0 26,-27 0,1 0,26-53,-27 53,1 0,26-26,-27 26,1 0,26 0,-1 0,1 0,0 0,-26 0,-27 0,53 0,-53 26,0 27,0-27,0 27,-53 0,26-26,1 26,26-27,-106 27,80-26,-27 25,26-25,-26 26,0-53,53 53,-26-53,-1 0,54 0,26 0,0 0,26 0,0 0,1 0,-27 0,-53 26,53-26,-53 27,26-27,-26 53,0-27,0 0,0 27,0-53,0 80,-53-80,53 53,-53-53,53 26,-79-26,26 53,27-53,-27 0,53 27,-27-27,-26 0,27 0,-27 0,26 0,27 0,0 0,53-53</inkml:trace>
  <inkml:trace contextRef="#ctx0" brushRef="#br1" timeOffset="188697">31750 6138,'0'0,"0"53,0-27,-26 1,26 26,-53-27,53 27,-27 27,27-54,0 0,-53-26,53 27</inkml:trace>
  <inkml:trace contextRef="#ctx0" brushRef="#br1" timeOffset="189081">31697 6297,'0'0,"-53"0,0 0,53 53,-26-53,26 26,-27-26,27 53,-53 26,1-26,25-26,1-27,26 53</inkml:trace>
  <inkml:trace contextRef="#ctx0" brushRef="#br1" timeOffset="189621">31724 6799,'0'53,"-27"-53,1 27,-1-27,27 26,-53 54</inkml:trace>
  <inkml:trace contextRef="#ctx0" brushRef="#br1" timeOffset="190603">31300 5133,'-26'53,"26"-27,0 0,0 27,-27-26,27-1,0 54,0-54</inkml:trace>
  <inkml:trace contextRef="#ctx0" brushRef="#br1" timeOffset="191083">31433 5450,'-27'0,"1"53</inkml:trace>
  <inkml:trace contextRef="#ctx0" brushRef="#br2" timeOffset="207731">1138 6561,'0'-53,"0"27,0 52,0 1,0 52,0-26,0 0,-27 0,27 0,0-27,0 1,0 26,0 0,0-53</inkml:trace>
  <inkml:trace contextRef="#ctx0" brushRef="#br2" timeOffset="207995">1455 6508,'27'0,"-27"27,79 26,-79 53,27-27,-27 0,0-26,0 0,0 0,0 27,0-54,-53 27,0-27,0 27,0-53,-27 27</inkml:trace>
  <inkml:trace contextRef="#ctx0" brushRef="#br2" timeOffset="208316">1164 6217,'0'-26,"0"26,0 53,27-53</inkml:trace>
  <inkml:trace contextRef="#ctx0" brushRef="#br2" timeOffset="209747">3122 6535,'0'26,"-26"54,26-1,-53 0,53 1,-53 26,53-27,0-52,-27-27,27 26,0-26,0-79,0 26,0-27,0 1,53-27,-53 27,80-27,-54 0,53 27,1-27,-54 53,27 0,-53 0,53 53,0 0,-53 79,0 27,0 0,0 0,0 0,0 0,0-27,0 0,0 1,0-1,0-52,0 26</inkml:trace>
  <inkml:trace contextRef="#ctx0" brushRef="#br2" timeOffset="209982">3149 6799,'0'-52,"26"52,-26-27,53 27,0 0,0 0,-27 27,27-27,-26 0,26 0,-1 0</inkml:trace>
  <inkml:trace contextRef="#ctx0" brushRef="#br2" timeOffset="210408">3863 6297,'-27'-27,"-25"27,52 27,0-1,0 27,0 53,26 0,-26 0,0-27,53 0,-53 1,0-54,0 1,0-27,0-53,53-27,0 27,0 1,-27-1,27 53,-26 0,-1 0,27 0,0 79,-53-53,0 27,0 0,0 27,0-27,-80-27,28 27,25-53,-26 26,-26-26,52 0,27-26,-53-27,53-26</inkml:trace>
  <inkml:trace contextRef="#ctx0" brushRef="#br2" timeOffset="210738">4524 6773,'0'26,"0"27,0-26,0-1,0 27,0-53,53 27,0-27,0 0,0-53,-53 26,79-52,-79 52,0 1,-52-53,25 79,1 0,-1 0,-26 0,53 26,-26-26,26 53,0-27,26-26,27 0</inkml:trace>
  <inkml:trace contextRef="#ctx0" brushRef="#br2" timeOffset="211067">4868 6852,'0'80,"0"-54,53 1,-53 26,27-27,-27 1,53-27,-27 0,-26-53,0 26,53-26,-53 0,53 0,-27 53,27 27,0 52,0-52,0-27</inkml:trace>
  <inkml:trace contextRef="#ctx0" brushRef="#br2" timeOffset="211315">5794 6350,'0'-27,"0"27,0 80,0 25,-26 28,26-27,0 52,-27-52,27-26,0-1,0-26</inkml:trace>
  <inkml:trace contextRef="#ctx0" brushRef="#br2" timeOffset="211488">5530 6826,'79'-27,"-26"27,0 0,26 0,1 0,-1 0</inkml:trace>
  <inkml:trace contextRef="#ctx0" brushRef="#br2" timeOffset="212643">7064 6429,'27'-26,"-1"26,27 0,0 0,0 0,-26 0,25 0,-52 26,53 27,-53-27,0 27,0 0,-53 27,27-27,-27-1,27 1,26-26,-53-1,53 27,0-26,79-27,-26 53,26-53,1 0,-27 0,0 0</inkml:trace>
  <inkml:trace contextRef="#ctx0" brushRef="#br2" timeOffset="212898">7064 6667,'0'-53,"53"53,27 0,-27 0,0 27,-1-27,1 26,0-26,-26 0,26 0</inkml:trace>
  <inkml:trace contextRef="#ctx0" brushRef="#br2" timeOffset="213303">7964 6614,'26'0,"1"0,26 0,0 53,-27-53,-26 27</inkml:trace>
  <inkml:trace contextRef="#ctx0" brushRef="#br2" timeOffset="213445">8017 6985,'53'0,"0"0,-27 0,-26 26</inkml:trace>
  <inkml:trace contextRef="#ctx0" brushRef="#br2" timeOffset="215652">8705 6535,'26'0,"-26"-27,27 27,-27 0,53 0,0 0,-1 0,28 53,-1-53</inkml:trace>
  <inkml:trace contextRef="#ctx0" brushRef="#br2" timeOffset="216183">9472 6059,'0'-27,"0"27,0-53,53 53,0 0,-27 0,1 0,26 27,-53 26,26-53,-26 53,0-1,-53-25,53-1,-53-26,53 80,-26-80,26 26,0 27,53-53,0 53,26-53,-26 0,0 0,26 0,-52 0</inkml:trace>
  <inkml:trace contextRef="#ctx0" brushRef="#br2" timeOffset="216476">9393 6694,'0'0,"106"0,-54 0,28 0,26 0,26 0,-53 0,-26 0,0 0,0 0,-26 0,-27 0</inkml:trace>
  <inkml:trace contextRef="#ctx0" brushRef="#br2" timeOffset="216835">9737 6958,'0'-26,"0"26,26 0,27 0,-26 0,-1 0,53 53,-79 26,0-52,-26-27,-1 52,-52 1,79-26,53 26,0-53,0 0,0 26,0-26,-53 53,-106 0,26 0,1 0,0-53</inkml:trace>
  <inkml:trace contextRef="#ctx0" brushRef="#br2" timeOffset="217212">11007 6747,'0'0,"26"0,-26 52,0 1,0-26,0 26,0 0,-53-27,27-26,-27 0</inkml:trace>
  <inkml:trace contextRef="#ctx0" brushRef="#br2" timeOffset="218283">11324 6191,'0'-27,"0"80,27 0,-27 27,0-1,0 27,0-27,53-26,-27 0,27 0,-27-53,1 0,52 0,-52 0,-1-79,27 26,-53 0,0 0,0 0,0 0,0 53,-79 0,26 27,53 52,0 0,0-26,0 0,0 0,26 0,27-53,0 0,0 0,26 0,27-79,-53 26,0 0,-27-53,-26 27,53-1,-53 27,0 27,0-54,0 133,-26-26,26 26,0 0,0 52,0-25,0-1,26 1,-26-1,0-26,0-27,0 27</inkml:trace>
  <inkml:trace contextRef="#ctx0" brushRef="#br2" timeOffset="218457">11986 6588,'0'-27,"26"27,27 0,-27 0,27 0,0 0,-26 27,-1-27,27 0</inkml:trace>
  <inkml:trace contextRef="#ctx0" brushRef="#br2" timeOffset="220741">28760 14949,'0'0,"0"-53,-26 53,26 53,-53 0,53-27,0 0,0 27,26 0,54-53,-54 0,-26 0,27 0,-27-53,0 0,0 27,0 0,0 26,-27 0,27 0</inkml:trace>
  <inkml:trace contextRef="#ctx0" brushRef="#br2" timeOffset="222855">13097 6138,'53'0,"26"0,-52 0,-1 0,27 0,-53 26,26 1,-26-1,0 54,-26-27,0 0,-27 26,26-26,-26 0,53 0,-53 0,53-27,0 1,27-27,52 52,-26-52,0 0,0 0,-27 0,27 0</inkml:trace>
  <inkml:trace contextRef="#ctx0" brushRef="#br2" timeOffset="223146">13044 6376,'26'0,"27"0,53 0,0 0,0 0,0 0,-53 0,-27 0,-26 27</inkml:trace>
  <inkml:trace contextRef="#ctx0" brushRef="#br2" timeOffset="223430">13838 6588,'26'0,"1"0,26 0,-1 0,-25 0,26 0</inkml:trace>
  <inkml:trace contextRef="#ctx0" brushRef="#br2" timeOffset="223725">14526 6244,'0'0,"-80"53,54 26,26-26,-106 0,106 26,-26 1,26 26,0-1,0 1,52-53,1 0,53 0,-26-53</inkml:trace>
  <inkml:trace contextRef="#ctx0" brushRef="#br2" timeOffset="224317">14817 6297,'0'-53,"26"53,1 0,26 0,-53 26,52-26,1 0,0 0</inkml:trace>
  <inkml:trace contextRef="#ctx0" brushRef="#br2" timeOffset="224713">15319 5873,'53'-52,"-26"52,52 0,-79 26,53-26,-53 53,53-27,-53 1,0 26,-53-27,27 27,-1-53,27 53,-53-53,53 26,0 27,27-53,-1 27,27-27,26 0,-52 0,-1 0</inkml:trace>
  <inkml:trace contextRef="#ctx0" brushRef="#br2" timeOffset="224990">15108 6482,'0'0,"53"0,0 0,26 0,0 0,27 0,53 0,-27 0,-26 0,-27 0,-52 0</inkml:trace>
  <inkml:trace contextRef="#ctx0" brushRef="#br2" timeOffset="225355">15531 6667,'27'-53,"25"53,1 0,-53 27,53-27,-53 106,0-80,0 0,-53 27,27-53,26 27,-53-27,79 0,27 0,27 53,-1-53,0 0,-79 26,-79 27,0-53,-1 80,1-80,26 0</inkml:trace>
  <inkml:trace contextRef="#ctx0" brushRef="#br2" timeOffset="225846">16166 6112,'27'0,"-1"0,-26 52,106-25,-106 26,53 26,-53 1,0-1,0 0,0 1,-80 26,27 26,-26-26,26-80,53 27</inkml:trace>
  <inkml:trace contextRef="#ctx0" brushRef="#br2" timeOffset="226326">16642 6535,'27'0,"26"0,0 0,-27 0,27 0,-53 53,26-53</inkml:trace>
  <inkml:trace contextRef="#ctx0" brushRef="#br2" timeOffset="226484">16722 6773,'53'0,"0"0,-1 0,-25 0,26 0,-27 0</inkml:trace>
  <inkml:trace contextRef="#ctx0" brushRef="#br2" timeOffset="226932">17251 6482,'0'26,"0"27,-27 27,27-27,0 0,0-1,0 1,0 0,0-53,0 27,53-27,0 0,-26-53,26-53,0 27,-53 26,26 0,-26 26,0 27,0 53,0-26,0-1,53 27,0-26,-27-27,54-53,-80 0,26-27,-26 27,0 27,0 0,0 26</inkml:trace>
  <inkml:trace contextRef="#ctx0" brushRef="#br2" timeOffset="227841">18045 6508,'0'-26,"0"26,53 0,-1 0,1 0,-26 0,26 26,-80 54,1-80</inkml:trace>
  <inkml:trace contextRef="#ctx0" brushRef="#br2" timeOffset="227990">18071 6826,'106'-27,"-53"27,0 0,-27-52,1 52</inkml:trace>
  <inkml:trace contextRef="#ctx0" brushRef="#br2" timeOffset="228180">18574 6482,'26'0,"-26"26,53 1,-53 26,0 0,0 0,-26 26,-27 27,26-53,-52 0,52-53</inkml:trace>
  <inkml:trace contextRef="#ctx0" brushRef="#br2" timeOffset="229182">19103 6217,'0'-53,"0"27,0 26,26 0,27 0,-26 0,26 106,-53-80,26 27,-26 0,0 0,-26-26,-27 25,26-25,27 26,-53-27,53 27,0 0,53-53,0 0,0 0,0 0,0 0</inkml:trace>
  <inkml:trace contextRef="#ctx0" brushRef="#br2" timeOffset="229453">18891 6403,'0'0,"53"0,0 0,26 0,27 0,0 0,26 0,-52 0,-27 0</inkml:trace>
  <inkml:trace contextRef="#ctx0" brushRef="#br2" timeOffset="229986">19685 6535,'26'0,"27"0,0 0,27 0,-1 0,-26 0,-27 0</inkml:trace>
  <inkml:trace contextRef="#ctx0" brushRef="#br2" timeOffset="230203">19923 6376,'0'0,"-53"53,53-26,-26 52,26-26,0 0,0 0,0 0,0-1,53-52</inkml:trace>
  <inkml:trace contextRef="#ctx0" brushRef="#br2" timeOffset="230848">20426 6059,'0'-27,"0"27,53 0,-27 0,1 0,26 0,26 27,-53-27,-26 26,27-26,-27 53,-27 26,-25-26,-1-26,26 26,-26 0,53 0,27-53,52 26,-26-26,26 0,1 0,-27 0</inkml:trace>
  <inkml:trace contextRef="#ctx0" brushRef="#br2" timeOffset="231110">20452 6588,'27'0,"26"0,-27-27,27 27,0 0,-27 0,27 0,0 0,0 0,-26 53,-1-53,-26 27,79-27</inkml:trace>
  <inkml:trace contextRef="#ctx0" brushRef="#br2" timeOffset="231492">20585 6879,'0'-27,"26"27,1-53,25 53,-25 0,52 0,-79 53,0 0,0-26,-26 26,-1 0,-26-53,53 53,-26-53,26 26,26 27,27-53,0 0,0 0,0 26,0-26,-106 53,-26-53,-1 53,1-53,0 80,-1-80</inkml:trace>
  <inkml:trace contextRef="#ctx0" brushRef="#br2" timeOffset="231830">21616 6456,'53'0,"-26"0,-1 0,27 0,-26 0,-27 0,0 79</inkml:trace>
  <inkml:trace contextRef="#ctx0" brushRef="#br2" timeOffset="231972">21616 6826,'80'0,"-1"0,-26 0,-26 0</inkml:trace>
  <inkml:trace contextRef="#ctx0" brushRef="#br2" timeOffset="232626">22384 6376,'0'0,"0"53,0 0,-53 0,53 0,0 0,0 0,0-27,0 27,53-53,-27 0,54 0,-27-26,-1-27,1 0,-26 0,-27 26,53 27,-80 53,27-26,0 26,0 26,0-26,0-27,80 27,-1-53,-53-79,27 26,0-26,-53-1,53-26,-53 27,0 26,0 27,0 26,0 26,27-26,26 0</inkml:trace>
  <inkml:trace contextRef="#ctx0" brushRef="#br2" timeOffset="245917">238 1878,'0'-53,"0"80,0-27,0 53,0-27,0 1,0 52,0-53,0 27,0 0,0 0,0-26,0 26,0-1,0 1,0-26,0-1,0 27,0-26,0-1,0 1,27 26,-27-27,0 27,0 0,0 0,0-27,0-26,0 80,0-28,0 1,0-26,0-1,0-26,53 0,-27 0,27 0,0 0,-27 0,1 0,-1 0,27 0,0 0,0 0,0 0,0 0,-27 0,1 0,26 0,26 0,-26 0,0 0,0 0,0 0,-27 0,1 0,25 0,28 0,-27 0,-27 0,1 0,26 0,-27 0,27 0,26 0,-26 0,0 0,0 0,26 0,-26 0,0 0,27 0,-27-53,26 53,-26 0,26 0,-26 0,0-26,-26 26,-1 0,53 0,-52 0,-27 0</inkml:trace>
  <inkml:trace contextRef="#ctx0" brushRef="#br2" timeOffset="247739">238 1825,'0'0,"53"0,0 0,0 27,-27-27,27 0,-26 0,-1 0,54 53,-28-53,1 0,53 0,53 0,-27 0,-26 0,26 0,-26 0,0 0,-27 26,1-26,-1 0,-26 0,0 0,0 53,0-53,-27 0,1 0,52 27,-52-27,26 0,-1 0,1 0,27 0,-27 0,0 0,-27 0,27 0,-27 0,1 0,26 0,-27 0,27 0,-26 52,52-52,-53 0,1 0,26 0,0 0,-53 27,26 26,-26-27,0 27,0-26,53-27,-53 79,0-26,0 0,0 0,0 0,27 26,-27 0,26-79,-26 53,53 0,-53 0,0 0,0-26,0-1,0-26,-53 0,27 0,-27 0,0 0,0 0,26 0,-26 0,1 0,25 0,1 0,-1 0,-26 0,0 0,0 0,0 0,27 0</inkml:trace>
  <inkml:trace contextRef="#ctx0" brushRef="#br2" timeOffset="248833">794 2222,'0'0,"53"0,0 0,-27 0,1 0,-1 0,27 53,-53-26,0-1,-27 27,1 26,-27-26,27 0,26-26,-53-1,53 27,0-27,79-26,-26 0,26 0,-26 0,-26 0,26 0,-27-26</inkml:trace>
  <inkml:trace contextRef="#ctx0" brushRef="#br2" timeOffset="249141">1323 2619,'26'0,"27"-53,-26 53,-1 0,27 0,0 0</inkml:trace>
  <inkml:trace contextRef="#ctx0" brushRef="#br2" timeOffset="249839">1720 2302,'0'0,"0"-53,53 53,26 0,-52 0,-1 0,27 26,-27-26,-26 27,27-27,-27 26,0 27,0 0,-27-27,27 27,-53-26,53-1,0 27,0-26,0-1,53 27,0-53,0 0,27 0,-27 0,-27 0</inkml:trace>
  <inkml:trace contextRef="#ctx0" brushRef="#br2" timeOffset="250153">1799 2460,'80'0,"-28"-26,1 26,0 0,27 0,-27 0,-27 0,1 0,-27 26,79-26</inkml:trace>
  <inkml:trace contextRef="#ctx0" brushRef="#br2" timeOffset="257342">17939 6482,'0'0,"53"0,0 0,-27 26,27-26,0 0,-27 0,1 0,52 27,-52-27,-1 0,27 0,-53 53,0-27,-26-26</inkml:trace>
  <inkml:trace contextRef="#ctx0" brushRef="#br2" timeOffset="257894">18045 6852,'0'-26,"-53"26,79 0,54 0,-28 0,1 0,0 0,0 0,-26 0,26 0</inkml:trace>
  <inkml:trace contextRef="#ctx0" brushRef="#br2" timeOffset="258428">18547 6350,'0'0,"0"53,0 0,27-27,52-26,-52 0,-27 26,53-26,-53 53</inkml:trace>
  <inkml:trace contextRef="#ctx0" brushRef="#br2" timeOffset="259598">18627 6429,'0'27,"0"-1,0-26,26 53,54-53,-80 26,26-26,-26 53,-26 0</inkml:trace>
  <inkml:trace contextRef="#ctx0" brushRef="#br2" timeOffset="261773">18415 3757,'26'0,"27"0,-53 0,27 0,-27-53,26 53,-26-27,53 27,-79 0,-27 0</inkml:trace>
  <inkml:trace contextRef="#ctx0" brushRef="#br2" timeOffset="270437">31274 2513,'0'-26,"0"26,0 53,0 0,0 0,0 26,0-26,0 0,0 0,0 0,0-27</inkml:trace>
  <inkml:trace contextRef="#ctx0" brushRef="#br2" timeOffset="270692">31512 2857,'53'0,"-27"0,1 0,26 0</inkml:trace>
  <inkml:trace contextRef="#ctx0" brushRef="#br2" timeOffset="271202">32041 2540,'0'-27,"0"27,53 0,-27 0,-26 53,53-53,-53 27,53 26,-53-1,-26-52,26 80,-27-54,27 27,0 0,0-53,53 27,27-27,-27 0,-1 0,-25 0</inkml:trace>
  <inkml:trace contextRef="#ctx0" brushRef="#br2" timeOffset="271471">32120 2751,'-26'0,"79"0,0 0,0 0,0 0,26 0,-53 0,1 0</inkml:trace>
  <inkml:trace contextRef="#ctx0" brushRef="#br2" timeOffset="271763">31909 3122,'53'0,"-27"0,27 0,26 0,27 0,0 0,-27 0,1 0,-27 0</inkml:trace>
  <inkml:trace contextRef="#ctx0" brushRef="#br2" timeOffset="272050">32147 3360,'26'0,"27"0,0 0,-53 26,0 1,0 26,-26-27,-1 27,27-26,-53-27,53 26,80-26,-1 0,0-26,54-27,-54 0</inkml:trace>
  <inkml:trace contextRef="#ctx0" brushRef="#br2" timeOffset="272412">32782 2937,'26'-53,"27"53,27 0,-80 0,0 79,0-53</inkml:trace>
  <inkml:trace contextRef="#ctx0" brushRef="#br2" timeOffset="272560">32808 3148,'53'0,"0"-26,-26 26,-1 0,27 0</inkml:trace>
  <inkml:trace contextRef="#ctx0" brushRef="#br2" timeOffset="272837">33390 2937,'-26'52,"26"-25,0-1,0 1,0 26,26-53,27 0,-53-27,0-52,0 26,0 0,0 27,-26-27,-27 53,0 26</inkml:trace>
  <inkml:trace contextRef="#ctx0" brushRef="#br2" timeOffset="278980">31141 2434,'27'0,"26"0,-27 0,-26-53,27 53,26 0,-27 0,27 0,0 0,-27 0,1-27,26 27,0 0,0 0,-27 0,27 0,-27 0,27 0,0 0,0 0,-26 0,-1 0,27 0,-26 0,52 0,-53 0,27 0,-26 0,-1 0,27 0,-26 0,25 0,-25 0,26 0,-27 0,1 0,-27 53,53-53,0 0,0 0,-27 0,27 0,-27 0,1 0,-27 27,79-27,-26 0,-26 0,-1 0,27 26,0-26,0 0,-27 0,27 0,-26 0,26 0,-1 0,-25 0,-1 0,1 0,26 0,-27 0,-26 53,0 0,-53-53,0 27</inkml:trace>
  <inkml:trace contextRef="#ctx0" brushRef="#br2" timeOffset="280329">31538 3757,'27'0,"-1"0,1 0,26-53,0 53,-1 0,-25 0,26 0,-27 0,1 0,26 0,-27 0,27 0,0 0,26 0,-26 0,0 0,0 0,0 0,0 0,-27 0,27 0,-26 0,52-27,-26 27,-26 0,25 0,-25 0,-1 0,27 0,0 0,0-53,0 53,-27 0,27 0,-26 0,26 0,0 0,-27 0,27 0,-26 0,52 0,-53 0,27 0,-26 0,26 0</inkml:trace>
  <inkml:trace contextRef="#ctx0" brushRef="#br2" timeOffset="281349">33576 2487,'0'53,"0"-27,0 1,0 52,0-26,0 0,0 0,26 0,-26-27,0 1,27 25,-27-25,0-1,52-26,-52 53,0 27,0-27,0 0,0-27,0 27,0-27,0 1,0 26,0-27,0 1,0-1,0 27,0-27</inkml:trace>
  <inkml:trace contextRef="#ctx0" brushRef="#br2" timeOffset="282811">31115 2407,'-26'0,"-1"0,-26 0,27 0,-1 0,27 0,-79 0,52 53,27 0,-26-53,26 27,0-1,0 54,0-28,0 1,0 0,0 27,53-1,-53-26,0 0,0-27,0 1,0 26,0-27,0 1,0 26,0-27,0 0,0 27,0-26,0-1,26 54,-26-27,27-53,-27 52,0 1,0-26,0 26,0-27,0 27,0 0,53-53,-27 0,27 0,0 0,-27-26,27 26,0 0,27 0,-1 0,0 0,-26 0,0 0,0 0,27 0,-54 0,0 0,1 0,26 0,0 0</inkml:trace>
  <inkml:trace contextRef="#ctx0" brushRef="#br2" timeOffset="283907">33681 3598,'-26'0,"0"0,-27 26,-27-26</inkml:trace>
  <inkml:trace contextRef="#ctx0" brushRef="#br2" timeOffset="284573">31750 3730,'-26'0,"-27"0,26 0,-26 53,0-26</inkml:trace>
  <inkml:trace contextRef="#ctx0" brushRef="#br2" timeOffset="284783">31882 3783,'-26'0,"26"53</inkml:trace>
  <inkml:trace contextRef="#ctx0" brushRef="#br2" timeOffset="285000">31909 3836,'-27'0,"-26"0</inkml:trace>
  <inkml:trace contextRef="#ctx0" brushRef="#br2" timeOffset="341617">18547 6323,'0'-53,"0"80,0-27,0 26,27-26,-27 27,53-27,-53 53,26-53,-26 26,27 27,-27 0,0-27,53-26,-53 27,0-1,26 27,-26-26,0 26,0-27,0 0,0 1,0 26,0-27,-53-26,53 53,0-26</inkml:trace>
  <inkml:trace contextRef="#ctx0" brushRef="#br2" timeOffset="342547">18759 6879,'0'53,"-53"-53,53 26,-26-26,26 27,-27-27,27 53,-26-53,-27 26,26-26,27 27,-53-27</inkml:trace>
  <inkml:trace contextRef="#ctx0" brushRef="#br2" timeOffset="343409">18547 6323,'-26'0,"26"27,53-1,-53 27,26-26,-26-1,53 27,-53-27,27 27,-1 0,27 0,-53 0,0-27,0 1,0 26,-53-53,53 26,-26-26,-1 0,27 27,-53-27,53 53,-26-53,-1 26,-26 27,53-26,-26-1</inkml:trace>
  <inkml:trace contextRef="#ctx0" brushRef="#br2" timeOffset="343979">18759 6694,'0'0,"-26"0,26 53,-27-1,27 1,0 0,-53 0</inkml:trace>
  <inkml:trace contextRef="#ctx0" brushRef="#br2" timeOffset="344279">18733 6905,'-27'0,"-26"27,53-1,-26 1,-27 26</inkml:trace>
  <inkml:trace contextRef="#ctx0" brushRef="#br2" timeOffset="344841">18627 6852,'26'0,"-26"0,0 0,0-26,53 26,-53 0,-26 0,26 26,-27 27,27-26,-26-27,26 26</inkml:trace>
  <inkml:trace contextRef="#ctx0" brushRef="#br2" timeOffset="345547">18733 6799,'0'-52,"0"25,0 1,-53 26,53 0,0 26,-27 53,-26 1,27-27,-27 0,26-53,1 26,-53 27,79-26,26-27,0 0</inkml:trace>
  <inkml:trace contextRef="#ctx0" brushRef="#br2" timeOffset="351172">3069 8493,'0'0,"0"-53,0 26,0-25,0 52,-53 0,53 26,-26 0,26 27,-53 0,53 53,0-27,-27 1,27-1,0 27,0 0,0 0,0 0,0-54,0-25,0-1,0 27,0-26,0-1</inkml:trace>
  <inkml:trace contextRef="#ctx0" brushRef="#br2" timeOffset="351455">2699 9022,'0'-26,"26"26,1-27,52 27,-26 0,0 0,0 0,0 0,26 0,-26 0,0 0,-27 0</inkml:trace>
  <inkml:trace contextRef="#ctx0" brushRef="#br2" timeOffset="351679">3625 8890,'79'0,"-52"0,-1-53,27 53,-27 0,-26 53,0-27,-26 1</inkml:trace>
  <inkml:trace contextRef="#ctx0" brushRef="#br2" timeOffset="351817">3704 9260,'80'0,"-28"0,-25 0,26 0,0 0,-53 0</inkml:trace>
  <inkml:trace contextRef="#ctx0" brushRef="#br2" timeOffset="352677">7567 7461,'0'53,"0"0,0 26,-26 27,26-27,0 1,0-1,0 0,0 1,-53-54</inkml:trace>
  <inkml:trace contextRef="#ctx0" brushRef="#br2" timeOffset="354019">5715 8652,'26'0,"54"0,-54 0,27 0,27 0,-1 0,27 0,26 0,-26 0,0 0,53 0,-27 0,53 0,-26-27,-53 27,26 0,-26 0,0 0,-27 0,0-53,54 53,-1 0,27 0,26 0,-26 0,79-53,-27 53,1 0,26 0,-53-53,-52 53,25 0,-25 0,25-53,-78 53,-1 0,1 0,-27 0,-1 0,1 0,27 0,-1 0,0 0,27 0,27 0,-28 0,1 0,0 0,53 0,26 0,-53 0,27 0,0-52,-53 52,0 0,-1 0,1 0,-26 0,-1 0,0 0,1 0,-1 0,0 0,-26 0,27 0,-1 0,0 0,1 52,-27-52,-27 0,27 0,0 0,-53 27,-79-27</inkml:trace>
  <inkml:trace contextRef="#ctx0" brushRef="#br2" timeOffset="356217">5741 9207,'0'-53,"0"27,27 26,-27-27,79 27,-26 0,-53 0,27 27,-27 26,0 0,0 0,0 26,0-26,-53-27,53 27,0 0,0-53,53 27,-27-27,27 26,-26-26,-27 53,26-53,-26 26,0 27,0-53,-53 80,27-80,-1 26,-52-26</inkml:trace>
  <inkml:trace contextRef="#ctx0" brushRef="#br2" timeOffset="356945">6853 8969,'0'-53,"0"53,-53 0,26 80,-26-1,1 80,52 26,-53-26,53-27,0-26,0 26,26-53,1-26,25 0,-25-53,-27 53,53-53,0 0,-53 0,0-53</inkml:trace>
  <inkml:trace contextRef="#ctx0" brushRef="#br2" timeOffset="364479">19076 7434,'0'-52,"0"25,0 1,27 26,26 0,-27 0,1 0,26 53,-53-27,0 27,0 26,0 1,0-1,-80 27,54-53,26 0,-53 26,53-52,0-1,26 27,1-53,52 26,54-26,-54 0,-26 0</inkml:trace>
  <inkml:trace contextRef="#ctx0" brushRef="#br2" timeOffset="364720">19024 7726,'52'0,"-25"0,-1 0,1 0,52 0,1 52,-1-52,-26 0</inkml:trace>
  <inkml:trace contextRef="#ctx0" brushRef="#br2" timeOffset="364917">19632 7884,'27'0,"25"0,1 0,0 0,-26 0,-27 27,0-1,-80 27</inkml:trace>
  <inkml:trace contextRef="#ctx0" brushRef="#br2" timeOffset="365077">19526 8175,'27'0,"26"0,0 0,-1 0,28 0,-1 0,1 0,-54 0</inkml:trace>
  <inkml:trace contextRef="#ctx0" brushRef="#br2" timeOffset="365695">20188 7884,'0'27,"0"26,0 0,0 26,0-26,0-27,0 1,26-27,-26 53,53-53,-26 0,-27-27,52 1,-52-27,53-27,-53 54,27 52,-27 1,53-27,-53 53,26-53,1 0,-27-80,0 1,0 26,0-26,0 52,0 1,0 52</inkml:trace>
  <inkml:trace contextRef="#ctx0" brushRef="#br2" timeOffset="365884">20796 8017,'27'0,"-1"0,27 0,-26 0,-1 0,27 0,-27 0</inkml:trace>
  <inkml:trace contextRef="#ctx0" brushRef="#br2" timeOffset="366279">21431 7382,'53'0,"0"-53,-26 53,25 0,1 0,-53 26,27-26,-27 53,0-27,0 27,-27 27,-26-27,27 0,26-27,-53 1,53 25,0-25,53 26,0-53,0 0,0 0,0 0</inkml:trace>
  <inkml:trace contextRef="#ctx0" brushRef="#br2" timeOffset="366535">21405 7964,'26'0,"27"0,0 0,0 0,0 0,26 0,1 0,-1 0,0 26,1-26</inkml:trace>
  <inkml:trace contextRef="#ctx0" brushRef="#br2" timeOffset="366904">21458 8308,'53'-27,"52"27,-52-53,-26 53,26 0,0 0,-53 27,0 26,0 0,-27-53,27 26,-26-26,26 53,0-27,53-26,-27 0,27 53,-53-26,-26 52,-54-26,-79 0,-52 0,52-53</inkml:trace>
  <inkml:trace contextRef="#ctx0" brushRef="#br2" timeOffset="368674">7064 9287,'0'26,"0"27,0 53,0-27,0-26,0 26,0-26,0-26,27-27,-27 26,53-26,0 0,-53-26,53-1,-53-52,0 53,53 26,-53-53,52 79,1 27,-26-53,-27 0,0-53,0-26,0-1,0 27,0 0,0 80</inkml:trace>
  <inkml:trace contextRef="#ctx0" brushRef="#br2" timeOffset="368883">7646 9657,'27'-53,"-1"53,27 0,-26 0,26 0,0 0</inkml:trace>
  <inkml:trace contextRef="#ctx0" brushRef="#br2" timeOffset="369249">8229 8996,'0'-27,"26"27,27 0,0 0,-27 0,-26 0,27 53,-27 0,0-53,0 53,-27-53,27 53,0-27,0 27,53-53,27 0,-1 0,-26 0,-27 0</inkml:trace>
  <inkml:trace contextRef="#ctx0" brushRef="#br2" timeOffset="369505">8070 9525,'53'0,"-53"0,26 0,27 0,0 0,26 0,54 0,-1-53,0 53,-52 0,-54 0</inkml:trace>
  <inkml:trace contextRef="#ctx0" brushRef="#br2" timeOffset="369850">8387 9736,'133'-53,"-80"53,-1 0,-25 0,26 0,-53 27,0-1,-27 27,-26 0,53-26,27 26,-1-53,27 0,-26 0,-27 26,0 27,-53 0,-27-53,-25 79,25-79,54 0</inkml:trace>
  <inkml:trace contextRef="#ctx0" brushRef="#br2" timeOffset="370308">9234 9048,'0'0,"0"27,79 26,-79 53,53-27,-53 0,53 1,-53-27,0 26,0-26,0-27,-53 27,0-26,0 26,1-53,-28 53,27-53,53 26</inkml:trace>
  <inkml:trace contextRef="#ctx0" brushRef="#br2" timeOffset="370719">9472 9683,'0'-26,"27"26,52 0,-26 0,0 0,26 0,-26 0,-26 0,-1 0,-26-53</inkml:trace>
  <inkml:trace contextRef="#ctx0" brushRef="#br2" timeOffset="370945">9763 9445,'0'-26,"0"26,0 26,0 1,0 52,0-26,0 0,0 0,0 0,0 26</inkml:trace>
  <inkml:trace contextRef="#ctx0" brushRef="#br2" timeOffset="371306">10134 9128,'26'0,"27"0,-27 26,27 54,-53-54,0 27,0 0,0 0,0-27,-26-26,26 53,0 0,0-26,26-27,27 0,27 0,-1 0,-26 0</inkml:trace>
  <inkml:trace contextRef="#ctx0" brushRef="#br2" timeOffset="371778">10663 8625,'26'0,"-26"-26,53 26,0 0,-27 26,-26 1,53 25,-53 1,27 0,-27 27,53-1,-53 0,0 1,0-1,0 27,0-27,0 1,0-1,0-26,0 26,0-26,0 0,0 0,0-26,0 52,-27-79,-52 0,0 0,-1 0,27-26</inkml:trace>
  <inkml:trace contextRef="#ctx0" brushRef="#br2" timeOffset="372740">5609 8890,'-26'-27,"-27"-26,0 53,-26 0,26 0,26 0,27 0,-53 0,53 53,0 27,0-54,0 1,0 25,0 28,0-27,53 26,-53 27,0 0,0-27,0 1,0-1,-26-26,26 0,0 0,0-27,0 1,26-27,1 0,26 0,-1 0,28 0,-54 0</inkml:trace>
  <inkml:trace contextRef="#ctx0" brushRef="#br2" timeOffset="373848">13520 8387,'27'0,"-1"0,1 0,52 0,53 0,1 0,52 0,0 0,27 0,-1 0,-52 0,-53 0,0 0,-27 0,0 53,-52-53,-1 0,-26 26,0-26,-79 0</inkml:trace>
  <inkml:trace contextRef="#ctx0" brushRef="#br2" timeOffset="375438">11695 8704,'26'0,"-26"-26,-26 26,-54 0,54 0,-27 0,26 0,1 0,-27 0,0 26,27 27,26-26,-53 52,53-26,0 27,0-1,0 0,0 1,0-1,0 0,0 1,0-1,0 1,0-1,0-26,0 0,0-27,0 27,0 0,0-27,0-26,0 27,53-27,-53 53,53-53,-27 0,27 0,26 0,1 0,26-27,26-52,-53 26</inkml:trace>
  <inkml:trace contextRef="#ctx0" brushRef="#br2" timeOffset="376473">11880 9101,'0'-53,"0"53,53 0,0 0,-27 27,1-27,-27 79,0-52,0 26,0-27,0 27,0 0,-27 0,1-27,26 27,-53-53,53 27,0-1,53-26,0 53,-1-53,-25 0,26 0,0 0</inkml:trace>
  <inkml:trace contextRef="#ctx0" brushRef="#br2" timeOffset="377131">12515 9419,'26'0,"27"0,53 0,-80 0,1 0,26 0,0 0,-27 0,1 0,26 0,-27 0</inkml:trace>
  <inkml:trace contextRef="#ctx0" brushRef="#br2" timeOffset="378737">13388 8863,'0'-53,"-27"53,27-26,-52 52,25 54,-26-1,53 0,-53 27,53 27,0-28,0-25,0-1,0-26,53 26,53-52,-27-27,1 0,-27 0</inkml:trace>
  <inkml:trace contextRef="#ctx0" brushRef="#br2" timeOffset="379244">13705 9075,'0'26,"0"27,0 27,0-27,0 26,0 0,0-52,0 26,27-53,-1-80,27 27,-53-26,53 26,-53 0,53 53,-53 27,27 52,-27-53,52 1,-52 26,27-53,-1 0,-26-80,0 1,0-27,0 27,0 0,0 52,0 1,-26 105,26-26,0 0</inkml:trace>
  <inkml:trace contextRef="#ctx0" brushRef="#br2" timeOffset="379470">14340 9260,'27'0,"26"0,-27 0,27 0,-26 0</inkml:trace>
  <inkml:trace contextRef="#ctx0" brushRef="#br2" timeOffset="379937">14764 8678,'53'0,"-27"0,1 0,-27 0,53 0,-53 26,26 54,-26-27,0-27,0 27,0-26,0-1,26-26,54 0,-54 53,1-53,26 0,-27 0,-26-26</inkml:trace>
  <inkml:trace contextRef="#ctx0" brushRef="#br2" timeOffset="380228">14764 9181,'0'0,"0"0,53 0,26 0,0 0,27 0,27 0,-54 0,0 0,-26 0,-26 0</inkml:trace>
  <inkml:trace contextRef="#ctx0" brushRef="#br2" timeOffset="381096">15161 9339,'0'-52,"-27"52,27 26,-26-26,26 0,26 0,1 0,-27 26,0 1,0 26,0 0,-27-53,27 53,-53-53,53 26,27-26,26 0,-27 53,27-53,0 0,-53 27,0 25,0-52,-53 53,0-53,0 0,-26 27,52-27,27 0</inkml:trace>
  <inkml:trace contextRef="#ctx0" brushRef="#br2" timeOffset="381346">15584 8943,'53'0,"-53"0,26 53,-26-27,0 27,53 26,-53-26,0 0,0 0,0 0,0 26,-26-52,-1-1,-26 27,-26-53,53 53</inkml:trace>
  <inkml:trace contextRef="#ctx0" brushRef="#br2" timeOffset="381976">15954 8625,'80'-79,"-27"79,0 0,-27 0,-26 26,53-26,-53 53,26-53,-26 79,27-52,-27 52,0-26,0 0,0 27,0-28,0 28,0-27,0 26,0 0,0-26,0 0,0-26,0 26,0-53,0 26,-27-26,27 27,-52-27,25 0,1 0</inkml:trace>
  <inkml:trace contextRef="#ctx0" brushRef="#br2" timeOffset="384835">4339 11641,'53'0,"26"0,-26 0,0 0,-26 0,-1 0,27-53,-53 80,-26-27</inkml:trace>
  <inkml:trace contextRef="#ctx0" brushRef="#br2" timeOffset="385029">4471 11906,'27'0,"-1"0,27 0,27 0,-54 0</inkml:trace>
  <inkml:trace contextRef="#ctx0" brushRef="#br2" timeOffset="388516">7091 10953,'26'0,"54"0,-27 0,0 0,-1 0,1 0,27 0,-54 0,1 0,26 0</inkml:trace>
  <inkml:trace contextRef="#ctx0" brushRef="#br2" timeOffset="388810">8017 10662,'53'-26,"-53"-1,0 54,0 26,0 0,0 26,0 27,0 26,-53-26,53-27</inkml:trace>
  <inkml:trace contextRef="#ctx0" brushRef="#br2" timeOffset="389252">6324 11562,'26'-26,"27"26,-27-53,27 53,27 0,26-53,26 53,79 0,54 0,105 0,1 0,158 79,-132-79,0 79,-27-79,-79 0,-79 53,-53-53,-80 0,-52 0,-27 27,0-1,0 27,-106 0,26-53</inkml:trace>
  <inkml:trace contextRef="#ctx0" brushRef="#br2" timeOffset="390730">6403 12197,'0'-26,"0"52,0 0,0 1,0 26,0-27,0 1,0 26,0-27,0 1,0-1,0 27,26-53,27 0,0 0,-26-27,26 1,-27-27,1 27,-27-1,79 27,-79-53,0 106,0-26,26 26,-26-1,53 1,-53-26,80 26,-54-53,27-27,-53-26,53-52,-53-28,0 27,0 27,0 26,0 27,0 26,0 53,0 0,0 26,53-53</inkml:trace>
  <inkml:trace contextRef="#ctx0" brushRef="#br2" timeOffset="391742">7567 11800,'0'-26,"-53"26,53 53,-53 52,0-25,0-1,1 53,52-26,-53 0,53-27,0-26,0 0,0 27,0-54,53 27,26-53,27 0</inkml:trace>
  <inkml:trace contextRef="#ctx0" brushRef="#br2" timeOffset="392244">7885 11932,'26'0,"1"0,-27 27,0 26,0 0,0 0,0-27,0 27,52-27,-25-26,26 0,0 53,0-53,-53 80,0-54,0 1,0-1,-80 27,27-53,-26 53,26-53,0 0,0 0,106-53,27 53,-1-53,0 53</inkml:trace>
  <inkml:trace contextRef="#ctx0" brushRef="#br2" timeOffset="392732">8520 12250,'0'0,"0"53,0-27,0 1,0 26,0-27,53-26,-53 53,52-53,1 0,-26-26,-27-27,0 26,0 1,0 26,53 53,-53-27,79 1,-52-27,25 52,-25-78,-27 0,0-27,0-27,0 27,0 0,-53 53,53-26,0 52,26-26</inkml:trace>
  <inkml:trace contextRef="#ctx0" brushRef="#br2" timeOffset="392985">9287 12541,'0'0,"0"0,26 0,27 0,-26-27,26 27,0 0,-1 0,1 0,-26 0</inkml:trace>
  <inkml:trace contextRef="#ctx0" brushRef="#br2" timeOffset="393684">10028 12409,'-27'0,"27"-53,-53 26,53 1,-26 26,26-80,0 54,-27 0,27-27,0 0,0 26,0 27,27 0,-1 0,27 0,-26 0,-1 0,-26 27,0-1,0 27,0-26,-26 25,-1 28,27-27,-79 0,79 0,0-1,0 1,26-53,27 27,0-27,0 0,0-27,-53-26,0 1,0 25,-26 1,-1 26,27-53,-53 53,0 0,53 26</inkml:trace>
  <inkml:trace contextRef="#ctx0" brushRef="#br2" timeOffset="393984">10504 12012,'79'26,"-79"54,27 25,-27-25,0-1,0 27,0 0,-80 26,28-52,-54 52,0-26,26-53</inkml:trace>
  <inkml:trace contextRef="#ctx0" brushRef="#br2" timeOffset="394906">7858 11932,'0'-53,"-26"53,-1 27,-26-27,53 53,-53-53,53 53</inkml:trace>
  <inkml:trace contextRef="#ctx0" brushRef="#br2" timeOffset="409688">11086 11297,'0'-26,"27"-27,-1 53,27 0,0 0,0 0,0 0,0 0,-53 53</inkml:trace>
  <inkml:trace contextRef="#ctx0" brushRef="#br2" timeOffset="409855">11298 11668,'53'0,"0"-27,-1 27,1 0,-26 0</inkml:trace>
  <inkml:trace contextRef="#ctx0" brushRef="#br2" timeOffset="410537">12885 10133,'0'80,"0"25,0 28,0-27,0-1,0 1,-26 27,26-81</inkml:trace>
  <inkml:trace contextRef="#ctx0" brushRef="#br2" timeOffset="410807">11880 11324,'79'0,"-52"0,26-27,-27 27,0 0,27 0,53 0,53 0,26 0,0 0,1 0,-1 0,-53 27,0-27,-52 53,-1-53</inkml:trace>
  <inkml:trace contextRef="#ctx0" brushRef="#br2" timeOffset="411848">12118 11853,'0'-53,"0"27,53 26,-53-27,79 27,-52 0,-1 0,27 0,-26 0,-1 27,27 26,-53 26,-27-53,1 27,-27 0,53 0,0-26,53 52,-27-79,27 53,53-53,-79 53,-27 0,0-27,-80-26,27 0,27 0,-1 0,27 27,-79-27</inkml:trace>
  <inkml:trace contextRef="#ctx0" brushRef="#br2" timeOffset="413979">12409 12303,'0'0,"0"0,0-53,0 26,-26 27,26-52,0-28,0 54,-53-27,53 0,0 0,0 0,26 53,-26-26,53 26,0 0,-27 0,27 0,-26 0,-1 26,27 0,-53 1,27 52,-27-26,0 27,-27 25,-52 28,-1-27,27-27,53-26,-52 26,52-52,0 26,0-53,79 0,0 0,1-27,25-52,-52 26,-53-53,53 27,-53 26,0 0,-79 0,52 53,1-27,-27 27,27 0,-1 0,27 0,27 53,-1-53,27 53</inkml:trace>
  <inkml:trace contextRef="#ctx0" brushRef="#br2" timeOffset="415216">13070 12012,'0'-27,"0"27,0 53,0 27,0-27,0-27,0 0,0 27,0-26,0-1,0 27,0 0,0-26,53-27,0 0,-53 0,53 0,-53-53,53 0,-53 26,53 27,-53-53,0 0,53 106,-53-26,26-1,-26 27,53-26,-53 26,53-53,-53 26,27-26,26-26,-53-1,26-26,-26 0,53-26,-53 52,0 1,0-27</inkml:trace>
  <inkml:trace contextRef="#ctx0" brushRef="#br2" timeOffset="416319">14684 10636,'0'-53,"-132"132,26 27,0 0,54 26,-28 27,27 0,53 0,0-54,0 28,106-1,79 0,0-52,1-27,-28-53,-78 0,-54 0</inkml:trace>
  <inkml:trace contextRef="#ctx0" brushRef="#br2" timeOffset="417038">15584 10689,'0'0,"0"26,0 54,0-1,0 0,0 1,0-1,0 1,0-1,0-26,0 0,0 26,0-26,0-26,0-1,0 27</inkml:trace>
  <inkml:trace contextRef="#ctx0" brushRef="#br2" timeOffset="417278">16245 11377,'27'0,"-1"0,54 0,-54 0,1 0,52 0,0 0,1 0,-27 0,-27 0</inkml:trace>
  <inkml:trace contextRef="#ctx0" brushRef="#br2" timeOffset="418307">17489 10318,'26'-26,"54"26,-54 0,1 0,26 0,0 0,-53 53,0 0,-27-27,1 27,-1-53,27 80,-53-54,53 27,0 0,0-53,53 79,-26-79,-27 53,79-53,-79 53,0-26,-79-1,-80 27,53-53</inkml:trace>
  <inkml:trace contextRef="#ctx0" brushRef="#br2" timeOffset="418561">17092 11059,'53'0,"-27"0,1 0,52 0,1 0,52 0,0 0,27 0,-27 0,27 27,-53-27,-53 26,-53 1</inkml:trace>
  <inkml:trace contextRef="#ctx0" brushRef="#br2" timeOffset="419086">17859 11403,'-79'-26,"79"-27,-26 53,26-53,0 0,0 27,0 26,79 0,-26 0,-27 26,-26 0,0 1,-26 52,-27-26,26 0,-25 53,52-80,0 1,0 26,0-27,52-26,28 0,-1 0,1-26,-54-1,-26 1,0-27,0 0,0 0,-53 0,27 53,-27-26,0 26,53 26,-27-26,27 53,0-53,53 0</inkml:trace>
  <inkml:trace contextRef="#ctx0" brushRef="#br2" timeOffset="419580">18865 11006,'0'80,"0"-1,0 0,-27 1,27-27,0 0,0 26,0-52,0-27,80 0,-27-27,-27-52,-26-1,79 27,-79 27,0 79,0 0,0 0,27-27,52 27,-52-53,-27-53,26-26,-26-54,0 1,0-27,53 54,-53 25,0 54,0 79</inkml:trace>
  <inkml:trace contextRef="#ctx0" brushRef="#br2" timeOffset="419806">20188 10742,'0'106,"0"-27,0 27,0 0,0 26,-27-26,27-27,-53 27,53-53,-79 0,26 0,-26-53,-80 79,27-79,52-26</inkml:trace>
  <inkml:trace contextRef="#ctx0" brushRef="#br2" timeOffset="420548">19897 9974,'79'0,"-52"-26,25 26,28 0,-54 0,1 0,26 0,-27 0</inkml:trace>
  <inkml:trace contextRef="#ctx0" brushRef="#br2" timeOffset="420778">20876 9683,'26'0,"-26"27,0 26,0 26,0 1,0 52,-79-26,26 52,-27 54,28-133</inkml:trace>
  <inkml:trace contextRef="#ctx0" brushRef="#br2" timeOffset="422422">3810 13864,'0'-27,"0"27,26 0,27 0,0 0,-26 27,-1-27,-26 53,0-27</inkml:trace>
  <inkml:trace contextRef="#ctx0" brushRef="#br2" timeOffset="422619">3863 14287,'79'0,"-26"0,0 0,0 0,0 0,0 0,0 0</inkml:trace>
  <inkml:trace contextRef="#ctx0" brushRef="#br2" timeOffset="422978">5239 13255,'0'-53,"0"27,0 79,-27 26,27 27,0 26,0-26,-53 0,53 26,-26-79</inkml:trace>
  <inkml:trace contextRef="#ctx0" brushRef="#br2" timeOffset="423248">4630 14128,'53'0,"-26"0,52 0,27-26,53 26,26 0,0 0,0 0,27 0,-80 0,-52 0,25 0,-52 0,-53 26</inkml:trace>
  <inkml:trace contextRef="#ctx0" brushRef="#br2" timeOffset="424882">5239 14737,'0'0,"-27"0,27-26,-26 26,26-53,-27 53,27-80,-53 54,53-1,0-26,-26 53,26-53,0 27,0 26,0-53,79 53,-26 0,-26 0,-1 0,27 53,-53-27,27 27,-27-26,0 26,0 0,0 26,-80-26,80-27,0 1,0 52,53-79,-26 0,26 0,-27 0,-26-26,0-27,0 53,-26-27,-27 27,26 0,1 0,-54 0,160-52</inkml:trace>
  <inkml:trace contextRef="#ctx0" brushRef="#br2" timeOffset="425301">5821 14552,'0'26,"0"27,0 0,26-26,-26-1,27 27,26-27,-27-26,-26 0,27 0,26 0,-1 27,28-27,-54 0,27 0,-26 0,-1 0,-26-53,0-26,0-1,0 27,-53 27,53-27,0 79</inkml:trace>
  <inkml:trace contextRef="#ctx0" brushRef="#br2" timeOffset="427012">5847 14472,'0'-26,"0"26,0 26,0 27,0-26,0 26,0 0,0 26,0-26,0-27,0 1,0 26,53-53,0-27,27-52,-80 52,0-25,26 52,-26-27,0 1,0-27,0 26,0 1,0 26,0 26,26-26,-26 53,0-26,27-27,-27 26,53 27,-27-53,27 0,-53 26,27-26,-27 0,0-52,0-54,26 79,-26 1,0-27,0 26,0 1,0 26,0 26</inkml:trace>
  <inkml:trace contextRef="#ctx0" brushRef="#br2" timeOffset="428961">8414 13864,'-27'0,"-26"0,-52 26,-1 27,-53 0,27 0,52 0,27-27,-26-26,79 53,-26-53,26 53,52-26,28-27,79 53,-27-53,27 53,-27-53,-79 79,0 0,-53-52,-53 52,-27-26,-52 26,0 1,53-1,-1-52,54 26,26-1,0-25,26 26,54-53,25 0,54 0,-53 0,0 0,0 26,-1-26,-25 0,-54 0,27 0,-53 53,53-53,-26 0</inkml:trace>
  <inkml:trace contextRef="#ctx0" brushRef="#br2" timeOffset="429574">7303 15319,'0'27,"0"25,0 28,0-1,0 1,0-1,0-26,0-27,0 27,0 0,52-53</inkml:trace>
  <inkml:trace contextRef="#ctx0" brushRef="#br2" timeOffset="429907">7594 15531,'-53'0,"-27"53,27-53,0 79,53-53,-26-26,26 27,26 26,27-53,-26 26,26-26,-53 27,79-27,0 0,-26 0,0-27</inkml:trace>
  <inkml:trace contextRef="#ctx0" brushRef="#br2" timeOffset="430183">8017 15584,'26'0,"54"0,-27 0,-27 0,1 0</inkml:trace>
  <inkml:trace contextRef="#ctx0" brushRef="#br2" timeOffset="430381">7938 15848,'0'0,"79"0,-26 0,-27-53,1 53,52 0,-26 0,0 0</inkml:trace>
  <inkml:trace contextRef="#ctx0" brushRef="#br2" timeOffset="430573">8758 15795,'0'27,"0"26,26 0,54-53,-54 0,0 0,-26-27,0 1,-26-27,0 53,-54-27,54 27,-1 0</inkml:trace>
  <inkml:trace contextRef="#ctx0" brushRef="#br2" timeOffset="431782">8520 13282,'0'0,"-27"106,27-53,-53-27,27 27,-54 0,54-53,-1 0,27 0,0-27,0-26,0 27,0 26,27 0,26 0,-27 26,27 54,0-54,0 27,0-53,26 27,-26-27,-26 0,-27-27,0 1,0-27,0 26,0 1,0-27,-53 27,26 26,1 0</inkml:trace>
  <inkml:trace contextRef="#ctx0" brushRef="#br2" timeOffset="435321">10689 13573,'0'-27,"0"27,0-53,80 53,-28 0,1 0,0 27,0 26,-53-27,0 27,0-26,-26 26,-27-27,26-26,1 53,-27 0,53-27,0-26,53 53,-27-53,-26 80,53-80,-53 53,0-27,-106 53,-52 1,25-80</inkml:trace>
  <inkml:trace contextRef="#ctx0" brushRef="#br2" timeOffset="435569">9948 14419,'27'-26,"26"-53,0 79,26 0,27 0,53 0,-1 0,1 0,0 0,-53 0,26 26,-53-26,-52 79</inkml:trace>
  <inkml:trace contextRef="#ctx0" brushRef="#br2" timeOffset="436177">10451 14763,'0'-52,"-26"-1,26-27,-53 27,53-26,0 26,26 53,27 0,0 26,-27-26,-26 53,53-26,-53 26,0 0,-26 0,-1 0,27 26,-52-53,52 1,0 26,0-27,52-26,-25 53,26-53,0 0,0-26,-53-1,0-26,-53 53,-27-53,27 53,1 0,78 27</inkml:trace>
  <inkml:trace contextRef="#ctx0" brushRef="#br2" timeOffset="436950">11642 14340,'-53'27,"53"25,0-25,0-1,0 27,0-26,0-1,0 27,0-26,53-27,-53 26,53-26,-27 0,-26-26,53-27,-53 0,26-27,-26 54,53 26,-53 79,53-26,-26 0,-27 0,79-53,-79 53,27-53,-27-53,26-26,-26-27,0 0,0 27,0-1,0 27,0 0,0 53,0 80,26-54,1-26</inkml:trace>
  <inkml:trace contextRef="#ctx0" brushRef="#br2" timeOffset="437159">12541 14049,'53'79,"-53"-26,27 27,-27-1,0 0,0 27,0 53,0-27,-53 1,-106-1,-26 27,-53-53,52-106</inkml:trace>
  <inkml:trace contextRef="#ctx0" brushRef="#br2" timeOffset="437819">9816 14049,'0'27,"-106"52,80 0,-27 1,53-1,-53 53,53-26,0 53,53-53,53 26,52 27,81-53,-28-106</inkml:trace>
  <inkml:trace contextRef="#ctx0" brushRef="#br2" timeOffset="439603">12435 13176,'0'0,"0"53,0 26,0-26,0 0,0 0,0 0,0-27,0 1,0-1,0 27,53-53</inkml:trace>
  <inkml:trace contextRef="#ctx0" brushRef="#br2" timeOffset="439947">12753 13308,'0'0,"-79"27,52-27,27 53,-26-53,26 53,-53-53,53 52,-27-52,27 27,0-1,27-26,26 53,52-53,-25 53,-1-53,1 53,25 0,-52-53</inkml:trace>
  <inkml:trace contextRef="#ctx0" brushRef="#br2" timeOffset="442715">15293 12488,'0'0,"0"53,0 0,0-27,0 27,0-26,0-1,0 27,0-26,0-1,0 0,0 27,0-26,0-1,0 54,0-54,0 1,0 25,-27-25,27 26,0-27,0 54,0-27,0 0,0-1,0 1,0 27,0-27,0 0,0-1,0 28,0-27,0 26,0-26,0 26,-26 1,26-1,0 1,-53-1,53 27,0-27,0 1,0-1,0 0,0 27,0 0,0 0,0 26,0-26,0-27,0 1,-53 25,53 1,0 27,0-54,0 0,0 1,0-1,0 0,0-26,0 0,0 27,0-27,0 0,0-1,0 28,0-1,0-26,0 26,0-26,0 0,0 0,0 0,0 27,0-28,0 1,0 0,0 0,0 0,0 26,0-26,0 0,0 0,0 0,0 27,0-28,0 1,0 0,0-26,0 52,0-26,27-27,-27 27,0 0,0-26,26-27,-26-53</inkml:trace>
  <inkml:trace contextRef="#ctx0" brushRef="#br2" timeOffset="445220">15425 12488,'27'0,"-1"0,27 0,-26 0,-1 0,27 0,53 0,-80 0,1 0,-1 0,53 0,-26 0,0 0,0 0,0 0,27 0,-28 0,1 0,0 0,-26 0,26 0,-27 0,1 0,25 0,28 0,-80 26,53-26,-27 0,27 0,-26 0,-1 0,27 0,-27 0,27 0,0 0,0 0,-26 0,-1 0,27 0,0 53,-27-53,27 27,0-27,0 0,-26 53,26-53,-1 0,-25 0,-1 0,27 0,-26 0,-1 0,54 0,-28 0,28 0,-1 0,1 26,-1-26,27 0,53 0,-27 0,27 0,-1 0,-25 0,25 0,-52 0,0 0,-27 0,27 0,0 0,26 0,-52 0,-1 0,1 0,-1 0,0 0,1 0,-27 0,-1 0,28 0,-27 0,0 0,0 0,0 0,-27 0,27 0,0 0,0 0,0 0,-27 0,27 0,0 0,-27 53,1-53,26 0,-27 0,27 0,0 0,0 0,26 0,-26 0,0 0,0 27,26-27,1 0,26 0,0 0,-1 0,1 0,0 0,0 0,53 0,-54 0,1 0,27 0,-1 0,27 0,-1 53,-25-53,25 0,-25 0,-1 0,-26 0,0 0,52 0,-52 0,0 0,0 0,26 0,-26 0,0 0,-27 0,1 0,-1 0,0 0,1 52,-1-52,-26 0,26 0,1 0,-1 53,27-53,26 0,-52 0,-1 0,0 0,-26 0,0 0,0 0,-26 0,-1 0,-26 27,-26-27</inkml:trace>
  <inkml:trace contextRef="#ctx0" brushRef="#br2" timeOffset="447476">26379 12964,'0'0,"0"53,0 27,0-54,-53 0,53 54,0-1,-26-79,26 53,0-26,0-1,-53 27,53-27,0 27,0 0,0-26,-27-1,27 27,0-26,0-1,0 27,0 0,0 0,0 0,0 0,0 26,0-26,0 0,0-27,0 54,0-54,0 1,0 25,0 28,0-27,0 0,0 0,0 0,0 26,0 0,0-26,0 0,0 0,0 0,0 26,0-26,0 0,0 0,0 0,0 26,0-26,-53 0,53 0,0 0,-26 0,26 0,0 0,-53 26,53-26,0 0,-27-27,27 27,0 0,-52 0,52 0,0 26,0-26,0 0,-27-26,27 26,0-27,0 1,-53 26,53-27,0 0,0 27,-26-26,26-1,0 54,0-27,-53-27,53 27,0-27,0 1,0 26,0-27,-27-26,27 27,0 26,0 26,0-26,0-27,-26 1,26 26,0-27,0 1,-53 26,53-27,0 27,0 0,0-27,0 27,0 0,0 27,0-54,0 27,0 0,-26-53,26 53,0 0,0-27,0 1,0 25,0-25,0 26,0 0,0 0,0-27,0 1,0 26,0-27,0 0,0 27,-27-53</inkml:trace>
  <inkml:trace contextRef="#ctx0" brushRef="#br2" timeOffset="454332">17674 12938,'0'0,"0"-53,27 26,52 27,-26 0,0 0,0 0,-27 0,27 0,-53 27,0-1,-26 27,-1-26,-26-27,53 53,-26-53,26 53,26-1,1-52,26 53,0-53,-27 0,-52 27,-27-27,0 53,0-53,-27 79,54-52</inkml:trace>
  <inkml:trace contextRef="#ctx0" brushRef="#br2" timeOffset="454684">17489 13546,'0'-53,"0"53,26 0,27 0,53 27,0-27,26 0,27 0,-53 0,-27 0,-26 0,0 0</inkml:trace>
  <inkml:trace contextRef="#ctx0" brushRef="#br2" timeOffset="455246">17912 13890,'-26'0,"26"-53,0 27,0-1,-27-52,27 26,0 0,0 27,0-27,53 53,0 0,-26 0,-1 26,-26 54,0-54,0 27,0 0,0 26,0-26,-53 0,53 0,0 27,0-28,80-25,-27-27,-1 0,1 0,-26 0,-27 0,0-53,0 27,0-27,-27 26,27-26,-53 53,53-26,0 26,27 0</inkml:trace>
  <inkml:trace contextRef="#ctx0" brushRef="#br2" timeOffset="455731">18653 13573,'53'26,"-53"27,0 0,-53-53,53 79,0-52,-26-27,26 26,0-26,53 0,0-53,52-52,-52 52,-26 0,-27 106,0-27,0 1,0 26,0-1,0-25,53-54,-53-52,79-27,-79-52,53 52,-53 0,0 26,0 54,0 26,-27 79,27 1,-26-54</inkml:trace>
  <inkml:trace contextRef="#ctx0" brushRef="#br2" timeOffset="456033">19791 13149,'0'53,"0"27,0-27,0 26,0 0,0 27,0 0,0-27,-27 1,27-54</inkml:trace>
  <inkml:trace contextRef="#ctx0" brushRef="#br2" timeOffset="457144">20929 13149,'-27'53,"-52"0,-1 27,-25-27,52-27,0 27,26-53,27 26,0-26,106 0,-79 53,-1-53,27 0,-27 53,27-53,27 27,-27-27,-1 0,1 0,27 0</inkml:trace>
  <inkml:trace contextRef="#ctx0" brushRef="#br2" timeOffset="457380">21960 13044,'0'26,"0"27,0 26,0-26,-52 53,52 0,-53 0,53-27,-53-26</inkml:trace>
  <inkml:trace contextRef="#ctx0" brushRef="#br2" timeOffset="458328">18759 13361,'0'-26,"0"-1,0-26,0 27,0 26,0 26,-53 27,53 0,0 0,0 0,-26 26,26-26,-53 27,53 25,-27-52</inkml:trace>
  <inkml:trace contextRef="#ctx0" brushRef="#br2" timeOffset="459161">17145 13070,'26'-26,"-26"-27,0 79,0 27,0 26,0 27,0 0,0 0,-26 26,26-26,0-53,0 26,0-52,0-1,0-26</inkml:trace>
  <inkml:trace contextRef="#ctx0" brushRef="#br2" timeOffset="459948">18071 13864,'-53'0,"27"0,26 0,-27 0,27 0,27 0,26 53,-53-27</inkml:trace>
  <inkml:trace contextRef="#ctx0" brushRef="#br2" timeOffset="461216">17436 14605,'0'0,"0"53,0 0,0-1,0-25,0 26,0-27,27-26,-27 53,52-53,1 0,-26 0,-1 0,27 0,-53-53,53 27,-53-1,0-26,27 53,-27 27,52 26,1 0,-26-53,26-27,-53-26,0 0,0-26,0 0,0 52,0 54,0-1</inkml:trace>
  <inkml:trace contextRef="#ctx0" brushRef="#br2" timeOffset="461614">17013 14367,'0'-27,"26"27,-26 53,0 0,0 26,0 27,53 26,-53-26,0 0,0 0,0 0,53 0,0-106</inkml:trace>
  <inkml:trace contextRef="#ctx0" brushRef="#br2" timeOffset="462045">18706 14499,'0'-27,"-53"54,53 26,0 0,0 0,0 0,0-1,27 28,-27-27,0 0,26-27,-26 27,53-53,-53 26,53-26</inkml:trace>
  <inkml:trace contextRef="#ctx0" brushRef="#br2" timeOffset="462385">19553 14314,'0'26,"-53"27,0 0,0 26,-26-26,52 0,-26 0,53-26,0-1,27-26,26 0,0 53,26-53,0 0,-26 53,0-53,-26 53,-27-27</inkml:trace>
  <inkml:trace contextRef="#ctx0" brushRef="#br2" timeOffset="463487">20876 14499,'0'-27,"0"1,-27 26,27-53,0 27,-26-27,26 0,0 0,0 0,0 0,0 27,0-27,0 0,53 53,-27 0,1 0,25 53,-52-27,27 27,-27 0,0 53,-53 0,-26 26,26-53,26 1,27-54,0 1,0 52,0-79,53 0,0 0,26-27,-52 1,-27-27,0 27,0-1,0-26,0 53,-27 0,-25 0,25 27,-26-1</inkml:trace>
  <inkml:trace contextRef="#ctx0" brushRef="#br2" timeOffset="463878">20611 15054,'53'0,"0"-26,26 26,54-53,25 53,28 0,-1 0,-53 0,-53 0,-26 0,-26 53</inkml:trace>
  <inkml:trace contextRef="#ctx0" brushRef="#br2" timeOffset="464298">21087 15293,'27'0,"26"0,-27 0,1 0,-1 0,-26 26,53-26,-53 27,0 25,-26-52,26 27,-27-27,27 26,0-26,53 53,0-53,26 27,1-27,-54 53,-26-27,-53 80,-79-53,0-27,26-26,26 0</inkml:trace>
  <inkml:trace contextRef="#ctx0" brushRef="#br2" timeOffset="469057">31459 5133,'0'0,"0"-27,-26 27,-27 0,53-26,-27 26,1 0,-27 0,53 0,-27 0,1 0,-27 53,53-27,-27 27,27-27,-26-26,26 27,0 26,0-53,53 26,-27-26,-26 27,53 26,-26-53,26 0,0 0,-27 0,27-27,-27 27,-26 27,0-27,0 26,-52-26,25 0,1 0,26 27,-53-27,53 52,-27-52,27 27,-26-27,26 26,0 27,0-26,0-1,0-26,0 53,26-53,27 0,-53 27,27-27,-1 0,27 0,-27 0,-26 0,27 0,-1 0,-26-53,0 26,0 1,53 26,-53-53,0 26,-26 27,26-53,0 1,-27 52,27-27,0 1</inkml:trace>
  <inkml:trace contextRef="#ctx0" brushRef="#br2" timeOffset="469709">31565 5159,'0'27,"0"-1,0 0,-27-26,27 80,0-27,-26-27,26 27,-53-26,27 25,-27-52,79 0,-26 27</inkml:trace>
  <inkml:trace contextRef="#ctx0" brushRef="#br2" timeOffset="475004">16880 16589,'0'-26,"27"26,-1-27,1 27,26 0,-53 27,0-1,0 1,0 25,0 1,0 0,-27 0,27 27,-26-54,26 0,0 54,0-27,0-27,53-26,26 0,-26 0,0 0,0 0</inkml:trace>
  <inkml:trace contextRef="#ctx0" brushRef="#br2" timeOffset="475313">16695 16880,'27'-53,"-1"53,27 0,53-26,-27 26,1 0,-27 0,-1 0,1 0,-26 0,-27 26</inkml:trace>
  <inkml:trace contextRef="#ctx0" brushRef="#br2" timeOffset="475613">17463 16907,'26'0,"27"0,0 0,0 0,-27 0,27 0,0-53,0 53,-53-27,26 27,-26-26,-26 26</inkml:trace>
  <inkml:trace contextRef="#ctx0" brushRef="#br2" timeOffset="475814">17674 16695,'-26'0,"26"26,0 54,0-27,0 52,-53-25,53-27,0 26,0-26</inkml:trace>
  <inkml:trace contextRef="#ctx0" brushRef="#br2" timeOffset="476556">18441 16139,'0'-53,"53"53,-53-26,53 26,-26 0,-1 0,27 0,0 0,-53 53,0-27,0 1,0 26,-26 0,-27-1,26 1,27-26,0 26,0 0,53-53,0 0,53 0,-27 0,-26 0</inkml:trace>
  <inkml:trace contextRef="#ctx0" brushRef="#br2" timeOffset="476797">18283 16854,'53'0,"0"-27,-27 27,0 0,54 0,-1 0,1 0,-1 0,0 0,-26 0,-26 0</inkml:trace>
  <inkml:trace contextRef="#ctx0" brushRef="#br2" timeOffset="477166">18336 17118,'132'0,"-53"-79,27 79,-26 0,-1 0,-53 0,-26 0,0 53,-26 26,-1-79,-25 53,25-53,27 53,0-27,0-26,79 0,-26 53,0-53,0 53,-53 0,-79 0,-1-53,-52 79,-27-79,27 80,79-80</inkml:trace>
  <inkml:trace contextRef="#ctx0" brushRef="#br2" timeOffset="477839">16325 16298,'0'-26,"0"26,0 52,53 1,-53 27,0 26,0 52,0-25,0-28,0 54,0 0,0-53,0 0,26-27,54 0,-1-79</inkml:trace>
  <inkml:trace contextRef="#ctx0" brushRef="#br2" timeOffset="478672">19685 16404,'-53'-53,"53"79,0 27,0 0,0 27,0 25,0 1,27 27,-27-28,0 1,0 27,0-54,0-26,0-27,0 27,52-53,-25 53,-1-53,27 0</inkml:trace>
  <inkml:trace contextRef="#ctx0" brushRef="#br2" timeOffset="479063">20558 16668,'53'0,"-79"0,-1 27,1-1,-27 54,0-27,0 0,26-1,27 1,-79-53,79 53,0-26,27 26,-1-53,53 53,-26-53,0 53,27-53,-27 79,-1-79,-25 53,26-53</inkml:trace>
  <inkml:trace contextRef="#ctx0" brushRef="#br2" timeOffset="480044">21590 16589,'0'0,"0"-53,-26-26,26 52,-53-52,53 26,0 0,-27 27,27-54,0 54,53 26,0 0,-27 0,27 0,-53 53,0 0,0 0,-26-1,-27 54,27-26,26-27,-53 26,53 27,0-53,26-27,27-26,-27 0,1 0,26 0,-53 0,0-79,0 52,-27-26,1 27,-27 26,0 0,53 0,-26 0</inkml:trace>
  <inkml:trace contextRef="#ctx0" brushRef="#br2" timeOffset="480404">21246 16986,'79'0,"-79"-27,80 27,-27 0,26 0,27 0,106 27,-80-27,27 0,-54 0,-52 0,0 26</inkml:trace>
  <inkml:trace contextRef="#ctx0" brushRef="#br2" timeOffset="480773">21696 17436,'0'0,"53"0,-27 0,1 0,26 0,-27 0,1 0,25 0,-52 26,0 54,-52-80,52 52,-53-52,53 27,0 26,26-53,53 53,-26-53,0 26,0-26,-53 53,0-26,-132 26,-27-1,-26-52,79 0</inkml:trace>
  <inkml:trace contextRef="#ctx0" brushRef="#br2" timeOffset="484763">22543 16404,'0'0,"0"-53,0 26,26-25,-26 25,53 1,-53-54,26 80,-26-53,0 0,27 53,-27-52,0-1,26 53,-26-53,0 0,53 26,-53-26,0 27,27-1,-27-25,0-1,79 26,-79-26,26 27,-26-1,53-26,-53 27,53-27,-53 0,27 27,-27-27,79 26,-79-26,53 0,0 1,-53-1,53-27,-53 27,53 0,-53 1,79-28,-79 27,53 0,-26-26,25 26,1-26,-26 26,-27-27,53 54,-53-27,79 0,-79 0,27 0,-27 0,53 0,-53 27,26-27,-26 27,53-27,-53 26,26 1,-26-27,53 26,-53 1,27-27,-27 0,53 0,-53 27,26-1,-26-26,0 27,53-1,-53-52,26 26,-26 0,27 27,-27-27,53 26,-53-26,26 53,-26-26,53-27,-53 27,27-27,-27 26,53-52,-53 26,26 0,-26 0,79-26,-79-1,53 27,-53-26,80 0,-80-1,53-26,-53 27,79 0,-79-54,26 28,-26 25,53 27,-53-26,53 26,-53 0,27 0,-27-26,0 52,53 1,-53-27,0 27,26 26,-26-53,0 0,0 26,27 27,-27-26,0-1,26 27,-26-53,53 53,-53-26,0-1,26-25,-26 25,53 27,-53-26,0-27,27 53,-27-53,26 26,-26-26,0 80,0-1,0 27,0-53</inkml:trace>
  <inkml:trace contextRef="#ctx0" brushRef="#br2" timeOffset="485502">25030 10266,'0'-27,"0"27,53 0,-27 0,27 27,-27-27,1 52,26-52,0 27,-53 26,26-53,-26 53,53 0,-53 0,0-1,0-25,-26 26,-1 0,-52 26,52-26</inkml:trace>
  <inkml:trace contextRef="#ctx0" brushRef="#br2" timeOffset="487587">22543 16033,'0'-26,"0"0,0-27,0 53,0 26,0 27,0-27,0 27,0-26,0-1,0 1,0 52,-53-79,53 27,0-1,0 27,0-27,0 1,0 26,53-53,-27 0,0 0,27 0,-26 0,26 0,0 0,0 0,-27-27,27 27,0 0,-53-26,0 52</inkml:trace>
  <inkml:trace contextRef="#ctx0" brushRef="#br2" timeOffset="493458">21881 13123,'0'-53,"0"27,0-1,53-26,-27 53,-26 0,27 0,-27 53,0-26,0-1,0 27,0 0,0 0,0 0,0 0,0 0,0 0,0-27,0 27,0-27,0 1,0-1,0 27,0-26,0 26,0-1,0-25,0-1,0 27,0-106,0-26,0 26,0 0,0 0,0-26,0 52,0 1,0-27,0 0,0 0,0 27,0-1,0-26,0 27,0-1,0-25,0 25,-27 27,27 0,0 53,0 26,0 27,0-53</inkml:trace>
  <inkml:trace contextRef="#ctx0" brushRef="#br2" timeOffset="494201">21802 13811,'0'0,"-27"0,27 0,0 0,27 0,26 0,0 0,-1 0,1 0,27 0,-1 0,0-53,-26 53,-26 0,-27-26,0 52</inkml:trace>
  <inkml:trace contextRef="#ctx0" brushRef="#br2" timeOffset="495551">21908 13097,'0'-53,"-27"53,27 26,0 27,-53 0,53-27,-26-26,26 0,53 0,-27-53,-26 1,53 52,-53-27,26 27,-26-53,0 0,0 0,0 80,0-1,0 1,0-27,0 53,0-27,-52-26,52 27,-27 25,1-25,26 26</inkml:trace>
  <inkml:trace contextRef="#ctx0" brushRef="#br2" timeOffset="497515">21908 13070,'26'-26,"-26"52,0-26,0 27,0-1,-53-26,53 53,-26-53,26 26,0-26</inkml:trace>
  <inkml:trace contextRef="#ctx0" brushRef="#br2" timeOffset="503363">29025 8599,'0'-27,"0"27,0 0,0 27,-80 52,54-79</inkml:trace>
  <inkml:trace contextRef="#ctx0" brushRef="#br2" timeOffset="519289">27437 9736,'0'-53,"0"27,0 0,0 26,27 0,-27-27,53 27,-27 0,1 0,26 0,-27 0,0 0,-26 0,53 0,-26 0,-27 27,0-1,0 27,0-27,-27 27,27-26,-26-27,52 26,1-26,-1 0,-26 53,27-53,26 27,-27-27,-26 26,53-26,-27 0,-26 53,27-53,-27 26,0 1,0 26,0-27,0-26,0 27,-27-27,27 53,-52-53,25 26,-26-26,53 27,-26-27,-1 0,27 52,-26-52,-27 0,26 0,1 0,-27 0,53-26,0-27</inkml:trace>
  <inkml:trace contextRef="#ctx0" brushRef="#br2" timeOffset="519880">27755 9869,'0'26,"-27"-26,27 53,-53-53,53 26,-26-26,0 0,26 27,-53-27,79 0,1 0</inkml:trace>
  <inkml:trace contextRef="#ctx0" brushRef="#br2" timeOffset="534955">15240 9366,'-26'0,"-1"0,27-53,-26 53,26-26,-53 26,26 0,1 0,-27 0,53 0,-27 52</inkml:trace>
  <inkml:trace contextRef="#ctx0" brushRef="#br2" timeOffset="551873">6694 16748,'0'106,"-26"-27,26 27,0 0,0-27,0 0,0 1,0-27,0-27,0 27,0-26,79-27</inkml:trace>
  <inkml:trace contextRef="#ctx0" brushRef="#br2" timeOffset="552122">7011 16959,'0'0,"0"80,53-27,-53 26,0 1,0-1,0 0,0 1,0-1,-26 27,26-53,-27-53</inkml:trace>
  <inkml:trace contextRef="#ctx0" brushRef="#br2" timeOffset="552346">6773 17303,'-53'0,"133"-52,-1 52,80-53,79-27,-26 1,52-1,-78 28</inkml:trace>
  <inkml:trace contextRef="#ctx0" brushRef="#br2" timeOffset="552766">8070 16827,'0'0,"0"53,0 0,0-27,0 27,0 27,0-54,26 1,27 26,-26-53,-27 53,53-53,-1 0,-52 0,53 0,27 0,-1 0,1 0,-1 52,-53-52,1 0,-27-52,0-28,0 1,-27-1,27 27,-53 27,53-27,0 27,53 26,27 26,-27-26</inkml:trace>
  <inkml:trace contextRef="#ctx0" brushRef="#br2" timeOffset="552957">9631 17065,'0'0,"26"0,27 0,-53 27,27-27,-27 79,0-52</inkml:trace>
  <inkml:trace contextRef="#ctx0" brushRef="#br2" timeOffset="553576">7408 17991,'-53'0,"27"0,-27 0,106 0,26 0,27 0,26 0,107-53,25 1,27-28,27 80,26-79,-106 79,0-53,-53 53,-53 0,-52 0,-54 0</inkml:trace>
  <inkml:trace contextRef="#ctx0" brushRef="#br2" timeOffset="554236">8414 17224,'-53'-53,"26"27,27-27,-26 53,26-27,0 80,0 0,0-26,0-1,53 27,-53-27,0 1,26-27</inkml:trace>
  <inkml:trace contextRef="#ctx0" brushRef="#br2" timeOffset="570380">24183 9578,'0'53,"0"-1,0 1,0-26,0 26,0 0,0-27,0 27,0-27</inkml:trace>
  <inkml:trace contextRef="#ctx0" brushRef="#br2" timeOffset="570680">23918 9445,'0'0,"0"-53,80 53,-27 0,0 0,-1 0,-25 0,26 0,0 27,-53-1,0 1</inkml:trace>
  <inkml:trace contextRef="#ctx0" brushRef="#br2" timeOffset="571011">24024 10027,'27'0,"26"53,-27-53,27 0,26 0,27 27,-26-27,-1 0,-26 0,-27 0</inkml:trace>
  <inkml:trace contextRef="#ctx0" brushRef="#br2" timeOffset="571903">31803 11271,'0'-27,"0"27,0 53,-27 27,27-1,0-26,0 0,0-27,0 27,0-53</inkml:trace>
  <inkml:trace contextRef="#ctx0" brushRef="#br2" timeOffset="572117">32120 11271,'0'26,"-26"-26,26 106,0-79,0-1,0 1,0 26</inkml:trace>
  <inkml:trace contextRef="#ctx0" brushRef="#br2" timeOffset="572435">31776 10980,'0'-27,"27"27,26 0,0 0,0 0,26 0,-26 0,26 53,-26-26,0 26,0-27</inkml:trace>
  <inkml:trace contextRef="#ctx0" brushRef="#br2" timeOffset="572818">31221 12038,'26'0,"27"-79,-26 79,26-53,-27 53,1 0,-1 0,27 0,0 0,-27 0,80 26,-27-26,27 27,27-27,25 0</inkml:trace>
  <inkml:trace contextRef="#ctx0" brushRef="#br2" timeOffset="573507">32068 11271,'26'-53,"-26"27,0 52,0 0,0 27,0 0,0 0,0 27,0-1,0 0,0 1,0-1,0-26</inkml:trace>
</inkml:ink>
</file>

<file path=ppt/ink/ink4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5:55:53.94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1693 370,'0'27,"0"-1,0 53,0-26,0 27,0-1,-53 0,53-26,0 27,0-27,0-27,0 1,0 25,53-52,0 0,0 0,0 0,0 0,26 0,-52 0,-1 0,27 0</inkml:trace>
  <inkml:trace contextRef="#ctx0" brushRef="#br0" timeOffset="360">1773 820,'0'-53,"0"53,26 0,27 0,0 0,0 0,0 0,-27 0,27 0,0 0</inkml:trace>
  <inkml:trace contextRef="#ctx0" brushRef="#br0" timeOffset="737">1799 370,'0'-26,"-26"26,26 0,53 0,-27 0,1 0,52 0,-53 0,1 0,26 0,-27 0,27 0,0 0,0 0</inkml:trace>
  <inkml:trace contextRef="#ctx0" brushRef="#br0" timeOffset="1134">2963 555,'-53'80,"1"-54,25 27,-26-26,27 25,-27-25,26 26,27-27,-53 1,53 26</inkml:trace>
  <inkml:trace contextRef="#ctx0" brushRef="#br0" timeOffset="1457">2619 661,'0'0,"53"27,-53-1,53 27,0-27,-26 27,52-26,-26 26,0-53,0 26,-27-26,1 0</inkml:trace>
  <inkml:trace contextRef="#ctx0" brushRef="#br0" timeOffset="1740">3254 555,'0'-53,"27"53,-27 27,0 26,0 0,0-27</inkml:trace>
  <inkml:trace contextRef="#ctx0" brushRef="#br0" timeOffset="1920">3413 1137,'27'0,"-27"0</inkml:trace>
  <inkml:trace contextRef="#ctx0" brushRef="#br0" timeOffset="2095">3651 714,'0'53,"0"0,-26 0</inkml:trace>
  <inkml:trace contextRef="#ctx0" brushRef="#br0" timeOffset="2760">1879 1587,'79'0,"-26"0,26 0,27 0,53 0,52 0,28 0,25 0,1-26,-54 26,-25 0,-28-53,-25 53,-54 0,-26 0,-27 0,-26 0</inkml:trace>
  <inkml:trace contextRef="#ctx0" brushRef="#br0" timeOffset="6540">5583 926,'0'-53,"-53"0,53 106,0-27,0 1,-27 52,27-26,0 0,0-27,0 27,0-26,0 26,0 0,53-27,0-26,27 53,-54-53,27 0,0 0,0 0,26 0,1 0,-1 0</inkml:trace>
  <inkml:trace contextRef="#ctx0" brushRef="#br0" timeOffset="6916">6562 1190,'26'0,"27"0,-53-53,53 0,-53 27,0 0,-26 26,-27 0,26 26,-26 53,53-26,-26 0,26 0,0-26,0-1,0-26,53 53,-27-53,27 0,0 0,0 0,-27 0</inkml:trace>
  <inkml:trace contextRef="#ctx0" brushRef="#br0" timeOffset="7156">7091 926,'0'53,"0"26,0 0,0-26,0 0,0 0,26 27,-26-54,27 0,-27 27</inkml:trace>
  <inkml:trace contextRef="#ctx0" brushRef="#br0" timeOffset="7336">6985 1243,'53'-26,"0"26,26 0,1 0,-1 0</inkml:trace>
  <inkml:trace contextRef="#ctx0" brushRef="#br0" timeOffset="8129">9446 899,'26'0,"27"0,-27 0,27 0,-53-26,0-27,-53 26,27 27,0 0,-27 27,53-1,0 27,0 53,0-27,0 1,0-1,0 1,0-1,0 0,0-26,26 0,-26 0</inkml:trace>
  <inkml:trace contextRef="#ctx0" brushRef="#br0" timeOffset="8326">9393 1296,'53'0,"0"0,26-53,0 53,1-26</inkml:trace>
  <inkml:trace contextRef="#ctx0" brushRef="#br0" timeOffset="8602">10478 714,'-27'27,"1"25,-27 1,0 53,53 0,0 0,0 0,0-27,26 0,27-52,0-27,0 0,0 0</inkml:trace>
  <inkml:trace contextRef="#ctx0" brushRef="#br0" timeOffset="8985">10980 979,'27'-53,"26"53,0 0,-53 26,26-26,-26 27,0 26,0 26,0-26,-26-27,-54 27,80 0,0-26,27-27,26 53,26-53,0 0,-26 0,27 0</inkml:trace>
  <inkml:trace contextRef="#ctx0" brushRef="#br0" timeOffset="9218">10980 1084,'0'0,"27"0,79 53,-80-53,27 0,0 0,0 0,26 0,-52 0</inkml:trace>
  <inkml:trace contextRef="#ctx0" brushRef="#br0" timeOffset="9435">11721 820,'0'26,"27"-26,-27 27,0 26,26-27,-26 27,0 26,0 1,0-1,-26-26,-27 0,53 0,-53-53</inkml:trace>
  <inkml:trace contextRef="#ctx0" brushRef="#br0" timeOffset="9795">12224 1111,'79'0,"-26"0,-26 0,-27 0,0 53,0 0,-27-53,-26 79,27-52,52-27,27 53,-26-53,25 0,1 0,27 0,-54 0</inkml:trace>
  <inkml:trace contextRef="#ctx0" brushRef="#br0" timeOffset="12510">15531 158,'0'-52,"0"78,0 0,0 27,0 0,0 0,-26 53,26-53,0 0,0-27</inkml:trace>
  <inkml:trace contextRef="#ctx0" brushRef="#br0" timeOffset="13306">14023 899,'0'0,"79"0,-52 0,-1 0,54 0,25 0,54 0,-27 0,54 0,52 0,0 0,27-26,-27 26,0 0,-27 0,1 0,-27-53,1 53,-28 0,-52 0,0 0,-27 0,1 0,-1 0,0 0,27 0,-26 0,25 0,1 0,27 0,25-53,1 53,26 0,1 0,-1 0,-53 0,27 0,-53 0,-1 0,1-53,-53 53,0 0,-26 0,25 0,-25 0,-1 0,1 0,26 0,-27 0,27 0,0 0,-79 27,-1-27,-26 0</inkml:trace>
  <inkml:trace contextRef="#ctx0" brushRef="#br0" timeOffset="14489">13732 1349,'0'-53,"26"53,1 0,-1 0,27 53,-26 0,-27 0,0-27,0 27,-53-26,26 52,27-26,0 0,53-53,0 53,0-53,26 79,-52-79,-27 27,0-1,0 54,-80-80,-25 52,25-52,54 53</inkml:trace>
  <inkml:trace contextRef="#ctx0" brushRef="#br0" timeOffset="15037">14288 1455,'26'-53,"27"53,-27 0,27 53,-53 26,0-26,0 0,-26 0,26 0,-53-27,53 27,0 27,0-27,53-53,26 26,-52-26,-1 0</inkml:trace>
  <inkml:trace contextRef="#ctx0" brushRef="#br0" timeOffset="15338">14155 1719,'27'0,"-1"0,27 0,26 0,1 0,26 0,-1 0,-52 27,-26-27,-27 26,26-26</inkml:trace>
  <inkml:trace contextRef="#ctx0" brushRef="#br0" timeOffset="15675">14923 1878,'52'0,"1"0,-26 0,26 0,26 0,-26 0,0 0,-27 0</inkml:trace>
  <inkml:trace contextRef="#ctx0" brushRef="#br0" timeOffset="15915">15187 1719,'0'-26,"0"26,0 26,0 27,0-26,0 26,0 0,0 26,0-26,0 0,0-27</inkml:trace>
  <inkml:trace contextRef="#ctx0" brushRef="#br0" timeOffset="16312">15425 1640,'27'0,"-27"-26,26 26,80 0,-80 0,-26 53,27-27,-27 27,0 0,0-27,0 1,0 26,-53-27,0 27,53-26,27-27,-1 0,27 52,0-52,26 0,-26 0,-26 0,-27-26</inkml:trace>
  <inkml:trace contextRef="#ctx0" brushRef="#br0" timeOffset="16522">15981 1534,'0'80,"0"52,0-26,0 0,-27 52,27-25,-105 52,25-26,-26-27,1-106</inkml:trace>
  <inkml:trace contextRef="#ctx0" brushRef="#br0" timeOffset="17244">13467 1296,'-79'27,"26"52,0 0,27 1,26-1,-53 27,53 0,0 0,53 26,79 27,27-80,26-26</inkml:trace>
  <inkml:trace contextRef="#ctx0" brushRef="#br0" timeOffset="18411">13388 873,'0'0,"79"0,-52 26,-1-26,27 0,-26 0,26 0,-1 0,1 0,-26 0,-1 0,27 0,-26 0,-1 0,27 0,-27 0,1 0,26 0,-53-26,79 26,-52 0,-1 0</inkml:trace>
  <inkml:trace contextRef="#ctx0" brushRef="#br0" timeOffset="19200">16616 1428,'-53'-26,"26"26,27 0,-52 53,52 0,-80 0,80 0,-26 52,26-25,0 26,0 0,79 26,-26-53,53 27,26-53,0-53,-26 0</inkml:trace>
  <inkml:trace contextRef="#ctx0" brushRef="#br0" timeOffset="21719">17251 1376,'-27'0,"-26"0,1 0,-1 0,0 0,53-27,0-26,26 27,27 26,-26 0,25 26,-52 27,53-26,-53-1,0 27,0-27,0 27,0 27,-53-54,1 27,-1-53,-27 53,54-53,-1 0,27 0,0-79,0 52,53 27,0 0,-26 0,26 27,-1 25,-52-25,53 26,-53-27,53 1,-53 26,53-53</inkml:trace>
  <inkml:trace contextRef="#ctx0" brushRef="#br0" timeOffset="21965">17648 1719,'0'-26,"53"26,0 0,-27 0,0 0,27 0,0 0,0 0,0 0</inkml:trace>
  <inkml:trace contextRef="#ctx0" brushRef="#br0" timeOffset="22318">18389 1402,'52'0,"-25"0,-1 0,27 0,27 0,-80 26,26-26,-26 53,0 27,0-54,-79 27,26-26,26 25,-26-25,53 26,0 26,80-52,26-27,-27 0,0 0,-26 0,-26 0</inkml:trace>
  <inkml:trace contextRef="#ctx0" brushRef="#br0" timeOffset="22588">18441 1693,'27'0,"-1"0,1 0,26 0,26 0,-26 0,0 0,-27 0,27 0,-26 0</inkml:trace>
  <inkml:trace contextRef="#ctx0" brushRef="#br0" timeOffset="22889">19156 1376,'53'0,"0"26,-53 0,53 27,-53 0,53 0,-53 0,0 26,0 1,-27-1,1 1,-54-1,27-53,0 27,-26-53,79 27</inkml:trace>
  <inkml:trace contextRef="#ctx0" brushRef="#br0" timeOffset="23377">18283 1693,'26'0,"27"0,-26 0,-1 0,27 0,0 0</inkml:trace>
  <inkml:trace contextRef="#ctx0" brushRef="#br0" timeOffset="25622">20294 793,'26'0,"27"0,-27 27,-26-1,0 1,0 26,-53-27</inkml:trace>
  <inkml:trace contextRef="#ctx0" brushRef="#br0" timeOffset="26463">21140 661,'0'27,"27"-27,-1 26,27-26,26 0,1 0,-1 0,-52 0,-27 0,53 0,-53-79,0 26,0 53,-53-53,26 53,1 0,-27 0,26 0,27 53,-53-27,53 1,0 26,0 0,0-27,27 27,-1-27,54-26,-54 80,27-80,-26 0,-1 0,27-27</inkml:trace>
  <inkml:trace contextRef="#ctx0" brushRef="#br0" timeOffset="26688">22066 502,'0'0,"-53"0,0 80,27-27,-27 0,27 26,-27-26,53-27,-27 27</inkml:trace>
  <inkml:trace contextRef="#ctx0" brushRef="#br0" timeOffset="26899">21775 661,'0'-26,"27"52,-1-26,27 53,0-53,0 53,0-53,26 79,-26-79,0 0,0 0</inkml:trace>
  <inkml:trace contextRef="#ctx0" brushRef="#br0" timeOffset="27229">22437 397,'0'0,"0"26,0 27,0 26,0 27,0 26,0-26,0 0,0 0,53 0,-53-27,0-26,0-26,0-80</inkml:trace>
  <inkml:trace contextRef="#ctx0" brushRef="#br0" timeOffset="27588">22543 635,'52'0,"-25"0,26 0,26 53,-52-53,-1 79,-26-26,0 0,-79 0,-54-53,54 79,0-79,26 27,0-27</inkml:trace>
  <inkml:trace contextRef="#ctx0" brushRef="#br0" timeOffset="28413">23310 820,'0'-27,"0"-25,-27 52,-26 0,27 0,0 0,-27 26,53 0,-27 27,27 0,0-53,27 27,26-27,-27 0,0 0,27-27,-26 27,-27 27,0-1,53-26,-27 53,1-53,52-53,-53 27,1 26,-27 0,79 0,-79 53,53-53,0 0,0 0,0 0,0-53,-27 53,1 0</inkml:trace>
  <inkml:trace contextRef="#ctx0" brushRef="#br0" timeOffset="28968">24712 926,'0'-27,"-53"27,53-53,-79 53,26-26,-26 26,-1 0,27 0,0 0,27 0,26 79,-53-79,53 53,26 0,1-53,26 0,0 0,26 0,-26 0,0-26,0-27,-27 0,27 0,-53-26,27-1,-27 27,0 0,0-26,0 26,0 0,0 27,0 26,0 53,-53-1,53 1,0 53,0-26,0-1,0 0,0 1,0-1,0 0,26-52,1-27</inkml:trace>
  <inkml:trace contextRef="#ctx0" brushRef="#br0" timeOffset="30138">25770 635,'0'-27,"27"27,-1 0,1 0,-27-26,0-54,0 27,0 53,-27 0,-26 0,53 53,0 0,-26 0,26 0,0 27,-53-28,53 28,0-27,-26 0,26 0,0-1,0-25,0-1</inkml:trace>
  <inkml:trace contextRef="#ctx0" brushRef="#br0" timeOffset="30401">25559 873,'26'0,"1"0,26 0,26-53,0 53,27 0,-26 0,-1 0,-53 0</inkml:trace>
  <inkml:trace contextRef="#ctx0" brushRef="#br0" timeOffset="30695">26564 476,'-26'0,"-80"53,27 0,26 0,-27 0,54 26,26 0,-53 1,53-1,0-26,26 0,54-27,-1-26,0 0</inkml:trace>
  <inkml:trace contextRef="#ctx0" brushRef="#br0" timeOffset="31046">26855 661,'27'0,"-27"-53,53 53,52 0,-78 27,-1-27,-26 26,53-26,-53 53,-26 26,-1-52,-52 26,26-27,0-26,53 53,-26-53,26 53,0 0,26-53,54 0,-1 53,0-53,1 0,-1 0,-53 0</inkml:trace>
  <inkml:trace contextRef="#ctx0" brushRef="#br0" timeOffset="31288">26855 820,'27'26,"52"1,-52-27,-1 0,53 0,-26 0,0 0</inkml:trace>
  <inkml:trace contextRef="#ctx0" brushRef="#br0" timeOffset="31502">27517 688,'26'0,"-26"26,80 27,-80-27,0 27,0 27,0-27,0 0,-53-1,26 28,-26-54</inkml:trace>
  <inkml:trace contextRef="#ctx0" brushRef="#br0" timeOffset="32838">28205 608,'-27'27,"-52"52,79-26,0-27,0 1,0-1,0 27,53-53,26 53,-26-53,-27 0,1 0,26 0</inkml:trace>
  <inkml:trace contextRef="#ctx0" brushRef="#br0" timeOffset="33018">28469 555,'0'27,"0"26,0 0,0 0,0 52</inkml:trace>
  <inkml:trace contextRef="#ctx0" brushRef="#br0" timeOffset="33280">28496 1005,'53'0,"-27"-79,27 52,-27 27,27-53,0 53,0 0,-53 27,27-27,-27 26,26 1,-26 26,53-53,-53 53,26-53</inkml:trace>
  <inkml:trace contextRef="#ctx0" brushRef="#br0" timeOffset="33730">29342 344,'0'53,"0"79,0 0,0-26,0 53,0-27,0 0,0-52,53-54,0 27,0-53,0-53,-27 0,27 0,-26 0,-27 0,53 27,-53 52,0 27,0 0,53 27,-53-54,53-26,-1 27,-52-54,0 1,0-1,-26-26,0 53,-27-53,-27 53,1 0</inkml:trace>
  <inkml:trace contextRef="#ctx0" brushRef="#br0" timeOffset="33992">29210 820,'26'-53,"1"53,26-53,26 53,-52 0,26 0,0 0,52 27,-25-27,-1 79,0-26,27 0,-26-53</inkml:trace>
  <inkml:trace contextRef="#ctx0" brushRef="#br0" timeOffset="34676">31168 952,'0'-26,"0"-27,0 26,0 27,-53 0,0 0,0 0,0 53,0 0,53-26,-26 26,26-1,0-25,26-27,54 53,-27-53,26 0,-26 0,0-27,0 27,-53-53,26 53,-26-26,0-27,0 53,0 27,0-1,0 0,0 27,0-26,27 26,26 0,26-53</inkml:trace>
  <inkml:trace contextRef="#ctx0" brushRef="#br0" timeOffset="37014">3360 3016,'0'-53,"0"27,-26 26,-1 0,-52 0,26 0,0 0,27 0,26 26,-80-26,80 79,0-26,0 0,53 0,-26-26,-1-27,27 79,0-26,-53-27,26 27,-26-26,0-1,0 27,-53-26,1-27,-1 52,26-52,1 0,-1 0,27-52,0 25,0 1,53-27,27 26,-1 27,27-53,0 53,-27 0,0 0,27 0,-26 0,25 0,-52 0,0 0,-26 0,-1 0,27 0,-53-53,0 27,-26 26,-27 0,26 0,1 0,-54 26,80 1,0-1,0 27,53-53,0 0,0 0,0 0,0 0,26 0,-52 0,-1 0,-26 27,27-27,-27 26,79-26,-52 0,-27 53,79-53,-53 27,-79 25,27-52,26-26,0 0,0-1,53-26,53 0,-27 53,-26-53,0 53,-27 0,-26 0</inkml:trace>
  <inkml:trace contextRef="#ctx0" brushRef="#br0" timeOffset="37231">5001 3360,'0'53,"0"-27,0 27,0-26,0-1,0 27,0-27</inkml:trace>
  <inkml:trace contextRef="#ctx0" brushRef="#br0" timeOffset="37412">5106 3148,'80'-26,"-80"52</inkml:trace>
  <inkml:trace contextRef="#ctx0" brushRef="#br0" timeOffset="38273">5212 3466,'0'53,"0"-53,53 0,27 0,-1 0,0 0,-26 0,0 0,-53-27,27 27,-27-53,0 53,-53 0,26 0,1 0,-27 0,53 27,-27-27,27 79,27 0,26-79,26 53,80-53,-27 0,27-53,-27 1,-52-1,-27 26,-53-26,0 27,0-27,0 53,-53 0,53-53,-27 53,27 53,0-27,0 27,53 0,0 27,-27-54,-26 27,27-53,-27 26,0-26,-53 27,-26-27,26 0,26 0,1 0</inkml:trace>
  <inkml:trace contextRef="#ctx0" brushRef="#br0" timeOffset="38975">7117 2884,'0'0,"-53"26,0 27,27 26,26 27,-53 0,53 0,0 53,53-1,26 1,54-27,-1-26,27-53,-27-53</inkml:trace>
  <inkml:trace contextRef="#ctx0" brushRef="#br0" timeOffset="39625">8123 3042,'-53'0,"26"80,27-1,-79 1,79-1,-53 27,53-27,0 0,0-26,0-26,27-27,-1 53,27-53,0 0,0-27,-27 27,54 0,-54 0,0 27,27-27,0 26,27-26,-1 53,0-53</inkml:trace>
  <inkml:trace contextRef="#ctx0" brushRef="#br0" timeOffset="40134">9075 3492,'0'-26,"0"26,0-27,-53 27,27 0,-54 0,28 0,-1 0,26 27,-26-27,53 53,-26-53,26 53,0-1,26-52,1 0,52 0,-26 0,0 0,0 0,0-52,-27 25,-26 27,27 0,-27 53,106-53,-80 53,27-53,0 0,26 0,-52-27</inkml:trace>
  <inkml:trace contextRef="#ctx0" brushRef="#br0" timeOffset="40458">9551 3439,'0'27,"0"-1,-26 27,26 26,0-26,53-26,-53 26,53-53,-27 26,1-26,26 0,-27 0,-26-53,80 27,-80-27,0 26,0 1,26 52,-26 1,53 26,26-27,-26-26,27 80,-28-80</inkml:trace>
  <inkml:trace contextRef="#ctx0" brushRef="#br0" timeOffset="41088">10372 3413,'0'-27,"-53"27,53 0,0 27,0 26,0 0,0 0,0-1,26 28,-26-27,0-27,0 1,0-27,0-27,0 1,0-1,0-52,0 52,0 1,0 26,27-53,52 53,-26 0,-27 0,1 0,26 0,-27 0,1 0</inkml:trace>
  <inkml:trace contextRef="#ctx0" brushRef="#br0" timeOffset="41890">10769 3545,'0'0,"0"27,26-27,53 0,1 0,26 0,26 0,-53-53,-26 26,0-26,-106 27,-26 26,-27 0,27 26,-1 27,1 0,52-26,27-1,0 27,0 0,0-27,53-26,-26 0,-1 0,27 0,-26 0,26 0,-1 0,1 0,-26 53,-1-53,27 27,-26-27,26 0,-1 0,-52 0,27 0,-27-27,26-26,27 53,-26 0,26 27,0-27,-27 0,1 0,25 0,-25 0,-1 0,27 0,-26-53</inkml:trace>
  <inkml:trace contextRef="#ctx0" brushRef="#br0" timeOffset="42129">12118 3175,'0'-27,"26"27,-26 53,0 27,0-1,0 0,0 1,0-1,0 27,0-27,0-26,0 0,0-26,0 25</inkml:trace>
  <inkml:trace contextRef="#ctx0" brushRef="#br0" timeOffset="42310">11906 3519,'0'0,"27"0,52 0,-26 0,0 0,0 0,0 26,26-26,-26 27,0-27</inkml:trace>
  <inkml:trace contextRef="#ctx0" brushRef="#br0" timeOffset="45001">12779 3175,'53'0,"-26"26,26-26,0 80,-27-28,-26-25,79-1,-79 54,0-27,0 0,-52-1,25 28,-26-54,0 27,27-26,26-1,0-26,53 0,26 0</inkml:trace>
  <inkml:trace contextRef="#ctx0" brushRef="#br0" timeOffset="47104">14393 3386,'0'-53,"0"27,0 0,0-27,0 53,0-27,-53 27,53-26,-79 26,53 0,-1 0,1 0,-54 0,54 26,-54 54,80-28,0 1,53-53,27 53,-1-53,-26 0,0 0,26-26,-52 26,-27-53,26 53,-26-53,0-26,0 105,53 27,-53-27,80 27,-28 0,28-53,-27 27,0-27,-27 0</inkml:trace>
  <inkml:trace contextRef="#ctx0" brushRef="#br0" timeOffset="47553">15028 2751,'0'0,"0"-26,0 26,-26 53,26 26,-53 27,53-27,-53 1,53-1,0-26,0 0,0 0,0-27,27-26,-1 0,0-26,27-27,-26 27,26 26,-53-27,53 27,-27 0,1 0,-27 27,0 25,0-25,0 26,0-53,-27 79,-52-79,26 0,26 27,-26-27,27 0,26 0</inkml:trace>
  <inkml:trace contextRef="#ctx0" brushRef="#br0" timeOffset="47831">15637 3281,'0'0,"0"0,0 26,-27-26,27 53,0-27,27-26,-1 27,27-27,-26 0,-27 0,0-53,0 0,-27 53,27-53,-26 53</inkml:trace>
  <inkml:trace contextRef="#ctx0" brushRef="#br0" timeOffset="48161">16404 3333,'-53'0,"0"0,53 27,-26-27,26 53,0 0,79-27,-52-26,-1 0,54 0,-80-26,26-1,-26-26,0 27,53 52,0 27,-27-53,27 53,0-53,-26 0</inkml:trace>
  <inkml:trace contextRef="#ctx0" brushRef="#br0" timeOffset="48461">17039 2937,'0'-53,"0"79,0 1,0 25,0 28,0-1,0 1,0 25,27 1,-27-26,53-27,-53-1,26-52</inkml:trace>
  <inkml:trace contextRef="#ctx0" brushRef="#br0" timeOffset="48671">16880 3281,'0'-27,"0"1,53 26,0 0,27 0,-1 0,0 0,1 0,-27 0</inkml:trace>
  <inkml:trace contextRef="#ctx0" brushRef="#br0" timeOffset="49443">16272 3307,'0'-53,"0"106,0-27,0 1,0 26,0 0,0-27,26-26,27 0,-26 0,26 0,-27 0</inkml:trace>
  <inkml:trace contextRef="#ctx0" brushRef="#br0" timeOffset="49795">16563 3228,'53'0,"-53"26,0 27,0-27,-27 1,27 52,0-26</inkml:trace>
  <inkml:trace contextRef="#ctx0" brushRef="#br0" timeOffset="50973">18177 2910,'0'27,"0"25,0-25,0 52,0-26,0 0,0 0,0 0,0 0,26 0,-26-27,80 27,-54-53,1 27,26-27,-27 0,0 0,27 0,-26-106,26 79,-53-26,53-26,-53 0,53 26,-53 0,0 26,0-52,0 53,0 52,0 27,26 0,-26 0,0 0,0 0,0 26,53-26,-53-27,26 27</inkml:trace>
  <inkml:trace contextRef="#ctx0" brushRef="#br0" timeOffset="51183">18785 2407,'0'53,"0"0,0 27,-52-1</inkml:trace>
  <inkml:trace contextRef="#ctx0" brushRef="#br0" timeOffset="51423">18389 3016,'0'0,"52"0,28 53,-54-53,27 0,0 0,27 26,-1-26,0 0,-26 0,0 0,0 0</inkml:trace>
  <inkml:trace contextRef="#ctx0" brushRef="#br0" timeOffset="51787">19553 3095,'26'0,"-26"-26,0 26,-79 0,26 0,-26 0,26 0,0 0,26 53,27-27,27 27,-1-53,1 80,26-80,-27 52,-26-25,0 26,0-53,-79 53,-1-53,27 53,27-53</inkml:trace>
  <inkml:trace contextRef="#ctx0" brushRef="#br0" timeOffset="52819">20585 2884,'-27'0,"27"26,0 1,0-1,0 27,0-27,27-26,26 53,79-53,-53 0,1 0,-28 0,-25-26,-27-1,53-26,-53 27,0 0,0-27,0 53,0-27,-53 27,26 0,27 0,0 106,0-80,0 1,27 26,-27 0,53-27,-53 27,0-26,0-1,0 27,0 0,-53-53,-26 26,26-26,0 0</inkml:trace>
  <inkml:trace contextRef="#ctx0" brushRef="#br0" timeOffset="53042">20743 2460,'0'0,"0"27</inkml:trace>
  <inkml:trace contextRef="#ctx0" brushRef="#br0" timeOffset="53350">21616 3122,'0'26,"0"27,0 0,27 26,-1-79,54 0,-27 0,-27 0,27-52,-53 25,0-26,-26 0,26 27,-53 26,26-53,-52 53,52 0,27 0</inkml:trace>
  <inkml:trace contextRef="#ctx0" brushRef="#br0" timeOffset="53753">21828 3360,'53'0,"0"0,-27 0,27 0,0 0,27-53,-27 27,-1-27,28 0,-54 0,27-27,-53 27,27 1,-27-1,0 0,0 0,0 53,0-27,-27 27,27 0,-106 80,80-1,26 0,-53 1,53 26,0-53,0 0,0-1,0 1,0-26,79-1,-52-26,26 53,26-53</inkml:trace>
  <inkml:trace contextRef="#ctx0" brushRef="#br0" timeOffset="54123">22807 3254,'0'-26,"-26"26,-27 0,26-27,1 27,-54 0,80 0,0 27,53 26,0-53,-26 0,26 0,-53 52,26-52,-26 53,53-53,-27 0,27 0</inkml:trace>
  <inkml:trace contextRef="#ctx0" brushRef="#br0" timeOffset="54513">23257 2751,'0'-158,"0"78,0 27,0 0,0 27,0 26,-27 79,27 27,-52 53,52-53,0-27,0 0,0-26,0 0,52 27,1-54,27-26,-1 0,0 0,1 0,-27 0,-53-53,53 53,-53-53,-27 53,1 0,-1 0,1 0,26 27,-80-1,80 27,0 0,0-26,27-1,26 27,26-53,1 53,-27-53,-1 0</inkml:trace>
  <inkml:trace contextRef="#ctx0" brushRef="#br0" timeOffset="54769">22966 2725,'0'0,"79"0,-26 26,27-26,25 53,28-53,-28 80,28-80,-54 53</inkml:trace>
  <inkml:trace contextRef="#ctx0" brushRef="#br0" timeOffset="55833">24474 3201,'0'-26,"0"-27,0 53,-53-80,0 80,0-26,-26 26,26 0,0 0,27 0,-27 0,26 0,27 53,0-27,0-26,80 53,-1-53,0 0,1 0,-1 0,-26 0,26-53,-52 27,26-54,-53 28,26-28,-26-26,0 1,0-28,0 80,0 27,0-1,0 27,0 53,0 0,0 27,0-1,0 27,0-27,0 53,80-26,-28 27,-25-80</inkml:trace>
  <inkml:trace contextRef="#ctx0" brushRef="#br0" timeOffset="56703">25453 2910,'-53'0,"53"-26,53-1,-27 27,27-79,0 52,0 27,27-105,-54 78,27-26,-53 27,0-1,0-26,-27 53,1 0,0 0,-27 27,53-1,-27 27,27 0,0-26,27 52,26-26,-27 0,27 0,-27 0,27-1,-53 1,-53-53,0 0,1 27,-1-27,0 53</inkml:trace>
  <inkml:trace contextRef="#ctx0" brushRef="#br0" timeOffset="57570">26220 2698,'-26'-52,"-27"52,53 26,-80 0,80 54,0-1,0-26,0 0,0-27,0 27,27 0</inkml:trace>
  <inkml:trace contextRef="#ctx0" brushRef="#br0" timeOffset="57781">26379 2407,'26'-26,"-26"26,0 53,0 0,0 26</inkml:trace>
  <inkml:trace contextRef="#ctx0" brushRef="#br0" timeOffset="58073">26405 3069,'27'0,"52"-27,-26 1,-26 26,26-79,-27 79,-26-80,53 80,0 0,-53 27,26 26,27 26,-53-53</inkml:trace>
  <inkml:trace contextRef="#ctx0" brushRef="#br0" timeOffset="58569">27146 2566,'0'-26,"-53"26,0 0,-26 0,26 0,0 26,0-26,53 53,0 0,27-27,26-26,0 0,26 0,-26 0,26 0,-26 0,-53 53,0 0,0 27,0 25,0 28,0-54,0 1,0-28,0-25,0-1,0-26,0-26,0-27,0 0,0 0,0-26,53-1</inkml:trace>
  <inkml:trace contextRef="#ctx0" brushRef="#br0" timeOffset="59093">27543 2963,'0'0,"0"53,0 0,0 0,0-53,80 0,-28 0,-25 0,26-53,-53 26,26 1,-26-27,0 106,0 0,0-27,0 1,53 26,0-53,-26 0,25 0,1 0,0 0,0-106,0 26,0-78,0-54,0 0,-53 54,79 25,-79 54,0 26,0 0,0 53,-53 80,53-1,-79 0,79 1,0-1,0 0,0 27,0 53,0-53,0 0,0-27,0-26</inkml:trace>
  <inkml:trace contextRef="#ctx0" brushRef="#br0" timeOffset="60067">28813 2619,'0'-26,"0"-1,0-26,0 53,0-26,-53 26,0 0,27 0,-1 0,-26 0,27 26,26 27,-53-26,53 26,0-27,0 0,27 27,-1-26,27-27,-27 53,1-53,52 0,-79-27,53 27,-53-53,27 53,-27-26,26 26,-26 53,53 0,-53-27,53 27,0-53,-53 27,53-27</inkml:trace>
  <inkml:trace contextRef="#ctx0" brushRef="#br0" timeOffset="60287">29157 2831,'0'-27,"27"27,-27 0,0 27,52 26,-52-27,0 1,0 25,0-25,0-54,0 1,53-53,-26 26,26 0,-27-27</inkml:trace>
  <inkml:trace contextRef="#ctx0" brushRef="#br0" timeOffset="60502">29554 2672,'0'79,"-26"-26,26 27,0-27,0-27,26 0,0 27,54-53,-1 0,1 0</inkml:trace>
  <inkml:trace contextRef="#ctx0" brushRef="#br0" timeOffset="60706">29686 2302,'53'0,"-53"26</inkml:trace>
  <inkml:trace contextRef="#ctx0" brushRef="#br0" timeOffset="60947">30030 2222,'0'-26,"0"26,0 53,0 0,0 26,0 27,0 0,0-1,0 1,0-26,0-27,0-1,0-25,0-27</inkml:trace>
  <inkml:trace contextRef="#ctx0" brushRef="#br0" timeOffset="61162">29686 2698,'0'-52,"53"52,-26 0,26 0,-1 0,1 0,0 0,27 0,26 26,-27-26,-26 0,-27 0</inkml:trace>
  <inkml:trace contextRef="#ctx0" brushRef="#br0" timeOffset="61350">30374 2593,'-26'0,"26"0,0 53,0-1,0 1,0 0,0 0,-27 0,27-26,0-1,0 27</inkml:trace>
  <inkml:trace contextRef="#ctx0" brushRef="#br0" timeOffset="61500">30533 2381,'53'0,"-53"26</inkml:trace>
  <inkml:trace contextRef="#ctx0" brushRef="#br0" timeOffset="62122">30665 2910,'53'0,"-26"27,26-27,-27 0,0 0,1 0,52-27,-79-26,27 27,-27-1,0-26,0 27,-27 26,-26 0,27 0,-27 53,53-27,0 27,0-26,0-1,0 27,53-27,0 27,26-53,1 0,-1 0,0 0,1 0,-1-53,-26 27,-27-27,-26 27,53-1,-53-26,-26 53,-27 0,0 0,53 27,0 26,0 0,0-27,0 27,27-27,-27 1,26-27,-26 53,0 26,0-52,-53-27,0 0,27 0,-1 26</inkml:trace>
  <inkml:trace contextRef="#ctx0" brushRef="#br0" timeOffset="62506">31856 3095,'53'0</inkml:trace>
  <inkml:trace contextRef="#ctx0" brushRef="#br0" timeOffset="64487">4313 4445,'26'-53,"-26"26,0 1,-26 26,-27 0,26 0,-26 0,1 0,25 0,27 26,-53-26,53 53,0 0,0-26,0 26,53 26,26-26,-26 26,0-26,0 0,-53 0,27-27,-27 27,-53-53,0 0,0 0,0 0,0-53,27 27,26-27</inkml:trace>
  <inkml:trace contextRef="#ctx0" brushRef="#br0" timeOffset="64904">4630 4233,'0'0,"0"53,0 0,0 26,0 1,0 25,53 54,-53-53,0-27,53 27,-53-53,0 0,27-26,-27-54</inkml:trace>
  <inkml:trace contextRef="#ctx0" brushRef="#br0" timeOffset="65258">4736 4498,'0'0,"53"79,-27-26,-26 0,0-27,-26-26,0 80,-27-80,26 26,1-26</inkml:trace>
  <inkml:trace contextRef="#ctx0" brushRef="#br0" timeOffset="65679">4948 4736,'26'26,"54"-26,-28 0,28 0,-27 0,-27 0,27-26,-53-1,27-26,-27 0,-27 27,-26 26,27 0,-27 26,53 54,0-54,0 27,0 0,26 0,-26-27,53 27,0-26,-26-27</inkml:trace>
  <inkml:trace contextRef="#ctx0" brushRef="#br0" timeOffset="65970">5741 4577,'0'-26,"0"26,-52 0,-1 0,26 0,1 26,26 0,-80 1,80 52,0-52,0 26,27 0,-1-1,27-25,0-27,0 53,0-53,26 0,-26-27</inkml:trace>
  <inkml:trace contextRef="#ctx0" brushRef="#br0" timeOffset="66166">5980 4842,'0'0,"26"52,-26 1,27-26,-27 26,52-27,1-26,-53 27,53-27</inkml:trace>
  <inkml:trace contextRef="#ctx0" brushRef="#br0" timeOffset="66338">6138 4524,'-26'0,"52"0</inkml:trace>
  <inkml:trace contextRef="#ctx0" brushRef="#br0" timeOffset="67034">6853 4418,'0'-53,"-27"0,-26-26,27 53,-27 26,0 0,0 0,27 52,-27-25,53-1,-53 27,53 0,-53 0,53 27,0-28,0 1,0 0,26 53,-26-79,27-1,-27 27,53-27,-53 1,0 26</inkml:trace>
  <inkml:trace contextRef="#ctx0" brushRef="#br0" timeOffset="67898">6244 4630,'0'-27,"0"27,80 0,-28 0,28 0,-1 53,1-53,-27 27,-1-27,28 0,-27 0,-27 0,27 0,-53-53,27 106,25 0,1 0,-26-53,26 0,0 0,-27 0,27-53,0 0,-53 26,0-26,26 53,-26 27,0 26,0-27,0 27,0 27,53 25,-53 1,0-26,53 25,-53 1,0 0,0-53,0-27,-53-26,0 0,27-52,26 25,-79-26,79 27,0-1,0-52,0 52,53 27,26 0,0-52,1 52,-27 0,-1 0,1 0,0 0</inkml:trace>
  <inkml:trace contextRef="#ctx0" brushRef="#br0" timeOffset="68498">8387 4339,'0'-53,"0"0,0 53,0 79,-53 1,53-1,0 1,0-1,0 0,27-26,-27 27,0-28,26-25,-26 26,53-53,-26 0</inkml:trace>
  <inkml:trace contextRef="#ctx0" brushRef="#br0" timeOffset="69037">8969 4418,'27'0,"-27"27,-27 52,-26 0,1 27,52-26,-27-27,27-1,0-25,0 26,0-53,53 0,0 0,-27-27,27 1,-26-27,-27 27,26 26,-26 52,106 28,26-27,-26 26,26-79,-26 53,0-53,26 0,-52 0,-54-53,-26 27,0-27,0 0,-53 26,0 27,1-53,-1 53,26 0,27 27,0 26,0 0,27 26,26-26,-1 0,28-27,-54 27,1-53,26 0</inkml:trace>
  <inkml:trace contextRef="#ctx0" brushRef="#br0" timeOffset="69353">7938 4551,'0'-53,"26"53,27 0,26 26,27-26,53 53,26-53,27 53,-27-53</inkml:trace>
  <inkml:trace contextRef="#ctx0" brushRef="#br0" timeOffset="70539">8916 4630,'0'-53,"0"53,53 0,-26 0,-27 26,53-26,0 27,-27-27,27 0,0 0,0 0</inkml:trace>
  <inkml:trace contextRef="#ctx0" brushRef="#br0" timeOffset="74558">10901 4551,'0'-27,"0"27,53 27,-53-1,79 27,-79-27,27 27,-27 0,0-26,0-27,0-53,0 0,0 26,26 27,27 0,-27 0,27 0,0 0,27-26</inkml:trace>
  <inkml:trace contextRef="#ctx0" brushRef="#br0" timeOffset="74888">11351 4709,'79'0,"0"0,1 0,-27 0,-27 0,27-53,-26 0,-27 27,-27 26,1 0,-1 0,-26 0,27 0,-27 0,53 53,0-27,0 1,0 26,0-27,26 1,1 26,26-27,-27-26,27 53,-26-53,-1 0</inkml:trace>
  <inkml:trace contextRef="#ctx0" brushRef="#br0" timeOffset="75463">12197 4365,'0'0,"-53"0,27 0,-53 0,-1 27,27-27,0 53,53 0,0 26,53-79,0 0,0 0,0 0,0 0,26-26,-52 26,-1 0,-26 26,0 0,0 54,0-1,53 27,-53 0,0-27,0 1,0-54,-79 27,52-53,27-26,-26-1,26-26,0 0,0 0,0 0,0 0,26 1,1 25,26 27,-27-53,1 53,26 0</inkml:trace>
  <inkml:trace contextRef="#ctx0" brushRef="#br0" timeOffset="75697">12621 4603,'0'53,"0"0,0-26,0-1,0 27,0-26,0-1,0 0,26-26</inkml:trace>
  <inkml:trace contextRef="#ctx0" brushRef="#br0" timeOffset="75861">12779 4392,'0'-27,"80"27,-80-26,26 26,-26 26</inkml:trace>
  <inkml:trace contextRef="#ctx0" brushRef="#br0" timeOffset="76663">13150 4524,'53'0,"-53"-53,-27 53,-52 0,26 27,27-27,-27 53,53-1,26 1,1-53,25 0,54-26,-53 26,0-53,0 53,-27 0,-26 26,0 1,0-1,0 27,0 0,53-53,0 0,-26 0,26-26,-27-27,27 26,0-26,-27 53,27 0,-53 27,53 26,-53-27,53 54,-53-27,0-1</inkml:trace>
  <inkml:trace contextRef="#ctx0" brushRef="#br0" timeOffset="77869">14473 4418,'0'-26,"-27"26,-26 26,53 54,0-27,0-53,53 0,-26 0,-1 0,27-27,-53 1,0-27,-26 53,26-53,-53 53,53 53,26-27,54-26,25 53,54-53,26 0,1 0,-28-53,-78 0,-27 27,0-27,-53 26,0-26,0 27,-27-27,1 53,-1 0,27 53,0 26,-53 1,53 26,0 26,0-26,0 0,0-27,0 0,0 1,-53 26,53-54,-53 1,53-26</inkml:trace>
  <inkml:trace contextRef="#ctx0" brushRef="#br0" timeOffset="78096">15187 4894,'27'0,"25"0,28 0,26 0,52 0,28 0,25 0,1-79</inkml:trace>
  <inkml:trace contextRef="#ctx0" brushRef="#br0" timeOffset="78791">17224 4233,'0'-26,"0"-27,-26 0,-53 53,26 0,0 0,0 26,-27 27,54-26,26 25,-53-25,53 26,0 26,0-26,27 0,25 0,28-27,-27-26,0 53,26-53,53 53,-26-53,-26 0</inkml:trace>
  <inkml:trace contextRef="#ctx0" brushRef="#br0" timeOffset="79393">17701 4471,'0'-53,"0"27,-53 26,0 0,26 0,1 0,-27 26,53 27,-26-53,26 53,0-26,52-27,28 0,-27 0,-27 0,-26-27,53 27,0 0,-53 27,26 52,-26-53,53-26,-26 0,26-26,26-80,-79 80,53 26,-53-53,53 53,0 0,-53 26,26-26,-26 80,27-54,-27 27</inkml:trace>
  <inkml:trace contextRef="#ctx0" brushRef="#br0" timeOffset="79721">18230 4392,'0'26,"0"1,53-1,-53 27,0-26,26 25,27-25,-26-27,-27 0,52-53,-52 0,27 0,-27 0,0-26,53 52,-53 1,26 26,-26 26,53 1,0 26</inkml:trace>
  <inkml:trace contextRef="#ctx0" brushRef="#br0" timeOffset="80869">18653 4471,'27'0,"-1"0,27 0,-27 0,1 0,26 0,-27 0,1-26,-27-1,79-26,-79 0,-26 53,-1 0,1 0,26 27,-53 26,53-27,0 1,0 26,0-27,53-26,0 53,0-53,-1 0,1 0,-53 0,27 0,-27-53,0 27,53 52,-53 1,26 25,-26-25,27-1,-27 27,0-79,0-1,0 1,0-1,0-25,0 25,53 27,-27 0,27 0,26 0,1 79,-1-79,0 80,1-80,-1 0,27 0,-53-27,-27-26,-26-26,53 0,-53-1,0 27,-26 0,-27 1,27 52,26-27,-27 27,-26 53,53 26,0 1,0 26,0 26,27-53,-1 1,27 25,-53-52,53 0,-53 0,0-26,0 26,0-27,-79-26,-1 0,27 0,-26 0,52 0,27-26,0-27,0 26,80-26,105 0,80 0,-1 1,54 52,-54-80,-79 80,-52-79,-107 79,-26-53,0 0,0 27,-79-27,26 26,26 27,-25-53,25 53,27 27,0-1,0 1,0 26,0-1,27-25,-27 26,79-27,-53 27,1-53,52 53,1-53</inkml:trace>
  <inkml:trace contextRef="#ctx0" brushRef="#br0" timeOffset="81905">21987 4418,'0'-26,"0"52,0 27,0 0,0 26,0-26,0-26,0-1,0 27,0-53,26 0,27-26,-26 26,-27-53,53 0,-53 26,79 1,-53-53,54 105,-54 27,-26-27,53 27,-26-26,-27 26,53-53,0 53</inkml:trace>
  <inkml:trace contextRef="#ctx0" brushRef="#br0" timeOffset="82333">23019 4339,'-53'0,"0"0,0 0,0 0,27 53,26-27,-53 27,53-26,0 52,53-53,0 27,26-53,27 27,26-27,-53 0,-26 0,-26 0,26-53,-53-26,0 52,0 27,0 27,0 25,0-25,26-1,27 27,26 0,27-26,-26-27,-1 0</inkml:trace>
  <inkml:trace contextRef="#ctx0" brushRef="#br0" timeOffset="83225">23336 4630,'53'0,"-26"26,-1-26,53 0,-26 0,-26-79,-27 53,0-1,0-52,0 52,-53 27,0 0,53 27,-26-27,26 26,0 27,0 0,26-53,27 0</inkml:trace>
  <inkml:trace contextRef="#ctx0" brushRef="#br0" timeOffset="84027">24500 4048,'0'0,"-52"0,-1 26,0 27,-53 27,53-28,53-25,-53-1,53 27,26-26,1-27,-1 0,27 0,-26 0,26 0,-53-53,26 53,-26 53,0-27,0 1,0 26,27-53,26 0,-1 0,-25 0,-1 0,27-53,-53 26,27 27,-27-26,0 26,0 53,0 26,0-52,0-1,0 27,0 26,-27-26,27 27,0-1,0 27,0-27,80-26</inkml:trace>
  <inkml:trace contextRef="#ctx0" brushRef="#br0" timeOffset="84806">25585 4048,'0'-27,"-53"27,-26 0,0 0,-1 0,1 0,52 0,27 53,-53-53,53 53,0 0,53 0,-26-27,26 27,26-26,-52-27,-27 53,0 0,0-53,-53 0,-53 0,79 0,1 0</inkml:trace>
  <inkml:trace contextRef="#ctx0" brushRef="#br0" timeOffset="85069">25903 3968,'0'-52,"0"104,0 28,0-27,-27 0,27 0,0-1,-26 1,26-26,0 26,0 0,0-53</inkml:trace>
  <inkml:trace contextRef="#ctx0" brushRef="#br0" timeOffset="85535">26167 4074,'-53'0,"0"0,-26 0,26 0,27 0,-27 80,53-54,0 1,53 25,0-25,26-27,0 53,27-53,27 0,-28 0,-52 0,-26 0,26-27,-27-52,-26 53,0-1,0-26,0 53,-26 0,-27 0,26 53,27-26,-53-1,53 27,0-27,0 1,0 26,27-53,26 53,0-53,26 0,-26 0,0 0,0-27,0 1</inkml:trace>
  <inkml:trace contextRef="#ctx0" brushRef="#br0" timeOffset="85752">26988 3916,'0'-27,"-27"27,27 53,0 26,0 1,0 26,0-27,0 0,0-26,0 0,0 0</inkml:trace>
  <inkml:trace contextRef="#ctx0" brushRef="#br0" timeOffset="85946">26776 4207,'26'0,"27"-27,0 27,-26 0,52 0,-26 0,0 0,-27 0,27 0,-26 0</inkml:trace>
  <inkml:trace contextRef="#ctx0" brushRef="#br0" timeOffset="86203">27596 4101,'-26'0,"-54"26,27-26,0 53,0 0,27-53,26 53,-53-27,53 54,53-80,0 53,26-53,1 0,26 0,-27 0,0 0</inkml:trace>
  <inkml:trace contextRef="#ctx0" brushRef="#br0" timeOffset="86525">28019 3889,'-26'0,"26"27,-53 25,53 28,0-1,-53 1,53-1,0-53,0 1,53 26,0-53,-53-27,53 1,-53-1,53-26,0 27,-27 26,27 26,-53 1,27 26,-27 0,52 0,-52 0,27 26</inkml:trace>
  <inkml:trace contextRef="#ctx0" brushRef="#br0" timeOffset="87792">29236 3810,'0'-27,"0"54,0 26,0 26,-52 27,52-27,0 1,0-1,0 0,0 1,26-27,0 0,27-53,-26 26,-1-26,54 0,-27 0,0-53,-1 0,28 0,-54 0,27 0,-26-26,-27 26,79 0,-79 0,0 0,26 53,-26-26,0 52,0 27,0 27,0-27,0-1,0 28,0-1,0 1,0-27,0-1,0 1,0-53,0 27</inkml:trace>
  <inkml:trace contextRef="#ctx0" brushRef="#br0" timeOffset="88438">29554 3730,'0'-53,"0"0,0 106,-26 0,26-26,0 26</inkml:trace>
  <inkml:trace contextRef="#ctx0" brushRef="#br0" timeOffset="88851">29607 4127,'53'0,"-53"0,26 0,27 0,0 0,-26 0,25 27,1 26,27-53,52 79,-26-79,26 0</inkml:trace>
  <inkml:trace contextRef="#ctx0" brushRef="#br0" timeOffset="89076">31089 4418,'26'0,"-26"53,26-53</inkml:trace>
  <inkml:trace contextRef="#ctx0" brushRef="#br0" timeOffset="90620">2090 6059,'0'-27,"0"1,0-27,-26 53,-1 0,-26 0,0 0,-26 0,53 53,-1-53,27 53,-53-53,53 53,0-27,0 27,27-27,-1 27,54 0,-54 0,27 27,-53-28,26 1,-26-26,0 26,-26 0,-27-53,27 0,-1 0,27 26,-26-26</inkml:trace>
  <inkml:trace contextRef="#ctx0" brushRef="#br0" timeOffset="90929">2355 6482,'0'0,"0"0,0 26,0-26,26 0,54 0,-54 0,1 0,-27 0,0-52,0-1,0 26,-53 27,53-26,-53 26,26 0,27 26,0 27</inkml:trace>
  <inkml:trace contextRef="#ctx0" brushRef="#br0" timeOffset="91340">2672 6694,'80'0,"-27"-27,-27-26,53 27,-52-27,26-26,-53-1,53 1,-53-1,0 1,0 26,0 27,0-1,-53 54,53 26,0-1,0 28,0-1,-53 1,53-27,0-1,0 1,0 27,0-54,0 1,0 26,0-27,79-26,-26 0</inkml:trace>
  <inkml:trace contextRef="#ctx0" brushRef="#br0" timeOffset="91550">3387 6085,'-27'27,"27"25,0 1,0 27,0-1,-26 27,26-53</inkml:trace>
  <inkml:trace contextRef="#ctx0" brushRef="#br0" timeOffset="91709">3228 6773,'0'0,"53"0,-27 0,1 0,-1 0,27 0,-26 0</inkml:trace>
  <inkml:trace contextRef="#ctx0" brushRef="#br0" timeOffset="91889">3651 6244,'0'53,"0"26,-79 53,-27 1,-26-1,-80-26</inkml:trace>
  <inkml:trace contextRef="#ctx0" brushRef="#br0" timeOffset="92077">1958 7355,'0'0,"0"0,79 0,1 0,52 0,0 0,53 0,1 0,-54 0,53 0,-79-53</inkml:trace>
  <inkml:trace contextRef="#ctx0" brushRef="#br1" timeOffset="102586">6085 6244,'0'53,"27"-53,-27 26,26-26,1 0,-27 0,0-53,0 0,0 53,-53 0,0 0,27 0,-27 27,26-27,-26 26,27 54,26-27,0-27,0 1,0 52,53-53,-27 27,27 27,-26-27,-27-27,52 27,-52 0,0-27,-26-26</inkml:trace>
  <inkml:trace contextRef="#ctx0" brushRef="#br1" timeOffset="102826">5874 6641,'0'-27,"-27"27,54 0,-1 0,54 0,25 0,28 0,-27-53,-27 53,-26 0</inkml:trace>
  <inkml:trace contextRef="#ctx0" brushRef="#br1" timeOffset="103142">7064 6085,'0'0,"0"0,-26 53,-27 0,27 0,26 0,-80 26,80 1,0-1,0-26,0 0,0 0,53 26,-26-53,25 27,1-53,0 0</inkml:trace>
  <inkml:trace contextRef="#ctx0" brushRef="#br1" timeOffset="103524">7355 6297,'53'-27,"-26"27,-1 0,1 0,26 0,-27 0,27 53,-53 0,0-26,-26-1,-1 27,-26-27,27 27,-27-26,53 52,0-52,53-27,0 0,0 0,-1 0,1 0,-26 0</inkml:trace>
  <inkml:trace contextRef="#ctx0" brushRef="#br1" timeOffset="103748">7303 6561,'0'0,"52"0,28 0,-1 0,1-53,-1 53,-26-26</inkml:trace>
  <inkml:trace contextRef="#ctx0" brushRef="#br1" timeOffset="103965">8070 6270,'0'0,"0"27,53 26,-53-27,79 27,-79-26,0-1,0 0,0 54,0-27,-53 0,0 26,0-53</inkml:trace>
  <inkml:trace contextRef="#ctx0" brushRef="#br1" timeOffset="104827">8784 5715,'0'79,"-26"27,26 53,-53-1,53 28,0-54,0 27,0-54,26-25,-26-27,80-53,-80 26,26-26,27-26,-53-27,53 0,-53 0,0 0,26-26,-26 52,53 27,0 27,-26-1,-27 1,106 26,-80-1,0-25,27-1,-26 27,26-53</inkml:trace>
  <inkml:trace contextRef="#ctx0" brushRef="#br1" timeOffset="105458">9869 6482,'0'-53,"-26"53,-54 0,27 0,27 0,-27 27,53 25,0-25,0 26,26 0,27-53,0-53,-53 26,53-26,-53 27,53 26,-27 0,27 26,0-26,53 0,-27 0,1 0,-27-26,-27 26,-26-53,0 27,0 26,-26 0,-27 0,26 0,27 0,-26 0,26 26,0 53,26-26,1-26,52 26,-52-27,26-26,-53 53,26-53,-26 53,-26-27,-1-26,1 80,-54-80</inkml:trace>
  <inkml:trace contextRef="#ctx0" brushRef="#br1" timeOffset="106200">11509 6244,'-26'0,"26"53,0-27,0 1,0 26,26-53,27 53,0-53,0 0,0 0,0 0,26-27,-52 1,-27-1,53-52,-53 52,0 1,-27 26,1 0,-27 26,53 1,0 26,0-27,0 1,26 26,27-27,-26-26,-27 53,26-53,-26 53,-26 0,-27-53,-27 53,28-53,25 0,1 0</inkml:trace>
  <inkml:trace contextRef="#ctx0" brushRef="#br1" timeOffset="106418">11589 6006,'-27'0,"27"0,0 26</inkml:trace>
  <inkml:trace contextRef="#ctx0" brushRef="#br1" timeOffset="106749">12409 6376,'-26'0,"-1"80,-26-28,53-25,53 26,-26-53,-1 0,27 0,-27-53,-26-26,0 52,-26 1,-27-27,27 53,-1-27,-26 27,53 27</inkml:trace>
  <inkml:trace contextRef="#ctx0" brushRef="#br1" timeOffset="107429">12779 6535,'27'0,"-1"0,27-53,-26 0,-27 0,53-26,-53-1,0 1,0 0,0-1,0 27,0 53,0 80,-53-27,53 0,0-1,-27 28,27-27,0-27,0 1,0 26,0 0,27-53,26 26,26-26,0 0,-26 0</inkml:trace>
  <inkml:trace contextRef="#ctx0" brushRef="#br1" timeOffset="107812">13441 6403,'0'-53,"-27"53,1 0,-53 0,26 0,26 26,-26 1,53 26,27-27,52-26,-26 0,-53 0,53 0,-53-26,26 26,27 0,-26 0,52 26,-52-26,-1 0,1 0</inkml:trace>
  <inkml:trace contextRef="#ctx0" brushRef="#br1" timeOffset="108231">13864 6191,'0'-79,"27"-27,-27 53,0 26,0 1,0-27,0 53,-53 79,53 1,-27-1,27 0,0 1,0-1,0-26,0 0,27-26,26-27,26 52,53-52,1 0,25-26,-52 26,0-106,-80 80,-26-27,-52 53,-1 0,0 0,0 26,53 1,79-27,27 53,79-53,27 53,-53-53,-27 0,27 52,-53-52,-27 0</inkml:trace>
  <inkml:trace contextRef="#ctx0" brushRef="#br1" timeOffset="108757">15822 6376,'0'-53,"0"27,-53 26,27-27,-27 27,0 0,-26 0,26 0,0 0,26 0,-26 0,27 80,26-27,0-27,0 1,26-27,54 52,-1-52,-26 0,0-26,0 0,-27-27,-26 0,53-27,-53 1,0 0,53-27,-53 0,0 27,0 26,0 26,-26 54,26 52,0 0,0 1,0-1,0 27,0 0,0-27,0 1,0-1,0-26</inkml:trace>
  <inkml:trace contextRef="#ctx0" brushRef="#br1" timeOffset="109221">13494 6191,'26'0,"27"0,-26-53,26 53,-27 0,53 0,1 53,-1-53,27 53,53-53</inkml:trace>
  <inkml:trace contextRef="#ctx0" brushRef="#br1" timeOffset="110137">16431 6323,'0'-26,"-53"-27,53 26,0-26,0 1,79 25,-26-26,0 0,26 27,-52-27,-27 26,-27 27,1 0,-27 0,26 27,27 26,0-27,80 27,-27-26,26 52,27-26,-53-27,-27 27,-26 0,-26-26,-27-27,0 0,0 0,0 0,27 0</inkml:trace>
  <inkml:trace contextRef="#ctx0" brushRef="#br1" timeOffset="110385">17145 6112,'0'-53,"-26"53,-1 0,27 53,0 26,0-26,0-27,0 1,0 26,0 0,0-53</inkml:trace>
  <inkml:trace contextRef="#ctx0" brushRef="#br1" timeOffset="110579">17304 5768,'0'-27,"0"80,0 0,53 53,-53-27</inkml:trace>
  <inkml:trace contextRef="#ctx0" brushRef="#br1" timeOffset="110881">17410 6323,'53'0,"-27"-26,53-54,-52 27,26 27,-27 26,1 0,-27 53,53-27,-53 27,26-53</inkml:trace>
  <inkml:trace contextRef="#ctx0" brushRef="#br1" timeOffset="111373">18018 5873,'0'-26,"-26"26,-1 0,-26 0,27 0,-1 0,27 0,-79 0,79 53,0-27,26-26,1 0,26 0,0 0,26 0,-52 0,-1 0,-26 27,0 52,0-26,0 26,0 1,0 26,0 0,0-1,0 1,0-53,0-26,0-27,0 26,-26-26,-27-53,53 0,0 0,-53-53,53 27,0 0,0 26,26 0,1-27</inkml:trace>
  <inkml:trace contextRef="#ctx0" brushRef="#br1" timeOffset="111921">18389 6217,'0'27,"0"26,52-27,-25-26,-1 0,27 0,-53 0,53-53,-53 27,0-1,0-26,0 106,0 0,27-26,26-27,26 0,-26 0,0 0,0 0,0-27,-27-26,-26-26,53-53,-53 26,0 0,0-53,0 53,-26 54,26-1,-27 53,-26 105,53-25,-26-1,26 27,0 26,0-26,0 0,0-27,0 1,0-1,0-26,0 26,53-79,0 27</inkml:trace>
  <inkml:trace contextRef="#ctx0" brushRef="#br1" timeOffset="112783">19685 6112,'0'-27,"-53"27,53-26,-26 26,-27-27,0 27,0-53,26 53,-25 0,-28 27,54 26,26 0,0-1,0 1,0-53,26 0,54 0,-28 0,-25 0,-1 0,27-26,-26-27,-27 27,0 26,0 26,79-26,-52 79,25-79,1 0</inkml:trace>
  <inkml:trace contextRef="#ctx0" brushRef="#br1" timeOffset="113025">19923 6191,'0'26,"0"27,0 0,0-26,53-27,-53-53,27 0,25 0,-25 0,52 0,-52 0</inkml:trace>
  <inkml:trace contextRef="#ctx0" brushRef="#br1" timeOffset="113257">20426 5953,'0'53,"0"26,0-52,0-1,26 27,-26-27,53-26,-53 53,53-53</inkml:trace>
  <inkml:trace contextRef="#ctx0" brushRef="#br1" timeOffset="113429">20532 5741,'0'-26,"26"26,1 0</inkml:trace>
  <inkml:trace contextRef="#ctx0" brushRef="#br1" timeOffset="113647">20823 5529,'0'27,"0"26,0 26,53 27,-53-27,0 1,26-1,-26 1,0-1,0-26,0 0,0-27</inkml:trace>
  <inkml:trace contextRef="#ctx0" brushRef="#br1" timeOffset="114029">20664 6059,'0'-27,"0"1,26 26,1 0,26 0,0 0,26 0,-26 0,0 0,-27 0,27 0,-53 26,27 1,-27 52,0-53,53 1,-53 26,0-27,0 1,26 26,1-53,26 0</inkml:trace>
  <inkml:trace contextRef="#ctx0" brushRef="#br1" timeOffset="114179">21378 5768,'53'-53,"-53"106,0-27</inkml:trace>
  <inkml:trace contextRef="#ctx0" brushRef="#br1" timeOffset="114531">21431 6138,'53'0,"27"0,-28 0,-25 0,-1-26,-26-27,53 26,-53-26,0 53,-79 0,26 0,27 0,26 0,-53 27,53 26,0-27,0 1,26 25,1-25,52-27,0 53,1-53,-1 0,-26 0,0 0,0-27</inkml:trace>
  <inkml:trace contextRef="#ctx0" brushRef="#br1" timeOffset="114876">22357 5794,'0'-26,"-26"26,-1 0,1 0,-27 0,27 0,-1 0,-26 0,53 0,-26 0,26 53,0-1,0-52,53 53,-27-26,27-27,-53 79,53-79,-53 53,0 0,-27 0,-25-53,-1 53,0-53</inkml:trace>
  <inkml:trace contextRef="#ctx0" brushRef="#br1" timeOffset="115551">23521 5953,'-52'-53,"25"26,-26-25,0 52,0-27,0 27,-26 0,26 0,27 0,-27 53,53-27,26-26,27 53,0-53,0 0,0 0,-27 0,1 0,26 0,0 27,-53-1,0 27,53-26,-27-27,27 53</inkml:trace>
  <inkml:trace contextRef="#ctx0" brushRef="#br1" timeOffset="115799">23786 5741,'0'-26,"0"-27,0 53,0 53,0-27,0 27,0 0,0 0,27 26,-27-26,0 0,0 0,0 0,0 0,26-53</inkml:trace>
  <inkml:trace contextRef="#ctx0" brushRef="#br1" timeOffset="115987">23707 5847,'53'0,"52"0,-52 0,0 0,0 0,0 0,26 0</inkml:trace>
  <inkml:trace contextRef="#ctx0" brushRef="#br1" timeOffset="116983">24871 5662,'0'-27,"26"27,27 0,0 0,0 0,0 27,-27-27,1 79,-27-26,0-26,0-1,0 27,0-27,-79 27,79-26,-53 26,53-27,0 1,0-27,53 79,-1-79,28 26,26-26,-53 0,-27 0</inkml:trace>
  <inkml:trace contextRef="#ctx0" brushRef="#br1" timeOffset="117261">24871 5900,'26'0,"27"0,27 0,25 0,1 0,0 0,-27 0,-26 0</inkml:trace>
  <inkml:trace contextRef="#ctx0" brushRef="#br1" timeOffset="117441">25665 5953,'0'-27,"53"27,-27 0,-26 27,0-1</inkml:trace>
  <inkml:trace contextRef="#ctx0" brushRef="#br1" timeOffset="117582">25665 6138,'79'0,"-26"-26,0 26,-27 0,27 0,-53 26</inkml:trace>
  <inkml:trace contextRef="#ctx0" brushRef="#br1" timeOffset="118461">26035 5873,'0'0,"26"27,54-27,-1 0,1 0,-27 0,-1 0</inkml:trace>
  <inkml:trace contextRef="#ctx0" brushRef="#br1" timeOffset="119061">26723 5397,'0'-26,"26"26,27 0,-26 0,26 0,-53 0,53 0,-53 26,0 27,0-26,-27 25,-26 1,53-26,27 26,26-53,26 26,0-26,1 0,-1 0,-52 0</inkml:trace>
  <inkml:trace contextRef="#ctx0" brushRef="#br1" timeOffset="119376">26591 5926,'53'0,"-1"0,1 0,27 0,-1 0,27 0,0 0,26 0,-26 0,-53 0,0 27,26-27,-52 79</inkml:trace>
  <inkml:trace contextRef="#ctx0" brushRef="#br1" timeOffset="119768">27014 6270,'0'0,"0"0,53 0,-27-53,1 53,52 0,-79 0,-53 80,27-80,26 26,-27-26,27 27,0 26,27-53,-1 26,27-26,0 53,-26-53,-27 26,0-26,-53 53,-27-53,-26 27,54-27,25 0</inkml:trace>
  <inkml:trace contextRef="#ctx0" brushRef="#br1" timeOffset="120952">28125 5450,'0'-26,"0"26,-26 0,-54 0,54 0,-1 53,27-1,-52-25,52-1,26 54,53-80,-26 0,0 0,-26 0,-27-27,53 27,-80 27,27-1,0 27,0-26,0-1,0 1,27-27,-27 52,79-52,-53 0,1 0,26-26,0-27,-53 0,0 53,0 80,0-54,0 27,0 0,0 0,0 26,0 0,0 1,0-1,0 1,0-1,53-79</inkml:trace>
  <inkml:trace contextRef="#ctx0" brushRef="#br1" timeOffset="121687">29157 5477,'53'0,"26"0,-52 0,-1 0,27 0,-53 52,0 1,0-26,-26 26,-1 26,-26-52,27 26,-27 26,53-53,0 1,0 26,0-27,79 27,1-53,52 53,-26-53</inkml:trace>
  <inkml:trace contextRef="#ctx0" brushRef="#br1" timeOffset="121963">29051 5688,'53'0,"-26"0,52 0,-26 0,0 0,53 0,0 0,-1 53,28-53,-54 0</inkml:trace>
  <inkml:trace contextRef="#ctx0" brushRef="#br1" timeOffset="122158">29977 5794,'27'0,"-1"0,27 0,27 0,-28 0,-25 0,-1 0,-26 53,0-53,-26 26</inkml:trace>
  <inkml:trace contextRef="#ctx0" brushRef="#br1" timeOffset="122292">30163 6032,'79'0,"27"0,-27 0,0 0,1 53,-54-53</inkml:trace>
  <inkml:trace contextRef="#ctx0" brushRef="#br1" timeOffset="122870">31168 5768,'0'-53,"0"26</inkml:trace>
  <inkml:trace contextRef="#ctx0" brushRef="#br1" timeOffset="123140">31168 5688,'0'0</inkml:trace>
  <inkml:trace contextRef="#ctx0" brushRef="#br1" timeOffset="124840">31274 5556,'-27'0,"-26"0,27 0,-27 0,27 0,-1 53,-26-53,27 0,-1 0,-26-27,53-26,0 1,0-28,27 80,-27-26,53 26,0-27,-27 27,27 0,-27 0,1 0,26 0,-53 27,53-27,-53 79,0-52,0-1,0 0,0 54,0-27,-53 26,53-26,-53 26,53-26,-53-26,53 52,-53-79,27 0,26-26,-27-1,27 1,0-27,-53 53,53-27,0 1,27 26,52 0,-52 0,25 0,1 0,0 0,-26 0,26 0,-53 0,26 0,27 53,-26-53,25 53,-25-53,-1 0,27 0,-26 0,-1 0,-26-27,53 1,-53-1,0-52,0 53,0-1,0 54,0-1</inkml:trace>
  <inkml:trace contextRef="#ctx0" brushRef="#br1" timeOffset="125012">32094 5873,'53'0,"-53"53</inkml:trace>
  <inkml:trace contextRef="#ctx0" brushRef="#br1" timeOffset="133392">2037 8334,'27'-26,"-27"-1,0-26,0 27,-53 26,-27 0,28 0,25 26,-26 1,27 26,26-27,-53 53,79-52,1-27,-1 0,54 0,-28 0,1-27,-26 27,-27-26,79 26,-79-26,27 26,-1 26,27 27,-26 26,25-79</inkml:trace>
  <inkml:trace contextRef="#ctx0" brushRef="#br1" timeOffset="133639">2381 8069,'27'0,"-27"27,53 26,-53 26,26-26,-26 27,0-1,0 0,0-26,0 27,-26-54,-1 27,-26-53,27 53,-27-53</inkml:trace>
  <inkml:trace contextRef="#ctx0" brushRef="#br1" timeOffset="133938">2672 8678,'53'-26,"-53"26</inkml:trace>
  <inkml:trace contextRef="#ctx0" brushRef="#br1" timeOffset="135086">4128 7911,'0'-27,"-53"27,0 0,0 0,-27 0,1 0,26 0,-26 0,52 0,27 53,-53-53,53 53,0 0,0-27,27 27,52 53,-79-79,53 52,-53-26,0 0,0 0,0 0,0 0,-26-53,-1 26,-26-26,27 0,-1 0,-26 0,53 0,0-26,27 26,-1 0,27 0,27 0,-1 0,27-53,-27 53,1-53,-1 53,0-80,-52 28,-27 25,53 1,-53-27,0 0,-27 53,27-27,-26 27,-1 0,-26 0,53 53,0-53,53 27,-26-27,26 0,53 53,-54-53,1 26,0-26,0 79,-53-52,0-1,0 1,0 26,0-53,0 26,-53-26,53 0,0-53,27 53,-27-79,26 79,-26-79,27 79,-27-27,53 27,26 0,-26 0,26 0,-52 0</inkml:trace>
  <inkml:trace contextRef="#ctx0" brushRef="#br1" timeOffset="135295">5106 8228,'0'27,"0"-1,0 27,0 0,0 0,0 0,0 0,0 0</inkml:trace>
  <inkml:trace contextRef="#ctx0" brushRef="#br1" timeOffset="135470">5239 8043,'26'-26,"-26"-27,53 79,-53 27</inkml:trace>
  <inkml:trace contextRef="#ctx0" brushRef="#br1" timeOffset="136054">5318 8493,'53'0,"-26"0,-1 0,0 0,27 0,-26 0,26 0,-27 0,-26-80,53 54,-53 0,0-54,-53 80,27 0,-27 0,26 53,27-26,-53-1,53 27,0-27,27 1,26-27,53 53,79-53,-26 0,-1-53,1 0,-27-26,-52 52,-54-26,-26 0,0 53,-26-26,-27 26,26 0,1 0,26 0,0 53,0-27,53-26,0 80,0-80,0 52,0 1,-53-26,-27 26,-26 0,-53-27,27-26,52 53</inkml:trace>
  <inkml:trace contextRef="#ctx0" brushRef="#br1" timeOffset="136940">7752 8255,'0'-53,"0"26,-26-52,-80 52,53 27,0 0,0 0,27 0,-27 27,53-1,-27 27,27-26,0 26,27-53,-1 26,27-26,27 0,-54 0,1 0,25 0,1-53,-26 53,52 27,-52-27,-1 53,27-53</inkml:trace>
  <inkml:trace contextRef="#ctx0" brushRef="#br1" timeOffset="137381">8070 7620,'0'-53,"26"53,-26 26,0 54,-53 25,53 54,-53-53,53-27,0 1,0-1,0-26,0-26,53-27,27 0,-54 0,27-27,0-26,-27 27,27 26,-53-27,27 27,-1 0,-26 0,0 27,0-1,0 27,-26 0,-1-53,-52 53,26-53,27 0,-27 0</inkml:trace>
  <inkml:trace contextRef="#ctx0" brushRef="#br1" timeOffset="137695">8652 8255,'-27'26,"27"27,0-26,0 25,53-52,-26 0,26 0,0 0,-53-52,0 25,0 1,0-27,-27 26,-26-26,27 53,26 53</inkml:trace>
  <inkml:trace contextRef="#ctx0" brushRef="#br1" timeOffset="138026">9022 8255,'0'26,"0"27,0-26,0-1,53-26,0 79,-26-79,26 0,-27 0,27 0,-53-79,53 53,-53-27,0 26,0-26,26 53,-26 27,0 26,53-27,27 27</inkml:trace>
  <inkml:trace contextRef="#ctx0" brushRef="#br1" timeOffset="138281">9895 7752,'0'26,"-26"27,26 27,0-1,0 0,0-26,0 0,0 0,0 0,26 27,1-54</inkml:trace>
  <inkml:trace contextRef="#ctx0" brushRef="#br1" timeOffset="138476">9737 8096,'26'-53,"54"53,-54 0,27 0,26 0,-26 26,0-26,0 0</inkml:trace>
  <inkml:trace contextRef="#ctx0" brushRef="#br1" timeOffset="141001">12065 8017,'0'-27,"0"1,26-27,1 53,-1 0,54 0,-27 0,0 0,-27 26,27 54,-53-54,0 53,0-26,-26 0,-27 0,53-26,-53-1,53 27,0 0,0-27,53-26,0 0,-1 53,28-53,-27 0,0 0,-27 0</inkml:trace>
  <inkml:trace contextRef="#ctx0" brushRef="#br1" timeOffset="141295">12039 8255,'0'-27,"0"27,0-53,26 53,53 0,-26 0,-26 0,-1 0,27 27,0-27,0 0,26 26,-26-26</inkml:trace>
  <inkml:trace contextRef="#ctx0" brushRef="#br1" timeOffset="141528">12859 8255,'0'-53,"53"53,-27 0,27 0,-26 0,-1 0,27 0,-27 26</inkml:trace>
  <inkml:trace contextRef="#ctx0" brushRef="#br1" timeOffset="141686">13018 8413,'26'0,"27"-26,-27 26,1 0,-1 0,-26 26</inkml:trace>
  <inkml:trace contextRef="#ctx0" brushRef="#br1" timeOffset="142332">13811 7964,'53'-27,"27"27,-54 0,0 0,54 0,-27 0,0 0,0 0,-27 0</inkml:trace>
  <inkml:trace contextRef="#ctx0" brushRef="#br1" timeOffset="142915">14711 7514,'26'-27,"54"27,-27 0,0 0,-1 0,1 0,-26 0,-27 27,0-1,-27 27,1-26,-1 26,-25-27,25-26,27 53,-53-53,53 53,0-27,53-26,-26 0,25 0,1 27,27-27,-54 0,1 0</inkml:trace>
  <inkml:trace contextRef="#ctx0" brushRef="#br1" timeOffset="143234">14473 8175,'0'0,"79"0,0 0,1-53,26 53,0 0,26 0,-26 0,26 0,27 0,-53 0,-27 0,0 27,-52-27,-27 26,0 1</inkml:trace>
  <inkml:trace contextRef="#ctx0" brushRef="#br1" timeOffset="143636">15214 8361,'0'0,"26"0,27 0,-27 0,1 0,-27 0,53 0,-53 52,-27-52,1 106,-27-106,53 27,-27-27,27 26,0-26,53 53,-26-53,26 27,26-27,-79 52,27-52,-27 27,0-27,-53 26,0-26,0 0,0 53,26-53</inkml:trace>
  <inkml:trace contextRef="#ctx0" brushRef="#br1" timeOffset="144171">16404 8202,'0'-27,"53"27,-79 0</inkml:trace>
  <inkml:trace contextRef="#ctx0" brushRef="#br1" timeOffset="152159">27702 6958,'0'-26,"0"-27,0 79,0 27,0-26,0 26,0 0,0-1,53 1,-53 0,0 27,0-27,0-1,0 1,0 0,0 0,0 27,0-27,0-1,0 1,0 27,0-27,0 52,0-25,0 26,26-53,-26 26,0 0,0 1,53-1,-53 27,0-27,0 1,0-1,0 0,53 1,-53-27,0 26,0-26,0 53,0-53,0 0,0 0,0 0,0-1,0 28,0-27,0 0,0-27,0 53,0-26,0 0,0 0,0 0,0 0,0 26,0-26,0 0,0 27,0-1,0 0,0 1,0-1,27 1,-27-28,0 1,0 0,0 0,0 0,0 0,0-27,0-26</inkml:trace>
  <inkml:trace contextRef="#ctx0" brushRef="#br1" timeOffset="154529">23574 9392,'27'0,"26"0,-27 0,1 0,-1 0,54 0,-28 0,28 0,-1 0,1 0,-1 0,27 0,0 0,-27 0,27-53,-27 53,27 0,-27 0,1-52,-1 52,1 0,-1 0,0 0,27 0,-27 0,1 0,-1 0,27 0,26 0,27 0,-27 0,27 0,0 0,-27 0,27 0,-27 0,27 0,-27 0,1 0,-28 0,1 0,0 0,0 0,26 0,-26 0,26 26,-26-26,0 0,0 0,0 0,26 0,-26 0,0 0,-27 0,27 53,26-53,-26 0,0 0,-27 0,1 0,-1 0,27 0,-27 0,27 0,-27 0,1 0,-1 0,0 0,1 0,-1 0,-26 0,0 0,26 0,1 0,-1 0,27 0,-27 0,-26 0,0 0,27 0,-28 0,1 0,27 0,-27-27,0 27,0 0,-1 0,28 0,-27 0,0 0,0 0,-1 0,28 0,-27 0,26 0,1 0,-1 0,0 0,-26 0,0 0,26 0,1 0,-27 0,26 0,-26 0,0 0,0 0,26 0,-26 0,0 0,0 0,0 0,-27 0,27 0,-26 0,26 0,-27 0,1 27,26-27,-27 0,0 0,27 0</inkml:trace>
  <inkml:trace contextRef="#ctx0" brushRef="#br1" timeOffset="156801">26432 9154,'0'-53,"0"80,0-1,-27 1,27 26,0-27,0 53,0-52,0 26,-52-53</inkml:trace>
  <inkml:trace contextRef="#ctx0" brushRef="#br1" timeOffset="157136">26114 9842,'0'-26,"0"26,53 0,0 26,-26-26,26 0</inkml:trace>
  <inkml:trace contextRef="#ctx0" brushRef="#br1" timeOffset="157647">26485 9631,'26'0,"-26"-53,80 53,-27 0,-1 0,1 0,-26 0,26 26,-53 1,0-27,-53 79,26-79,-26 79,27-79,26 27,0-1,0 27,53-53,26 0,-79 27,27-27,-27 26</inkml:trace>
  <inkml:trace contextRef="#ctx0" brushRef="#br1" timeOffset="157976">26405 10213,'27'0,"26"-27,26 27,-52 0,26 0,-1 0,28 0,-27 0,0 0,-27 0,27 0,-26 0</inkml:trace>
  <inkml:trace contextRef="#ctx0" brushRef="#br1" timeOffset="158367">26670 10371,'0'0,"0"0,53 0,-27 0,-26 0,0 53,-26 27,-27-80,53 26,26-26,1 0,-1 0,54 53,-54-53,1 0,-27 26,0 1,0-27,-80 79,1-52,0-27,-1 79,1-79,52 0</inkml:trace>
  <inkml:trace contextRef="#ctx0" brushRef="#br1" timeOffset="159080">26749 9869,'0'26,"27"-26,-1 0,1 0,52 0,-26 0,0 0,-27 0,27 0,-26 0</inkml:trace>
  <inkml:trace contextRef="#ctx0" brushRef="#br1" timeOffset="159912">31327 9154,'0'-53,"0"106,0-26,0-1,0 27,0-26,0-1,0 27,26 53,-26-80</inkml:trace>
  <inkml:trace contextRef="#ctx0" brushRef="#br1" timeOffset="160340">31459 9789,'53'-26,"0"26,-27 0,54 0,-80 53,0 26,0-52,0-1,-53 27,26 0,27-27,27-26,-1 53,54-53,-28 0,1 0,0 0,0 0</inkml:trace>
  <inkml:trace contextRef="#ctx0" brushRef="#br1" timeOffset="162034">28231 9604,'-53'0,"27"0,26 0,-27 0,27 27,-53 25,53-25,0 26,0-53,0 26,53-26,0 0,-26 0,26 0,-27 0,-26 0,0-53,26 53,-26-26,0-1,0 27,0-52,-26 52,26-27,-53 27,27 0,-1 0,-52 0,52 0,1 0,-54 0</inkml:trace>
  <inkml:trace contextRef="#ctx0" brushRef="#br1" timeOffset="166159">16801 7673,'0'-27,"-53"27,53 0,0 27,0 52,0 0,0 1,0-1,0 0,0-26,0 0,0 0,53 0,26-53,-26 0,0 0,0-26,27-54,-54 27,-26 0,53 1,-53-28,0 54,-27-1,1 27,0 0,26 27,-80-1,80 27,0-26,0-1,27 27,52-27,0-26,27 0,27 0,-28 0,28-79,-54 26,-26-26,-53 26,26-27,-26 1,0 0,0 26,0 0,-26 53,26-53,-53 53,27 0,26 53,0 0,0 26,0-26,0 26,-53-26,53 0,0 0,0 27,26 25,-26-52,53 0,-53 0,26-26,27-1</inkml:trace>
  <inkml:trace contextRef="#ctx0" brushRef="#br1" timeOffset="166414">17568 7911,'0'-27,"27"27,-27-53,79 53,-52 0,26 0,-27 0,0 27,54-27,-27 0</inkml:trace>
  <inkml:trace contextRef="#ctx0" brushRef="#br1" timeOffset="170861">18415 7593,'0'-26,"0"26,79 0,-26 0,0 0,-53 0,27 53,-27-27,0 27,0-26,0 25,0-25,-27-1,27 27,0 0,27 0,26-53,0 53,26-53,0 0,1 0,-54 0</inkml:trace>
  <inkml:trace contextRef="#ctx0" brushRef="#br1" timeOffset="171163">18389 7831,'0'0,"26"0,27 0,-27 0,1 0,52 0,-26 0,0 0,26 0,-26 0,0 0</inkml:trace>
  <inkml:trace contextRef="#ctx0" brushRef="#br1" timeOffset="171573">19103 7884,'26'0,"27"0,0-26,0 26,27 0,-1 0,0-53,-52 53</inkml:trace>
  <inkml:trace contextRef="#ctx0" brushRef="#br1" timeOffset="171940">19315 7699,'0'53,"0"-27,0 1,0 26,0 0,0 0,0 0,0 26,0 0,0-26</inkml:trace>
  <inkml:trace contextRef="#ctx0" brushRef="#br1" timeOffset="173439">19764 7382,'0'-27,"27"27,52 0,-26 0,-26 0,-1 0,-26 0,0 53,0-27,0 1,-79 26,52 0,27 0,0-27,27-26,26 0,0 0,52 0,-52 0,-26 0</inkml:trace>
  <inkml:trace contextRef="#ctx0" brushRef="#br1" timeOffset="173711">19817 7831,'0'-26,"27"26,-1 0,27 0,53 0,-27 0,1 0,-27 0,0 0,-27 0</inkml:trace>
  <inkml:trace contextRef="#ctx0" brushRef="#br1" timeOffset="174124">20003 8122,'0'-53,"0"53,26 0,27 0,-53 27,0-1,0 1,-27-27,27 53,27-53,-1 26,27-26,27 53,-27-53,-27 27,-26 26,-26-1,-27-52,-27 27,27-27,0 0,27 0</inkml:trace>
  <inkml:trace contextRef="#ctx0" brushRef="#br1" timeOffset="174551">20638 7805,'0'-27,"26"27,27 0,-27 0,1 0,52 27,-79 26</inkml:trace>
  <inkml:trace contextRef="#ctx0" brushRef="#br1" timeOffset="174693">20690 8069,'53'0,"-26"0,26 0,-53 0,79 0,0 0</inkml:trace>
  <inkml:trace contextRef="#ctx0" brushRef="#br1" timeOffset="178495">21458 7461,'0'0,"0"79,0-26,0-26,0-1,0 27,0-26,0 25,0-25,0-27,0 53,26-53,27 0,-26 0,-1 0,27 0,-53-53,53 26,-53 1,26-27,-26 27,53-27,-53 79,27 54,-27-54,53 27,-27 0,-26-27,53-26,-27 0,-26 0,27 0,-27-26,53 26,-53-53,0 26,0 1,0 0,0-27,0 26,0 27,-27 0</inkml:trace>
  <inkml:trace contextRef="#ctx0" brushRef="#br1" timeOffset="180857">8281 9392,'0'0,"0"0,27 0,26 0,-27 0,1 0,-1 0,27 0,-53 0,0 53,0 0,-26-53</inkml:trace>
  <inkml:trace contextRef="#ctx0" brushRef="#br1" timeOffset="180993">8387 9578,'-53'0,"53"53,53-53,-26 0,-1 0,27 0,0 0,-26 0,25 0,-52-27</inkml:trace>
  <inkml:trace contextRef="#ctx0" brushRef="#br1" timeOffset="181187">8705 9419,'26'0,"1"0,-27 26,0 27,0 0,0 0,0 0,0 0,0 0</inkml:trace>
  <inkml:trace contextRef="#ctx0" brushRef="#br1" timeOffset="181922">10557 9392,'0'-53,"0"53,53 0,-27 0,27 0,0 0,26 53,-79-26,53 26,-53-27,0 1,0-1,0 27,0 0,-79 0,79-27,0 27,0-26,53-27,26 0,1 0,-27 0,-27 0</inkml:trace>
  <inkml:trace contextRef="#ctx0" brushRef="#br1" timeOffset="182163">10557 9604,'0'-26,"26"26,54 0,-27 0,0 0,-1 0,28 0,-27 0</inkml:trace>
  <inkml:trace contextRef="#ctx0" brushRef="#br1" timeOffset="184450">11695 9604,'0'-26,"26"26,27 0,-27 0,1 0,26 0,-27 0</inkml:trace>
  <inkml:trace contextRef="#ctx0" brushRef="#br1" timeOffset="184660">11748 9763,'52'0,"1"0,-26 0,-1 0,27 0,0 0</inkml:trace>
  <inkml:trace contextRef="#ctx0" brushRef="#br1" timeOffset="185896">13653 9366,'-53'0,"53"0,26 0,1 0,25 0,1 0,27 0,-27 0,26 0,-26 0</inkml:trace>
  <inkml:trace contextRef="#ctx0" brushRef="#br1" timeOffset="186324">14314 8890,'26'0,"1"0,26 0,-27 26,-26 1,0 26,0-1,0-52,0 27,0-1,53-26,0 0,26 0,27 0,0 0,-26 0,-1 0</inkml:trace>
  <inkml:trace contextRef="#ctx0" brushRef="#br1" timeOffset="186640">14288 9525,'0'0,"52"0,-25 0,52-53,-26 53,0 0,26 0,1 0,-1 0,1 0,-27 0,26 0,-26 0,0 0,-27 0</inkml:trace>
  <inkml:trace contextRef="#ctx0" brushRef="#br1" timeOffset="187022">14711 9710,'53'0,"-27"0,1 0,26 0,-27 0,1 0,25 0,-52 26,-26 1,-27 26,0-27,0-26,53 80,0-54,53-26,0 0,26 26,1-26,-1 0,-52 0,-27 80,-53-54,0 27,-27-26,28 52,-1-79</inkml:trace>
  <inkml:trace contextRef="#ctx0" brushRef="#br1" timeOffset="187606">15769 9419,'0'0,"53"0,0 0,26 0,27 0,27 0,-28 0,-52 0,-26 0</inkml:trace>
  <inkml:trace contextRef="#ctx0" brushRef="#br1" timeOffset="187833">16113 9287,'0'-53,"0"53,0 53,0-27,0 0,0 1,0 52,27-26,-27 0,26 0,53-53</inkml:trace>
  <inkml:trace contextRef="#ctx0" brushRef="#br1" timeOffset="189676">16933 9181,'0'26,"0"1,0-1,0 27,0-27,0 1,0-1,27-26,-27 53,53-53,26 27,-26-27,0 0,0 0,0-80,-53 54,53 26,-53-53,26 53,-26-26,53 52,-53 27,53-53,-53 53,26-53,-26 53,53-53,-26 0,-1 0,27-27,-26-26,-27 27,53 26,-53-53,0 27,0-1,0-26,-27 53,27-26,-26 26,26 0</inkml:trace>
  <inkml:trace contextRef="#ctx0" brushRef="#br1" timeOffset="192286">2646 11033,'0'-27,"0"-26,-53 27,53 0,-27-27,1 53,-53 0,79 0,-53 53,26-1,-26 1,27 27,26-1,-79 0,79 1,-53 26,53-27,0-26,0 0,0 0,0 0,26 26,-26-26,27-27,-27 27</inkml:trace>
  <inkml:trace contextRef="#ctx0" brushRef="#br1" timeOffset="192534">2037 11536,'0'0,"53"-53,27 53,25 0,28 0,-1 0,-53 0,-26 0</inkml:trace>
  <inkml:trace contextRef="#ctx0" brushRef="#br1" timeOffset="192757">2990 11377,'53'0,"-27"-27,54 27,-28 0,28 0,-54 0</inkml:trace>
  <inkml:trace contextRef="#ctx0" brushRef="#br1" timeOffset="192907">3175 11615,'53'0,"0"0,0 0,0 0</inkml:trace>
  <inkml:trace contextRef="#ctx0" brushRef="#br1" timeOffset="193556">5345 10001,'-27'26,"27"54,-53-1,53 53,-53 1,53 52,-53-53</inkml:trace>
  <inkml:trace contextRef="#ctx0" brushRef="#br1" timeOffset="194222">4260 11192,'26'0,"1"0,26 0,26 0,0-27,27 27,0 0,132-53,-26 53,0 0,26 0,-27 0,-25-53,-54 53,27 0,-1 0,-52 0,0 0,0 0,0 0,-1 0,-25 0,-27 0,0 0,0 0,0 0,26 0,-26 0,0 0,26-53,27 53,26 0,1 0,25 0,-25 0,25 0,28 0,-54 0,0 0,-53-26,-26 26,-26 0,-54 0,1 0</inkml:trace>
  <inkml:trace contextRef="#ctx0" brushRef="#br1" timeOffset="195503">4207 11615,'0'-53,"0"27,0-1,53 27,0 0,-27 0,54 0,-54 27,-26-1,0 27,0 0,0 0,-26-53,26 26,0 27,26 0,0-53,54 26,-54-26,-26 53,27-53,-27 53,0 0,-53-53,-27 80,28-80,-1 53,0-53</inkml:trace>
  <inkml:trace contextRef="#ctx0" brushRef="#br1" timeOffset="196053">4789 11641,'0'-53,"0"27,0 26,53 0,0 0,0 0,0 0,-27 0,-26 106,0-80,0 1,0-1,0-26,-53 80,27-54,26 27,26 0,27-53,0 26,0-26,-27 0,-26 80,53-80</inkml:trace>
  <inkml:trace contextRef="#ctx0" brushRef="#br1" timeOffset="196335">4683 11932,'0'-53,"0"53,53 0,0-26,53 26,0 0,-1 0,28 0,-80 0,-27 0</inkml:trace>
  <inkml:trace contextRef="#ctx0" brushRef="#br1" timeOffset="196614">5609 11906,'80'-27,"-1"27,-26 0,0 0,26 0,-26-52,0 52,-27 0</inkml:trace>
  <inkml:trace contextRef="#ctx0" brushRef="#br1" timeOffset="196832">5847 11721,'0'-27,"0"27,-26 53,26 0,0 0,0 0,0 26,0 1,0 26,0-54,53-52</inkml:trace>
  <inkml:trace contextRef="#ctx0" brushRef="#br1" timeOffset="197192">6191 11694,'53'-53,"-26"53,-27-26,53 26,-1 26,-52 1,0 26,0-27,0 1,-26 26,-53-1,79-25,0 26,53-53,26 0,0 0,27 0,-26 0,-28 0,-52-27</inkml:trace>
  <inkml:trace contextRef="#ctx0" brushRef="#br1" timeOffset="197402">6747 11588,'0'27,"0"26,0 26,0 1,0 25,-27 28,-25 52,-28 27,1-107,26-25</inkml:trace>
  <inkml:trace contextRef="#ctx0" brushRef="#br1" timeOffset="198166">3969 11588,'-27'106,"-26"-26,27-1,-27 27,53-27,-53 1,53-1,0 0,79 27,1-53,52 0</inkml:trace>
  <inkml:trace contextRef="#ctx0" brushRef="#br1" timeOffset="199373">8864 11006,'0'0,"52"0,-25 0,-1 0,54 0,52 0,53 0,0 0,27 0,53-79,-1 79,-52 0,-27 0,-53 0,1 0,-54 0,-26 0,-26 0,-27 26</inkml:trace>
  <inkml:trace contextRef="#ctx0" brushRef="#br1" timeOffset="200132">7144 11562,'-53'53,"53"-27,-53 54,53-27,-53 26,53 0,0 1,0-1,26 1,1-1,52-53,1 27,-1-53,0 53,1-53</inkml:trace>
  <inkml:trace contextRef="#ctx0" brushRef="#br1" timeOffset="200732">8043 11694,'-26'0,"-53"0,26 0,0 27,0-27,-27 0,54 0,-1-27,27-26,0 53,0-53,27 53,-27-26,53 26,26 0,-26 0,-53 26,53 1,-53 52,53-26,-53 0,0 0,0 26,0-26,-53 0,27-26,-1-27,27 53,-53-53,53-27,0-26,0 27,27 26,-1 0,1 0,26 0,-1 0,-25 79,52-79,-52 53,26-26,-27-27</inkml:trace>
  <inkml:trace contextRef="#ctx0" brushRef="#br1" timeOffset="200955">8599 12012,'53'0,"0"0,-27-53,27 53,0 0,26 0,-26 0,0 0,0 0,0 0</inkml:trace>
  <inkml:trace contextRef="#ctx0" brushRef="#br1" timeOffset="201894">9419 11668,'0'26,"0"27,0 0,0 0,0 0,0 26,0-52,80-1,-28 27,1-53,27-26,-80-27,26 0,-26 0,53 0,-53 0,0 27,0 26,0 53,0-80,0 27</inkml:trace>
  <inkml:trace contextRef="#ctx0" brushRef="#br1" timeOffset="202919">9181 11615,'0'-53,"27"53,25 0,28 0,26 0,-1 0,28 0,-80 0,-27 26,-26 1,0 52,0-26,-26 27,-1-54,-52 27,52-27,27 1,0 26,0 0,0-27,53-26,0 80,27-80,-1 0,27 26,-27-26,-52 0</inkml:trace>
  <inkml:trace contextRef="#ctx0" brushRef="#br1" timeOffset="203183">9340 11985,'0'-53,"0"53,26 0,27 0,0 0,26 0,1 0,26 0,0 0,-27 0,0 0,27 0,-53 0,0-26</inkml:trace>
  <inkml:trace contextRef="#ctx0" brushRef="#br1" timeOffset="203399">10345 11641,'0'0,"0"53,53 27,-53-27,53-1,-53 28,0-1,0 1,0-1,-53 27,27-27,-27 1,53-54</inkml:trace>
  <inkml:trace contextRef="#ctx0" brushRef="#br1" timeOffset="204998">12303 11350,'53'0,"-26"0,25 0,1-53,-26 53,-27 27</inkml:trace>
  <inkml:trace contextRef="#ctx0" brushRef="#br1" timeOffset="205193">12277 11562,'26'0,"54"0,-80 26,52-26,-25 0,26 0</inkml:trace>
  <inkml:trace contextRef="#ctx0" brushRef="#br1" timeOffset="206519">16087 9974,'0'27,"0"52,0 1,0-1,0 0,0 1,0-1,-53 53,53-52,0-54</inkml:trace>
  <inkml:trace contextRef="#ctx0" brushRef="#br1" timeOffset="207527">14446 11033,'0'0,"27"0,26 0,0 0,26 0,27 0,26 0,80 26,-1-26,1 0,-27 0,0 0,1 0,-54 0,27 0,-27 0,0 0,-26 0,-26 0,-1 0,0 0,1 0,25 0,54 0,-26 0,25 0,27 0,1 0,25 0,1 0,53 0,-54 0,27 0,27 0,-53 0,-1 0,27 0,-26 0,0 0,-27 0,0 0,0 0,1 0,-28 0,28 0,-28 0,28 0,-1 0,-53 0,27 0,-27 0,0 0,-52 0,-27 0,-27 0,1 0,-54 0,1 0</inkml:trace>
  <inkml:trace contextRef="#ctx0" brushRef="#br1" timeOffset="209706">14129 11985,'0'-26,"26"26,27 0,-26 0,26 0,26 0,0 0,1 0,-54 26,-26 1,0-1,0 1,-79 52,-27 0,27-52,26 26,53-27,-27-26,27 53,0 0,53-53,-26 27,-1-27,-26 52,53-52,-53 27,0-1,-27-26,1 53,-27-53,-26 53,26-53,0 53</inkml:trace>
  <inkml:trace contextRef="#ctx0" brushRef="#br1" timeOffset="210353">14764 11827,'0'-53,"-27"79,-26 53,53-52,-53 52,53-26,0 53,0 26,0 27,0 0,53 0,-53-54,106-52</inkml:trace>
  <inkml:trace contextRef="#ctx0" brushRef="#br1" timeOffset="211091">15108 11932,'0'0,"-53"0,79 0,1 0,-1 0,27 0,0 27,0-27,-27 0,27 0</inkml:trace>
  <inkml:trace contextRef="#ctx0" brushRef="#br1" timeOffset="211508">15505 11668,'26'0,"-26"-27,53 27,0 0,0 0,-27 0,27 53,-53 0,-26 0,-1-53,27 53,-53-53,53 53,0-27,0 1,27-27,-1 0,27 53,27-53,-28 0,-25 0,-27 26</inkml:trace>
  <inkml:trace contextRef="#ctx0" brushRef="#br1" timeOffset="211799">15452 12197,'53'0,"-27"0,1 0,52 0,0 0,1 0,-1 0,0 0,-26 0,0 0,0 0,0 26,-53 1</inkml:trace>
  <inkml:trace contextRef="#ctx0" brushRef="#br1" timeOffset="212227">15663 12462,'0'-27,"0"27,27 0,-1 0,27 0,-53 53,53-53,-53 53,0 0,0-27,-79-26,79 53,26-53,-26 27,80-27,-54 53,27-53,-53 26,-27 1,-25-27,-1 52,0-52,0 0</inkml:trace>
  <inkml:trace contextRef="#ctx0" brushRef="#br1" timeOffset="216156">16378 12250,'0'0,"26"0,80 0,-53 0,0 0,0 0,0 0,0 0</inkml:trace>
  <inkml:trace contextRef="#ctx0" brushRef="#br1" timeOffset="216396">16563 12144,'0'-26,"0"52,0 1,0-1,0 53,0-26,0 27,0-27,0-27</inkml:trace>
  <inkml:trace contextRef="#ctx0" brushRef="#br1" timeOffset="216974">16960 12118,'0'0,"0"26,0 27,0 0,0 0,0 0,0 0,0 0,0-27,53-26,-53 26,53-26,-53 0,26-26,-26-53,53 26,-53 26,0 1,26 52,-26 1,0 26,53 0,-26-27,26-26,-27-53,-26-26,0-1,53 1,-53 0,0 26,0 26,27 27,-27 27,0-1</inkml:trace>
  <inkml:trace contextRef="#ctx0" brushRef="#br1" timeOffset="218938">17621 11906,'27'0,"-1"0,27 0,0 53,-53 0,53 0,-53 26,53-26,-53 26,0 27,0-26,-27-28,1 1,-27 0,27-26,-27-27,26 53,1-53,26 0</inkml:trace>
  <inkml:trace contextRef="#ctx0" brushRef="#br1" timeOffset="219208">18018 12541,'27'0,"26"0,-1 0,-25 0,-1 0,27 0,27 0,-27 0,-27 0</inkml:trace>
  <inkml:trace contextRef="#ctx0" brushRef="#br1" timeOffset="219434">18230 12329,'0'-53,"0"80,0 52,0-26,0 0,0 0,0 0,0 26,0-52,0-1</inkml:trace>
  <inkml:trace contextRef="#ctx0" brushRef="#br1" timeOffset="219856">18574 12250,'26'0,"27"0,27 0,-80 26,0 27,0-26,0-1,0 27,-27-26,1 25,-27-52,53 53,-27-26,27-1,27-26,-1 0,54 53,-28-53,-25 0,-1 0,27 0,-53 0</inkml:trace>
  <inkml:trace contextRef="#ctx0" brushRef="#br1" timeOffset="220627">18918 11721,'26'-27,"27"27,-53-26,53 26,-27 0,27 0,27 0,52 0,-53 0,1 0,-54 0,1 0,-27 26,0 27,0 27,0-54,0 27,0 26,0 1,0-1,0 0,0 27,0-26,0-1,0 27,0-27,0-26,0 0,0 0,0-27,0 1,0 26,-53-27,26 27,-26 0,27-53,26 27,-26-27,-1 0,-26-27,53-26</inkml:trace>
  <inkml:trace contextRef="#ctx0" brushRef="#br1" timeOffset="222494">14790 11721,'0'0,"-26"0,-27 0,53-27,-27 27,1 0,26 0,0 53,0 27,0-54,0 27,0-27,0 1,0 26,-53-27,53 1,0 26,0-27,-26-26,26 53,-27-53,27 53,0 26,0-52,0-1,0 27,0 0,0 0,0-27,0 27,0-26,0-1,0 54,0-54,0 1,0 25,53 1,26-53,-26 27,27-27,-1 0,0 53,1-53</inkml:trace>
  <inkml:trace contextRef="#ctx0" brushRef="#br1" timeOffset="225808">20188 11747,'0'0,"-27"-53,-52 53,52-26,-25 26,52-53,-53 53,26 0,1 0,26 53,-80-27,80 1,-26 26,26 0,-53-1,53 28,0-1,0 1,0-1,0 0,26 1,-26-1,0 0,0-26,0 27,0-54,0 1,0 26,0-53,0 26,-53-26,53 27,0 25,0-25,0-1,0 1,27-27,26 53,26-53,-52 0,26 0,0 0,26 0</inkml:trace>
  <inkml:trace contextRef="#ctx0" brushRef="#br1" timeOffset="227323">20161 12144,'27'0,"26"0,-27 0,1 0,25 0,-25 27,52 25,-79 28,0-54,0 1,-53-27,27 79,-27-26,27-53,26 53,-27-53,27 26,0 27,0-26,27-27,25 53,-25-53,26 0,-27 0,1 0,26 0,-27 0,1 0,26 0,-27 0</inkml:trace>
  <inkml:trace contextRef="#ctx0" brushRef="#br1" timeOffset="227637">20743 12488,'0'-26,"53"26,-26 0,26 0,-27 0,1 0,52 26,-53-26</inkml:trace>
  <inkml:trace contextRef="#ctx0" brushRef="#br1" timeOffset="227984">21669 12065,'-26'0,"26"26,-53 1,0 52,53-26,-53 0,53 26,0 1,0 25,0 28,27-80,26 26,-1 0,54-26,-26 0,-1-53</inkml:trace>
  <inkml:trace contextRef="#ctx0" brushRef="#br1" timeOffset="228718">21802 12197,'0'0,"53"0,-27 0,1 0,25 0,-25 0,-1 0,1 0,26 0</inkml:trace>
  <inkml:trace contextRef="#ctx0" brushRef="#br1" timeOffset="229190">22199 11827,'0'-27,"26"27,27 0,0 0,-53 0,26 0,-26 27,0 25,0-25,0-1,0 27,0-26,0-1,0 27,0-53,27 27,52-27,1 0,-1 53,0-53,-26 0</inkml:trace>
  <inkml:trace contextRef="#ctx0" brushRef="#br1" timeOffset="229520">22093 12488,'26'0,"1"0,26-26,26 26,27 0,-27 0,1 0,-1 0,0 0,-52 0,26 52</inkml:trace>
  <inkml:trace contextRef="#ctx0" brushRef="#br1" timeOffset="229939">22543 12673,'0'0,"-27"0,27-26,0 26,27 0,25 0,-52 0,53 0,-53 26,-26 27,-27-53,0 27,0-27,53 53,0-27,27 27,-1-53,53 26,-26-26,-26 0,-27 27,0-27,-80 53,28-53,-1 0,26 26</inkml:trace>
  <inkml:trace contextRef="#ctx0" brushRef="#br1" timeOffset="230323">23230 12382,'0'0,"0"27,27-27,52 0,-26 0,0 0,26 0,-52 0</inkml:trace>
  <inkml:trace contextRef="#ctx0" brushRef="#br1" timeOffset="230577">23336 12250,'0'-27,"0"54,0-1,0 27,0 27,-26-27,26-1,0 1,0 27,0-54,0-26</inkml:trace>
  <inkml:trace contextRef="#ctx0" brushRef="#br1" timeOffset="231139">23707 12303,'0'-27,"0"27,0 27,-53 26,53-27,0 27,-27-26,27-1,0 27,0-27,0-26,27 0,52-26,-79-1,53 1,-53-27,27 53,-27 27,0 25,0-25,52-1,-25 27,26-53,-27 0,-26-53,27 0,-27-26,0-27,53 53,-53 27,0-1,0 27,0 27</inkml:trace>
  <inkml:trace contextRef="#ctx0" brushRef="#br1" timeOffset="231395">24289 12144,'0'27,"0"-1,0 0,0 27,0 27,0-27,0 26,-53 0,53-26,-53 27,0-54,27 27,-1-53,27 27,-79-27</inkml:trace>
  <inkml:trace contextRef="#ctx0" brushRef="#br1" timeOffset="232265">24686 11641,'26'0,"-26"-53,53 53,-27-26,1 26,26 0,-53 0,79 53,-79-27,27 27,-27 27,0-27,0-1,0 1,0 0,0 53,0-26,-53-1,53 27,-53 26,53-26,0 0,0-27,0 0,0-26,0 0,0-26,-27-27,27 26,-26-26,-53 53,52-53,-26 0,0 0,-26 0,52 0</inkml:trace>
  <inkml:trace contextRef="#ctx0" brushRef="#br1" timeOffset="237191">7223 14419,'27'0,"-27"-52,53 52,-1 0,1 0,-26 0,-1 0,-26 26,53-26,-53 26,-26 1</inkml:trace>
  <inkml:trace contextRef="#ctx0" brushRef="#br1" timeOffset="237380">7197 14631,'53'0,"0"0,-27 53,27-53,0 0</inkml:trace>
  <inkml:trace contextRef="#ctx0" brushRef="#br1" timeOffset="239336">10372 13705,'26'0,"1"0,26 0,26 0,0 0,1 0,-27 0,26 0,-53 0,1 0</inkml:trace>
  <inkml:trace contextRef="#ctx0" brushRef="#br1" timeOffset="239599">11404 13441,'0'-53,"26"53,-26 53,0 26,0-26,0 26,-53 1,53-1,-79 27,26-80</inkml:trace>
  <inkml:trace contextRef="#ctx0" brushRef="#br1" timeOffset="240190">9340 14208,'0'-27,"0"27,53 0,0 0,0 0,52 0,107 0,53 80,79-80,105 79,81-79,157 106,54-106,-106 53,-132-53,-106 0,-53 79,-106-79,-79 0,-80 0,-52 0,-27 27,-27-27,27 53,-53-53</inkml:trace>
  <inkml:trace contextRef="#ctx0" brushRef="#br1" timeOffset="242449">9631 15054,'0'27,"0"52,0-52,0 26,0-27,0 1,0 26,0-27,26 0,27-26,0 0,-26 0,26 0,-1-79,-52 0,53 79,-53 26,0 1,0-1,0 27,0-27,53-26,-53 27,27-27,26 0,-53-27,26 1,-26-53,0 26,0-27,0 27,0 27,0-27,0 106</inkml:trace>
  <inkml:trace contextRef="#ctx0" brushRef="#br1" timeOffset="242936">10980 14869,'0'-53,"0"80,-53-1,27 27,-27 0,26 0,-25 26,25 27,27-26,0 25,0 1,0 0,106 0,0-27,53 1,52-27,-52-53</inkml:trace>
  <inkml:trace contextRef="#ctx0" brushRef="#br1" timeOffset="243760">11536 14922,'0'-26,"26"26,1 0,-27 26,53 1,-53 26,0-27,26 0,-26 27,0 0,0-53,0 27,-53-27,53 53,27-53,-1 0,27 53,-26-53,-1 53,27-1,-27 1,-26 0,-26-53,-53 53,26-53,-27 0,27 0,0 27</inkml:trace>
  <inkml:trace contextRef="#ctx0" brushRef="#br1" timeOffset="244257">12118 15213,'0'53,"0"0,0 0,0 26,0-26,0-26,0-1,53-26,-27 53,1-53,52 0,-52-26,26-54,-53 27,52 0,-52 1,0 78,0 0,0 27,0 0,27-26,-27-1,53-26,-53 53,26-53,-26-53,53 0,-53-26,0 0,0-1,0 27,0 0,0 27,0 52,27-26</inkml:trace>
  <inkml:trace contextRef="#ctx0" brushRef="#br1" timeOffset="244505">13229 15531,'0'0,"27"0,26 0,-1 0,1 0,27 0,-27 0,0 0,0 0,-27 0,0 0</inkml:trace>
  <inkml:trace contextRef="#ctx0" brushRef="#br1" timeOffset="245358">14182 15451,'0'-26,"-27"26,27-53,-26 27,26-27,-53-27,53 54,0-27,0 0,0 0,0 0,0 27,26 26,-26-27,27 27,-27-53,53 53,0 0,26 0,-79 27,26-1,-26 1,0 26,0-1,0 1,0 0,0 0,-26 27,-27-27,27-1,26 28,-53-54,53 1,0 26,0-53,0 26,79-26,-26 0,-27 0,27 0,-53-79,-26 52,-1-26,-25 53,25-53,1 53,-27 0</inkml:trace>
  <inkml:trace contextRef="#ctx0" brushRef="#br1" timeOffset="245795">14711 14949,'53'0,"-27"53,-26-27,53 27,-53 0,0 26,0 27,0 0,0 0,-26 0,-54-1,1 1,-27-53,53 0,0-26,53 25,27-52</inkml:trace>
  <inkml:trace contextRef="#ctx0" brushRef="#br1" timeOffset="246760">11536 14922,'0'-26,"-53"26,26 0,27 53,-26-53,26 26,-53 27</inkml:trace>
  <inkml:trace contextRef="#ctx0" brushRef="#br1" timeOffset="260971">15584 14446,'0'-27,"0"27,79 0,-52 0,26 0,0 27</inkml:trace>
  <inkml:trace contextRef="#ctx0" brushRef="#br1" timeOffset="261151">15663 14684,'0'0,"27"0,-27 27,79-27,-52 0,-1 52</inkml:trace>
  <inkml:trace contextRef="#ctx0" brushRef="#br1" timeOffset="264645">16589 14234,'27'0,"-1"0,27 0,0 0,0 0,0 0,0 0,26 0,-52 0,-1 0</inkml:trace>
  <inkml:trace contextRef="#ctx0" brushRef="#br1" timeOffset="264932">17489 13890,'26'-53,"-26"27,0 26,0 26,0 54,0-1,0 1,0-1,-79 0,79 1</inkml:trace>
  <inkml:trace contextRef="#ctx0" brushRef="#br1" timeOffset="265201">16933 14605,'27'0,"-1"0,54 0,-27-53,52 53,1 0,53-53,26 53,0 0,-26-53,-27 53,-26 0,-26 26,-54-26,-26 53</inkml:trace>
  <inkml:trace contextRef="#ctx0" brushRef="#br1" timeOffset="265816">17304 14843,'0'53,"0"-27,0 1,0 26,0-1,0-25,0 26,53-27,-53 1,26-27,1 0,26 0,-27-80,-26 1,53 79,-53 53,53-27,-53 27,79 27,-26-54,-26 27,25-53,-52 27,27-27,-27-53,0-27,0-26,0 1,0 25,0-26,0 53,0 27,0 0,0 26,0 26,0 27,0-27,0 1,26-27</inkml:trace>
  <inkml:trace contextRef="#ctx0" brushRef="#br1" timeOffset="266497">18785 14499,'27'0,"-27"26,26-26,27 0,-53 53</inkml:trace>
  <inkml:trace contextRef="#ctx0" brushRef="#br1" timeOffset="268802">20902 13335,'0'-53,"0"26,53 27,-53 0,0 53,0-26,0 26,0 0,0 26,0-26,-53 0,0 53,27-54</inkml:trace>
  <inkml:trace contextRef="#ctx0" brushRef="#br1" timeOffset="269185">19685 14155,'0'-27,"0"27,53 0,0-52,53 52,79 0,106 0,26 0,54 0,26 0,26 0,-26 0,0 0,-53 0,-53 0,-106 0,-106 0,-52 0,-27 0,0 52,0-52</inkml:trace>
  <inkml:trace contextRef="#ctx0" brushRef="#br1" timeOffset="270262">20029 14578,'0'-79,"53"79,-53-53,26 53,27 0,-26 0,26 0,-27 0,-26 0,53 53,-53-27,0 27,0-26,-53-1,27-26,-27 53,53-26,-27-27,54 52,-1-52,27 27,0 26,0-27,-27 27,27-53,-53 53,0-26,0-1,-53-26,-26 53,26-53,27 0</inkml:trace>
  <inkml:trace contextRef="#ctx0" brushRef="#br1" timeOffset="270757">20876 14605,'0'26,"0"1,0-1,0 53,0-26,0 0,0-26,0 26,0-27,53-26,-1 0,-52-53,27 53,-27-53,0 80,0 26,53-27,-53 1,53-27,-53 52,53-52,-27 0,-26-26,0 0,53-27,-53 0,0-27,0 27,0 27,0 26</inkml:trace>
  <inkml:trace contextRef="#ctx0" brushRef="#br1" timeOffset="271013">21696 15002,'26'0,"27"0,0 0,0 0,-26 0,-1 0,27 0,-27 0,1 0,-1 0</inkml:trace>
  <inkml:trace contextRef="#ctx0" brushRef="#br1" timeOffset="272054">22543 14843,'-53'0,"26"0,27-27,-26 1,26-53,-53 79,53-53,0 0,-27 53,27-27,0-26,0 27,0-1,0 27,0-53,53 53,-26-26,-1 26,27 0,-26 0,-1 0,27 0,-53 0,26 53,-26 0,0 0,-26 0,-1 26,-25-26,-1 26,0 1,53-27,-27-27,27 27,0 0,53-53,-26 0,-1 0,53 0,-79 0,0-53,0 27,0-1,0-26,-26 53,26-26,-26 26</inkml:trace>
  <inkml:trace contextRef="#ctx0" brushRef="#br1" timeOffset="272423">23125 14525,'0'53,"0"27,-27 25,27-25,0-1,-53 1,53-1,-53-26,0 26,0-26,-52 27,25-28,-26 28,27-27,26-53</inkml:trace>
  <inkml:trace contextRef="#ctx0" brushRef="#br1" timeOffset="273271">19711 14605,'0'-53,"-26"132,-27-26,27 26,-27 27,0 0,53 53,0-53,0 0,26-1,80 28,0-80</inkml:trace>
  <inkml:trace contextRef="#ctx0" brushRef="#br1" timeOffset="290643">27755 11906,'0'-53,"0"27,53 26,26 0,-52-53,25 53,28 0,-54 0,-26 26,27-26,-27 53,0-27,-53 27,0-26,26 26,-25-53,52 53,0-27,26 27,0-53,1 27,26-27,-53 52,26-52,-26 27,-53-27,0 53,-26 0,26-53</inkml:trace>
  <inkml:trace contextRef="#ctx0" brushRef="#br1" timeOffset="290944">27570 12514,'26'53,"27"-53,26 0,1 0,26 0,79 0,0 0,-26 0,-80 0,-26 0,-53 27,0-27</inkml:trace>
  <inkml:trace contextRef="#ctx0" brushRef="#br1" timeOffset="291647">28072 13017,'-26'0,"26"0,-53-53,53 27,-27-27,27 0,0 0,0 27,27 26,52 0,-52 0,26 0,-53 26,53-26,-53 79,0-26,0-26,-27-1,27 27,-26-26,26-1,0 27,0-27,0 1,53-27,0 0,-1 0,-25 0,-27 0,0-53,-53-26,0 79,-26-27,26 27,26 0,1 0</inkml:trace>
  <inkml:trace contextRef="#ctx0" brushRef="#br1" timeOffset="292330">29025 12409,'0'53,"0"-27,0 27,0 0,-27 26,27-26,0 0,0-26,0 25,0-25,27-27,26 0,0-27,0-25,-53 78,0 27,26-53,-26 53,53-53,26 0,-26-27,-53 1,27-27,-27-26,0-1,0 54,0-1,-27 27,27 0,0 27</inkml:trace>
  <inkml:trace contextRef="#ctx0" brushRef="#br1" timeOffset="293178">27384 12144,'-26'0,"26"53,-53 53,53 0,0-1,0 1,0-26,0 26,0-27,0 27,0-27,79-26,-52-53</inkml:trace>
  <inkml:trace contextRef="#ctx0" brushRef="#br1" timeOffset="293747">30083 12356,'-26'0,"-1"0,27 26,-53 1,53 26,0 26,0-26,-26 0,26 0,0 26,0 0,0 27,0-53,0 0,0-26</inkml:trace>
  <inkml:trace contextRef="#ctx0" brushRef="#br1" timeOffset="294182">30665 12223,'0'0,"0"27,-79-1,52 27,-26-26,27 26,-27-27,0 27,27 0,26-27,0 27,0-26,0-1,0 27,53-26,0-27,-1 0,1 53,0-53,27 0,-1 0,0 0,-26 0,0-27</inkml:trace>
  <inkml:trace contextRef="#ctx0" brushRef="#br1" timeOffset="294708">31591 12303,'0'-53,"0"26,0 54,0 26,0 0,0 26,0-26,0 26,0-26,0 0,0 0,0 27,0-28,0-25,0-1,0 54</inkml:trace>
  <inkml:trace contextRef="#ctx0" brushRef="#br1" timeOffset="296372">27543 13864,'80'0,"-54"0,0 0,27 0,0 0,-26 0,-1 0,-26 0,53 0,-53 79,0-52,-26-1,-1 27,-26-53,27 53,-27 0,53 0,53-53,-27 26,1-26,52 80,-52-80,-27 26,0 1,-27-27,-26 52,0-52,27 0</inkml:trace>
  <inkml:trace contextRef="#ctx0" brushRef="#br1" timeOffset="296867">28310 14049,'-26'27,"26"-1,-26 0,26 54,0-54,0 1,0 26,79-27,-26-26,-27 0,-26 0,53-53,-53 0,53 27,-53-27,0 79,0 1,0-1,0 27,27-26,25 26,-25-53,-1 0,-26 0,53-27,-53-52,0 26,0 0,0 26,0-25,0-1,0 26,0 27,0-26</inkml:trace>
  <inkml:trace contextRef="#ctx0" brushRef="#br1" timeOffset="297325">27331 13837,'0'27,"0"-1,0 27,-52 27,52 52,0-53,0 27,0-27,0 27,0-26,26-27</inkml:trace>
  <inkml:trace contextRef="#ctx0" brushRef="#br1" timeOffset="298548">29184 13890,'0'27,"26"52,-26 1,0-1,0 0,0 1,53-27,-53-1,0 1,0-26,0-1,26-26,-26 53,0-26,53-27,-53 0</inkml:trace>
  <inkml:trace contextRef="#ctx0" brushRef="#br1" timeOffset="299147">30348 13996,'-27'80,"1"-28,-27 1,26 27,-25-54,25 27,-26 0,53-27,0 1,27-27,-27 53,26-53,-26 26,53-26,-53 27,53-27,0 0,-27 0,1 0,26 0,0 0,-1 0,1 0,-26 0,26 0,-27 53,1-53</inkml:trace>
  <inkml:trace contextRef="#ctx0" brushRef="#br1" timeOffset="302581">31327 14181,'0'0,"0"0,-53 0,53-53,0 27,0 0,0-27,0 0,0 26,0 1,0-27,26 0,27 0,0 53,-26-26,-1 26,27 0,-27 0,1 0,-27 0,0 52,0-25,-27-1,-26 54,27-27,-27 0,27 26,26-53,-53 1,53 52,53-52,0-27,-1 0,-25 0,26 0,-53-27,53 27,-53-79,0 52,0-25,0 25,0 27,-53 0,26 0,1 0,26 0</inkml:trace>
  <inkml:trace contextRef="#ctx0" brushRef="#br1" timeOffset="303854">27781 15240,'0'53,"0"0,0 26,0-26,0 0,0-27,0 27,27-53,-27 53,79-53,-26 0,-27 0,27-53,-53 27,27-1,-27-26,0 27,0 52,0 27,26-26,-26-1,53 27,-26-27,26-26,-53 0,26-26,-26-27,0 0,0-26,0 26,0 0,0 27,-26 26,26 26,-27-26</inkml:trace>
  <inkml:trace contextRef="#ctx0" brushRef="#br1" timeOffset="304197">27490 15187,'0'26,"0"1,0 52,-53-26,53 26,0 1,0-1,0 0,0 1,0-27,0 26,53-79</inkml:trace>
  <inkml:trace contextRef="#ctx0" brushRef="#br1" timeOffset="304560">28707 15319,'0'27,"0"25,0 1,0 0,27 27,-27-27,0-1,0 1,0 0,0 0,0-26,0-1</inkml:trace>
  <inkml:trace contextRef="#ctx0" brushRef="#br1" timeOffset="304981">29422 15451,'0'0,"-27"53,-26 0,0 0,0 26,1-52,25 26,27-27,27 1,25-27,28 0,52 53,-26-53,0 0,-27 53,1-53,25 26,-52-26,-26 53</inkml:trace>
  <inkml:trace contextRef="#ctx0" brushRef="#br1" timeOffset="306154">30692 15213,'0'0,"-27"0,27-26,0-54,0 1,0 53,0-1,-53-26,53 0,0 27,0-27,27 53,26 0,-27 0,27 0,-26 26,-27 1,0 26,0 26,-27-26,-52 0,26 26,0 1,26-27,27 26,0-53,0 1,0-27,53 53,27-53,-27 0,-27-27,27-26,-53 27,0-27,0 27,-53-27,-26 26,26 27,0 0,0 0</inkml:trace>
  <inkml:trace contextRef="#ctx0" brushRef="#br1" timeOffset="306511">30215 15637,'53'0,"27"0,26 0,26 0,53 52,0-52,53 0,-26 0,-27 0,-105 27,-54-27,-26 53,0-53,-53 26</inkml:trace>
  <inkml:trace contextRef="#ctx0" brushRef="#br1" timeOffset="306991">30983 15981,'0'-53,"26"53,54 0,-54 0,0 0,1 0,26 26,0 53,-53-26,-27-53,27 27,-79-27,52 53,27-27,53 27,0-53,-53 53,27-53,-27 26,-53 54,-27-80,-25 26,-1-26,26 53</inkml:trace>
  <inkml:trace contextRef="#ctx0" brushRef="#br1" timeOffset="310402">26458 16430,'0'-26,"27"26,-1 0,1 0,26 0,-27 0,1 0,-27 0,0 79,0-26,0 27,-53-1,0-26,-27 26,54-26,26-26,-53 25,53 1,26-53,1 53,52-53,1 0,-1 53,0-53,-52 0</inkml:trace>
  <inkml:trace contextRef="#ctx0" brushRef="#br1" timeOffset="310726">26220 16801,'27'-27,"-1"27,54 0,-28 0,1 0,27 0,-1 0,0 53,1-53,-1 0,1 0</inkml:trace>
  <inkml:trace contextRef="#ctx0" brushRef="#br1" timeOffset="311122">27173 16907,'0'0,"26"0,27 0,-26 0,25 0,1 0,27 0,-27 0,-27 0</inkml:trace>
  <inkml:trace contextRef="#ctx0" brushRef="#br1" timeOffset="311357">27331 16668,'0'-52,"0"104,0 1,0 27,0-1,0 0,0 1,-26-1,26 1,0-54,0-26</inkml:trace>
  <inkml:trace contextRef="#ctx0" brushRef="#br1" timeOffset="311963">27887 16457,'0'-27,"27"27,52 0,-53 0,27 0,-53 0,0 80,0-54,0 1,-53 26,27-53,-27 52,27 1,26-26,52-1,1-26,53 0,-26 0,-1 0,-26 0,-27 0</inkml:trace>
  <inkml:trace contextRef="#ctx0" brushRef="#br1" timeOffset="312232">27808 16986,'79'0,"-26"0,0 0,26 0,1 0,-1 0,0 0,1 0,-1 0,-26 0,0 53,-53-27</inkml:trace>
  <inkml:trace contextRef="#ctx0" brushRef="#br1" timeOffset="312630">28284 17224,'0'0,"53"0,-53 27,26-27,-26 26,0 27,-26-53,-27 26,27-26,-1 53,-26-26,53-1,53-26,0 0,53 53,-27-53,1 0,-28 0,-52 27,0 25,-52-52,-28 27,1-27,-27 53,0-53,27 79,-1-79</inkml:trace>
  <inkml:trace contextRef="#ctx0" brushRef="#br1" timeOffset="313290">25612 16536,'53'-53,"-53"80,0 79,0-1,-27 54,27-27,0-26,0 27,0-1,0 27,80-27,25-79,1-53</inkml:trace>
  <inkml:trace contextRef="#ctx0" brushRef="#br1" timeOffset="314056">28972 16801,'0'-53,"0"79,0 27,0 27,0-1,0 27,0 0,0-1,0 28,0-54,0-26,0-27,0-26</inkml:trace>
  <inkml:trace contextRef="#ctx0" brushRef="#br1" timeOffset="314446">29686 16986,'-53'0,"27"26,-27 27,27 27,-27-27,26 0,27-27,-53 27,53 0,-26-53,26 26,26 27,27-53,0 27,26-27,1 53,26-53,26 52,-26-52,-27 0</inkml:trace>
  <inkml:trace contextRef="#ctx0" brushRef="#br1" timeOffset="315248">30665 17145,'-26'0,"26"-27,0 1,-53-1,53-26,-27 27,27-1,-53-25,53 25,0-26,0 27,27 26,-1 0,27 0,0 26,-26 1,-27-1,53 27,-53-27,-27 27,-26 27,-26-27,26 26,0-52,53-1,-53 27,53-27,53 27,0-53,0 0,0 0,0-26,0-54,-53 54,0-27,-27 27,-26 26,27-53,-1 53,-26 0,53 26</inkml:trace>
  <inkml:trace contextRef="#ctx0" brushRef="#br1" timeOffset="315556">31194 16907,'-26'26,"26"27,-79 26,79 54,-80-1,27-26,27 26,26-26,-80 0,80-27,0-52,0-1</inkml:trace>
  <inkml:trace contextRef="#ctx0" brushRef="#br1" timeOffset="315970">31380 17489,'0'-53,"53"53,-1 0,-25 0,-27 53,79-53,-79 53,0-1,-79 1,52-53,-25 53,52-26,0-1,52-26,-25 53,26-53,0 53,-27 0,-26-27,-26-26,-27 53,0-53,-53 27,53-27,0 0</inkml:trace>
  <inkml:trace contextRef="#ctx0" brushRef="#br1" timeOffset="319725">26617 10371,'0'-53,"-26"53,-27 0,26 0,-26 0,0 53,27-53</inkml:trace>
  <inkml:trace contextRef="#ctx0" brushRef="#br1" timeOffset="325432">26749 8784,'27'0,"-1"0,27 0,0 0,0 0,-26 0,-1 0,27 0,0 0,0 0,-27 0,27 0,0 0,0 0,0 0,0 0,0 0,26 0,-52 0,-1 0,27 0,-27 0,27 0,0 0,27 0,-1 0,-26 0,0 0,-27 0,27 0,-26 0,52 0,-26 0,0 0,0 0,-27 0,27 0,0 0,0 0,-27 0,1 0,26 0,-27 0,1 0,-1 0,27 0,-26 0,-1 0,27 0,0 0,0 0,-27 0,54 0,-80 0,79 0,-53 0,1 0,26 0,-27 0,27 0,-26 0,26 0,-27 0,27 0,-27 0,27 53,-26-53,26 0,-27 0,1 0,25 0,1 0,-26 0,-27 26,26-26,27 0,-26 0,-1 0,27 0,-26 0,-27 27,26-27,27 0,26 0,-26 0,-26 0,-1 0,27 0,-27 0,27 0,0 0,0 0,-26 0,26 0,-27 0,53 0,-52 0,-1 53,27-53,-26 0,-1 0,27 0,-26 0,-1 0,-26 26,0-26</inkml:trace>
  <inkml:trace contextRef="#ctx0" brushRef="#br1" timeOffset="326026">31089 8784,'0'0,"0"53,0 0,0-27,0 27,0-26,-27-1,1-26,-54 53,1-53,-27 79,53-79</inkml:trace>
  <inkml:trace contextRef="#ctx0" brushRef="#br1" timeOffset="326948">26882 8493,'0'-27,"-27"27,1 0,26 0,-53 0,53 53,-80-53,80 80,-26-54,26 1,26 25,54 1,-54-53,1 80,52-80,-52 53,26-53</inkml:trace>
  <inkml:trace contextRef="#ctx0" brushRef="#br1" timeOffset="328178">28893 7805,'0'-53,"-27"53,27-26,0-1,-53-26,53 27,27-1,26 27,-27 0,-26 27,0-1,0 27,0 0,0-27,0 1,0 26,0-27,53 27,0-53,26 53,1-53,-28 0,1 0,-53 0,27 0,-27-79,0 26,-53 53,0-53,0 53,0 0,-26-53,52 53,1 0,26 26,53 1,-27-27,27 0</inkml:trace>
  <inkml:trace contextRef="#ctx0" brushRef="#br1" timeOffset="329018">28893 7567,'0'-53,"-27"53,27-27,-26 27,-27 0,26-26,-26 26,53-53,-79 53,52 0,1 0,-27 53,53-27,0 1,0 26,0-27,0 1,27-27,-27 53,105-53,-78 53,26-53,0 0,26 26,-26-26,0 0,-27 0,27 0,-53 53</inkml:trace>
  <inkml:trace contextRef="#ctx0" brushRef="#br1" timeOffset="329511">29924 7461,'-26'26,"-27"1,0 52,-26 1,26 25,-27-25,28 26,-1-27,0 0,26-26,27-26,-53 26</inkml:trace>
  <inkml:trace contextRef="#ctx0" brushRef="#br1" timeOffset="330104">29924 7858,'27'0,"26"-53,0 53,0 0,-27 0,-26 26,0 1,0-27,-53 26,27-26,26 53,-53-53,53 27,0-1,0 27,0-53,0 26,53-26,-53 27,53-27,-53 53,0-27,-27-26,1 0,-1 27,-26-27,27 53,-1-53</inkml:trace>
  <inkml:trace contextRef="#ctx0" brushRef="#br0" timeOffset="506891">23654 9948,'0'0,"-27"0,27-53,0 27,27-27</inkml:trace>
  <inkml:trace contextRef="#ctx0" brushRef="#br0" timeOffset="507166">23707 9181,'0'-53,"53"53,-53-53,26 0</inkml:trace>
  <inkml:trace contextRef="#ctx0" brushRef="#br0" timeOffset="507414">23971 8625,'53'-53,"-53"27,27-27,-27 26,53 27,-53-26,26 26,-26-27,26 27,-26-52,80 52,-54-27</inkml:trace>
  <inkml:trace contextRef="#ctx0" brushRef="#br0" timeOffset="507676">24633 8122,'53'-26,"-27"26,-26-27,27 27,-27-52,52 52,1 0,-26-27,26 27</inkml:trace>
  <inkml:trace contextRef="#ctx0" brushRef="#br0" timeOffset="507872">25374 7858,'52'-27,"-25"27,-27-26,26 26,54 0,-54-53,1 53</inkml:trace>
  <inkml:trace contextRef="#ctx0" brushRef="#br0" timeOffset="508126">26167 7540,'27'0,"-1"0,27 0,0 0,0 0,-27 0,27 0,0-53</inkml:trace>
  <inkml:trace contextRef="#ctx0" brushRef="#br0" timeOffset="508344">26802 7461,'53'-27,"-26"27,-1 0,27 0,0 0,-27 0,27-52</inkml:trace>
  <inkml:trace contextRef="#ctx0" brushRef="#br0" timeOffset="508562">27411 7382,'53'0,"-53"0,26 0,1 0,26 0,26 0,-53 52,1-52,26 0,-27 0</inkml:trace>
  <inkml:trace contextRef="#ctx0" brushRef="#br0" timeOffset="508779">28125 7461,'53'0,"-26"53,-1-53,27 0,-27 26,1-26,-27 53,53-53</inkml:trace>
  <inkml:trace contextRef="#ctx0" brushRef="#br0" timeOffset="508936">28760 7778,'27'0,"-1"53</inkml:trace>
  <inkml:trace contextRef="#ctx0" brushRef="#br0" timeOffset="509415">29633 8255,'0'53,"27"-53,-27 26,26-26</inkml:trace>
  <inkml:trace contextRef="#ctx0" brushRef="#br0" timeOffset="509857">30295 8652,'79'52,"-26"-25,0 26,0-53,-27 26,27 54,27-27,-27 0,0-27,-1-26</inkml:trace>
  <inkml:trace contextRef="#ctx0" brushRef="#br0" timeOffset="510035">30983 9154,'26'0,"-26"27,0 26</inkml:trace>
  <inkml:trace contextRef="#ctx0" brushRef="#br0" timeOffset="510383">31247 9551</inkml:trace>
  <inkml:trace contextRef="#ctx0" brushRef="#br0" timeOffset="510580">31300 9683,'0'27,"-26"-27</inkml:trace>
  <inkml:trace contextRef="#ctx0" brushRef="#br0" timeOffset="511960">23760 9816,'0'53,"0"-27,0 1,0-1,0 27,0-27,53 27,-53 0,52-53,-52 53,27-53,-27 53</inkml:trace>
  <inkml:trace contextRef="#ctx0" brushRef="#br0" timeOffset="512296">24236 10715,'53'27,"-27"-27,-26 53,27-53,-27 26,79-26,-79 53,27 0,-27-27,26-26,-26 27,53-27,-53 53,26-53,-26 26,27-26</inkml:trace>
  <inkml:trace contextRef="#ctx0" brushRef="#br0" timeOffset="512566">25030 11350,'26'0,"-26"27,79-27,-52 0,-1 26,27 27,-26-26,52 26,-52-53,-1 26</inkml:trace>
  <inkml:trace contextRef="#ctx0" brushRef="#br0" timeOffset="512942">26326 11615,'53'0,"-27"0,1 0,26 0,-27 0,1 0,26 0,-27 26,1-26,25 0,-25 0,-1 0,27 0,-26 0,-1 0,27 0,-26 0,-1 0,27 0,26 0,-52 0</inkml:trace>
  <inkml:trace contextRef="#ctx0" brushRef="#br0" timeOffset="513301">27411 11562,'53'0,"0"0,-27 0,27 0,0 0,0 0,0 0,0 0,0 0,52 0,-25 0,-1-53,-26 53,0 0,0-26,-27 26,1 0,26-27,0 27,-27-53,27 53,0-26,0 26,-53-53</inkml:trace>
  <inkml:trace contextRef="#ctx0" brushRef="#br0" timeOffset="513481">28734 11324,'0'-27,"26"27,1-53</inkml:trace>
  <inkml:trace contextRef="#ctx0" brushRef="#br0" timeOffset="513722">28945 11218,'53'0,"27"-26,-54 26,1 0,26-53,-27 53,27 0,0-27,-27 27,1 0,52-53,-52 53,-27-26,26 26,-26-53,53 53,-27 0,-26-27,0 1</inkml:trace>
  <inkml:trace contextRef="#ctx0" brushRef="#br0" timeOffset="514553">30665 10345,'0'-27,"27"27,-27-52,26 52,-26-27,53 27,-26-53,25 53,-25-79,26 52,0-26,-27 53,27-53,-26 53,25-52,-25 52,-27-53,26 53</inkml:trace>
  <inkml:trace contextRef="#ctx0" brushRef="#br0" timeOffset="514785">31247 9710</inkml:trace>
  <inkml:trace contextRef="#ctx0" brushRef="#br0" timeOffset="514953">31247 9683,'0'-26,"27"26,-27-53</inkml:trace>
  <inkml:trace contextRef="#ctx0" brushRef="#br0" timeOffset="515131">31300 9578,'0'-27</inkml:trace>
  <inkml:trace contextRef="#ctx0" brushRef="#br0" timeOffset="515409">31380 9445,'0'-26</inkml:trace>
  <inkml:trace contextRef="#ctx0" brushRef="#br0" timeOffset="515580">31353 9419,'0'-53</inkml:trace>
  <inkml:trace contextRef="#ctx0" brushRef="#br0" timeOffset="517809">23654 9578,'0'26,"0"1,0 25,0-25,0-1,0 27,0-26,0-1,0 54,0-54,0 0,0 27,53-53,-53 27,0-1,26-26</inkml:trace>
  <inkml:trace contextRef="#ctx0" brushRef="#br0" timeOffset="518954">22278 9419,'26'0,"54"0,-54 0,1 0,26 0,0 0,-27 0,53 0,-52 0,26 0,-27 0,1 0,52 0,-53 0,1 0,26 0,0 0,-27 0,27 0,0 0,0 0,-27 0,1 0,26 0,-27 0,1 0,26 0,0 0,-27 0,0 0,27 0</inkml:trace>
  <inkml:trace contextRef="#ctx0" brushRef="#br0" timeOffset="523440">25797 9022,'-27'0,"-25"0,-1 26,0-26,26 0,-26 0,27 0,-1 0,-26 0,27 0,0 0,-27 0,0 0,26 0,1 0,-27 0,26 0,1 0,-27 0,0 0,0 0,53 0,-26 0,-27 0,26 0,1 0,-27 0,27 0,-1 0,-26 0,0 0,27 0,-54 0,54 0,-27 0,0 0,0 0,27 0,-27 0,26 0,1 0,-53 27,26-27,0 0,26 0,-26 0,53 26,-26-26,-1 0,27 27,0-27</inkml:trace>
  <inkml:trace contextRef="#ctx0" brushRef="#br0" timeOffset="523837">23971 8943,'0'0,"-26"0,-27 26,26 1,-25 25,52 1,0-26,0-1,0 27,26-53,0 0,1 0,-1 0</inkml:trace>
  <inkml:trace contextRef="#ctx0" brushRef="#br0" timeOffset="524581">25718 8916,'0'27,"26"26,-26-27,26-26,-26 53,0-27,-26 1,-27-27,27 53,-1-53,-26 26</inkml:trace>
  <inkml:trace contextRef="#ctx0" brushRef="#br0" timeOffset="525892">25083 8413,'0'-52,"-27"52,27-27,-53 27,53-26,0-1,-26 27,26-53,0 27,26 26,54-53,-54 53,27 0,-27 0,27 0,-53 26,0 1,0-1,0 27,-53 27,27-28,-27 1,53 27,-53-54,53 27,27 0,25-53,-25 0,-1 0,1 0,-27 0,53 0,-53-53,-27 0,1 53,-1-53,-52 53</inkml:trace>
  <inkml:trace contextRef="#ctx0" brushRef="#br0" timeOffset="526357">25532 8149,'0'-27,"0"27,0 27,0 26,-53 26,53 1,-53 25,53-25,-79-1,79 0,-53 1,53-27,-53-27,53 1,0 26,0-80,53-26</inkml:trace>
  <inkml:trace contextRef="#ctx0" brushRef="#br0" timeOffset="527384">25691 8361,'0'-53,"27"53,-1 0,-26-27,26 27,27 0,-53 0,0 53,0 0,0-27,-26-26,26 53,-79-53,52 80,-26-54,53 1,27-27,26 0,-27 0,-26 53,53-53,0 0,-53 26,26-26,-26 26,0 27,-26 0,-1-53,1 27,-27-27,27 0,-1 53,-52-53,52 0,27-27,-26 27,26-53</inkml:trace>
  <inkml:trace contextRef="#ctx0" brushRef="#br0" timeOffset="529116">33417 9234,'0'-27,"-53"27,27 0,26-53,-27 53,27-26,-53 26,27 0,-1 0,27 0,27 0,-1 53,27-53,-26 53,25-53,-25 79,26 0,-53-26,0-26,-53 26,26-27,1-26,-27 53,27-53,-27 79,26-79,1 27,-54-27,54 53,26 0</inkml:trace>
  <inkml:trace contextRef="#ctx0" brushRef="#br0" timeOffset="529410">33390 10001,'0'0,"0"53,-26 0,26-27,-106 27,80-26,-1 26,-26-27,27 27,26-27,-80-26,80 27</inkml:trace>
  <inkml:trace contextRef="#ctx0" brushRef="#br0" timeOffset="529651">33073 10054,'26'0,"54"26,-27 27,-27-26,27 26,0-27,0 27,26-53,-26 53,0-53,-26 0</inkml:trace>
  <inkml:trace contextRef="#ctx0" brushRef="#br0" timeOffset="530865">27702 6826,'-27'0,"1"0,26 0,-53 0,0 53,0 0,27-27,26 27</inkml:trace>
  <inkml:trace contextRef="#ctx0" brushRef="#br0" timeOffset="531148">27570 6905,'26'-53,"27"53,-53 0,26 0,-26 53,27-53,26 0,0 27,-27-27,54 0,-28 0,-25 0</inkml:trace>
  <inkml:trace contextRef="#ctx0" brushRef="#br0" timeOffset="532064">28205 6694,'0'0,"0"53,0-27,0 53,0-52,0-27,0 26,53-26,-1 0,-25 0,-27-26,26 26,-26-53,53 53,-53-53,27 53,26 0,26 0,0 0,-26 79,-26-52,26-1,-27 27,-26-26,80 52,-80-52,0-1,0 27,-27-53,-26 53,27-53,-27 0,26 0,1 0,26 0,-53 0,53-80,0 28,0 25,0 1,26-27,1 53,-1 0,27-27,-26 27,26 0,-27 0,1 0,-1 0,53 0,-26 0,-53 0,27 0</inkml:trace>
  <inkml:trace contextRef="#ctx0" brushRef="#br0" timeOffset="532926">28601 6747,'0'0,"0"-27,0 54,0 25,0 1,0-26,0 26,27-53</inkml:trace>
  <inkml:trace contextRef="#ctx0" brushRef="#br0" timeOffset="534036">28575 6694,'0'26,"0"1,26-27,-26 52,27-52,-27 27,53-1,-53 27,0-26,0-1,26 27</inkml:trace>
  <inkml:trace contextRef="#ctx0" brushRef="#br0" timeOffset="534915">28601 6694,'0'26,"53"27,-53-27,27 27,-27-26,53 26,-53-27,0 1</inkml:trace>
  <inkml:trace contextRef="#ctx0" brushRef="#br0" timeOffset="535888">27596 6799,'0'53,"-26"0,-27 0,26 0,-26-26,27-27,26 26</inkml:trace>
  <inkml:trace contextRef="#ctx0" brushRef="#br0" timeOffset="536397">27596 6852,'27'0,"-27"0,52 0,-25 53,26-53,-53 27,79-27,-26 0,-26 0,-1 0,27 0,0 0</inkml:trace>
  <inkml:trace contextRef="#ctx0" brushRef="#br0" timeOffset="537808">28522 6641,'0'-27,"0"27,0 27,0-1,27-26,-27 80,52-80,-52 52,27-25,-27 26</inkml:trace>
  <inkml:trace contextRef="#ctx0" brushRef="#br0" timeOffset="539444">28681 6958,'0'0,"0"27,26-27,-26 53,27-53</inkml:trace>
</inkml:ink>
</file>

<file path=ppt/ink/ink4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6:01:38.995"/>
    </inkml:context>
    <inkml:brush xml:id="br0">
      <inkml:brushProperty name="width" value="0.05292" units="cm"/>
      <inkml:brushProperty name="height" value="0.05292" units="cm"/>
      <inkml:brushProperty name="color" value="#00B050"/>
    </inkml:brush>
    <inkml:brush xml:id="br1">
      <inkml:brushProperty name="width" value="0.05292" units="cm"/>
      <inkml:brushProperty name="height" value="0.05292" units="cm"/>
      <inkml:brushProperty name="color" value="#FF0000"/>
    </inkml:brush>
  </inkml:definitions>
  <inkml:trace contextRef="#ctx0" brushRef="#br0">3254 820,'27'0,"26"0,0 0,-27 0,27 0,-53 53</inkml:trace>
  <inkml:trace contextRef="#ctx0" brushRef="#br0" timeOffset="192">3254 1217,'27'0,"-1"0,27 26,-26-26</inkml:trace>
  <inkml:trace contextRef="#ctx0" brushRef="#br0" timeOffset="1778">2223 873,'0'-27,"0"-26,0 1,0-1,0 53,0-53,-53 53,0 0,0 0,26 0,-26 79,27-52,-27 52,53 0,-53 1,53 25,-79 28,79 26,0-27,0-26,0-27,0 0,0-52</inkml:trace>
  <inkml:trace contextRef="#ctx0" brushRef="#br0" timeOffset="1988">1640 1349,'0'-26,"27"26,-1 0,1 0,52 0,1 0,-1 0,27 0,53-53</inkml:trace>
  <inkml:trace contextRef="#ctx0" brushRef="#br0" timeOffset="3787">5556 582,'0'-53,"0"26,0 27,0 80,0-27,0 0,0 0,0-1,0 28,-26-27,-1 0</inkml:trace>
  <inkml:trace contextRef="#ctx0" brushRef="#br0" timeOffset="4177">5027 1164,'53'0,"-27"0,54-53,26 53,52 0,28 0,25 0,1 0,-27-53,-26 53,-80 0,-26 0,0 0,-26 0,-1 0</inkml:trace>
  <inkml:trace contextRef="#ctx0" brushRef="#br0" timeOffset="5977">5239 1799,'-53'-27,"0"-26,53 1,-27 25,27-26,0 0,0 0,0 27,0-53,0 52,53 27,-53-53,53 53,-26 0,26 0,-53 27,0 52,0 0,0 1,0-1,-53 0,53-26,-27 0,27 0,0 0,0-26,0-1,0-26,53 0,0 0,27 0,-54 0,-26-53,0 0,0 27,0-1,0-26,-53 53,27 0,-1 0,-52 0,52 0,27 0</inkml:trace>
  <inkml:trace contextRef="#ctx0" brushRef="#br0" timeOffset="6436">5847 1667,'0'52,"0"-25,0 26,0-27,0 27,0-26,27-27,26 26,-27-26,1 0,26 0,-53-53,52 27,-52-1,0-26,0 106,0 27,53-54,0 27,-53-26,53-27,-53 26,27-26,26 0,-53-53,0 0,0-26,0-27,0 27,0-1,0 27,0 0,0 80</inkml:trace>
  <inkml:trace contextRef="#ctx0" brushRef="#br0" timeOffset="7919">9234 344,'0'-27,"0"27,0 27,0 26,0-27,0 0,0 27,0-26,0-1,0 27,0-26,-26 26,26 0,-27-1</inkml:trace>
  <inkml:trace contextRef="#ctx0" brushRef="#br0" timeOffset="8408">8255 1032,'0'0,"79"0,1 0,52 0,80 0,79 0,53 0,79 0,0-53,27 53,-53 0,-53-80,-53 80,-26 0,-133 0,-53 0,-26 0,-53 27,27-27,-27 26,0-26</inkml:trace>
  <inkml:trace contextRef="#ctx0" brushRef="#br0" timeOffset="9352">8520 1428,'0'-52,"0"104,0 28,0-1,0 1,-27-1,27 0,0 1,-53-1,53 0,0-26,0-26,27-27</inkml:trace>
  <inkml:trace contextRef="#ctx0" brushRef="#br0" timeOffset="9585">8784 1958,'0'-53,"53"53,-26 0,25-27,1 27,0 0,0-53,0 53,-26 0</inkml:trace>
  <inkml:trace contextRef="#ctx0" brushRef="#br0" timeOffset="10058">9684 1270,'26'0,"-26"-27,80 27,-54-53,1 53,25 0,-52 27,0-1,-52 27,-1 27,0-28,-27 28,54-54,26 1,0 26,53-53,26 0,-26 0,-26 26,-1-26,-26 53,-26 0,-54 0,-26-27,0 54,27-80</inkml:trace>
  <inkml:trace contextRef="#ctx0" brushRef="#br0" timeOffset="10341">9234 2116,'79'-53,"1"53,52-52,-26 52,26-53,-52 53,-1 0,-26 0,-53 26</inkml:trace>
  <inkml:trace contextRef="#ctx0" brushRef="#br0" timeOffset="10867">9578 2328,'0'-79,"0"52,0 1,26-27,27 53,-26 0,26 0,-53 26,0 1,0-1,0 27,-27-26,1 25,-27-25,53-1,-27 27,27-26,27 26,26-53,26 0,-26 0,-26-27,25-26,-52 0,0 27,-52-1,-1 27,26-52,-26 52,27 0</inkml:trace>
  <inkml:trace contextRef="#ctx0" brushRef="#br0" timeOffset="11407">10160 1825,'26'0,"-26"53,0-26,27-1,-27 27,0-26,0-1,0 27,0-27,0 27,26-53,54 0,-27 0,-27-53,27-26,0 26,0 0,-53 27,0 26,-27 53,27-27,0 27,0-27,0 1,0-27,53 0,-53-27,53-25,-53-1,80-27,-80 1,0-1,26 1,-26 53,0 26,0 26</inkml:trace>
  <inkml:trace contextRef="#ctx0" brushRef="#br0" timeOffset="11609">11351 1402,'0'0,"-27"53,27 0,-26 53,26-1,-53 54,53-26,-53 25,53 1,-106 0,53-27,-26-53,26 1,-27-54,28-26</inkml:trace>
  <inkml:trace contextRef="#ctx0" brushRef="#br0" timeOffset="12231">8281 1614,'-52'0,"25"0,-26 79,0 0,0 54,53-27,-53 26,53 0,0 27,27 0,26-1,26-52,53 0,1-53</inkml:trace>
  <inkml:trace contextRef="#ctx0" brushRef="#br0" timeOffset="13005">13018 1084,'0'-26,"79"26,-53-53,27 53,0 0,0 0,-53 27,0 78</inkml:trace>
  <inkml:trace contextRef="#ctx0" brushRef="#br0" timeOffset="13155">13044 1402,'53'0,"0"0,0 0,0 0,26 0,-53 0,1 0</inkml:trace>
  <inkml:trace contextRef="#ctx0" brushRef="#br0" timeOffset="13545">14949 317,'0'-26,"0"79,0 26,0 0,-26 27,-27 27,0-54</inkml:trace>
  <inkml:trace contextRef="#ctx0" brushRef="#br0" timeOffset="13829">14208 1243,'53'0,"79"-53,1 53,52 0,0-53,80 53,26 0,-27-53,-52 53,-80 0,-52 0,-27 27</inkml:trace>
  <inkml:trace contextRef="#ctx0" brushRef="#br0" timeOffset="14451">14579 1614,'0'-53,"0"26,-27-26,27 27,0-1,0 27,0-52,53 52,-27 0,27 0,-26 0,26 26,-53 0,0 27,-53 27,26-27,-26 0,27 26,26 27,-53-53,53-27,27 27,25-53,1 0,0-26,0-1,-53-26,0 27,0-1,0-26,-26 53,26-53,-53 53</inkml:trace>
  <inkml:trace contextRef="#ctx0" brushRef="#br0" timeOffset="14917">15187 1772,'0'27,"0"26,0 0,0 26,0-26,27-27,52 54,-53-80,27 0,-26 0,26-53,-53 0,0 0,0 27,0-27,53 53,-27 53,1-53,25 53,-25-53,52 0,-52 0,-27 0,0-53,0-53,0 0,0 27,0 26,0 53,0-53,0 53,26 0</inkml:trace>
  <inkml:trace contextRef="#ctx0" brushRef="#br0" timeOffset="15819">16933 899,'-53'27,"53"52,-79 0,79 1,-53-1,53 27,0 0,0 0,0 0,53 26,0-79,0 26,26-52,-26-27,0 0,0 0,0 0</inkml:trace>
  <inkml:trace contextRef="#ctx0" brushRef="#br0" timeOffset="16101">17595 1005,'-27'0,"27"27,0-1,-53 53,53-26,0 0,0 0,-26 27,26-28,0 1,0 0,0-26</inkml:trace>
  <inkml:trace contextRef="#ctx0" brushRef="#br0" timeOffset="16275">17939 1508,'53'0,"26"0,27-27,26 27,-52 0</inkml:trace>
  <inkml:trace contextRef="#ctx0" brushRef="#br0" timeOffset="17257">19103 555,'0'-79,"53"79,-53-27,53 27,-27 0,27-26,27 26,-54 0,0 0,27 0,-53 53,-26-53,-1 79,1-79,-27 80,27-80,26 53,0 0,0-1,53 1,-1-53,28 53,-54-53,1 53,-27-26,-53-27,-79 79,26-79,26 53</inkml:trace>
  <inkml:trace contextRef="#ctx0" brushRef="#br0" timeOffset="17518">18838 1323,'80'0,"26"0,-1 0,1 0,53-27,0 27,-27 0,27 0,-27 0,0 0,-79 0,-53 27</inkml:trace>
  <inkml:trace contextRef="#ctx0" brushRef="#br0" timeOffset="18088">19632 1667,'-26'0,"26"-53,-53 53,53-53,-53 53,53-53,-53 0,53 26,0-25,0 25,53 1,-27 26,1 0,26 0,-27 0,-26 53,27-1,-27-25,0 26,-80 26,-26 1,53-28,27-25,26 26,0-27,0 27,0-53,26 0,27 0,27 0,-54-53,-26 27,0-1,0-26,0 27,-26-27,-27 27,0 26</inkml:trace>
  <inkml:trace contextRef="#ctx0" brushRef="#br0" timeOffset="18397">20558 1323,'53'0,"-53"53,27-1,-27-25,0 26,52 26,-52-26,0 26,-26 1,-27 26,0-27,-26 0,-1-26,27 0</inkml:trace>
  <inkml:trace contextRef="#ctx0" brushRef="#br0" timeOffset="20985">20188 1084,'0'-26,"0"26,-27 53,27-27,0 27,-26 27,26-27,0 0,0-27,0 27,0-53,0 26,53-26,0 0,26-26,-53-27,-26 27,0 26,0 79,0-53,0 27,53-26,-26-27,-1 0,-26-53,0 0,0-26,53-27,-53 0,0 26,0 54,0 52,0 27,0-26</inkml:trace>
  <inkml:trace contextRef="#ctx0" brushRef="#br0" timeOffset="23112">20611 873,'0'0,"53"0,26 0,-26 0,-26 0,-1 0,1 0,52 0,-53 0</inkml:trace>
  <inkml:trace contextRef="#ctx0" brushRef="#br0" timeOffset="24426">21431 741,'0'-53,"0"79,0 53,0-52,0 26,0 0,0 0,0 26,0-53,0 1,0 26,0 0,0-27</inkml:trace>
  <inkml:trace contextRef="#ctx0" brushRef="#br0" timeOffset="26650">21590 1719,'0'0,"79"0,-52 0,-1 0,-26 27,53-27</inkml:trace>
  <inkml:trace contextRef="#ctx0" brushRef="#br0" timeOffset="26814">21590 1958,'53'0,"0"0,0 0,0 0,-53 53</inkml:trace>
  <inkml:trace contextRef="#ctx0" brushRef="#br0" timeOffset="27409">23283 899,'0'-26,"0"26,0 53,0 26,0 27,0 0,-53 0,1-1</inkml:trace>
  <inkml:trace contextRef="#ctx0" brushRef="#br0" timeOffset="27670">22675 1667,'53'0,"-27"0,27 0,26 0,27 0,53 0,0 0,-53 0,-1 0,1 0,0 0,0 0,-80 0</inkml:trace>
  <inkml:trace contextRef="#ctx0" brushRef="#br0" timeOffset="28255">22781 2116,'0'-26,"0"-1,-53-25,53 25,0 1,0-27,26 0,54 26,-54 27,27 0,-27 0,27 0,-53 27,0 52,-79-26,26 26,-26-26,26 27,53-27,-27 26,27-53,0 27,53-53,0 0,0 0,0 0,26-26,-52-27,-27-26,-27 26,-26 26,27 27</inkml:trace>
  <inkml:trace contextRef="#ctx0" brushRef="#br0" timeOffset="28697">23178 2116,'52'0,"-52"80,0-54,27 27,-27 0,0 0,0 0,0-27,26 27,-26-26,53-27,-26-53,-27 0,53-27,-53 28,26 25,-26-26,53 80,-53-1,26 27,-26-27,53-26,-53 27,27-27,-27 0,0-27,0-52,0 53,0-1,0 1,0-27,0 26</inkml:trace>
  <inkml:trace contextRef="#ctx0" brushRef="#br0" timeOffset="29702">24342 1032,'0'-53,"0"26,0 1,0-27,-27 53,-26-27,27 27,-27 0,26-26,-25 26,25 0,-26 26,53 1,0-1,-26 27,26-26,0 26,0 26,0 0,0 27,0-26,0 25,0 28,0-54,0 0,0 1,0-1,0 1,-27-28,27 1,-53 27,53-54,0 1,0 26,0-27,53-26,-26 26,-1-26,27 80,0-80,0 26,26-26</inkml:trace>
  <inkml:trace contextRef="#ctx0" brushRef="#br0" timeOffset="30384">24791 1243,'0'80,"0"-27,0-1,0 1,0 0,0 0,0 27,0-28,0 1,-52-26</inkml:trace>
  <inkml:trace contextRef="#ctx0" brushRef="#br0" timeOffset="30602">25030 1772,'26'-53,"27"53,0 0,26 0,1 0,-27 0,-1 0,1 0</inkml:trace>
  <inkml:trace contextRef="#ctx0" brushRef="#br0" timeOffset="30812">25268 1508,'0'26,"0"27,0 27,-27-28,27 28,-53-1,53-26</inkml:trace>
  <inkml:trace contextRef="#ctx0" brushRef="#br0" timeOffset="31647">25929 873,'0'-27,"53"-26,0 53,-27 0,27 0,-26 0,-27 27,0 26,0-27,0 27,-53-26,26-27,-25 53,25-1,27 1,0-53,53 27,-27-27,1 53,26-53,-53 26,0 1,-106 79,0-106</inkml:trace>
  <inkml:trace contextRef="#ctx0" brushRef="#br0" timeOffset="31892">25718 1508,'52'0,"-25"0,-1 0,27 0,-26 0,26 0,26 26,-26-26,0 0,0 27,0-27</inkml:trace>
  <inkml:trace contextRef="#ctx0" brushRef="#br0" timeOffset="32499">25797 1931,'0'-53,"-53"53,53-53,0 0,0 27,0-27,26 53,1 0,-1 0,27 0,0 0,0 26,-53 27,0 0,-79 0,-1 27,-25-27,25 26,27-53,53 27,0-26,0 26,0-53,80 0,-27 0,-1-27,1-26,-53 27,0-1,0 1,0-27,0 27,-53 26,27 0</inkml:trace>
  <inkml:trace contextRef="#ctx0" brushRef="#br0" timeOffset="33504">26511 1428,'0'-52,"0"78,-79 0,79 27,0 27,-27-27,27-27,0 27,0-27,0 1,0 26,27-53,52 0,-52 0,-1-53,27 0,-53 53,0 53,0-27,27-26,-27 53,52-53,1 0,-53 0,27-53,-27 0,0 1,0-1,53 0,-53 0,-27 53,27 26</inkml:trace>
  <inkml:trace contextRef="#ctx0" brushRef="#br0" timeOffset="33923">27120 1719,'0'0,"26"0,27 0,27 0,-54 0,0 0,-26 27,27-27</inkml:trace>
  <inkml:trace contextRef="#ctx0" brushRef="#br0" timeOffset="34142">27279 1640,'0'27,"0"25,0-25,0 26,-53 26,53-26,-53 0,53 0,-53-53</inkml:trace>
  <inkml:trace contextRef="#ctx0" brushRef="#br0" timeOffset="35034">27331 1799,'27'0,"26"0,-27 0,27 0,-26 0,-1 0,1 0</inkml:trace>
  <inkml:trace contextRef="#ctx0" brushRef="#br0" timeOffset="35440">27226 1534,'0'-53,"-27"53,27 53,0-26,0-1,0 27,-26-53</inkml:trace>
  <inkml:trace contextRef="#ctx0" brushRef="#br0" timeOffset="36432">27305 1561,'0'-27,"0"27,0 80,0-54,0 1</inkml:trace>
  <inkml:trace contextRef="#ctx0" brushRef="#br0" timeOffset="37668">27914 926,'0'-27,"0"1,26-27,27 53,-27 0,54-27,-27 27,0 0,0 0,-53 27,26-27,-26 53,0-27,-26-26,-1 80,-26-80,27 53,-27-27,53 27,53-27,-27-26,1 53,52-26,-79 26,-79 0,-1-53,27 53</inkml:trace>
  <inkml:trace contextRef="#ctx0" brushRef="#br0" timeOffset="37977">27887 1587,'27'0,"-1"0,27 0,53-26,-27 26,27 0,0 0,-27 0,-26 0,-26 0,-27 26</inkml:trace>
  <inkml:trace contextRef="#ctx0" brushRef="#br0" timeOffset="38531">28152 1878,'0'-26,"0"-1,0 1,26-27,27 53,-26 0,-1 0,53 0,-79 0,0 53,0 0,-53-27,27 54,-27-27,53-1,-26 1,26 0,0-26,0-27,26 53,27-53,0 0,-27 0,-26-27,53 27,-53-53,0 27,-26-54,-1 54,-52-27,53 53</inkml:trace>
  <inkml:trace contextRef="#ctx0" brushRef="#br0" timeOffset="39093">28707 1614,'0'0,"0"0,0 53,-53-53,53 79,0-53,0 1,0 26,0-53,53 0,0 0,-53-27,53 1,-53-1,27-26,-27 53,0 53,0-26,0-1,53-26,-53 53,26-53,0-26,-26-1,0-26,0-26,53 26,-53 0,0 27,0-27</inkml:trace>
  <inkml:trace contextRef="#ctx0" brushRef="#br0" timeOffset="39310">29580 1349,'-26'0,"26"27,-26 25,26 1,0 27,0-1,-53 0,53 1,0-1,0 1,0 52,-80-53,54-26,-80 27,27-28,-1-52</inkml:trace>
  <inkml:trace contextRef="#ctx0" brushRef="#br0" timeOffset="40016">27755 1296,'0'53,"-27"0,27 0,-53 26,53 1,0-1,0 27,0 0,0 0,27-27,-1 27,80-27,0 0,0-79</inkml:trace>
  <inkml:trace contextRef="#ctx0" brushRef="#br0" timeOffset="40923">29660 873,'0'-27,"53"27,0 0,-27 0,-26 0,53 0,-53 53,0 0,-26-26,-1 26,1-53,26 52,-53-52,53 53,0-26,26-27,1 79,26-79,26 27,-26-27,0 53,-27-53</inkml:trace>
  <inkml:trace contextRef="#ctx0" brushRef="#br0" timeOffset="41889">29792 1931,'0'-53,"53"53,-27 0,27-26,0 26,27 0,-1 0,-52 0</inkml:trace>
  <inkml:trace contextRef="#ctx0" brushRef="#br0" timeOffset="42115">30030 1772,'0'-26,"0"-27,0 106,0-27,-53 1,53 52,0-26,0 0,0 0,0 0,0 26</inkml:trace>
  <inkml:trace contextRef="#ctx0" brushRef="#br0" timeOffset="42363">30321 2011,'0'-27,"53"27,0 0,-26 0</inkml:trace>
  <inkml:trace contextRef="#ctx0" brushRef="#br0" timeOffset="42549">30612 1984,'27'0,"-27"27</inkml:trace>
  <inkml:trace contextRef="#ctx0" brushRef="#br0" timeOffset="42745">30877 1984,'26'0,"1"0,-27 0,53 0</inkml:trace>
  <inkml:trace contextRef="#ctx0" brushRef="#br0" timeOffset="42925">31115 1984,'26'0,"27"0,-53 0</inkml:trace>
  <inkml:trace contextRef="#ctx0" brushRef="#br0" timeOffset="43105">31433 1984,'0'0,"52"0,-25 0,-27 0,53 0</inkml:trace>
  <inkml:trace contextRef="#ctx0" brushRef="#br0" timeOffset="43247">31829 1984,'0'0,"27"0,-1 27</inkml:trace>
  <inkml:trace contextRef="#ctx0" brushRef="#br0" timeOffset="44065">32517 979,'0'-53,"27"53,-1-27,54 27,-27 0,-27 0,27 0,-53 0,53 0,-53 80,0-27,0 26,0 0,-27 1,27-1,-79 0,79 54,-26-27,26-1,0 28,0-27,0-1,0 1,0-26,0 25,0-52,0 0,0-26,0 26,-53-53,0 0,26 0,-26 0,27 0,-27 53,26-53,-25 0,25 0</inkml:trace>
  <inkml:trace contextRef="#ctx0" brushRef="#br0" timeOffset="47117">7911 4233,'0'0,"27"0,25 0,1 0,0 0,-53 0</inkml:trace>
  <inkml:trace contextRef="#ctx0" brushRef="#br0" timeOffset="47283">7990 4498,'53'0,"0"0,0 0,-26 0</inkml:trace>
  <inkml:trace contextRef="#ctx0" brushRef="#br0" timeOffset="48623">10504 3360,'0'-53,"0"27,0-27,0 79,0 53,0 54,0-27,-53 26,53-26,-106 26,53-26</inkml:trace>
  <inkml:trace contextRef="#ctx0" brushRef="#br0" timeOffset="48955">9551 4286,'53'-27,"80"27,-1 0,53 0,80 0,26-52,0 52,-27 0,-25 0,-107 0,-26 0,-27 0,-26 0,-53 0</inkml:trace>
  <inkml:trace contextRef="#ctx0" brushRef="#br0" timeOffset="49658">10107 4762,'-26'-26,"26"-1,-53 27,53-79,0 52,0-25,0-1,26 0,1 53,26 0,-1 0,1 0,-26 0,-27 26,53 1,-53-1,-27 53,-26-26,-26 0,26 53,-26-27,26 27,53-53,0-26,0 26,0-27,53-26,26 0,-26-26,26-1,-26-26,-53 27,0-1,0-26,0 27,-26 26,-1-53,1 53,-53 0,52 0</inkml:trace>
  <inkml:trace contextRef="#ctx0" brushRef="#br0" timeOffset="50125">10504 4842,'0'26,"0"27,0-27,0 1,0 52,0-52,53-1,-27-26,1 80,26-80,-27 0,27 0,0-53,-53 0,26 0,-26 26,0-26,53 106,-26-26,26-1,-27 27,1-53,26 27,-27-27,27 0,-53-27,0 1,0-54,0 1,0 26,0-26,0 52,0 1,-26-27</inkml:trace>
  <inkml:trace contextRef="#ctx0" brushRef="#br0" timeOffset="51255">13335 3651,'-53'0,"0"0,-26 0,-27 0,-26 106,-1-53,54-53,26 79,0 0,53-26,53-53,53 53,-27-53,27 53,26-53,27 0,-27 80,-79-80,-53 26,27-26,-27 79,-80-52,-52 26,-27 26,1 1,52-28,0 1,80 0,26-26,79-27,53 0,53 0,54 0,-1 0,26 0,-52 79,-27-79,-79 0,-27 0,-26 0,-53 27,27-27,-27 26,26-26</inkml:trace>
  <inkml:trace contextRef="#ctx0" brushRef="#br0" timeOffset="52472">12250 5080,'0'-27,"0"80,0 0,0 26,0 1,0-1,0 1,0-28,0 28,0-54</inkml:trace>
  <inkml:trace contextRef="#ctx0" brushRef="#br0" timeOffset="52787">12541 5212,'-26'0,"-1"26,-26 1,1 26,25-27,-26-26,53 27,-26-27,26 53,26-53,54 0,-28 0,-25 26,-1-26,54 0,-80 53,53-53</inkml:trace>
  <inkml:trace contextRef="#ctx0" brushRef="#br0" timeOffset="53116">12912 5291,'26'0,"80"0,-53 80,0-80,0 26</inkml:trace>
  <inkml:trace contextRef="#ctx0" brushRef="#br0" timeOffset="53288">12991 5582,'27'-26,"-1"26,27 0,0 0,0 0,0 0,0 0,52 0,-52 0</inkml:trace>
  <inkml:trace contextRef="#ctx0" brushRef="#br0" timeOffset="53574">13864 5424,'0'26,"0"1,27 25,78 1,-52 0,-53-79,0-1,0 1,-26-27,-27 27,27-27,-27 26</inkml:trace>
  <inkml:trace contextRef="#ctx0" brushRef="#br0" timeOffset="54685">13494 2989,'-53'27,"0"26,0-27,0 27,0-26,27 26,-27-53,26 26,1-26,26 0,0-79,0 52,0-26,0 27,0 26,0-27,26 27,80 0,-53 53,0-26,0 26,26-27,-26 27,0-53,0 27,-26-27,-27-27,0 1,0-27,0 0,0-27,0 54,0-1,-53 27,53 53,0 0,0 0</inkml:trace>
  <inkml:trace contextRef="#ctx0" brushRef="#br0" timeOffset="56956">15505 3148,'26'0,"-26"-53,53 53,-27-26,27 26,27 0,-27 0,0 0,-27 0,27 0,-53 53,0-27,-27 27,1-26,-27 26,27-53,-27 52,53-25,0 26,26 0,1-53,26 53,-27-53,-26 53,0-27,0 27,-106-53,27 79,-1-79</inkml:trace>
  <inkml:trace contextRef="#ctx0" brushRef="#br0" timeOffset="57270">15108 4021,'26'0,"54"0,-28 0,54 0,27 0,52-53,0 53,27 0,52-52,-52 52,-53 0,-80 0,-52 0,-27 0,0 52,-53-52</inkml:trace>
  <inkml:trace contextRef="#ctx0" brushRef="#br0" timeOffset="57984">16007 4286,'-26'0,"-1"0,1 0,-27-27,53-25,-26 52,26-53,0 0,0 0,0 53,26 0,27 0,0 0,-27 0,27 0,-53 26,0 27,-26 0,-27 0,-53 26,53-26,0 27,53-54,0 1,0 26,0-1,27-52,52 0,-26 0,-27-26,-26 0,53 26,-53-80,0 54,-26-27,-1 26,-26 27,53-26,-52 26,52 0</inkml:trace>
  <inkml:trace contextRef="#ctx0" brushRef="#br0" timeOffset="58260">17066 3783,'79'0,"-26"80,-27-54,-26 27,53 26,-53-26,0 27,0-1,-53 27,-26 0,0 0,-107-1,28 1,78-53,27-53</inkml:trace>
  <inkml:trace contextRef="#ctx0" brushRef="#br0" timeOffset="59657">16642 3757,'-53'0,"27"26,26 27,0 0,0 26,-53 1,53-27,0 0,0-27,0 27,26-53,27 26,0-26,-53-26,53-27,-53 27,53-1,-53-26,0 27,0 26,0 53,0-27,0 1,27-27,-27 53,53-53,-1 0,-25 0,-27-53,53 0,-53-27,0-25,0-1,0 53,0 0,26 79,-26 1</inkml:trace>
  <inkml:trace contextRef="#ctx0" brushRef="#br0" timeOffset="60338">15108 3545,'-27'0,"1"0,-27 27,26 25,-25 54,-1-26,53-1,-27 0,27 1,0 26,0-1,0 1,106 27,26-1,80-26,0-106</inkml:trace>
  <inkml:trace contextRef="#ctx0" brushRef="#br0" timeOffset="61418">17224 3016,'0'-27,"0"80,0 0,0 0,0 27,0-27,0-1,0-25,0 26,0-27,0 27</inkml:trace>
  <inkml:trace contextRef="#ctx0" brushRef="#br0" timeOffset="61786">17489 3148,'-26'0,"-54"0,27 53,0-26,53 26,0-27,0 0,27-26,-27 53,26-53,27 27,-26-27,-1 0,27 0,26 0,1 0</inkml:trace>
  <inkml:trace contextRef="#ctx0" brushRef="#br0" timeOffset="63886">18071 4259,'0'-26,"0"26,53 0,0 0,0 0,0 0,-27 0,-26 26,-26 1</inkml:trace>
  <inkml:trace contextRef="#ctx0" brushRef="#br0" timeOffset="64051">18045 4471,'53'0,"-27"0,27 53,-27-26</inkml:trace>
  <inkml:trace contextRef="#ctx0" brushRef="#br0" timeOffset="65588">20690 3757,'-79'0,"-27"0,-53 0,1 79,52-26,-26 0,79 0,0-27,53 1,26-27,27 79,53-79,0 0,53 53,-1-53,-25 0,-28 27,-78-27,-27 52,-27-52,-105 80,0-27,-80 0,27 0,79 0,0-1,80-52,26 53,0-26,53-27,26 53,80-53,53 0,52 53,-26-53,-53 0,-26 0,-53 53,-53-53,-27 52,-26-52</inkml:trace>
  <inkml:trace contextRef="#ctx0" brushRef="#br0" timeOffset="66180">19156 4974,'0'26,"-53"27,53 0,-27 53,27-27,0 1,0-1,0-26,0 0,0 0,53-53</inkml:trace>
  <inkml:trace contextRef="#ctx0" brushRef="#br0" timeOffset="66504">19368 5186,'-27'52,"-52"-52,26 80,0-27,53-27,-27-26,27 53,0-26,0-27,80 52,-54-52,27 0,-53 27,53-27,0 53,-27-53,1 0</inkml:trace>
  <inkml:trace contextRef="#ctx0" brushRef="#br0" timeOffset="66825">19659 5371,'79'0,"-53"-53,1 53,52 0,-26 0,0 26,-26-26,25 80,-52-27</inkml:trace>
  <inkml:trace contextRef="#ctx0" brushRef="#br0" timeOffset="66998">19738 5662,'0'0,"53"0,-27 0,27-53,-26 53,-1 0,27 0,-26 0,-1 0,27 26,0-26</inkml:trace>
  <inkml:trace contextRef="#ctx0" brushRef="#br0" timeOffset="67313">20849 5503,'-26'79,"26"-52,0-1,0 27,0-26,0-1,0-26,0 53,53-53,-27 0,-26-53,0 27,0-1,0-26,0 27,0 26,0-53,-26 53</inkml:trace>
  <inkml:trace contextRef="#ctx0" brushRef="#br0" timeOffset="68841">20558 3175,'-26'0,"-54"79,54-52,-1-27,-26 52,27-52,-27 53,27-53,-1 0,-52 0,52-26,27-27,0-26,27-1,26 27,0 53,-27 0,80 53,-80-53,-26 53,80-53,-27 53,0 26,0-52,-1-27,1 0,-26-27,-27-25,0-1,0 26,0 1,0-27,0 26,-27 27,-26 27,53 26,-52-27</inkml:trace>
  <inkml:trace contextRef="#ctx0" brushRef="#br0" timeOffset="72741">22834 3386,'0'-26,"0"26,26 0,-26-53,106 53,-80 0,1 0,-1 0,-26 26,53-26,-53 27,0-1,0 27,-53-26,27 26,-1-53,-26 53,53-1,0-25,27 52,-1-79,27 53,-26-53,-1 53,-26 0,-26-26,-27-27,0 0,0 0,26 0,27 52,-26-52</inkml:trace>
  <inkml:trace contextRef="#ctx0" brushRef="#br0" timeOffset="73282">23627 2804,'0'0,"0"27,-53 26,53-27,0 1,-26 25,26-25,0-1,0 54,0-27,-53 0,53 0,0-1,0 1</inkml:trace>
  <inkml:trace contextRef="#ctx0" brushRef="#br0" timeOffset="73619">23892 3016,'0'0,"-53"0,0 53,0-53,0 26,27-26,26 27,-27-27,27 53,0-27,0-26,53 27,0-27,-26 53,26-53,-1 0,1 26</inkml:trace>
  <inkml:trace contextRef="#ctx0" brushRef="#br0" timeOffset="74247">22225 4154,'26'0,"27"0,80 0,78 0,80 0,80 0,-27 0,53 0,0 0,-1 0,-78 0,-27 0,-106 0,-132 26,-53 27,0-53,-26 0</inkml:trace>
  <inkml:trace contextRef="#ctx0" brushRef="#br0" timeOffset="75525">23098 4947,'0'0,"-53"0,27 0,26-26,-53-27,53 0,-27 53,27-79,0 52,0-26,0 0,0 27,0 26,106 0,-79 0,-1 0,27 0,-53 79,0 1,0-54,-26 1,-27 26,0-27,26 27,27-27,-53 27,53-26,0 26,53-53,0 53,0-53,0 0,0-27,-27 27,-26-53,0 27,0-27,0 26,0-26,0 53,-52 0,25 0,27 0</inkml:trace>
  <inkml:trace contextRef="#ctx0" brushRef="#br0" timeOffset="75997">23469 4894,'0'53,"0"0,0 27,0-1,0-52,26-27,0 0,27-27,-26-26,-27 27,0 26,53 53,-27 26,27-79,0 0,-53-53,0 0,0-26,0 26,0 26,27-26,-27 27</inkml:trace>
  <inkml:trace contextRef="#ctx0" brushRef="#br0" timeOffset="76319">24236 4762,'0'0,"0"53,0 0,0 26,0 27,0-26,-80-27,54 26,-27 27,0-53,-53 26,27-53,0-26,-1 0</inkml:trace>
  <inkml:trace contextRef="#ctx0" brushRef="#br0" timeOffset="76761">22463 4656,'0'0,"0"53,0-26,-26 52,26-26,0 0,0 26,0 27,53 0,52 0,28-53</inkml:trace>
  <inkml:trace contextRef="#ctx0" brushRef="#br0" timeOffset="77489">24474 4365,'53'0,"-53"27,-27 26,27 26,0 27,-26-53,26 0,0 0,0 0,0-1,26-52</inkml:trace>
  <inkml:trace contextRef="#ctx0" brushRef="#br0" timeOffset="77865">24844 4524,'-26'0,"-27"0,0 27,27-27,-1 26,-26 27,53-27,0 1,27-27,26 79,-27-79,27 27,0-27,0 53,0-53</inkml:trace>
  <inkml:trace contextRef="#ctx0" brushRef="#br0" timeOffset="78465">25003 4762,'0'-53,"0"53,53 0,-26 0,25 0,1 0,0 0,-26 27,26-27</inkml:trace>
  <inkml:trace contextRef="#ctx0" brushRef="#br0" timeOffset="78771">25135 4603,'0'-52,"0"25,0 54,0-1,-52 27,52 0,-27 0,27 0,0 26,0-26,0 0</inkml:trace>
  <inkml:trace contextRef="#ctx0" brushRef="#br0" timeOffset="79005">25532 4603,'-26'27,"26"26,-27-27,27 27,-53 0,53 53,-52-27,52-26,0-26</inkml:trace>
  <inkml:trace contextRef="#ctx0" brushRef="#br0" timeOffset="80001">26273 4154,'53'0,"-26"53,-27-1,0-25,0 26,-27-27,-26 27,-26-26,52-27</inkml:trace>
  <inkml:trace contextRef="#ctx0" brushRef="#br0" timeOffset="83526">28019 3730,'0'27,"0"-1,0 1,0 26,0-27,0 1,0 25,0 1,27-26,26-27,0 0,-27 0,1 0,26-27,-27 27,-26-53,26 53,-26-26,53 26,-53 26,27 27,26 0,-27-53,1 0,-27-26,0-1,0 1,53-27,-53 27,0-27,0 26,26 27</inkml:trace>
  <inkml:trace contextRef="#ctx0" brushRef="#br0" timeOffset="83990">27861 3651,'0'-27,"0"27,0 27,-53 26,53 26,-53 1,53-1,0 0,-53 1,53-1,-27 27,27-53</inkml:trace>
  <inkml:trace contextRef="#ctx0" brushRef="#br0" timeOffset="84539">28866 3677,'27'0,"-1"0,-26 53,0 0,0 27,0-27,-26 52,26-25,-80-1,80 0,0 1,0-1,0-26,0-26,53-27</inkml:trace>
  <inkml:trace contextRef="#ctx0" brushRef="#br0" timeOffset="85679">29739 3730,'0'0,"0"0,0 53,-53 0,0-26,0 26,1-27,-28 27,54-53,-27 53,26-53,54 53,-1-53,1 0,52 26,-26-26,0 0,0 53,0-53,0 53,0 0,-1-53</inkml:trace>
  <inkml:trace contextRef="#ctx0" brushRef="#br0" timeOffset="86805">30718 3492,'-53'0,"53"-53,-26 53,26-26,-27 26,27-80,-53 80,53-52,0-1,-26 53,26-53,0 0,0-27,0 80,0-53,53 53,-53-26,53 26,-27 0,1 0,26 0,-27 0,-26 79,0-26,0 27,0-27,-26 0,-27 26,53-53,-53 27,53 0,0-26,26-27,27 53,0-53,-26 0,25 0,-52-27,0 1,-26 26,0-53,-27 53,0 0,26 0,1 0,-27 0</inkml:trace>
  <inkml:trace contextRef="#ctx0" brushRef="#br0" timeOffset="87246">30215 3889,'27'-26,"-1"26,54 0,-1 0,27 0,79 0,27 0,-1 0,-25 0,-28 26,-78-26,-27 27,0-27,-53 26</inkml:trace>
  <inkml:trace contextRef="#ctx0" brushRef="#br0" timeOffset="87704">31062 4021,'53'0,"-27"0,1 0,26 0,-27 0,-26 53,27-53,-27 53,0-26,-27 26,1-53,-27 52,26-52,27 27,-52-27,52 26,52-26,-25 53,-1-53,54 27,-54-27,1 0,-27 53,0-27,-53-26,0 53,0-53,0 0,0 27</inkml:trace>
  <inkml:trace contextRef="#ctx0" brushRef="#br0" timeOffset="88124">32306 4048,'0'26</inkml:trace>
  <inkml:trace contextRef="#ctx0" brushRef="#br1" timeOffset="106159">2117 6032,'0'0,"0"-26,0-27,0 79,0 27,0 27,0-1,0 0,0 1,0-1,0 0,0 1,0-1,0-26,0-53,0-53,0 0,53 0,-53 0,26 1,27 25,0 27,0 0,-27 0,-26 27,0 25,0 28,-26-80,-1 53,-26-53,27 79,-27-79,27 27,-1-27,27 26,-79-26,79 79,-53-79</inkml:trace>
  <inkml:trace contextRef="#ctx0" brushRef="#br1" timeOffset="106437">2646 5979,'0'27,"26"-27,-26 26,53 27,-53-26,53-1,-53 53,0-26,0 0,0 0,0 27,0-1,-53 27,-26-27,-27 53,27-26,-1-79</inkml:trace>
  <inkml:trace contextRef="#ctx0" brushRef="#br1" timeOffset="107444">3810 6244,'0'0,"0"53,-26 0,26 0,-27 0,27 26,-53-26,53 0,0-27,0 54,27-54,52-26,0 53,27-53,-26 0,-1 0,-26-27,0 27,-53-52</inkml:trace>
  <inkml:trace contextRef="#ctx0" brushRef="#br1" timeOffset="107659">3836 6561,'0'-26,"27"26,-1 0,27 0,0 0,0 0,0 0,-26 0</inkml:trace>
  <inkml:trace contextRef="#ctx0" brushRef="#br1" timeOffset="107907">3916 6164,'53'0,"0"-52,0 52,26 0,0 0,1 0</inkml:trace>
  <inkml:trace contextRef="#ctx0" brushRef="#br1" timeOffset="108455">4921 6244,'-79'0,"26"79,0-26,-26 0,26 26,0-26,26 0,27 27,-53-54</inkml:trace>
  <inkml:trace contextRef="#ctx0" brushRef="#br1" timeOffset="108695">4498 6482,'-27'0,"27"-53,27 53,26 0,-27 0,1 0,-1 0,27 27,-26-27,26 52,-27-25,27-27,0 53,0-53</inkml:trace>
  <inkml:trace contextRef="#ctx0" brushRef="#br1" timeOffset="109216">5186 5953,'0'-27,"0"80,0 27,0 25,0 54,0-26,0 25,53 1,-53 26,0-52,53-28,-53-52,0-26,26-27,-26 0,0-53,-26-53,26 0,0-26,-53 0,53 52,0 27,0 0,0 27,26 26,1 0,-27-27,26 27,27 0,-53 0,27 0,-27 53,0 0,0 0,-27 0,-26 53,-26-27,-1 1</inkml:trace>
  <inkml:trace contextRef="#ctx0" brushRef="#br1" timeOffset="110337">5847 6614,'0'-26,"0"26,0-27,0-26,0 27,0 26,-53 0,0 0,-26 0,53 0,-27 26,26 27,-26-26,53 26,-26-27,26 27,26-53,1 0,26 0,0 0,0 0,26-53,-26 27,-27 26,-26-53,27 53,-27 53,0 0,0-27,0 1,0 52,53-79,-27 0,27-53,0 0,-27 53,27 0,-53 0,27 0,-1 0,27 0,0 0,-53 0,27 0,-27-26,26 26,53 0,-52 0,-1 26,27 1,-26 25,26-25,-27-27</inkml:trace>
  <inkml:trace contextRef="#ctx0" brushRef="#br1" timeOffset="110915">7117 6826,'0'-27,"27"27,-27-52,0 25,0-26,0 0,-27 53,1 0,-1 0,-26 0,27 0,0 0,-27 0,53 53,-27-53,27 80,0-54,0-26,53 0,0 0,0 0,0 0,0-26,0-1,-53 1,26-54,-26 27,0-26,0 0,53-1,-53 1,0 26,0 0,0 27,0 105,0-26,-26 0,26 26,0 1,0-1,0 0,0 27,0 0,0 0,53 0,-1-106</inkml:trace>
  <inkml:trace contextRef="#ctx0" brushRef="#br1" timeOffset="111733">8890 6747,'0'-53,"-26"0,26 26,-53-26,0 53,26-26,-26 26,0 0,-26 0,53 0,-1 26,-26 27,53 0,27 0,26-53,0 53,26-53,-26 0,26 0,-52-53,-1 53,-26-53,53 53,-53-53,0 80,0 26,0-27,0 1,26 25,-26-25,53-27</inkml:trace>
  <inkml:trace contextRef="#ctx0" brushRef="#br1" timeOffset="112189">9313 6191,'0'-27,"-26"27,26 27,0 26,-27 26,27 1,0-1,0-26,0 0,0-27,0 27,0-26,27-27,26 0,-27-53,1 53,26-53,-27 53,27 0,-27 0,27 0,-53 26,0 1,0 26,0-27,0 1,-53 25,1-52,-28 80,27-80,0 0,27 53,-27-53,53-27,26-26</inkml:trace>
  <inkml:trace contextRef="#ctx0" brushRef="#br1" timeOffset="112506">9737 6720,'26'0,"-26"0,0 27,0 25,0-25,0-1,0 54,27-80,26 0,26 0,-79-27,0 1,0-1,0-26,0 27,-27 26,27-53,-52 53,25 0,27 0,0 53,0 0</inkml:trace>
  <inkml:trace contextRef="#ctx0" brushRef="#br1" timeOffset="112819">10081 6799,'0'80,"0"-27,53-27,-1 54,-25-80,26 0,26 0,-79-27,27 27,-27-79,0 52,0 1,0 26,0 26,26 27,27-26,-26-27</inkml:trace>
  <inkml:trace contextRef="#ctx0" brushRef="#br1" timeOffset="113098">10874 6376,'0'53,"0"0,0 0,0 0,0 0,0 26,0-26,0 0,0 0,0 0,0-27,53-26</inkml:trace>
  <inkml:trace contextRef="#ctx0" brushRef="#br1" timeOffset="113280">10636 6667,'0'-53,"53"53,-26 0,-1 0,27 0,-27 0,1 27,52-27,-26 0</inkml:trace>
  <inkml:trace contextRef="#ctx0" brushRef="#br1" timeOffset="116118">12700 6508,'0'-52,"0"-1,26 53,27-80,-26 80,26 0,53 0,-53 0,-1 0,-25 53,-27-26,53-1,-53 53,0-52,-27 26,1 0,-27-27,27 27,26-26,-27-1,27 27,53 0,0-53,26 53,54-53,-54 0,0 0,-26 0</inkml:trace>
  <inkml:trace contextRef="#ctx0" brushRef="#br1" timeOffset="116419">12806 6720,'26'0,"27"0,0-53,0 53,0 0,26 0,27-26,0 26,0 0,0 0,-27 0,0 0,-52 0</inkml:trace>
  <inkml:trace contextRef="#ctx0" brushRef="#br1" timeOffset="116646">14049 6694,'53'0,"0"0,-26 0,-1 0,-26 53,80-53,-80 52</inkml:trace>
  <inkml:trace contextRef="#ctx0" brushRef="#br1" timeOffset="116780">14129 7011,'53'0,"0"-26,26 26,27 0,-27 0,-26 0,-26 0</inkml:trace>
  <inkml:trace contextRef="#ctx0" brushRef="#br1" timeOffset="117986">15690 6350,'-80'0,"54"0,0 53,-27-53,26 0,1 26,-27-26,53 0,0-53,0 0,0 27,26 26,-26-53,27 53,-27-27,53 27,-27 0,27 0,0 0,0 53,-53 0,53-26,-53-1,0 27,0 0,-27-27,1 54,26-27,-80-27,28 27,52-26,-53-27,53 52,-27-52,27-52,0 25,0-26,0 53,0-26,53 26,0 0,0 0,0 0,-27 0,1 0,26 0,0 0,-27 26,27-26,-27 0,27 0,-53 0,80-26,-80-27,26-27,-26 54,0-27,0 106,0-27,0-26</inkml:trace>
  <inkml:trace contextRef="#ctx0" brushRef="#br1" timeOffset="119135">4154 7514,'53'0,"0"0,-27 0,1 0,26 0,0 0,-1 0,1 0</inkml:trace>
  <inkml:trace contextRef="#ctx0" brushRef="#br1" timeOffset="119449">5398 7540,'52'0,"-25"0,-1 0,27 0,-26 0,26 0,0 0,-1 0,28 0,-54 0,27 0,-26 0,26 0,-27 0,1 0,52 0,-26 0,0 0,0 0,0 0</inkml:trace>
  <inkml:trace contextRef="#ctx0" brushRef="#br1" timeOffset="119771">7435 7408,'26'-53,"54"53,-54 0,27 0,26 0,-52 0,52 0,-26 0,0 27,0-27,26 0,1 0,-1 0,27 0,0 0,-27 0</inkml:trace>
  <inkml:trace contextRef="#ctx0" brushRef="#br1" timeOffset="120035">9551 7382,'53'0,"0"0,27 0,-27-27,0 27,-1 0,1 0,27 0,-27 0,0 0,26 0,0-53,1 53,-1 0,0 0,27 0,-26 0,-1 0,0 0</inkml:trace>
  <inkml:trace contextRef="#ctx0" brushRef="#br1" timeOffset="120356">12224 7329,'53'0,"0"0,0 0,-1 0,1 0,27 0,-27 0,0 0,-27 0,27 0,-27 0,27 0,-26 0,52 26,-26-26,0 0,0 0,0 53,0-53,0 0,0 0</inkml:trace>
  <inkml:trace contextRef="#ctx0" brushRef="#br1" timeOffset="120844">14155 7434,'133'0,"-28"0,-25 0,-1 0,0 0,27-52,-26 52,-1 0,-26 0,0 0,0 0,26 0,1 0,-1 0,0 0,1 0,-27 0,0 0,-1 0,1 0,27 0,-27 0,0 0,-27 0,27 0,-27 0,1 0,52 0,-79 52,27-52,-1 0</inkml:trace>
  <inkml:trace contextRef="#ctx0" brushRef="#br1" timeOffset="122094">9287 6694,'0'0,"-53"53,53-1,0-25,0 26,0-27</inkml:trace>
  <inkml:trace contextRef="#ctx0" brushRef="#br1" timeOffset="123130">10372 6799,'0'27,"0"-1,0 1,0 26,26-53,-26 79,0-26,0-26,0-1</inkml:trace>
  <inkml:trace contextRef="#ctx0" brushRef="#br1" timeOffset="124210">10345 6852,'0'-26,"0"26,0 0,0 79,0-52,0 26,0-27,80 54,-27-54</inkml:trace>
</inkml:ink>
</file>

<file path=ppt/ink/ink4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1T06:06:50.738"/>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26511 6323,'0'0,"0"27,0 52,0-26,0 26,0-26,0 0,0 0,0 0,0 26,0 1,0-1,-53 27,53 0,0-27,0 1,-53 25,53-25,0-1,0 1,0-1,0 0,0 1,0 25,0-25,0-1,0 1,0-1,0 0,0 1,0 26,0-27,0 0,0 1,0-1,0 0,0 1,0-1,0 1,0-1,0 0,0 27,0 0,0 0,0 0,0-27,0 0,0 1,0-1,0 1,0-1,0 0,0 1,0-1,0 0,0 1,0-1,0 1,0-28,0 1,0 27,0-1,0-26,0 0,0 0,0-27,0 1,0 26,0-27,0 1,0 26,0-27,0 0,0 27,0 0,0-26,0-54</inkml:trace>
  <inkml:trace contextRef="#ctx0" brushRef="#br0" timeOffset="1925">20796 9631,'53'0,"0"0,26 0,-26 26,0-26,27 0,-1 0,0 0,1 0,26 53,-27-53,0 0,1 0,-1 0,1 53,-1-53,0 0,1 0,25 0,28 0,-27 0,-1 0,1 0,0 0,53 0,-53 0,52 0,-52 0,53 0,-53 0,0 0,0 0,52 53,1-53,-27 0,27 0,-27 0,27 0,-27 0,27 0,0 0,-27 0,27 0,26 0,-26 0,26 0,0 0,1 0,-1 0,0 0,0 0,0 0,1 0,-54 0,53 0,0 0,0 0,1 0,25 0,-25 0,-1 0,0 0,-26 0,-1 0,1 0,-26 0,25 53,1-53,-27 0,-26 0,53 0,-53 0,0 0,26 26,-26-26,0 0,26 0,-53 0,27 0,0 0,26 53,-26-53,0 0,-27 0,1 0,-1 0,0 0,1 0,-1 0,27 0,-27 0,1 0,-1 0,0 0,1 0,-1 0,1 0,-1 0,0 0,1 0,-27 0,26 0,-26 0,-27 0,1 0,52 0,-52 0</inkml:trace>
  <inkml:trace contextRef="#ctx0" brushRef="#br0" timeOffset="6275">24209 9604,'0'-26,"0"26,0 53,0-27,0 27,0-27,0 54,0-54,-53-26</inkml:trace>
  <inkml:trace contextRef="#ctx0" brushRef="#br0" timeOffset="6643">23574 10371,'27'0,"52"0,-52 0,-1 0,27 0,-26 0,-1 0,27 0</inkml:trace>
  <inkml:trace contextRef="#ctx0" brushRef="#br0" timeOffset="7123">24183 10107,'53'0,"0"0,0 0,-27 0,-26 0,0 53,0 26,-26-79,26 27,0-1,0 27,26-53,1 0,-1 0,27 0,0 0,-27 26,27-26</inkml:trace>
  <inkml:trace contextRef="#ctx0" brushRef="#br0" timeOffset="7564">24104 10742,'26'0,"27"0,0-53,-27 53,27 0,27 0,-1 0,-26 0,0 0,-27 0,27 0,-26 26</inkml:trace>
  <inkml:trace contextRef="#ctx0" brushRef="#br0" timeOffset="7979">24262 10901,'53'0,"-26"0,-27 0,53 105,-53-78,0-1,-27 27,1-26,26-1,26-26,1 0,26 0,-1 0,1 53,0-27,-53 27,-53-26,0 26,1-27,-28 27,54-53,-1 0</inkml:trace>
  <inkml:trace contextRef="#ctx0" brushRef="#br0" timeOffset="8824">24289 9869,'0'26,"0"27,-53 0</inkml:trace>
  <inkml:trace contextRef="#ctx0" brushRef="#br0" timeOffset="9958">24209 9578,'0'53,"0"-27,0 0,0 27,0-26,0-1,0 1,0 26,0-27,0 1</inkml:trace>
  <inkml:trace contextRef="#ctx0" brushRef="#br0" timeOffset="11614">24315 10874,'0'-26,"-26"26,-27 0,26 0,27 53,-53-53</inkml:trace>
  <inkml:trace contextRef="#ctx0" brushRef="#br0" timeOffset="14280.7754">29528 9631,'0'0,"0"79,0-26,0 0,0 0,-27 0,27 26,0-26,0-27</inkml:trace>
  <inkml:trace contextRef="#ctx0" brushRef="#br0" timeOffset="14973.7061">29607 10504,'0'-27,"53"27,-27 0,27 0,0 0,-53 27,0 26,0-27,0 27,-53 0,53-27,-53 1,0 52,53-52,27-27,-1 0,1 0,52 0,-26 0,-27 0</inkml:trace>
  <inkml:trace contextRef="#ctx0" brushRef="#br1" timeOffset="26375.5658">29660 9816,'0'0,"0"-27,0-26,-27 27,27-1,-26 27,26-52,0 25,0 1,0-27,0 26</inkml:trace>
  <inkml:trace contextRef="#ctx0" brushRef="#br1" timeOffset="26629.5404">29448 9075,'0'-53,"0"27,0-1,-26 27,26-53,-27 53</inkml:trace>
  <inkml:trace contextRef="#ctx0" brushRef="#br1" timeOffset="26948.5085">29131 8281,'0'-26,"-53"-1,53-26,0 27,-27-1,27-26,-53 27,53 0,-26 26,26-80,-27 80,27-53,-26 53,26-53,-53 53,53-53,-26 1,26 25,-53 1,53-27</inkml:trace>
  <inkml:trace contextRef="#ctx0" brushRef="#br1" timeOffset="27216.4817">28125 7011,'-53'0,"53"-26,-53 26,27 0,-27-27,27 27,-1 0,-26 0,0 0,27 0,-1 0,-52 0,53 0,-1-53</inkml:trace>
  <inkml:trace contextRef="#ctx0" brushRef="#br1" timeOffset="27516.4517">26749 6561,'-26'0,"-53"0,52-26,1 26,-27 0,0 0,0 0,-26 0,26 0,0 0,26 0,-26 0,0 0,0 0,27 0,0 0,-27 0,26 0</inkml:trace>
  <inkml:trace contextRef="#ctx0" brushRef="#br1" timeOffset="27778.4255">25215 6773,'-80'0,"28"53,25-53,-26 0,27 26,-1-26,-26 53,0-53,0 27,1-27,-54 53</inkml:trace>
  <inkml:trace contextRef="#ctx0" brushRef="#br1" timeOffset="28040.3993">23654 7329,'-27'0,"1"0,-27 26,0 27,27-53,-27 26</inkml:trace>
  <inkml:trace contextRef="#ctx0" brushRef="#br1" timeOffset="28417.3616">22093 8175,'0'53,"-27"-53,27 27,-53-1,53 27,-53-53,53 27,-52 25,-1-25,26-27</inkml:trace>
  <inkml:trace contextRef="#ctx0" brushRef="#br1" timeOffset="28700.3333">21273 9128,'0'26,"0"1,0 26,0 0,0-1,0-25,0 26,0-27,0 27,0 0,0 0</inkml:trace>
  <inkml:trace contextRef="#ctx0" brushRef="#br1" timeOffset="29015.3018">21352 10953,'0'80,"53"-80,-53 53,26 0,27 26,-53-26,27-53,-27 26,26 27,27-26,0-27,0 53,-27-53</inkml:trace>
  <inkml:trace contextRef="#ctx0" brushRef="#br1" timeOffset="29262.2771">22463 11827,'80'26,"-54"-26,-26 53,26-53,27 26,-26-26,-27 27,26-27,54 53</inkml:trace>
  <inkml:trace contextRef="#ctx0" brushRef="#br1" timeOffset="29555.2478">23601 12276,'53'27,"-27"-27,1 53,26-53,0 26,-27-26,27 53,-27-53,1 0,26 0,-27 27,54-27,-28 0,-52 26,80-26,-27 0</inkml:trace>
  <inkml:trace contextRef="#ctx0" brushRef="#br1" timeOffset="29916.2117">25321 12620,'26'0,"27"0,-27 27,1-27,26 0,-27 0,1 0,26 0,0 0,0 0,-27 0,53 0,-26 0,0 0,0 0,0 0,26-53,-26 53,0 0</inkml:trace>
  <inkml:trace contextRef="#ctx0" brushRef="#br1" timeOffset="30125.1908">26670 12514,'53'0,"-27"0,27 0,-53-26,27 26,26 0,-27 0,27 0,26-53,-52 53,-1-26</inkml:trace>
  <inkml:trace contextRef="#ctx0" brushRef="#br1" timeOffset="30350.1683">27914 12065,'79'0,"-53"-53,1 53,26-27,0 27,-53-53,26 53,27 0,-53-26</inkml:trace>
  <inkml:trace contextRef="#ctx0" brushRef="#br1" timeOffset="30605.1428">28575 11694,'53'0,"-53"-26,53 26,-53-53,26 53,27-53,-26 0,26 27,-27-1</inkml:trace>
  <inkml:trace contextRef="#ctx0" brushRef="#br1" timeOffset="30799.1234">28998 11324,'0'-27,"53"27,-53-26,27-27,26 27</inkml:trace>
  <inkml:trace contextRef="#ctx0" brushRef="#br1" timeOffset="31318.0715">29369 10715,'0'-26,"53"26,-53-53,26 53,1-53,26 27,-27-27,27 0,-53 0,26 53,-26-27,0 1,0-1,0-25,0 25,53 27,-53-26</inkml:trace>
  <inkml:trace contextRef="#ctx0" brushRef="#br1" timeOffset="31542.0491">29713 10054,'0'-27,"0"1,26-27,-26 27,0-1</inkml:trace>
  <inkml:trace contextRef="#ctx0" brushRef="#br1" timeOffset="31729.0304">29739 9736,'0'-26,"0"-1,0 27</inkml:trace>
  <inkml:trace contextRef="#ctx0" brushRef="#br1" timeOffset="34136.7895">24448 9287,'0'0,"52"0,-25 0,26 0,-27 0,27 0,0 0,26 0,27 0,-53 0,0 0,0 0,0 0,0 0,26 0,-26 0,0 0,0 0,0 0,0 0,0 0,0 0,26 0,-26 0,26 0,1 0,26 0,-54 0,28 0,-27-27,0 27,0 0,26 0,-26 0,0 0,0 0,0 0,0 0,-27 0,0 0,27 0,-26 0,26 0,0 0,26 0,0 0,-26 0,0 0,0 0,0 0,0 0,-27 0,1 0,26 0,-27 53,1-53,52 0,-52 0,-1 0,27 0,-27 0,1 0,26 0,-27 26,1-26,26 0,0 0,-27 0,0 0,27 0,0 0,27 0,-1 0,0 0,1 0,-27 0,26 0,-52 0,-1 0,0 0,27 0,0 0,-53 53,27-53,26 0,-27 0,1 0,26 0,-27 0,0 0,1 0,26 0,-27 0,27 0,0 0,0 0,-27 27,27-27,-26 0,-27 0</inkml:trace>
  <inkml:trace contextRef="#ctx0" brushRef="#br1" timeOffset="34377.765">29184 9260,'26'0,"-26"0,79 0,-79 53,27-53,-27 26,0 27,-27 0,-52 53,53-106,26 27</inkml:trace>
  <inkml:trace contextRef="#ctx0" brushRef="#br1" timeOffset="35298.6732">24686 9075,'-27'0,"-26"53,27-53,-27 53,26 0,27-27,-79 27,79-27,0 1,53 26,-27-53,1 26,26-26,0 53,0-53,0 0</inkml:trace>
  <inkml:trace contextRef="#ctx0" brushRef="#br1" timeOffset="35905.6127">26194 10451,'-80'0,"27"0,1 26,-1-26,53 53,-27-53,27 53,0 0,27-53,-1 0,53 0,-26 0,-26 0,26 0,-53-53,0 0,0 27,0-1,0-26,-27 53,1-26,-1 26</inkml:trace>
  <inkml:trace contextRef="#ctx0" brushRef="#br1" timeOffset="37233.4799">26855 8149,'0'-53,"27"53,-1 0,27 26,-53 1,0-1,-26-26,26 80,-27-80,27 26,0 1,0-27,53 53,-26-53,25 0,1 26,-26-26,-27 26,0 27,0-26,-27-27,-26 53,27-53,26 53,-53-53</inkml:trace>
  <inkml:trace contextRef="#ctx0" brushRef="#br1" timeOffset="37495.4537">27728 7990,'-53'0,"53"53,0 0,-26 0,26 0,-53 0,53 26,-53 0,53-26,-53 0,53 0,0-26</inkml:trace>
  <inkml:trace contextRef="#ctx0" brushRef="#br1" timeOffset="37998.4033">27887 8413,'0'-26,"0"-53,0 52,0 1,-26 26,26-53,26 0,1 53,-1 0,-26 26,0 27,0 0,0 0,0 0,0 0,0 0,0-27,26 27,1-53,26 0,-27 0,1 0,-27-26,0-1,-27 27,1 0,-1 0,-26 0,27 0</inkml:trace>
  <inkml:trace contextRef="#ctx0" brushRef="#br1" timeOffset="39639.2388">27993 8546,'-53'0,"53"-27,-26-26,26 27,-27 26,27-53,-53 53,53-53,-26-26,26 52,0 1,0 26,0-53,53 53,0-27,-27 27,27 0,0 0,-53 0,0 53,0 27,0-1,-53 0,0 1,53 26,-26-53,26-1,0-25,0 52,52-79,-25 0,-1 0,54-26,-54 26,-26-53,27 0,-27 27,0-1,0 27,-80 0,54 0,-27 0,26 0,-25 53</inkml:trace>
  <inkml:trace contextRef="#ctx0" brushRef="#br1" timeOffset="54085.7945">20373 7726,'0'-27,"0"1,0-27,0 26,-53 1,27 26,-54 0,27 0,-26 53,26 0,0 0,27-27,26 27,0 0,0-53,53 0,-1 0,-25 0,26-27,-27 27,1-53,26 53,-53-26,26 26,-26 0,27 0,-27 26,79-26,-26 53,-27-53,1 0,26 0</inkml:trace>
  <inkml:trace contextRef="#ctx0" brushRef="#br1" timeOffset="54311.7718">20770 7514,'0'53,"0"-27,0 1,0-1,0 27,0-26,0 25,-27 28,-26-54,1 27,-1-26,0-27</inkml:trace>
  <inkml:trace contextRef="#ctx0" brushRef="#br1" timeOffset="54617.7413">19950 7514,'-27'0,"1"0,26 53,0 0,-53 26,53 0,0 1,0-1,0 1,0-1,0 0</inkml:trace>
  <inkml:trace contextRef="#ctx0" brushRef="#br1" timeOffset="56688.5342">25744 13282,'0'-27,"0"27,0 53,0-26,0 26,0 26,0 27,0 26,0-26,0 0,0 0,0 52,0-25,0 25,0-25,-26 78,26-78,0 25,0-25,0 25,0-25,0-1,0-26,0 0,0 0,0 26,0-53,0 1,0-1,0 0,0 1,0-27,0 0,-27 26,27-26,0 0,0 0,0 0,0-1,-53-25,53-1,0 27,0-26,0 26,0-27,-26 27,26-26</inkml:trace>
  <inkml:trace contextRef="#ctx0" brushRef="#br1" timeOffset="58308.3722">21352 15954,'0'-53,"26"53,1 0,26 0,0 0,-27 0,27 0,0 0,26 0,27 0,-26 0,-1 0,0 0,27 0,0 0,0 0,0 0,26 0,-26 0,0 0,-1 0,54 0,-27 27,1-27,25 0,-25 0,26 0,26 0,0 0,-26 0,26 0,0 0,0 0,1 0,-1 0,0 0,-53 0,27 0,-27 0,53 0,-26 0,-26 0,52 0,0 53,0-53,-26 0,-27 0,27 0,0 0,-27 0,27 52,26-52,-53 0,1 0,-1 0,27 0,-27 0,27 0,-27 0,27 0,-1 0,-52 0,0 0,0 0,53 0,-54 0,1 0,0 0,26 0,-26 0,0 0,0 0,26 0,-26 0,0 0,-27 0,1 0,-1 0,0 0,27 0,-26 0,-1 0,-26 0,0 0,0 0,0 0,26 0,-53 0,1 0,26 0,-27 0,1 0,-1 0,54 0,-27 0,-1 0,1 0,0 0,27 0,-27 0,-27 0,0 0,27 0,0 0,0 0,-26 0,26 0</inkml:trace>
  <inkml:trace contextRef="#ctx0" brushRef="#br1" timeOffset="60182.1848">22913 15689,'0'0,"0"80,0-54,0 1,0 26,0 26</inkml:trace>
  <inkml:trace contextRef="#ctx0" brushRef="#br1" timeOffset="60564.1466">22569 16404,'-26'0,"26"26,52-26,-25 0,-1 0,27 53,0-53,-26 0</inkml:trace>
  <inkml:trace contextRef="#ctx0" brushRef="#br1" timeOffset="61224.0806">23045 16324,'0'-26,"53"26,-26 0,26 0,-27 0,-26 26,0 27,0 0,-53 27,53-54,0 1,0 26,53-53,-27 0,27 26,0-26,0 0</inkml:trace>
  <inkml:trace contextRef="#ctx0" brushRef="#br1" timeOffset="61494.0536">22860 16986,'53'0,"0"0,-27 0,1-27,26 27,53 0,-27 0,-26 0,0 0,-27 0,27 0</inkml:trace>
  <inkml:trace contextRef="#ctx0" brushRef="#br1" timeOffset="61862.0168">22913 17277,'26'-26,"27"26,-26 0,-1 0,27 0,-53 26,0 0,0 1,-26 26,26-53,53 0,26 0,0 0,-26 0,0 0,-53 53,0-27,-53 27,0-26,0 25,1-52,25 53,-26 0</inkml:trace>
  <inkml:trace contextRef="#ctx0" brushRef="#br1" timeOffset="63675.8354">28787 15848,'0'-53,"0"0,-27 53,27 27,0 52,0-26,-53 27,53-1,0 0,-26 1,26-1,-53-53</inkml:trace>
  <inkml:trace contextRef="#ctx0" brushRef="#br1" timeOffset="64065.7963">28760 16536,'27'0,"-1"0,54 27,-80 26,0-1,0 1,-27-26,1 26,-27-53,53 53,-27-53,27 26,27-26,26 0,26 0,27 0,-27 0,27 0,-27 0</inkml:trace>
  <inkml:trace contextRef="#ctx0" brushRef="#br1" timeOffset="67852.4172">32703 16060,'0'0,"0"0,26 0,0 0,27 0,-26 0,-1 0,54 0,-27 0,-1 0,1 0,0 0,27 0,-1 0,-26 0,0 0,-27 0,27 0,-26 0,-1 0,27 0,-53 53,-53-53</inkml:trace>
  <inkml:trace contextRef="#ctx0" brushRef="#br1" timeOffset="70449.158">32597 16086,'0'-26,"0"-27,0 27,0-1</inkml:trace>
  <inkml:trace contextRef="#ctx0" brushRef="#br1" timeOffset="70733.1296">32438 15504,'-27'0,"27"-53,0 27,-52 26,52-27,0-25,-27 52,27-27,-26 1</inkml:trace>
  <inkml:trace contextRef="#ctx0" brushRef="#br1" timeOffset="70989.104">31724 14499,'0'-27,"0"1,-53 26,53-53,0 0,-27 27,-26 26,53-53,-53 53</inkml:trace>
  <inkml:trace contextRef="#ctx0" brushRef="#br1" timeOffset="71341.0687">30215 13573,'-52'-27,"52"1,-53-27,53 27,-80-27,54 53,-27-53,26 53,1-53,-27 53,0-27,0 27,0-53,-26 53,26-26,27 26,-27-53,26 53,1-26,-27 26,26-53,-26 53,27 0</inkml:trace>
  <inkml:trace contextRef="#ctx0" brushRef="#br1" timeOffset="71529.05">29184 13017,'-27'0,"1"-26,-27 26,26 0,1-53,-27 53,26 0,-25-27,25 27,-26-53,0 53,53-26,-53 26,27 0,-27 0,26 0,-25 0,25 0,1 0</inkml:trace>
  <inkml:trace contextRef="#ctx0" brushRef="#br1" timeOffset="71813.0216">27358 12911,'-27'-26,"-25"26,-1 0,26 0,1 0,-54 0,27 0,1 53,-1-53,-27 26</inkml:trace>
  <inkml:trace contextRef="#ctx0" brushRef="#br1" timeOffset="72098.9925">26141 13097,'-53'0,"26"0,1 0,26 26,-26-26,26 26,-80-26,54 53,-1-53</inkml:trace>
  <inkml:trace contextRef="#ctx0" brushRef="#br1" timeOffset="72360.9663">25321 13361,'-27'0,"27"27,-53-27,53 26,-53-26,53 53,-53-53,27 0,26 26,-53-26,27 0,-27 0,26 27</inkml:trace>
  <inkml:trace contextRef="#ctx0" brushRef="#br1" timeOffset="72621.9402">24686 13705,'-27'0,"27"27,-26-27,-27 0,53 52,0-25,-27-27,27 26</inkml:trace>
  <inkml:trace contextRef="#ctx0" brushRef="#br1" timeOffset="72869.9157">24289 14023,'-27'0,"27"26,0 27,-26-53</inkml:trace>
  <inkml:trace contextRef="#ctx0" brushRef="#br1" timeOffset="73140.8888">23839 14446,'-53'0,"53"53,0-27,0 1,-26-27,26 53</inkml:trace>
  <inkml:trace contextRef="#ctx0" brushRef="#br1" timeOffset="73469.8559">23521 14922,'-26'0,"26"27,-53 26,27-27,-27 27,26 26,-26-52,53-1,-26-26,26 53</inkml:trace>
  <inkml:trace contextRef="#ctx0" brushRef="#br1" timeOffset="73650.8377">23125 15398,'0'27</inkml:trace>
  <inkml:trace contextRef="#ctx0" brushRef="#br1" timeOffset="73889.8137">22992 15610,'0'27,"-26"-1</inkml:trace>
  <inkml:trace contextRef="#ctx0" brushRef="#br1" timeOffset="74782.7246">23680 17383,'0'26,"53"1,-26 26,26-53,-27 26,27 27</inkml:trace>
  <inkml:trace contextRef="#ctx0" brushRef="#br1" timeOffset="75040.6988">24183 17753,'0'27,"26"-27,1 0,-27 26,53-26,26 0,-26 53,-26-53,-1 0,27 27,-27-27,27 52</inkml:trace>
  <inkml:trace contextRef="#ctx0" brushRef="#br1" timeOffset="75307.6721">25083 18177,'52'0,"-25"0,26 26,26-26,-26 53,0-53,0 26,26-26,-52 0,-1 53,27-53,-26 0,-1 0,53 27,-26-27,0 0</inkml:trace>
  <inkml:trace contextRef="#ctx0" brushRef="#br1" timeOffset="75583.6445">26591 18282,'26'0,"27"0,-27 0,27 0,-26 0,-1 0,27 0,-26 0,-1 0,27 0,-26 0,-1 0,27 0,-27 0,1 0,26 0,0 0,26 0,0 0,1 0,-1 0</inkml:trace>
  <inkml:trace contextRef="#ctx0" brushRef="#br1" timeOffset="75892.6136">27993 18203,'53'0,"0"-53,0 53,0 0,26 0,-26 0,0 0,0 0,0 0,0 0,26 0,0 0,27 0,-26 0,-28 0,1 0,0 0,0 0</inkml:trace>
  <inkml:trace contextRef="#ctx0" brushRef="#br1" timeOffset="76071.5957">29660 18124,'53'0,"-27"0</inkml:trace>
  <inkml:trace contextRef="#ctx0" brushRef="#br1" timeOffset="77879.4144">25215 18097,'0'53,"26"-53,54 27,-54-27,27 52,26-52,1 0,-1 0,53 27,-26-27,0 0,0 0,26 0,-52 53,-1-53,0 53,1-53,26 53,-54-53,28 79,-1-79,54 53,-54-53,0 53,1-53,-1 0,27 53,-27-53,-26 0,0 0,0 0,-27 0,27 0,-26 0,-27-27,53 27,0 0,0 0,26 0,-53 0,1 0,26 0,0 0,0 0,26 0,0 0,1 0,-1 0,0 0,1 0,-1 0,1 0,-1-26,0 26,1 0,-1-53,27 53,-27 0,1-53,-1 53,0 0,1-26,-1 26,1 0,25-53,-25 53,-1 0,-26-27,26 27,1-53,-1 53,1-26,-28 26,1-53,0 53,27 0,-27-53,0 53,-1-53,28 53,-27-53,0 53,52-79,-52 79,27-53,-27 53,26-79,-26 79,0-53,0 53,0-27,0 27,-27-53,27 53,-27-26,54-27,-54 53,-26-27,27 27,26-53,-27 27,27-27,-26 27,-1-27,-26 26,53 27,-53-26,0-1,26 27,-26-79,53 53,-53-1,27 27,-27-53,0 27,0-1,0-26,26 27</inkml:trace>
  <inkml:trace contextRef="#ctx0" brushRef="#br1" timeOffset="78201.3827">32385 16827,'53'0,"-53"-26,26 26</inkml:trace>
  <inkml:trace contextRef="#ctx0" brushRef="#br1" timeOffset="78545.3483">32570 16377,'0'-26,"27"26,-27-27</inkml:trace>
  <inkml:trace contextRef="#ctx0" brushRef="#br1" timeOffset="79115.2913">32676 16060,'0'-27,"0"1,0 0,0-27,27 26,-27-26</inkml:trace>
  <inkml:trace contextRef="#ctx0" brushRef="#br1" timeOffset="81239.0789">25744 15901,'0'-26,"0"26,0 26,0 27,0 0,0-27,0 27,0 27,0-27,-53-27,53 27,0-27,0 1,0 26,0-27,0 1,0 26,0-27,0 27,0 0,0 0,0-27,0 1,0-1,0 27,0-26,0-1,-26 27,26-27,0 1,0 26,0-27,0 1,0 26,0-27,0 1,0 52,0-53,0 1,0-1,0 27,0-26,0 26,0 0,0-1,0-25,0-1,0 27,0-26,0-1,0 27,0-26,0-1,0 27,0 0,0-27,0 1,0 26,0 0,0 0,0-27,0 27,0-27,-27 1,27 26,0-27,0 1,0 26,0-27,0 1,0 25,0 1,0-26,0-1,0 27,0-26,0-27,0-53,-53 53,53-80,0 27,0 27,0 0,27 26</inkml:trace>
  <inkml:trace contextRef="#ctx0" brushRef="#br1" timeOffset="82219.9807">25003 16245,'0'27,"0"-1,0 27,0-27,0 1,0 26,27-53,-1 0,1 0,-27-27,0 1,0-1,0-26,0 27,0-27,0 53,-53-53,53 80,0-1</inkml:trace>
  <inkml:trace contextRef="#ctx0" brushRef="#br1" timeOffset="85031.6996">29025 15557,'0'-26,"0"26,0 26,26-26,54 0,-27 0,-1 0,1 0,53 0,-26 0,25 0,1 0,27 0,-28 0,1 0,-26 0,-1 0,27 0,0 0,26 0,-53 0,1 0,-1 0,0 0,1 0,-1 0,1 0,-1 0,0 0,1 0,-1 0,0 0,1 0,-27 0,-27 0,1 0,26 0,-27 0</inkml:trace>
  <inkml:trace contextRef="#ctx0" brushRef="#br1" timeOffset="85685.6342">29898 14393,'26'0,"-26"-26,53 26,27 0,-54 0,27 26,-53 27,0-27,-26 1,26 26,-53-27,26-26,27 53,0-26,53-27,-53 26,53-26,-53 53,0 0,-53-27,0 54,27-54,-27 54</inkml:trace>
  <inkml:trace contextRef="#ctx0" brushRef="#br1" timeOffset="85999.6027">30639 14446,'0'0,"-53"53,53 26,-80 1,28-1,52 0,-80 27,27 26,53-52,-79-1,79-52,0 26</inkml:trace>
  <inkml:trace contextRef="#ctx0" brushRef="#br1" timeOffset="86494.5533">30718 14949,'0'-27,"0"-26,0 0,0 0,0 27,80 26,-54 0,27 0,-53 0,0 79,0-26,-53-26,27 26,26 0,-53-27,53 27,0-27,53-26,26 53,-26-53,26 0,-26 0,-53-53,0 27,-26-27,-27 53,-53 0,27 0,-1 0,27 0</inkml:trace>
  <inkml:trace contextRef="#ctx0" brushRef="#br1" timeOffset="88354.3673">23627 15689,'80'0,"-27"0,-27 0,1 0,52 0,0 0,1-26,-1 26,0 0,27 0,0 0,26-53,-26 53,0 0,26 0,-26 0,-26 0,-1 0,0 0,1 0,-1 0,0 0,-26 0,27 0,-27 0,0 0,-1 0,1 0,27 0,-27 0,0 0,-1 0,1 0,0 0,27 0,-27 0,0 0,-1 0,1 0,0 0,0 0,-26 0,26 0,26 0,-26 0,0 0,0 0,0 0,0 0,26 0,-26 0,0 0,0 0,0 0,26 0,-53 0,1 0,26 0,-27 0,1 27,26-27,-27 0,1 0,25 0,-25 0,-1 0,1 0,26 0,-27 0,1 0,52 0,-79 26,26-26,1 0,26 0,26 0,1 0,-54 0,-52 0</inkml:trace>
  <inkml:trace contextRef="#ctx0" brushRef="#br1" timeOffset="89133.2894">26009 14499,'0'-27,"52"27,-25-53,26 53,26 0,-52 0,-27 0,0 80,0-80,-53 79,26-79,27 27,-79-27,79 26,26 27,1-53,26 0,26 27,-52-27,-1 52,-26 1,-26 0,-27-53,0 53,-27-53,27 53,27-26</inkml:trace>
  <inkml:trace contextRef="#ctx0" brushRef="#br1" timeOffset="89472.2555">26855 14340,'0'27,"-53"52,0-26,27 53,-27-27,0 0,53 27,-53-26,53-27,-53-1,53 1,0-26,27-27</inkml:trace>
  <inkml:trace contextRef="#ctx0" brushRef="#br1" timeOffset="90259.1768">27040 14975,'-26'-26,"26"-27,-26 26,26 1,0-27,0 26,0 1,0-27,0 53,0-26,79 26,-26-53,-27 53,1 0,-27 26,0 1,0-1,0 27,0 0,-53 0,0 26,0-26,0 0,27 0,26-27,0 27,0 0,26-53,27 0,0 0,0-26,-27-27,-26 0,0 0,0 53,0-26,-26 26,-27 0,26 0,27 52</inkml:trace>
  <inkml:trace contextRef="#ctx0" brushRef="#br1" timeOffset="92358.9663">21590 13679,'0'-27,"0"80,0 0,0 26,0-26,0 0,0 0,0-26,0 52,0-79,106-26,-106-1,79-26,-52 27,26 26,-53-53,26 53,1 0,-27 26,52 27,-52-26,0-1,0 27,-26-27,-53 54,26-80,-27 26,27-26,27 0,-27 0,53-53,0 0</inkml:trace>
  <inkml:trace contextRef="#ctx0" brushRef="#br1" timeOffset="92604.9417">22331 13705,'0'0,"0"79,0-52,0 26,0 26,0-26,-27 0,27 0,-79 26,26-26,-53 27,27-27</inkml:trace>
  <inkml:trace contextRef="#ctx0" brushRef="#br1" timeOffset="92914.9111">21087 13652,'0'0,"-79"53,26 0,0 26,0-26,0 0,53 0,0 27,0-28,53 1,27 0</inkml:trace>
  <inkml:trace contextRef="#ctx0" brushRef="#br1" timeOffset="95814.6212">3731 9392,'0'-53,"-27"1,1-1,-27 53,53-27,-27 27,-26 0,1 27,25 52,-52-26,52 26,-26 27,53-26,-79 25,79 28,0-54,0 0,26 1,-26-27,80 26,-80-26,26-27</inkml:trace>
  <inkml:trace contextRef="#ctx0" brushRef="#br1" timeOffset="96063.5961">3096 10001,'26'0,"53"0,-26 0,0 0,27 0,-27-53,26 53,0 0,-26-26</inkml:trace>
  <inkml:trace contextRef="#ctx0" brushRef="#br1" timeOffset="97403.4619">4789 9736,'26'0,"1"0,52 0,-26 0,-26 0</inkml:trace>
  <inkml:trace contextRef="#ctx0" brushRef="#br1" timeOffset="97585.4436">4789 10054,'0'0,"53"0,-27 0,54 0,-27-27,-27 27</inkml:trace>
  <inkml:trace contextRef="#ctx0" brushRef="#br1" timeOffset="98942.3084">6112 9234,'0'-53,"26"53,1 0,26 0,0-27,26 27,-26 0,0 0,26 0,-52 0,-1-53</inkml:trace>
  <inkml:trace contextRef="#ctx0" brushRef="#br1" timeOffset="99190.2836">7011 8678,'0'-26,"0"52,0 27,0 26,0 27,0 0,0 53,-26-53</inkml:trace>
  <inkml:trace contextRef="#ctx0" brushRef="#br1" timeOffset="99490.2536">6403 9789,'53'-53,"0"53,26-26,1 26,25-53,1 53,53-53,0 53,-1-53,1 53,0 0,-53 0,-27 0,-26 0,0 0</inkml:trace>
  <inkml:trace contextRef="#ctx0" brushRef="#br1" timeOffset="100187.1839">6694 10292,'0'0,"-26"0,26-26,-53-54,53 27,-27 53,27-26,0-1,27-26,-1 53,27 0,-27 0,1 0,26 0,-53 27,0 26,0 0,0 26,-53 0,-26 27,26-53,0 27,53-28,0-25,0-1,26-26,27 0,0 0,0-26,0-1,-27-25,-26 25,0-26,0 27,0 26,-26-53,-27 53,26-53,-25 53,-1 0,53 26</inkml:trace>
  <inkml:trace contextRef="#ctx0" brushRef="#br1" timeOffset="100661.1364">7091 10345,'53'79,"-53"-52,0-1,0 27,26-26,-26-1,27-26,-27 79,79-79,-52 0,-1-26,-26-1,0-25,53-1,-53 26,0 1,26 26,-26 26,53-26,0 27,-26-27,26 0,-1 0,-52 0,0-27,0-52,0 26,0 0,0 0,0 0,0 0,27 53</inkml:trace>
  <inkml:trace contextRef="#ctx0" brushRef="#br1" timeOffset="102886.9134">10319 7937,'0'-26</inkml:trace>
  <inkml:trace contextRef="#ctx0" brushRef="#br1" timeOffset="103012.9013">10319 7911,'0'0,"0"79,0 0,0 27,-53 27,53-28,-53-25,26 26,27-53</inkml:trace>
  <inkml:trace contextRef="#ctx0" brushRef="#br1" timeOffset="103538.8487">9287 9128,'26'0,"54"0,-27 0,26 0,27 0,79 0,27 0,52 0,54-53,26 53,-27-53,1 53,-1 0,-52-53,-1 53,-78 0,-54 0,-53 0,-26 0,0 0</inkml:trace>
  <inkml:trace contextRef="#ctx0" brushRef="#br1" timeOffset="106514.5511">9684 9578,'-27'0,"27"79,0 0,-53 1,53-1,0 0,-26 1,26-27,0 26,0-26,0-26,0-1,0 27</inkml:trace>
  <inkml:trace contextRef="#ctx0" brushRef="#br1" timeOffset="106786.5239">9922 10107,'53'0,"26"0,-26-27,26 27,1 0,-1 0,1-53,-1 53,-53 0</inkml:trace>
  <inkml:trace contextRef="#ctx0" brushRef="#br1" timeOffset="107063.4959">10266 9869,'0'-27,"0"27,-27 80,27-28,0 1,-53 0,53 0,0 27,0-27,0-27,27-26</inkml:trace>
  <inkml:trace contextRef="#ctx0" brushRef="#br1" timeOffset="107858.4162">10954 9419,'0'-27,"0"1,0-27,53 53,0 0,-53 26,0 27,0 0,-53 0,53-26,0 26,26-53,27 79,-26-79,-27 26,52-26,-52 27,0-1,-52 80,-1-79,-27 26,1-1,26-52</inkml:trace>
  <inkml:trace contextRef="#ctx0" brushRef="#br1" timeOffset="108166.3859">10663 10107,'53'0,"-27"0,27 0,0 0,26-53,80 53,0-80,26 80,-79-52,-27 52,-26 0,0 0,-53 52,-26-52</inkml:trace>
  <inkml:trace contextRef="#ctx0" brushRef="#br1" timeOffset="108780.3245">11271 10451,'-26'-27,"-1"27,27-26,-79 26,26-27,53-26,0 1,27 25,52 27,-26 0,0 0,0 0,-27 0,27 27,-53-1,-26 53,-54-26,27 0,0 27,-26-28,53 1,26-26,0-1,52-26,-25 0,26 0,26-26,-52 26,-27-53,0-26,0 52,-27-26,-26 53,27 0</inkml:trace>
  <inkml:trace contextRef="#ctx0" brushRef="#br1" timeOffset="109568.2457">12039 9736,'0'0,"0"27,-53 52,53 1,-27-1,27 0,0-26,0 27,0-54,0 1,53-27,26 0,-26 0,-53-53,27 26,-27-26,0 27,0-27,0 79,0 1,0-1,0 1,53 26,0-27,0-26,0 0,-53-53,0 0,0 0,0 0,0 0,-27-26,27 53,0-27,0 26,0 27,53-53,-27 53</inkml:trace>
  <inkml:trace contextRef="#ctx0" brushRef="#br1" timeOffset="109784.2241">12726 9578,'27'79,"-27"-53,79 27,-79 0,53 27,-53-27,0-1,0 1,0 0,0 53,0-53,-53 0,-26 26,0-26,-27 27,53-80</inkml:trace>
  <inkml:trace contextRef="#ctx0" brushRef="#br1" timeOffset="110550.1475">9287 9551,'0'-26,"-79"26,-1 0,27 0,0 79,-26 53,26-26,53 26,0 1,0 52,0 0,0-26,79-27,-26-52,53-1,-53-79</inkml:trace>
  <inkml:trace contextRef="#ctx0" brushRef="#br1" timeOffset="113502.8522">5027 12197,'0'-53,"27"53,-1 0,0 0,54 0,-80 27,26-1</inkml:trace>
  <inkml:trace contextRef="#ctx0" brushRef="#br1" timeOffset="113670.8354">5054 12514,'0'0,"52"0,-25 0,26 0,-27 0,1 0,52 0,-26 0</inkml:trace>
  <inkml:trace contextRef="#ctx0" brushRef="#br1" timeOffset="114247.7777">6324 11985,'26'-26,"27"26,26 0,27-53,0 53,26-53,-52 53,-27-26</inkml:trace>
  <inkml:trace contextRef="#ctx0" brushRef="#br1" timeOffset="114464.756">7170 11403,'0'-26,"27"26,-27 53,0 0,0 26,0 53,53 1,-53-54</inkml:trace>
  <inkml:trace contextRef="#ctx0" brushRef="#br1" timeOffset="114749.7275">6879 12329,'27'0,"-27"-26,53 26,-1 0,28-80,52 80,-26-79,53 79,-1-79,1 79,-53 0,0-27,-27 27,-26 0,-53 27</inkml:trace>
  <inkml:trace contextRef="#ctx0" brushRef="#br1" timeOffset="115362.6662">7250 12858,'-27'0,"27"0,-26-52,26 25,0-26,0 27,0-1,0-26,0 0,0 53,26-26,27 26,-26 0,25 0,-52 0,0 79,0-26,0 0,0 27,0-28,-52 1,52-26,0 26,26-27,53-26,-52 0,26-26,-27-27,-26 26,0 27,0-26,-79 26,52 0</inkml:trace>
  <inkml:trace contextRef="#ctx0" brushRef="#br1" timeOffset="115902.6122">7646 12858,'80'53,"-27"53,-53-79,79-1,-79 27,53-53,-53 26,27-26,-1 0,-26-26,0-27,0 0,53-26,-53 26,0 26,0-25,26 78,-26 0,80 27,-54-26,27 26,-26-27,-27-52,0-27,0 0,0-26,0 26,0 0,0 0,0 0,0 26,0-26,0 53</inkml:trace>
  <inkml:trace contextRef="#ctx0" brushRef="#br1" timeOffset="116617.5407">7144 12885,'0'-27,"0"27,79 0,-26 0,-26 0,-1 0,27 0</inkml:trace>
  <inkml:trace contextRef="#ctx0" brushRef="#br1" timeOffset="117419.4604">9763 11800,'-26'0,"26"-53,-53 53,26 27,-26 26,0 79,1-26,52 52,-53 1,53 0,0 26,0 0,105-26,-52-27,53-26,27-53</inkml:trace>
  <inkml:trace contextRef="#ctx0" brushRef="#br1" timeOffset="118136.3888">10372 11774,'-27'0,"27"53,-53-1,53 1,0 0,0 27,0 26,-26 26,26-53,0-26</inkml:trace>
  <inkml:trace contextRef="#ctx0" brushRef="#br1" timeOffset="118469.3555">10874 12276,'27'0,"26"-26,-27 26,54 0,-1-53,0 53,1 0,-27 0,-27 0,27-26</inkml:trace>
  <inkml:trace contextRef="#ctx0" brushRef="#br1" timeOffset="118692.3332">11165 12012,'0'53,"0"0,0 0,0 26,0 27,0-27,0 0,0-26,0 0</inkml:trace>
  <inkml:trace contextRef="#ctx0" brushRef="#br1" timeOffset="119662.2361">12171 11218,'0'-53,"26"53,1-53,-1 53,54 0,-27 0,-27 0,27 0,-53 53,0 0,0-27,-27 27,1-53,26 53,26-53,1 27,26-27,-27 53,-26-27,0 27,0-26,-26 25,-27 1,-26-26,26 26,0-53</inkml:trace>
  <inkml:trace contextRef="#ctx0" brushRef="#br1" timeOffset="119960.2064">11986 12012,'53'-27,"26"27,-26 0,26-26,27 26,53 0,0-53,-54 53,-25 0,-27 0,-27 0,27 0</inkml:trace>
  <inkml:trace contextRef="#ctx0" brushRef="#br1" timeOffset="120694.133">12488 12594,'0'-27,"-26"1,26-27,-53 53,53-26,-26 26,26-27,-27 27,27-79,-53 26,53 26,0-26,0 27,0 0,27-27,-1 53,27 0,0 0,26 0,-52 0,-1 0,-26 53,0-1,0 1,0 27,-79 26,-1 52,28-52,52-26,0-54,0 0,26 27,27-53,26 0,-26-53,-26 53,-27-79,0 0,0 52,0 1,-27 26,-26-53,27 53,-1 0,-26 26</inkml:trace>
  <inkml:trace contextRef="#ctx0" brushRef="#br1" timeOffset="138995.3027">13176 11694,'0'53,"-53"-26,53 26,0 26,0 0,-26-26,26 0,0 0,0 0,0-27,0 1,26-27,27 0,-26 0,26-53,-27 27,27-1,-27-26,27 0,-53 80,53-1,-26 27,26-53,26 0,-52 0,-27-26,52-80,-52 79,0 1,0-27,0 26,0 1,-26-27,26 27,-26-27,26 0,0 79,0 1</inkml:trace>
  <inkml:trace contextRef="#ctx0" brushRef="#br1" timeOffset="139904.2118">14420 11403,'0'0,"79"53,-52 0,26 79,-53 1,79 25,-79 28,53-1,-53-26,0-27,-27 0,-26 0,1-79,-1 0,-27 0,54-53,-1 0,-26 0,80-26,-1-27,27 26,-26-52</inkml:trace>
  <inkml:trace contextRef="#ctx0" brushRef="#br1" timeOffset="140637.1385">14261 10768,'27'0,"25"0,-25 0,26 0,0 0,0 0,0 0,-1 0,1 0,0 0</inkml:trace>
  <inkml:trace contextRef="#ctx0" brushRef="#br1" timeOffset="140878.1144">15081 10398,'0'-27,"0"27,0 53,0 0,0 53,0-27,-26 1,26-1,0 27,0-27</inkml:trace>
  <inkml:trace contextRef="#ctx0" brushRef="#br1" timeOffset="149500.2521">11615 13732,'0'-53,"0"26,27 27,-27-26,53 26,-27 0,-26-53,27 53,-27 53,0-27,0 1,0 26,52-27,-25-26,26 53,-27-53,-26 26,27-26,-27 27,-27 52,-26-52,-26 26,26-27,0-26</inkml:trace>
  <inkml:trace contextRef="#ctx0" brushRef="#br1" timeOffset="149794.2227">11351 14155,'0'0,"79"0,27 0,53 0,26 0,0-27,0 27,-52 0,-28 0,-25 0,-54 0,-26 27</inkml:trace>
  <inkml:trace contextRef="#ctx0" brushRef="#br1" timeOffset="150340.1681">12012 14578,'-26'0,"26"-53,0 0,-53 27,53-1,26 27,27 0,-26 0,-1 0,27 0,-53 0,0 80,0-27,-79 26,26-26,-27 0,54 26,26-52,0 26,53-53,0 0,0 0,-1-53,-25 26,-27-26,0 1,-27-1,1 53,26-27,-53 27,53 0,27 0</inkml:trace>
  <inkml:trace contextRef="#ctx0" brushRef="#br1" timeOffset="150836.1185">12912 14155,'0'53,"0"-27,0 27,0 0,-27-26,27 25,0 1,53-53,-26 0,-1-26,27-1,-27-25,-26 25,53 27,-106 53,53-27,0 1,0 26,0 0,0-27,27-26,-27 27,79-27,-52 0,-27-27,0 1,0-54,0-25,0-28,0 54,-27 26,27 27,-26 26,26-53,-27 53,-26 0</inkml:trace>
  <inkml:trace contextRef="#ctx0" brushRef="#br1" timeOffset="151496.0525">11060 13890,'0'-26,"0"26,0 53,0 26,0 1,0-1,0 0,0 27,0-27,0 1,0-1,0 1,26-1,-26-26</inkml:trace>
  <inkml:trace contextRef="#ctx0" brushRef="#br1" timeOffset="152717.9303">13626 13970,'0'26,"0"27,53-26,-53 25,0 1,0 27,0-1,0-26,0 26,0-26,0 0,0 27,0-27,0-27,26-26,-26 53,27-53,26-27</inkml:trace>
  <inkml:trace contextRef="#ctx0" brushRef="#br1" timeOffset="153894.8126">14817 13943,'0'27,"0"52,0-52,-80 25,80-25,-53 26,53-27,-26-26,26 27,0 26,0-27,53-26,-27 0,1 0,-1 0,27 0,-26 0,-1 0,27 0,-27 0,1 0</inkml:trace>
  <inkml:trace contextRef="#ctx0" brushRef="#br1" timeOffset="154417.7603">15769 13811,'27'79,"-27"-26,0-26,0 26,0 0,0 26,0-26,0 0,0-27,0 27,0-26,0-1</inkml:trace>
  <inkml:trace contextRef="#ctx0" brushRef="#br1" timeOffset="156992.5028">11615 15346,'0'52,"0"-25,0 26,0-27,0 1,0 26,0 0,27-53,26 26,-27-26,1 0,25 0,1 0,-53-53,27 53,-27-79,0 132,53-53,-53 53,53-53,-53 26,53-26,-53 0,0-53,0 27,0-1,0 1,-27-27,27 26,-53 27</inkml:trace>
  <inkml:trace contextRef="#ctx0" brushRef="#br1" timeOffset="157292.4728">11192 15213,'26'0,"-26"27,53-1,-53 27,0 26,0-26,27-26,-27 26,0-27,0 1,0-1,0 27,26-27,-26 27,80-53,-54 0</inkml:trace>
  <inkml:trace contextRef="#ctx0" brushRef="#br1" timeOffset="157606.4413">12515 15293,'0'-27,"0"54,0 26,0 26,0-26,26 0,-26 0,53 26,-53-53,27 27</inkml:trace>
  <inkml:trace contextRef="#ctx0" brushRef="#br1" timeOffset="158048.3972">13388 15266,'0'27,"0"-1,-53 27,27-27,-27 27,26-26,-26-1,27 27,52-26,1-27,52 0,-26 0,0 0,0 0,0 0,0 0,26 53,-26-53</inkml:trace>
  <inkml:trace contextRef="#ctx0" brushRef="#br1" timeOffset="158827.3193">14631 14949,'0'-27,"-52"-26,52 27,0-27,0 26,0 27,79 0,-53 0,-26 0,0 53,0-26,0-1,0 27,-26-26,26-1,0 27,0 0,26-53,1 26,26-26,0 0,-27 0,-26 0,27 0,-27-26,0 26,-27-53,-26 53,0 0,0 0,0 0,1 0</inkml:trace>
  <inkml:trace contextRef="#ctx0" brushRef="#br1" timeOffset="159159.2861">14367 15293,'79'-27,"-52"27,-1 0,27 0,79 0,-26 0,0 0,-27 0,1 0,-1 0,1 0,-1 0,0 0,-26 0</inkml:trace>
  <inkml:trace contextRef="#ctx0" brushRef="#br1" timeOffset="159549.2471">15002 15425,'0'0,"26"0,27 0,-26 0,-1 0,27 0,-26 0,-27 0,0 26,0 27,-80 0,54-53,-1 53,27-26,53-27,0 0,0 0,0 0,0 0,-53 26,-53 53,-26-79,-27 53,-27 0,54 0</inkml:trace>
  <inkml:trace contextRef="#ctx0" brushRef="#br1" timeOffset="160854.1166">10848 16377,'0'-53,"0"27,53 26,0 0,-27 0,27 0,-53 26,0 54,0-27,0 0,0 0,-26 26,26-26,-53-27,53 27,0-26,0 26,53-53,26 0,0 0,1 0,-27 0,-27 0</inkml:trace>
  <inkml:trace contextRef="#ctx0" brushRef="#br1" timeOffset="161132.0888">10742 16721,'0'-26,"27"26,52 0,-26 0,0 0,26 0,-26 0,53 0,-53 0,-27 0</inkml:trace>
  <inkml:trace contextRef="#ctx0" brushRef="#br1" timeOffset="161342.0678">11536 16748,'26'0,"1"0,52 0,-52 0,-1 0,27 0,0-27</inkml:trace>
  <inkml:trace contextRef="#ctx0" brushRef="#br1" timeOffset="161658.0362">11986 16483,'26'0,"27"0,0 0,-53 53,53 0,-53-26,0-1,-27 27,27-27,-53-26,53 53,0-26,53-27,0 0,0 0,27 0,-1 0,-26 0,-53 0</inkml:trace>
  <inkml:trace contextRef="#ctx0" brushRef="#br1" timeOffset="162345.9674">10345 16351,'0'-53,"0"27,0-27,0 106,0 26,0 27,0-27,0 1,0-1,0 0,0 27,53-27,-53-26</inkml:trace>
  <inkml:trace contextRef="#ctx0" brushRef="#br1" timeOffset="162906.9113">12594 16192,'53'-26,"-53"26,0 53,0 0,-26 26,26 0,0 27,0-26,0-1,0-26,53 0,-53 26,52-52</inkml:trace>
  <inkml:trace contextRef="#ctx0" brushRef="#br1" timeOffset="163245.8774">13467 16404,'-53'26,"0"54,-26-27,53 0,-27-27,26 27,27 0,27-27,-1-26,54 0,-28 0,28 53,-1-53,1 0,-1 0,0 0,1 0</inkml:trace>
  <inkml:trace contextRef="#ctx0" brushRef="#br1" timeOffset="163964.8053">14288 16324,'-27'-52,"27"-1,-26 53,26-53,0 53,26-27,27 27,0 0,0 0,-27 0,27 27,-53 52,0-26,-79 26,26-52,26 26,-25-27,52 27,0 27,26-80,53 0,-26 0,0 0,-26-27,26 27,-53-26,-27-27,1 53,-1 0,-26 0,27 0,-1 0</inkml:trace>
  <inkml:trace contextRef="#ctx0" brushRef="#br1" timeOffset="164227.7792">14843 16245,'0'27,"0"25,0 1,-26 53,26-26,-27 25,27 1,0-26,0-1,0-26,0-27</inkml:trace>
  <inkml:trace contextRef="#ctx0" brushRef="#br1" timeOffset="164581.7438">15293 16668,'26'0,"27"0,-26 0,-27 27,0 52,0-79,-53 53,0-26,53-27,53 53,-27-53,1 0,26 0,-53 26,-106 53,26-79,1 53,0-53,26 0</inkml:trace>
  <inkml:trace contextRef="#ctx0" brushRef="#br1" timeOffset="165157.6862">14367 16483,'-53'0,"27"0,-1 0,-26 0,53-53,27 53,26 0,-27 53,27-53,-27 27</inkml:trace>
  <inkml:trace contextRef="#ctx0" brushRef="#br1" timeOffset="169904.2115">26009 7091,'0'-27,"-53"27,26 0,-52 0,26 27,-26-1,-27 53,26 27,1-26,0 25,52-25,-26-1,53 27,-53-53,53-27</inkml:trace>
  <inkml:trace contextRef="#ctx0" brushRef="#br1" timeOffset="170106.1913">25188 7673,'-26'0,"-27"0,-79 79,-54 0,-25 27,52 0,0 26</inkml:trace>
  <inkml:trace contextRef="#ctx0" brushRef="#br1" timeOffset="170316.1703">23945 7858,'-27'0,"-52"0,-53 79,-54 1,1 25,0 28,53-1,-1-26,28-27</inkml:trace>
  <inkml:trace contextRef="#ctx0" brushRef="#br1" timeOffset="170510.1509">22781 8440,'-80'0,"1"53,-27 26,0 1,-26 25,0 28,-1-27,1-1,26-25,53-1</inkml:trace>
  <inkml:trace contextRef="#ctx0" brushRef="#br1" timeOffset="170678.1341">21881 9339,'-106'80,"53"-1,-26-26,52 0,-25 53,52-53</inkml:trace>
  <inkml:trace contextRef="#ctx0" brushRef="#br1" timeOffset="170886.1133">22225 10027,'-53'53,"0"0,0 0,0 0,0-26,27 25,26 1</inkml:trace>
  <inkml:trace contextRef="#ctx0" brushRef="#br1" timeOffset="171510.0509">25532 9895,'-26'0,"-27"0,0 27,27 25,-27 54,0-26,26-27,27 0,0-1</inkml:trace>
  <inkml:trace contextRef="#ctx0" brushRef="#br1" timeOffset="171680.0339">25585 10795,'0'53,"-53"-53,0 79,27-53,26 27,-27-26,27-1,-52-26</inkml:trace>
  <inkml:trace contextRef="#ctx0" brushRef="#br1" timeOffset="172010.0009">28840 9763,'0'0,"-27"53,-26 0,27 0,-27-27,-27 27,1-27,0 27,-27 0,27-26,26-27</inkml:trace>
  <inkml:trace contextRef="#ctx0" brushRef="#br1" timeOffset="172158.9859">28469 10398,'0'53,"-26"-53,-54 79,27-26</inkml:trace>
  <inkml:trace contextRef="#ctx0" brushRef="#br1" timeOffset="172363.9655">28152 11033,'-53'53,"-27"0,27 0,27-27,-27-26,53 53,-53-53</inkml:trace>
  <inkml:trace contextRef="#ctx0" brushRef="#br1" timeOffset="172587.9431">27861 11271,'0'26,"-27"1,-26 26,0-27,-26 54,0-27,26-1,0-52</inkml:trace>
  <inkml:trace contextRef="#ctx0" brushRef="#br1" timeOffset="172813.9203">27702 9604,'-79'132,"-1"1,27-28,0 1</inkml:trace>
  <inkml:trace contextRef="#ctx0" brushRef="#br1" timeOffset="172970.9048">27384 10266,'-53'52,"-26"28,26-54</inkml:trace>
  <inkml:trace contextRef="#ctx0" brushRef="#br1" timeOffset="173644.8374">25797 8175,'-79'27,"52"26,-26 0,27 0,26-1,-53-25,53-1,0 27,-53-53,53 27</inkml:trace>
  <inkml:trace contextRef="#ctx0" brushRef="#br1" timeOffset="173847.8171">25374 8281,'0'0,"-53"53,0 26,-53 1,0 26,-26-1,-1 1,28-26</inkml:trace>
  <inkml:trace contextRef="#ctx0" brushRef="#br1" timeOffset="174057.7961">24104 8678,'-106'0,"26"106,-52 0,-27 26,-26 27,26-27,1 0,-1-26</inkml:trace>
  <inkml:trace contextRef="#ctx0" brushRef="#br1" timeOffset="174229.7789">22834 9869,'0'0,"0"53,-27-27,27 27,-79 0,52 0,27 0,-53 26,53-52</inkml:trace>
  <inkml:trace contextRef="#ctx0" brushRef="#br1" timeOffset="174439.7579">22886 10583,'0'53,"0"-53,0 53,-52-27,-1 54,0-27,26 0,-26 26,27 27,26 0,-79-1</inkml:trace>
  <inkml:trace contextRef="#ctx0" brushRef="#br1" timeOffset="175213.6803">29395 13732,'-53'79,"-26"-26,0 53,-27-27,0 27,27 0,-27 26,0 0,26-79</inkml:trace>
  <inkml:trace contextRef="#ctx0" brushRef="#br1" timeOffset="175377.6641">28866 14552,'-26'0,"26"26,-80-26,27 53,0 0,-26-26,26 25,0-25</inkml:trace>
  <inkml:trace contextRef="#ctx0" brushRef="#br1" timeOffset="176089.5929">28787 13361,'-53'0,"0"0,-53 53,27 0,-1-27,-52 54,26-1,27-26,-27 0,27 0</inkml:trace>
  <inkml:trace contextRef="#ctx0" brushRef="#br1" timeOffset="176285.5733">27940 13758,'-26'0,"-54"0,1 0,-27 79,27-52,26-27,-27 79</inkml:trace>
  <inkml:trace contextRef="#ctx0" brushRef="#br1" timeOffset="176474.5543">27411 13652,'0'0,"-53"0,0 0,-26 53,-54 26,1 1,0-1,-1 1</inkml:trace>
  <inkml:trace contextRef="#ctx0" brushRef="#br1" timeOffset="176863.5155">25532 14155,'-26'0,"-1"26,-52 27,26 53,-26-27,-27 27,27 0,-1-26</inkml:trace>
  <inkml:trace contextRef="#ctx0" brushRef="#br1" timeOffset="177057.4961">24871 14711,'-53'0,"26"0,-25 52,-54 28,53-27,-27 53,1-27,53-26</inkml:trace>
  <inkml:trace contextRef="#ctx0" brushRef="#br1" timeOffset="177207.4809">24474 15213,'0'0,"-26"106,26-53,-53 0,0 0</inkml:trace>
  <inkml:trace contextRef="#ctx0" brushRef="#br1" timeOffset="177679.4339">27464 16139,'-27'0,"27"27,-53 26,53-27,-53 27,27 26,-27-26,0 0,27 0</inkml:trace>
  <inkml:trace contextRef="#ctx0" brushRef="#br1" timeOffset="179217.2801">31512 16351,'-27'0,"-25"26,-54 27,26-26,1 52,-27 1,0 25,27-25,-27 26,53-80</inkml:trace>
  <inkml:trace contextRef="#ctx0" brushRef="#br1" timeOffset="179399.2619">30877 17039,'0'53,"-53"-27,27 54,-27-27,0-1,-53 28,53-1,-26 1</inkml:trace>
  <inkml:trace contextRef="#ctx0" brushRef="#br1" timeOffset="179568.245">30242 17780,'0'53,"-27"0,-78 26,78-79</inkml:trace>
  <inkml:trace contextRef="#ctx0" brushRef="#br1" timeOffset="179795.2223">30639 16086,'-53'0,"-27"27,1 26,-53 26,0 27,-1-27,1 27,26 0,0 0,0-27</inkml:trace>
  <inkml:trace contextRef="#ctx0" brushRef="#br1" timeOffset="180027.1991">29633 17118,'-105'80,"78"-80,-52 53,26-27,-27 27,-25 26,25-26,-52 27,26-1,53-26,0 0,0-27</inkml:trace>
  <inkml:trace contextRef="#ctx0" brushRef="#br1" timeOffset="180193.1825">28919 17621,'-53'79,"-26"-52,26 26,0 0,-27-27,28-26,-1 53,0-53</inkml:trace>
  <inkml:trace contextRef="#ctx0" brushRef="#br1" timeOffset="180490.1528">28469 17065,'-26'0,"26"27,-53 26,0 0,0 0,-26-1,26 1,0 0,-53 0,53-53</inkml:trace>
  <inkml:trace contextRef="#ctx0" brushRef="#br1" timeOffset="180694.1324">28019 17145,'-26'0,"-27"0,0 0,0 53,0-27,-26 27,26-27,27-26,26 53</inkml:trace>
  <inkml:trace contextRef="#ctx0" brushRef="#br1" timeOffset="180875.1143">27781 17065,'-26'0,"-1"0,-26 0,-26 80,53-54,-27 27,-27-26,27 25,0-52,-26 27</inkml:trace>
  <inkml:trace contextRef="#ctx0" brushRef="#br1" timeOffset="181091.0927">27226 16907,'-53'-27,"-27"27,54 0,-27 0,-26 27,-54 52,27 0,27 1,26-80</inkml:trace>
  <inkml:trace contextRef="#ctx0" brushRef="#br1" timeOffset="181249.0769">26776 16721,'0'0,"-27"0,-52 0,26 53,0-26,0 26,27-27</inkml:trace>
  <inkml:trace contextRef="#ctx0" brushRef="#br1" timeOffset="181984.0033">29475 14181,'0'-26,"0"-1,0 27,-27 53,-26 0,-53 27,27 25,0-25,-1-27,54 0</inkml:trace>
  <inkml:trace contextRef="#ctx0" brushRef="#br1" timeOffset="182185.9829">29422 14552,'0'26,"-53"1,0 26,0 0,-26-27,52 53,27-52,-26-27</inkml:trace>
  <inkml:trace contextRef="#ctx0" brushRef="#br1" timeOffset="182471.9541">30030 13758,'-53'0,"0"0,53 26,-26-26,-27 53,27-26,-27 26,26-27,-26 27,0-26</inkml:trace>
  <inkml:trace contextRef="#ctx0" brushRef="#br1" timeOffset="182739.9278">30480 14049,'0'-26,"0"26,0 53,0 26,0-26,0-27</inkml:trace>
  <inkml:trace contextRef="#ctx0" brushRef="#br1" timeOffset="182944.9073">31141 14367,'0'52,"0"-25,53-27,-53 26,53-26,27 53,-54-53</inkml:trace>
  <inkml:trace contextRef="#ctx0" brushRef="#br1" timeOffset="183099.8913">31459 14631,'53'53,"-27"-26,-26 25,0-25,53-27,-26 0,-27 26,26-26</inkml:trace>
  <inkml:trace contextRef="#ctx0" brushRef="#br1" timeOffset="183715.8302">27755 13017,'-80'53,"-52"26,-27 1,1-1,-1 1,0-1,27 0,26-26,53-26</inkml:trace>
  <inkml:trace contextRef="#ctx0" brushRef="#br1" timeOffset="183926.8089">27570 13732,'-53'0,"53"52,-27-52,27 53,0-26,-26 26,26-27,0 27</inkml:trace>
  <inkml:trace contextRef="#ctx0" brushRef="#br1" timeOffset="184120.7897">28496 14049,'0'0,"-27"0,-52 53,26-53,0 79,-26-26,26-26,0-27</inkml:trace>
  <inkml:trace contextRef="#ctx0" brushRef="#br1" timeOffset="184299.7718">28443 14314,'-27'0,"1"0,-27 0,53 53,-53-53,27 52,-54 1</inkml:trace>
  <inkml:trace contextRef="#ctx0" brushRef="#br1" timeOffset="184479.7538">28310 14393,'-52'53,"-1"0,0-53,26 53</inkml:trace>
  <inkml:trace contextRef="#ctx0" brushRef="#br1" timeOffset="184839.7178">27093 13493,'0'53,"-53"0,27-26,-53 26,-1 0,1-27,-53-26,26 79,-27-79,54 0</inkml:trace>
  <inkml:trace contextRef="#ctx0" brushRef="#br1" timeOffset="185036.6981">26776 13679,'-53'0,"26"0,-25 0,-54 0,-27 53,1-1,53 28,-27-27</inkml:trace>
  <inkml:trace contextRef="#ctx0" brushRef="#br1" timeOffset="185246.6771">26300 13546,'-27'-26,"-26"26,27 0,-27 0,26 0,-26 53,27-53,26 79,-53-79,53 27</inkml:trace>
  <inkml:trace contextRef="#ctx0" brushRef="#br1" timeOffset="185395.6622">26194 13520,'-27'0,"-26"0,27 26,-1-26,-25 53</inkml:trace>
  <inkml:trace contextRef="#ctx0" brushRef="#br1" timeOffset="185703.6313">25479 13679,'-79'0,"26"26,27 1,-27 25,26-25,-26 26,0 0,1 0,-54 26,26 27,27-80</inkml:trace>
  <inkml:trace contextRef="#ctx0" brushRef="#br1" timeOffset="185902.6115">24844 14023,'-26'0,"-27"0,27 53,-27-1,26 1,-26 0,27 27,-27-27,53-27</inkml:trace>
  <inkml:trace contextRef="#ctx0" brushRef="#br1" timeOffset="186077.5939">24289 14578,'0'53,"-53"-26,26 26,27-27,-105 27,78-27,-26 27,27-53</inkml:trace>
  <inkml:trace contextRef="#ctx0" brushRef="#br1" timeOffset="186273.5743">23918 15002,'0'26,"-53"27,27-27,0 54,-54-27,27 0,-26 0,52-27</inkml:trace>
  <inkml:trace contextRef="#ctx0" brushRef="#br1" timeOffset="186669.5348">25532 14658,'27'0,"-27"-27,53 27,-53 27,0-1,-53 53,26-52,-26 26,27-27,-27 27,0-26,27-27,-27 53</inkml:trace>
  <inkml:trace contextRef="#ctx0" brushRef="#br1" timeOffset="186887.513">25400 14949,'-53'0,"27"0,-1 79,-26-53,27 1,-27 26,26-27,-25 54,25-54,-26-26</inkml:trace>
  <inkml:trace contextRef="#ctx0" brushRef="#br1" timeOffset="187563.4454">24051 16245,'-53'0,"53"27,-53 25,53-25,-27 26,27-27,0 1,0 52,0-52</inkml:trace>
  <inkml:trace contextRef="#ctx0" brushRef="#br1" timeOffset="187743.4273">24236 16721,'-53'80,"53"-27,-53 0,53-1,0-25</inkml:trace>
  <inkml:trace contextRef="#ctx0" brushRef="#br1" timeOffset="188001.4013">24395 17198,'-27'0,"27"26,0 27,27-53</inkml:trace>
  <inkml:trace contextRef="#ctx0" brushRef="#br1" timeOffset="188215.3799">25294 16536,'0'-53,"0"80,0 26,-53 0,53-1,0 28,-53-1,53 1,0-28,-53 1</inkml:trace>
  <inkml:trace contextRef="#ctx0" brushRef="#br1" timeOffset="188411.3603">25215 17065,'0'27,"-53"-1,53 27,-53-26,53-1,-53 27,53-27</inkml:trace>
  <inkml:trace contextRef="#ctx0" brushRef="#br1" timeOffset="188823.3193">26696 15848,'-52'0,"-28"53,27 27,27-28,-27 1,53 27,-53-1,53-26</inkml:trace>
  <inkml:trace contextRef="#ctx0" brushRef="#br1" timeOffset="189055.2962">26326 16563,'0'26,"-26"-26,26 53,-80 0,80-27,-53 27,53-26,0-1,-26-26</inkml:trace>
  <inkml:trace contextRef="#ctx0" brushRef="#br1" timeOffset="189347.267">26273 17356,'0'27,"-26"-27,26 26,-53 54,53-54,0 1,0 25,-27 28,27-27,0-27,0 27,80-53,-54 0</inkml:trace>
  <inkml:trace contextRef="#ctx0" brushRef="#br1" timeOffset="189556.2461">26617 17674,'-26'53,"26"-27,-53-26,53 27</inkml:trace>
  <inkml:trace contextRef="#ctx0" brushRef="#br1" timeOffset="189745.2272">28522 17065,'0'0,"-53"53,-53 27,27-1,-27-26,27 26</inkml:trace>
  <inkml:trace contextRef="#ctx0" brushRef="#br1" timeOffset="189977.204">28178 17674,'0'26,"-53"1,53 26,-53-27,53 27,0-26,0-1,27-26,-1 53,27-53</inkml:trace>
  <inkml:trace contextRef="#ctx0" brushRef="#br1" timeOffset="190547.147">32544 16113,'-53'53,"-53"26,80-52,-27-1,-27 53,27-26,0 27,1-27,52 0,-53-1,53-25,0 26,0-53</inkml:trace>
  <inkml:trace contextRef="#ctx0" brushRef="#br1" timeOffset="190923.1093">31750 17039,'0'53,"-26"-53,26 26,0 27,-27-53,-26 53,0-26,-26 25,52-25,1-27,-27 106,27-106,26 26,-53-26,0 27,26 26,-52-27,0 53,-27 1,53-27,-27 53,54-80,0-26</inkml:trace>
  <inkml:trace contextRef="#ctx0" brushRef="#br1" timeOffset="191176.0839">31962 16510,'-80'0,"54"0,-27 26,-26 27,-1 0,-26 53,27-53,0 26,52-26,-26 0,53 26,-26-52</inkml:trace>
  <inkml:trace contextRef="#ctx0" brushRef="#br1" timeOffset="191350.0667">31353 17039,'-53'79,"0"-52,-53 52,54-52,-1 25,-27-25,27 26,27-53</inkml:trace>
  <inkml:trace contextRef="#ctx0" brushRef="#br1" timeOffset="191619.0398">30850 16351,'-52'0,"25"53,-52 53,-27 26,-26 0,-1 27,1 0,-53 26,52-53,1 1,53-54,26 0,26-79</inkml:trace>
  <inkml:trace contextRef="#ctx0" brushRef="#br1" timeOffset="191817.02">29792 17542,'-53'52,"0"1,0 0,-52 27,52 26,-53-27,0 0,27 1,-1-27,27-27,27-26,26 53</inkml:trace>
  <inkml:trace contextRef="#ctx0" brushRef="#br1" timeOffset="191949.0068">29157 18124,'-26'53,"-54"-1,1 1</inkml:trace>
  <inkml:trace contextRef="#ctx0" brushRef="#br1" timeOffset="192265.9751">29792 16324,'-26'0,"-27"53,26-26,-26 26,0 0,1-27,-28 27,27-26,0-27,0 52,27-52,26 27,-27-27</inkml:trace>
  <inkml:trace contextRef="#ctx0" brushRef="#br1" timeOffset="192444.9572">29633 16563,'0'0,"-79"79,26-26,0 0,27 26</inkml:trace>
  <inkml:trace contextRef="#ctx0" brushRef="#br1" timeOffset="193216.8799">28152 16483,'53'0,"-159"27,26 26,-25 26,25 0,-26-26,53 27</inkml:trace>
  <inkml:trace contextRef="#ctx0" brushRef="#br1" timeOffset="193396.862">27702 16907,'-53'52,"-26"1,-1-26,27 26,-53 0,27 26,26-52</inkml:trace>
  <inkml:trace contextRef="#ctx0" brushRef="#br1" timeOffset="193546.847">27040 17409,'-132'133,"0"-54,-27-26</inkml:trace>
  <inkml:trace contextRef="#ctx0" brushRef="#br1" timeOffset="195391.6625">27702 15160,'53'0,"-27"0,1 0,26 0,0 0,-1 27,28-27,-27 0,26 0,-26 26,-26-26,-27 53</inkml:trace>
  <inkml:trace contextRef="#ctx0" brushRef="#br1" timeOffset="195767.6249">28416 15451,'27'0,"52"0,-26 0,-27 0,1 0,26 0,0 0,26 0,1 0,-1 0,0 0,-26 0,0 0,-53-26,27 26</inkml:trace>
  <inkml:trace contextRef="#ctx0" brushRef="#br1" timeOffset="196023.5993">28945 13335,'-52'79,"52"-26,0-27,-27 1,-26 52</inkml:trace>
  <inkml:trace contextRef="#ctx0" brushRef="#br1" timeOffset="196193.5823">28734 13890,'0'-26,"-80"26</inkml:trace>
</inkml:ink>
</file>

<file path=ppt/ink/ink4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4:55:35.947"/>
    </inkml:context>
    <inkml:brush xml:id="br0">
      <inkml:brushProperty name="width" value="0.05292" units="cm"/>
      <inkml:brushProperty name="height" value="0.05292" units="cm"/>
      <inkml:brushProperty name="color" value="#FF0000"/>
    </inkml:brush>
  </inkml:definitions>
  <inkml:trace contextRef="#ctx0" brushRef="#br0">10954 211,'0'0,"-53"0,0 0,53 27,-27-27,27 53,0 0,0 0,0-27,0 0,0 27,0-53,80 27,-54-27,-26 26,53-26,-53 53,27-53,-27 53,0 0,-80 26,27-79,53 27,-53-27,53 26,-26-26</inkml:trace>
  <inkml:trace contextRef="#ctx0" brushRef="#br0" timeOffset="556.0318">11218 397,'0'0,"0"52,0-25,0-1,0 27,0 0,0-26,0-1,27 27,-27-26,53-27</inkml:trace>
  <inkml:trace contextRef="#ctx0" brushRef="#br0" timeOffset="751.043">11351 211,'0'53,"0"0,0 27</inkml:trace>
  <inkml:trace contextRef="#ctx0" brushRef="#br0" timeOffset="1044.0598">11536 688,'53'0,"-27"53,1-53,26 0,-27 0,-26-27,27-26,25 53,-25 0,-27 27,0 26</inkml:trace>
  <inkml:trace contextRef="#ctx0" brushRef="#br0" timeOffset="1996.1139">12224 423,'0'-26,"-27"26,27 0,0-53,80 53,-54 0,27 0,0 53,-53-1,0-25,0 52,-26 27,-1-53,-26 0,53 0,-53-27,53 1,0 26,53-53,0 0,0 0,0 0,0-27</inkml:trace>
  <inkml:trace contextRef="#ctx0" brushRef="#br0" timeOffset="2296.1314">12091 688,'0'-27,"0"27,0-53,53 53,0-53,-26 53,-1 0,54-26,-27 26,-27 0,27 0,0 0,-27 0</inkml:trace>
  <inkml:trace contextRef="#ctx0" brushRef="#br0" timeOffset="2597.1483">12832 635,'53'0,"-53"-27,27 27,-1 0,-26 27,53-27,-53 26</inkml:trace>
  <inkml:trace contextRef="#ctx0" brushRef="#br0" timeOffset="2738.1567">12938 873,'27'0,"26"0,-27 0,0 0,27 0,-26 0</inkml:trace>
  <inkml:trace contextRef="#ctx0" brushRef="#br0" timeOffset="3992.2283">14393 264,'0'-26,"0"26,-53 53,1 0,-1 0,-53-27,53 53,0-26,0 0,53-26,0-1,26-26,27 0,27 0,26 0,-27 0,0 0,-52 0,26 53,-53 0,-27-27,1 54,-54-27,28 0,-28 26,27-26,27-27,-27 54,106-80,0 0,26 0,-26 0,0 0,26 0,27 0,-27 0,1 0,-27 0</inkml:trace>
  <inkml:trace contextRef="#ctx0" brushRef="#br0" timeOffset="6278.3591">15240 846,'-53'0,"106"0,0 0,-27 0,1 0,26 0,-27 0,1 0</inkml:trace>
  <inkml:trace contextRef="#ctx0" brushRef="#br0" timeOffset="6593.3772">15558 635,'0'-27,"0"54,52 26,-52 0,0-1,0 1,0 0,0 0,27-26,26 26</inkml:trace>
  <inkml:trace contextRef="#ctx0" brushRef="#br0" timeOffset="6818.39">15954 635,'27'0,"-27"26,0 27,0 0,0 0,0 26,0-26,0 53,-53-53,0 0,27 0</inkml:trace>
  <inkml:trace contextRef="#ctx0" brushRef="#br0" timeOffset="7276.4162">15055 608,'0'53,"-53"27,53-54,0 0,-27 54,27-27,0-27,0 1,27 26,26-1,0-52,53 27</inkml:trace>
  <inkml:trace contextRef="#ctx0" brushRef="#br0" timeOffset="7950.4548">16007 132,'0'26,"0"27,0 0,0 0,0 0,0-26</inkml:trace>
  <inkml:trace contextRef="#ctx0" brushRef="#br0" timeOffset="8279.4736">16219 158,'-26'0,"-1"53,-26-26,27-27,26 53,-53-53,53 79,0-52,0-27,79 0,-26 0,-26 0,-1 0,27 0,-53 26</inkml:trace>
  <inkml:trace contextRef="#ctx0" brushRef="#br0" timeOffset="9441.5401">16060 397,'0'0,"0"0,0 52,0 1,0-26</inkml:trace>
  <inkml:trace contextRef="#ctx0" brushRef="#br0" timeOffset="10667.6102">17251 555,'26'-26,"1"26,26 0,-27 0,1 0,-27 0,53 0,-53 79,0-26,0 27,-27-28,27 1,-79 27,79-54,-80 1,80 26,0-27,0 27,27-53,-1 0,27 0,0 0,26 0,-52 0</inkml:trace>
  <inkml:trace contextRef="#ctx0" brushRef="#br0" timeOffset="10898.6234">17145 926,'26'-53,"1"53,-1 0,27 0,0 0,0 0,0 0,-26 0</inkml:trace>
  <inkml:trace contextRef="#ctx0" brushRef="#br0" timeOffset="12067.6903">17489 926,'0'-27,"0"-26,0 80,26-27,54 0,-54 0,1-27,26 27</inkml:trace>
  <inkml:trace contextRef="#ctx0" brushRef="#br0" timeOffset="13185.7542">17013 106,'0'-27,"0"27,26 0,54 0,-54 0,-26 27,0 52,0-26,0-53,0 26,0 1,0 26,0-53,26 0,27 0,0 0,-26 0,-1 0</inkml:trace>
  <inkml:trace contextRef="#ctx0" brushRef="#br0" timeOffset="13508.7727">17436 26,'-53'0,"53"27,0-1,0 1,0 25,0-25,0-1,0 27,0 0,0-26</inkml:trace>
  <inkml:trace contextRef="#ctx0" brushRef="#br0" timeOffset="13837.7915">17542 79,'0'27,"-27"-27,27 79,-52-79,52 79,-53-79,53 27,53-27,-1 0,-25 0,26 0,0 0</inkml:trace>
  <inkml:trace contextRef="#ctx0" brushRef="#br0" timeOffset="14182.8113">17806 211,'0'-26,"27"26,52 0,-52 0,-27 0,53 0,-27 0</inkml:trace>
  <inkml:trace contextRef="#ctx0" brushRef="#br0" timeOffset="14468.8276">17886 132,'0'-26,"0"26,0 52,0 28,0-54,0 1,0-27,0 53,53-53</inkml:trace>
  <inkml:trace contextRef="#ctx0" brushRef="#br0" timeOffset="14691.8404">18177 79,'0'53,"0"0,0-27,0 1</inkml:trace>
  <inkml:trace contextRef="#ctx0" brushRef="#br0" timeOffset="16230.9284">15531 1376,'53'0,"0"0,-27 0,1 0,26 0,-27 0,1 0,26 0,-1 0,1 0,0 0,0 0,27 0,-27 0,-1-53,-25 53,26 0,-27 0,1 0,26 0,-27 0,1 0,25 0,-25 0,-1 0,1 0,26 0,-27 0,1 0,26-27,-27 27,27 0,-27 0,27 0,-26 0,52-53,-52 53,-1 0,27 0,0 0,0-26,0 26,0 0,26-53,-52 53,-1 0,27 0,0 0,-27 0,1 0,-27 0,-27 0</inkml:trace>
  <inkml:trace contextRef="#ctx0" brushRef="#br0" timeOffset="16942.9691">15954 1640,'0'-53,"27"53,26 27,-53-1,26-26,-26 53,0 0,-26-27,26 1,-53-27,53 79,0-52,53-27,-27 0,27 0,0 0,0 0,0-27</inkml:trace>
  <inkml:trace contextRef="#ctx0" brushRef="#br0" timeOffset="17206.9842">16325 1561,'0'26,"0"27,0 26,0-52,0 26,0 26,53-79,-53 53,26-53</inkml:trace>
  <inkml:trace contextRef="#ctx0" brushRef="#br0" timeOffset="17536.003">16589 1640,'-26'27,"-53"25,26 1,26-26,-26 26,53-53,53 0,-26 0,26 0,-1 0,1 0</inkml:trace>
  <inkml:trace contextRef="#ctx0" brushRef="#br0" timeOffset="17926.0254">16801 1799,'27'0,"-27"-27,52 27,1 0,0 0,-26 0</inkml:trace>
  <inkml:trace contextRef="#ctx0" brushRef="#br0" timeOffset="18188.0403">16907 1667,'0'26,"0"27,0 26,0-52,0-1,53-26</inkml:trace>
  <inkml:trace contextRef="#ctx0" brushRef="#br0" timeOffset="18459.0558">17013 1667,'0'-53,"0"132,0-53,0 1,0-1,0 27,0-26,53 26,-53-27</inkml:trace>
  <inkml:trace contextRef="#ctx0" brushRef="#br0" timeOffset="18704.0699">17251 1587,'0'27,"0"52,0-53,0 1,0 26,0-27,0 1,0 26,0-27,0 1,-53-27,53 53,-27-53,1 52</inkml:trace>
  <inkml:trace contextRef="#ctx0" brushRef="#br0" timeOffset="19396.109">15716 1640,'0'-26,"0"52,-26 27,26-27,0 27,0-26,0-1,0 27,0-26,0-1,79-26,-26 80,0-80</inkml:trace>
  <inkml:trace contextRef="#ctx0" brushRef="#br0" timeOffset="20130.1514">17542 1508,'0'0,"0"26,0 27,0-26,0-1,0 1,0 25,0-25,0-1,0 27,0-26</inkml:trace>
  <inkml:trace contextRef="#ctx0" brushRef="#br0" timeOffset="20294.1608">17595 1931,'26'0,"1"0</inkml:trace>
  <inkml:trace contextRef="#ctx0" brushRef="#br0" timeOffset="21278.2171">18230 873,'26'0,"27"0,-26 0,-27 26</inkml:trace>
  <inkml:trace contextRef="#ctx0" brushRef="#br0" timeOffset="21434.226">18256 1084,'53'0,"0"0,0 0</inkml:trace>
  <inkml:trace contextRef="#ctx0" brushRef="#br0" timeOffset="23528.3458">19235 608,'0'-26,"0"-27,27 26,26 27,-27 0,27-53,-27 53,1 0,26 0,-53 53,26-26,-26 26,0 0,0 53,-26-54,-1 1,27-26,-53 26,53 0,0-27,27-26,26 0,0 0,0 0,0 0</inkml:trace>
  <inkml:trace contextRef="#ctx0" brushRef="#br0" timeOffset="23834.3633">19209 820,'0'-27,"26"27,27 0,0 0,26 0,1 0,26 0,-27 0,-26 0,0 0</inkml:trace>
  <inkml:trace contextRef="#ctx0" brushRef="#br0" timeOffset="24098.3784">20082 820,'53'0,"0"0,0 0,-27 0,27 0</inkml:trace>
  <inkml:trace contextRef="#ctx0" brushRef="#br0" timeOffset="25132.4375">20770 344,'0'-27,"-53"27,53-53,26 53,27-26,-26 26,-1 0,27 0,-26 0,-27 0,52 0,-52 26,0 54,0-54,0-26,-52 53,25 0,27-27,-53-26,53 53,0-26,0 52,0-79,53 0,53 27,-27-27,-26 0,0 0,-26 0</inkml:trace>
  <inkml:trace contextRef="#ctx0" brushRef="#br0" timeOffset="25424.4542">20770 502,'26'0,"54"0,-54 0,27 0,0 0,26 0,-26 0,-26-53</inkml:trace>
  <inkml:trace contextRef="#ctx0" brushRef="#br0" timeOffset="25928.4831">21378 106,'53'0,"-53"-27,27 27,-1 0,1 0,26 0,-27 0,-26 0,0 79,-79-52,79-1,0 27,26-53,1 0,-1 27,27-27,-53 26,-79 27,26-53,26 79,-52-26,26-53</inkml:trace>
  <inkml:trace contextRef="#ctx0" brushRef="#br0" timeOffset="26670.5255">20796 873,'-26'0,"52"0,54 0,25 0,1 0,0-53,26 53,-26 0,-26-53,-27 53,-1 0,-25 0</inkml:trace>
  <inkml:trace contextRef="#ctx0" brushRef="#br0" timeOffset="27163.5537">21061 1005,'0'0,"26"0,-26 0,53 0,-53 27,0 25,-26-52,-1 27,27-1,0-26,53 0,0 53,0-53,0 0,-53 27,53-27,-53 53,-27-53,27 26,-52-26,-1 27</inkml:trace>
  <inkml:trace contextRef="#ctx0" brushRef="#br0" timeOffset="27338.5637">21484 1032,'-26'52,"26"-25,0 52,0-26,-27-26</inkml:trace>
  <inkml:trace contextRef="#ctx0" brushRef="#br0" timeOffset="27487.5722">21484 1481,'27'0,"-1"0</inkml:trace>
  <inkml:trace contextRef="#ctx0" brushRef="#br0" timeOffset="28371.6228">21881 767,'0'-26,"27"26,-1 0,27 0,0 0,26-53,-52 53,-1 0,27 0</inkml:trace>
  <inkml:trace contextRef="#ctx0" brushRef="#br0" timeOffset="28634.6379">22066 582,'0'-27,"0"27,0 27,0 52,0-26,0 0,0 0,0 26,0-52</inkml:trace>
  <inkml:trace contextRef="#ctx0" brushRef="#br0" timeOffset="29430.6834">22516 317,'0'-53,"0"27,27 26,-1 0,53 0,-52 0,-1 0,27 79,-53-52,0-1,0 27,-26-27,26 1,-53 26,53-27,-27-26,27 53,0 0,27-53,-1 0,54 27,-27-27,-1 0,-25 0</inkml:trace>
  <inkml:trace contextRef="#ctx0" brushRef="#br0" timeOffset="29683.6979">22595 476,'0'0,"27"0,26 0,0 0,0-27,0 27,-1 0,28 0,-54 0,1 0</inkml:trace>
  <inkml:trace contextRef="#ctx0" brushRef="#br0" timeOffset="30067.7198">23204 211,'0'0,"26"0,-26 27,27-27,-27 53,79-53,-79 53,27-53,-27 53,0-27,0 27,-27 26,-26-79,53 27,-53-27</inkml:trace>
  <inkml:trace contextRef="#ctx0" brushRef="#br0" timeOffset="30248.7302">23283 158,'27'-52,"52"52,1 0,-28 0,-52 26</inkml:trace>
  <inkml:trace contextRef="#ctx0" brushRef="#br0" timeOffset="30764.7597">22463 979,'27'0,"26"0,52 0,54-80,0 80,26-53,0 53,-52 0,-1 0,-79 0,-27 0,-26 0,0 27,-26-27</inkml:trace>
  <inkml:trace contextRef="#ctx0" brushRef="#br0" timeOffset="31169.7829">22886 1217,'0'26,"0"1,27-27,-27 79,53-79,-53 53,26-53,-26 53,0-27,-26-26,-1 0,-26 0</inkml:trace>
  <inkml:trace contextRef="#ctx0" brushRef="#br0" timeOffset="31381.795">22860 1164,'0'-27,"79"27,-26 0,-26 0,26 0,26 0</inkml:trace>
  <inkml:trace contextRef="#ctx0" brushRef="#br0" timeOffset="31582.8065">23310 1137,'53'0,"-53"0,0 27,0 26,0 0,0 0,0 0,-27-1</inkml:trace>
  <inkml:trace contextRef="#ctx0" brushRef="#br0" timeOffset="31731.815">23336 1640,'27'0</inkml:trace>
  <inkml:trace contextRef="#ctx0" brushRef="#br0" timeOffset="32533.8609">24024 926,'0'-27,"0"27,80 0,-28 0,-25 0,-1 0</inkml:trace>
  <inkml:trace contextRef="#ctx0" brushRef="#br0" timeOffset="33343.9072">24844 344,'0'-53,"27"26,-1 27,27 0,-26 0,-1 0,-26 0,53 0,-53 53,0 27,0-28,-26-25,-1 26,-26-27,53 1,-26 26,26-27,0 1,26 52,1-79,52 26,-26-26,-27 0,27 0</inkml:trace>
  <inkml:trace contextRef="#ctx0" brushRef="#br0" timeOffset="33613.9226">24765 555,'0'0,"53"0,26 0,1 0,-1 0,-26 0,0 0,-27 0</inkml:trace>
  <inkml:trace contextRef="#ctx0" brushRef="#br0" timeOffset="34072.9489">25188 238,'0'-27,"0"27,80-53,-54 53,1 0,26 0,-27 0,27 0,-53 0,0 53,0-26,0 26,0 0,0-27,0 27,0 0,-27 0</inkml:trace>
  <inkml:trace contextRef="#ctx0" brushRef="#br0" timeOffset="34573.9776">24712 926,'-26'0,"26"0,53 0,52 0,107-53,-27 53,0-53,-52 53,-1 0,-53 0,-52 0,-27 26,0 1</inkml:trace>
  <inkml:trace contextRef="#ctx0" brushRef="#br0" timeOffset="34980.0008">24765 1217,'26'-53,"54"53,-54-27,54 27,-27 0,0 0,-1 0,1 0,-26 0,-27 0,0 27,0 52,0-52,0-1,0 27,0-26,-27-1,27 27</inkml:trace>
  <inkml:trace contextRef="#ctx0" brushRef="#br0" timeOffset="35176.012">25426 1164,'0'-53,"27"53,-27 26,0 1,0 26,0 0</inkml:trace>
  <inkml:trace contextRef="#ctx0" brushRef="#br0" timeOffset="35310.0197">25400 1614,'0'0,"53"0</inkml:trace>
  <inkml:trace contextRef="#ctx0" brushRef="#br0" timeOffset="36216.0715">26009 926,'0'0,"0"0,52 0,1 0,-26 0,26 0,-27 0</inkml:trace>
  <inkml:trace contextRef="#ctx0" brushRef="#br0" timeOffset="36456.0852">26194 820,'-53'0,"53"0,0 53,0 0,0-27,0 1,0-1,0 27,26-27,-26 27</inkml:trace>
  <inkml:trace contextRef="#ctx0" brushRef="#br0" timeOffset="36690.0986">26405 952,'27'0,"-27"27</inkml:trace>
  <inkml:trace contextRef="#ctx0" brushRef="#br0" timeOffset="36892.1102">26617 952,'0'-26,"27"26,-27 0,0 53</inkml:trace>
  <inkml:trace contextRef="#ctx0" brushRef="#br0" timeOffset="37072.1205">26855 979,'27'0,"-27"26,53-26</inkml:trace>
  <inkml:trace contextRef="#ctx0" brushRef="#br0" timeOffset="37304.1333">27226 952,'53'0,"-27"-26,-26 26</inkml:trace>
  <inkml:trace contextRef="#ctx0" brushRef="#br0" timeOffset="37450.1421">27490 926,'27'0</inkml:trace>
  <inkml:trace contextRef="#ctx0" brushRef="#br0" timeOffset="38475.2005">28549 397,'0'-53,"-27"53,-26 0,0 0,0 53,27-1,26 28,-79-1,79 1,0 25,0 1,0-26,52-1,1-26,0-53</inkml:trace>
  <inkml:trace contextRef="#ctx0" brushRef="#br0" timeOffset="39224.2432">29475 397,'0'-27,"26"27,27-53,-27 53,1 0,26 0,-27 53,27 0,-53 26,0-52,-26 26,-1-27,-26 27,27-26,-27 52,53-26,26-53,1 53,26-53,26 53,-26-53,0 0,0 26,-27-26</inkml:trace>
  <inkml:trace contextRef="#ctx0" brushRef="#br0" timeOffset="39509.2598">29528 661,'26'0,"27"0,0 0,0 0,26 0,0 0,-26 0,-26 27,26-27,-53 26</inkml:trace>
  <inkml:trace contextRef="#ctx0" brushRef="#br0" timeOffset="39995.2875">29342 317,'0'-26,"-26"52,26 27,-80 26,80 1,0 26,0-27,0 0,0-26,0 0,0-26,0 26</inkml:trace>
  <inkml:trace contextRef="#ctx0" brushRef="#br0" timeOffset="40409.3113">30163 502,'0'-53,"-27"53,27-26,0 0,0 52,0 27,0 0,0 26,0 1,0-1,0-26,0 0,0-27,0 27,0-26</inkml:trace>
  <inkml:trace contextRef="#ctx0" brushRef="#br0" timeOffset="40829.3353">30692 476,'0'26,"0"27,-80 0,54 0,-27 0,26-26,-25 52,-1-79,79 0,1 0,-1 0,0 0,-26 53,80-53,-80 26,53-26,-53 53,26-53,-26 27</inkml:trace>
  <inkml:trace contextRef="#ctx0" brushRef="#br0" timeOffset="41440.3703">31221 767,'0'-26,"0"-1,-27 27,1 0,-1 0,-25 53,25-53,-26 79,27-79,26 27,-53-27,0 0,53 0,0-53,26 53,-26-53,27 53,-1 0,54 26,-80 1,53-27,-53 79,52-79,-52 53,53-53,-53 53,27-53,-27-26,0-1,0 1,0-27,0 26,0 1,0-27,-27 53,27 26,0 27,0-53,0 27</inkml:trace>
  <inkml:trace contextRef="#ctx0" brushRef="#br0" timeOffset="41834.3928">31697 476,'0'26,"0"27,0 53,0-26,0 25,0-25,-26-1,26-26,-53 26,0-26,26-26,1-27,-27 79,27-79,26 0,0-26,52 26</inkml:trace>
  <inkml:trace contextRef="#ctx0" brushRef="#br0" timeOffset="49685.8419">6138 4048,'0'-27,"0"-26,0 27,0 0,-26-27,-1 53,1 0,-53 0,52 53,-26-27,27 27,26 26,-80 1,80-1,0 27,0-27,0 1,0-27,0 26,53-53,-53 1,0 26,27-53,-27 53</inkml:trace>
  <inkml:trace contextRef="#ctx0" brushRef="#br0" timeOffset="49942.8566">5609 4498,'0'-27,"0"-26,27 53,-1 0,1 0,52 0,-26 0,0-26,0 26,0 0,26 0,-53 0</inkml:trace>
  <inkml:trace contextRef="#ctx0" brushRef="#br0" timeOffset="50466.8866">6403 4312,'0'-26,"0"26,0-53,-27 53,-25 0,-1 0,53 26,-27-26,27 27,0-1,0-26,80 0,-28 53,-25-53,-27 27,53-27,-53 53,0 0,0-27,0 1,0-27,0 52,0-52,0-26,0-27,26 27,-26-1,80-26,-27 53,-27-26,1 26,25 0,1 0,-26 0</inkml:trace>
  <inkml:trace contextRef="#ctx0" brushRef="#br0" timeOffset="51471.9441">7488 4048,'0'-27,"0"-26,0 27,26 26,27 0,0 0,0 53,-53 0,0 0,0 0,0 0,-27-1,27 28,0-54,0 1,0 26,27 0,26-53,0 0,0 0,0 0,0 0</inkml:trace>
  <inkml:trace contextRef="#ctx0" brushRef="#br0" timeOffset="51764.9608">7435 4286,'26'0,"27"0,0 0,-26 0,-1 0,27 0,26 0,-26 0,0 0,0 0,0 0</inkml:trace>
  <inkml:trace contextRef="#ctx0" brushRef="#br0" timeOffset="52311.992">8123 4207,'-27'0,"54"0,26 0,26 0,27 0,26-53,0 53,54 0,-28 0,-52 0,-26 0,-27 0,-1 0,-52 53</inkml:trace>
  <inkml:trace contextRef="#ctx0" brushRef="#br0" timeOffset="52588.0078">8731 4365,'53'0,"0"0,26 0,1 0,-1 0,-26 0,27-26,-54 26,0 0,27 0</inkml:trace>
  <inkml:trace contextRef="#ctx0" brushRef="#br0" timeOffset="52972.0295">8758 3942,'-27'0,"27"-26,0 26,0 52,0-25,53 26,-53 0,0 26,53 0,-53-26,0 0,0 0,27 27,-27-27,0-27,52 27</inkml:trace>
  <inkml:trace contextRef="#ctx0" brushRef="#br0" timeOffset="53339.0509">9525 4259,'0'53,"0"0,-53 0,53-26,0-1,0 27,27-53,-1 53,0-53,27 0,-26 0,-1 0,-26-53,53 27,-53-1,0-52,-26 26,26 26,-80 27,80-79,-26 79,-1 0,27 53,0-27</inkml:trace>
  <inkml:trace contextRef="#ctx0" brushRef="#br0" timeOffset="53557.0629">10081 4498,'0'26,"0"1,0 25,0 1,-27-26</inkml:trace>
  <inkml:trace contextRef="#ctx0" brushRef="#br0" timeOffset="54719.1298">10795 4074,'0'0,"0"0,26-53,-26 27,0-1,0-25,0 52,-52 0,52 26,-53 0,53 27,-53 0,53 27,0-1,0 0,0 1,0-27,0 0,26 26,-26-53,0 1,0 26,0-27</inkml:trace>
  <inkml:trace contextRef="#ctx0" brushRef="#br0" timeOffset="54943.1426">10610 4418,'0'-53,"26"27,1 26,-1 0,27 0,-26 0,-1 0,27 0</inkml:trace>
  <inkml:trace contextRef="#ctx0" brushRef="#br0" timeOffset="55237.1594">11033 4074,'0'0,"-53"0,0 53,27 0,26 0,-53 26,53 1,0-1,0-26,26-26,27 25,-26-52,26 53,-27-53</inkml:trace>
  <inkml:trace contextRef="#ctx0" brushRef="#br0" timeOffset="55648.1829">11113 4127,'26'0,"-26"-53,26 53,54 0,-27 0,-27 27,27 26,-53-27,0 27,0 0,-53 0,27 0,-27-27,53 27,-27-53,27 53,27-26,-1-27,1 0,-1 0,54 52,-28-52,-25 0</inkml:trace>
  <inkml:trace contextRef="#ctx0" brushRef="#br0" timeOffset="55874.1958">11192 4365,'0'0,"53"0,-27 0,27 0,0 0,0 0</inkml:trace>
  <inkml:trace contextRef="#ctx0" brushRef="#br0" timeOffset="56113.2095">11615 4127,'27'0,"26"53,-53 0,0 0,0 26,-27 1,1-1,26 0,-80-26,80-26,-26 26</inkml:trace>
  <inkml:trace contextRef="#ctx0" brushRef="#br0" timeOffset="56465.2293">11853 4392,'0'-53,"53"53,0 0,0 0,-26 0,-1 0</inkml:trace>
  <inkml:trace contextRef="#ctx0" brushRef="#br0" timeOffset="56615.2383">11853 4656,'53'0,"0"0,-26 0,-1 0,27 0</inkml:trace>
  <inkml:trace contextRef="#ctx0" brushRef="#br0" timeOffset="57148.2686">11165 4392,'0'0</inkml:trace>
  <inkml:trace contextRef="#ctx0" brushRef="#br0" timeOffset="57743.3028">10478 4392,'26'0,"0"0,54 0,-54 0</inkml:trace>
  <inkml:trace contextRef="#ctx0" brushRef="#br0" timeOffset="60660.4696">24236 3995,'0'-53,"0"53,-53 0,53 26,-27-26,27 80,0-54,0 1,0 26,0-27,0-26,53 27,0-27,0 0,-26 0,-27 0,79 0,-79-53,0 0,0 26,-26 1,26-27,-53 53,53-27,-53 27,0 0,53-26,-53 26,53 26,26-26,27 27</inkml:trace>
  <inkml:trace contextRef="#ctx0" brushRef="#br0" timeOffset="61019.4902">25268 3810,'-27'0,"1"0,-1 53,-26-27,27 27,-27-27,27 27,26-26,-80-1,80 27,53-53,-26 0,-1 0,27 0,26 0,-26 0,0 27,0-27,26 0,-26 79</inkml:trace>
  <inkml:trace contextRef="#ctx0" brushRef="#br0" timeOffset="61821.536">26326 3783,'0'-26,"0"26,53 0,0 0,-27 0,27 0,-53 79,27-79,-27 80,0-54,0 0,-27 27,27-26,-53 26,53-27,0 1,0 52,0-26,27-53,52 53,-26-53,0 0,-27 0</inkml:trace>
  <inkml:trace contextRef="#ctx0" brushRef="#br0" timeOffset="62062.5498">26405 4048,'27'26,"79"-26,-80 0,27 27,0-27,26 0,-52 0</inkml:trace>
  <inkml:trace contextRef="#ctx0" brushRef="#br0" timeOffset="62495.5746">25956 3863,'0'-27,"26"27,27 0,-53 27,0 26,0-1,26 1,-26 27,53-1,-53 0,53 1,0-1,-26-79</inkml:trace>
  <inkml:trace contextRef="#ctx0" brushRef="#br0" timeOffset="62848.5948">26855 3916,'0'-53,"0"79,27 1,-27-1,0 53,0-26,0 0,53 0,-53 0,0 26,0-26,0-26,53-27</inkml:trace>
  <inkml:trace contextRef="#ctx0" brushRef="#br0" timeOffset="63232.6167">27437 3916,'-26'0,"-1"52,27 1,-79 0,79-26,-53 26,53-27,-26-26,26 53,0-53,53 0,-27 0,27 0,-27 0,27 0,27 53,-27-53,0 0,-1 26,1-26,-26 0</inkml:trace>
  <inkml:trace contextRef="#ctx0" brushRef="#br0" timeOffset="63867.6531">28363 3863,'0'0,"0"0,-53 79,27-79,26 53,-79-53,79 53,-53-53,0 53,26-53,27-27,0 1,0-1,0-26,53 53,-26 0,-27 27,53-27,-53 26,53-26,-53 53,79-53,-26 53,-27-53,27 0,-26 0,-1 0,27 0,-53-26,0-54,-26 54,26-27,-27 53,27-53,-53 53,27-26,26 26,0 26</inkml:trace>
  <inkml:trace contextRef="#ctx0" brushRef="#br0" timeOffset="64258.6753">28813 3572,'0'26,"27"27,-27 0,0 53,0-27,0 0,0 1,0-1,0 1,-53-1,53 0,-80 1,27-27,53-53,0-27</inkml:trace>
  <inkml:trace contextRef="#ctx0" brushRef="#br0" timeOffset="64746.7032">28469 3889,'-26'0,"-27"0,-27 53,28-53</inkml:trace>
  <inkml:trace contextRef="#ctx0" brushRef="#br0" timeOffset="65833.7655">26405 4074,'-52'0,"52"-53,-27 53,27 0,53 0,26 0,-52 0</inkml:trace>
  <inkml:trace contextRef="#ctx0" brushRef="#br0" timeOffset="70847.0523">6271 7355,'53'0,"-53"27,26-27,0 0,1 0,-27 26,53-26,-27 0,27 0,0 0,27 0,-54 0,0 0,27 0,-26 0,-1 0,27 0,-26 0,26 0,-1 0,1 0,0 0,-26 0,-1 0,27 0,-26 0,26 0,-1 0,1 0,-26 0,-1 0,27 0,-26 0,-1 0,27 0,-27 0,1 0,26 0,-27 0,1 0,26 0,-27 0,1 0,-1 0,27 0,-27 0,1 0,26 0,-27 0,27 0,-26 0,26 0</inkml:trace>
  <inkml:trace contextRef="#ctx0" brushRef="#br0" timeOffset="72113.1247">9419 7434,'0'0,"27"0,26 0,-27 0,0 0,54 0,-54 0,1 0,-1 0,27-26,-26 26,26 0,-27 0,27 0,0 0,26-53,-26 53,0 0,0 0,0 0,0 0,26 0,-26 0,0 0,0 0,0 0,0 0,-27 0,1 0,52 0,-26 0,0 0,0 27,0-27,0 0,-27 0,1 0,25 0,-25 0,-1 0,27 0,-26 0,-1 0,27 0,-26 26,-1-26,27 0,26 0,-26 53,0-53,0 26,0-26,0 0,0 0,-53 27,53-27,0 0,-53 53,53-53,-1 0,-25 0,26 0,-27 0,1 0,-27 26,53-26</inkml:trace>
  <inkml:trace contextRef="#ctx0" brushRef="#br0" timeOffset="106795.1084">24633 12329,'0'0,"0"-26,0-1,0 27,53 0,-27 0,1 0,25 0,54 0,0 0,0 0,-27 0,1 0,-1 0,0 0,1-53,-1 53,-52 0,-1 0,1 0,26 27,-1-1,1-26,-53 53,27-53</inkml:trace>
  <inkml:trace contextRef="#ctx0" brushRef="#br0" timeOffset="107351.1402">26194 12303,'0'-27,"26"27,-26-26,80 26,-54 0,27 0,0 0,0 0,53 0,-27 0,0 0,1 0,-1 0,-26 0,26 0,-26 0,0 0,27 0,-27 0,-27 0,0 0,27 0,-53 0,-53 53</inkml:trace>
  <inkml:trace contextRef="#ctx0" brushRef="#br0" timeOffset="110627.3276">9922 9657,'0'-53,"0"0,0 27,-27 26,27-53,-52 0,25 53,1 26,26 1,-53 26,53 0,0 26,-53 27,53-27,0 1,0-1,0 0,0 1,0-27,0 0,0-1</inkml:trace>
  <inkml:trace contextRef="#ctx0" brushRef="#br0" timeOffset="110876.3418">9446 10001,'53'0,"-1"0,-25-27,26 27,0 0,0 0,-27 0,27 0,0 0</inkml:trace>
  <inkml:trace contextRef="#ctx0" brushRef="#br0" timeOffset="111227.3619">10345 9631,'0'26,"0"-26,0 26,-26-26,26 80,-53-54,53 27,-27 27,27-1,0 0,0 1,0-1,27-26,-1 0,27-27</inkml:trace>
  <inkml:trace contextRef="#ctx0" brushRef="#br0" timeOffset="111617.3842">10530 9922,'27'0,"-1"0,54 0,-54 0,-26 52,0-25,0 26,0 0,0 0,0-27,0 27,0 0,0 0,27-53,-1 0,1 26,25-26</inkml:trace>
  <inkml:trace contextRef="#ctx0" brushRef="#br0" timeOffset="111866.3984">10504 10213,'0'0,"79"0,-52 0,-1 0,27 0,0 0,0 0,-27 0,27 0</inkml:trace>
  <inkml:trace contextRef="#ctx0" brushRef="#br0" timeOffset="112113.4122">11113 9948,'0'0,"0"53,0 0,0 0,0 0,0 26,0-26,0 26,-53-26,53 0,-53 0,53 0,-53-53</inkml:trace>
  <inkml:trace contextRef="#ctx0" brushRef="#br0" timeOffset="112549.4374">11456 10054,'0'0,"0"-27,53 27,-26 0,-1 0,27 0,-26 0,-1 27,-26-1,0 27</inkml:trace>
  <inkml:trace contextRef="#ctx0" brushRef="#br0" timeOffset="112706.4461">11536 10371,'53'0,"0"-26,0 26,0 0,-1 0,1 0,0 0</inkml:trace>
  <inkml:trace contextRef="#ctx0" brushRef="#br0" timeOffset="113439.4884">11086 9895,'-26'-53,"26"53,0 80,0-54,0 0</inkml:trace>
  <inkml:trace contextRef="#ctx0" brushRef="#br0" timeOffset="181877.4028">18283 18018,'0'0,"79"0,-52 0,-1 0,27 0,0 0,0 0,0 0,-27 0,54 0,-54 0,0 26,54-26,-54 27,1-27,26 0,0 0,-1 0,-25 0,26 0,-27 0,1 0,26 0,0 0,-27 0,27 53</inkml:trace>
  <inkml:trace contextRef="#ctx0" brushRef="#br0" timeOffset="183196.4783">19632 18044,'27'0,"-1"0,0 0,54-26,-27 26,0 0,-27 0,27 0,-26 0,-1 0,27 0,-27 0,1 0,-1 0,54 0,-27-27,-1 27,1 0,0 0,0 0,-26 0,-1 0,27 0,-26 0,-1 0,27 0,-27 0,1 0,26 0,0 0,0 0,-1 0,1 0,-26 0,-1 0,1 0,26 0,-27 0,27 0,0 0,26 0,-52-53,-1 53,27 0,-26 0,-1 0,27 0,-27 0,27 0,0 0,27 0,-27 0,0 0,-27 0,27 0,-27 0,1 0,-1 0,27 0,-26 0,-1 0,-26 0</inkml:trace>
</inkml:ink>
</file>

<file path=ppt/ink/ink4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4:59:26.37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8070 423,'0'-26,"0"-1,0 27,-27 0,-52 0,53 27,-27 52,53 0,-27-26,27 0,0 0,0 26,0 1,0-1,0 1,0-28,0-25,0-1,0 54</inkml:trace>
  <inkml:trace contextRef="#ctx0" brushRef="#br0" timeOffset="263.015">7646 793,'0'0,"53"0,-26 0,26 0,0 0,0 0,52-52,-52 52,0 0,-26 0,26 0,-53-27</inkml:trace>
  <inkml:trace contextRef="#ctx0" brushRef="#br0" timeOffset="678.0388">8599 397,'0'0,"0"0,-26 0,26 79,-53-26,53 0,-53 0,53 0,0 26,0-26,0 0,26 0,1 0,-1-53,53 26,-26-26,-26 0</inkml:trace>
  <inkml:trace contextRef="#ctx0" brushRef="#br0" timeOffset="1223.07">8837 476,'0'-27,"79"27,-79-26,53 26,-26 0,-27 0,53 0,-53 53,0 0,0-27,0 1,0-1,0 27,-27-26,27 26,-53-27,53 0,0 27,0-53,27 0,26 0,-27 0,1 0,26 0</inkml:trace>
  <inkml:trace contextRef="#ctx0" brushRef="#br0" timeOffset="1516.0867">8784 688,'0'-27,"53"27,-26 0,-1-53,27 53,-27 0,1 0,26 0,0 27</inkml:trace>
  <inkml:trace contextRef="#ctx0" brushRef="#br0" timeOffset="1786.1021">9393 397,'0'52,"0"-25,0 26,0 0,53 26,-53-26,0 0,0 0,0 26,0 1,0-54,0 1,-80-27,80 79,-53-79</inkml:trace>
  <inkml:trace contextRef="#ctx0" brushRef="#br0" timeOffset="2110.1207">9790 714,'0'-26,"26"26,-26 26,53-26,-53 27,79-27,-79 79</inkml:trace>
  <inkml:trace contextRef="#ctx0" brushRef="#br0" timeOffset="2266.1295">9763 1032,'53'0,"-26"0,-1-53,27 53,-27 0,27 0</inkml:trace>
  <inkml:trace contextRef="#ctx0" brushRef="#br0" timeOffset="3017.1726">9102 661,'0'0,"53"0,-53 0</inkml:trace>
  <inkml:trace contextRef="#ctx0" brushRef="#br0" timeOffset="3959.2265">10610 793,'0'0,"53"0,-27 0,1 0,26-26,-27 26,-26-53,0-26,-53 79,0 0,0 0,-26 26,26 27,27-26,-27 25,53 1,0 0,53-53,-1 53,28-53,-1 0,1 0,-1 0,0 0</inkml:trace>
  <inkml:trace contextRef="#ctx0" brushRef="#br0" timeOffset="4517.2584">11086 211,'0'-53,"27"53,-1-26,0 26,27 0,-26 0,-27 0,26 0,-26 53,0 0,0-27,0 1,0 26,0-27,0-26,0 53,0 0,0 0,53-53,0 26,26-26,-52 0</inkml:trace>
  <inkml:trace contextRef="#ctx0" brushRef="#br0" timeOffset="4793.2742">11139 449,'26'0,"27"0,27-52,-1 52,0 0,1 0,-27 0,0 0</inkml:trace>
  <inkml:trace contextRef="#ctx0" brushRef="#br0" timeOffset="5138.2939">11880 714,'26'-26,"27"26,-26 0,-1 0,1 0,25 26</inkml:trace>
  <inkml:trace contextRef="#ctx0" brushRef="#br0" timeOffset="5280.302">11959 952,'27'0,"52"0,-53 0,1 0,-1 0</inkml:trace>
  <inkml:trace contextRef="#ctx0" brushRef="#br0" timeOffset="6300.3604">13626 291,'-53'0,"-26"53,-1 0,-25-1,25-25,27 26,0-53,53 53,0-27,27-26,26 0,26 0,27 0,0 0,26 0,-53 0,-52 0,-27 80,0-54,0 1,-106 52,53-26,0 26,-26-52,26-27,26 53,27-1,53-52,0 0,0 0,27 0,25 0,54 0,-27 0,1 0</inkml:trace>
  <inkml:trace contextRef="#ctx0" brushRef="#br0" timeOffset="7306.4179">14579 264,'26'0,"-26"-26,26 26,27 0,0 0,0 0,-53 26,0 1,0 26,0-27,-26 1,26 25,-53-52,53 53,-27-26,27 26,53-27,-26-26,26 0,26 0,0 53,-26-53,-26 0</inkml:trace>
  <inkml:trace contextRef="#ctx0" brushRef="#br0" timeOffset="7606.4351">14579 529,'0'-27,"26"27,0 0,1 0,26 0,0 0,26 0,-52 0,26 0,-1 0</inkml:trace>
  <inkml:trace contextRef="#ctx0" brushRef="#br0" timeOffset="7980.4565">15134 264,'0'0,"0"27,0 26,27-53,-27 26,53-26,-53 0,26-53,-26 27,53 26,-53-27,26 27,1 0,-1 0,-26 27,53-1,-53 1,0 52,0-53</inkml:trace>
  <inkml:trace contextRef="#ctx0" brushRef="#br0" timeOffset="8648.4947">14446 741,'53'0,"27"0,-28 0,28 0,-1 0,27 0,26 0,-52 0,-1 0,-26 0,0 0,-27 0,27 0</inkml:trace>
  <inkml:trace contextRef="#ctx0" brushRef="#br0" timeOffset="9188.5255">14367 1005,'79'0,"-79"0,53 27,-53 25,27 1,-27-26,0 26,0-27,0 1,53-27,-53 0,26 0,-26-80,0 27,53-26,-53 53,26-1,1 27,26 0,-53 27,0 25,0 1,26-53,-26 53,53 27</inkml:trace>
  <inkml:trace contextRef="#ctx0" brushRef="#br0" timeOffset="9382.5367">15028 979,'0'26,"0"1,0 25,0-25,0 26,0 0,0 26,0-26</inkml:trace>
  <inkml:trace contextRef="#ctx0" brushRef="#br0" timeOffset="9532.5452">15108 1402</inkml:trace>
  <inkml:trace contextRef="#ctx0" brushRef="#br0" timeOffset="10200.5835">15901 608,'0'0,"53"0,0 0,-26 0,-1 0,-26 53</inkml:trace>
  <inkml:trace contextRef="#ctx0" brushRef="#br0" timeOffset="10342.5916">15928 926,'26'0,"27"-27,0 27,-26 0</inkml:trace>
  <inkml:trace contextRef="#ctx0" brushRef="#br0" timeOffset="11332.6482">16748 291,'0'0,"0"53,0 26,0-26,0 0,0 0,0 0,0 26,0-52,0-1</inkml:trace>
  <inkml:trace contextRef="#ctx0" brushRef="#br0" timeOffset="11573.662">17171 688,'53'0,"-26"0,-1 0,54 0,-27-27,0 27,-1 0,1 0,0 0,-26 0</inkml:trace>
  <inkml:trace contextRef="#ctx0" brushRef="#br0" timeOffset="11850.6778">17463 529,'0'-53,"0"106,0-27,0 1,0 26,0 0,0 0,0-1,0-25</inkml:trace>
  <inkml:trace contextRef="#ctx0" brushRef="#br0" timeOffset="12423.7106">18124 264,'0'-26,"0"-1,0 27,53 0,-53 27,53-27,-53 79,0-52,0 26,0-27,0 0,0 27,0-26,-53-27,53 53,0 0,0 26,53-79,0 0,0 27,-27-27,27 0</inkml:trace>
  <inkml:trace contextRef="#ctx0" brushRef="#br0" timeOffset="12690.7259">17886 449,'26'0,"1"0,52 0,-26 0,26 27,1-27,-1 0,-26 0</inkml:trace>
  <inkml:trace contextRef="#ctx0" brushRef="#br0" timeOffset="12975.7422">18733 608,'26'0,"0"0,54 0,-1 0,1 0,-28 0,1 0,-26 0</inkml:trace>
  <inkml:trace contextRef="#ctx0" brushRef="#br0" timeOffset="13191.7545">18944 423,'0'-26,"0"26,0 52,0 1,0 27,0-27,0 0,0 0,0-1</inkml:trace>
  <inkml:trace contextRef="#ctx0" brushRef="#br0" timeOffset="13988.8001">19870 79,'0'0,"53"0,27 27,-54-1,-26 27,0 0,0 0,-26-53,26 53,-53-53,53 53,0-27,26 27,1-53,25 0,28 0,-27 0</inkml:trace>
  <inkml:trace contextRef="#ctx0" brushRef="#br0" timeOffset="14250.815">19791 264,'26'0,"1"0,26 0,0 0,0 0,-1 0,1 0,0 0</inkml:trace>
  <inkml:trace contextRef="#ctx0" brushRef="#br0" timeOffset="14528.831">20320 132,'26'0,"27"0,-53 0,0 79,0-26,0-26,0-1,80-26,-27 0,26 0,0 0,1 0,-54 0</inkml:trace>
  <inkml:trace contextRef="#ctx0" brushRef="#br0" timeOffset="15150.8664">19738 555,'0'0,"79"0,-26 0,53 0,26 0,27 0,0-53,-53 53,-27 0,0 0,-26 0,0 0</inkml:trace>
  <inkml:trace contextRef="#ctx0" brushRef="#br0" timeOffset="15556.8898">19870 767,'27'0,"-1"0,1 0,26 0,-53 26,52-26,-52 27,0-1,-26 54,-27-54,80 27,25-53,28 0,-1 0,1 0,-1-26,-26 26</inkml:trace>
  <inkml:trace contextRef="#ctx0" brushRef="#br0" timeOffset="15734.9">20399 793,'0'53,"0"-26,0-1,0 27,0-26,-53 26,53 26</inkml:trace>
  <inkml:trace contextRef="#ctx0" brushRef="#br0" timeOffset="15878.9082">20452 1164,'-26'0</inkml:trace>
  <inkml:trace contextRef="#ctx0" brushRef="#br0" timeOffset="16590.949">21140 529,'53'0,"-26"0,26 0,52 0,28-53,-54 53,-26 0,0 0</inkml:trace>
  <inkml:trace contextRef="#ctx0" brushRef="#br0" timeOffset="16815.9618">21378 291,'0'0,"53"26,-53 1,0-1,0 1,0 25,0-25,0-1,0 27,0 0</inkml:trace>
  <inkml:trace contextRef="#ctx0" brushRef="#br0" timeOffset="17408.9958">22119 106,'53'0,"-26"0,25 0,1 0,0 26,-53 53,0-52,0 26,-26-27,-1 27,-26 0,53-27,0 27,27-53,26 27,0-27,26 0,-26 0,26 53,-52-53</inkml:trace>
  <inkml:trace contextRef="#ctx0" brushRef="#br0" timeOffset="17649.0094">22172 397,'0'-53,"53"53,-27 0,1 0,52 0,-26 0,0 0</inkml:trace>
  <inkml:trace contextRef="#ctx0" brushRef="#br0" timeOffset="17993.0291">22860 0,'53'0,"-27"0,27 0,0 0,-53 26,0 27,-26-26,26 25,-53-52,53 53,-27-53,27 27,0-27,27 0,26 0,-27 0,1 0,-27 26,-27 54,-79-27,27-1</inkml:trace>
  <inkml:trace contextRef="#ctx0" brushRef="#br0" timeOffset="18549.061">22066 767,'27'0,"-1"0,27 0,26 0,80 0,-26 0,25 0,27 0,1-53,-80 53,-27 0,-26 0,0 0</inkml:trace>
  <inkml:trace contextRef="#ctx0" brushRef="#br0" timeOffset="18952.084">22251 952,'0'0,"27"0,26 0,26 0,-79 27,0 26,0-27,-26-26,52 26,1-26,-1 0,27 0,-53 53,27-53,-27 27,0-1,-27-26,-26 80,27-80</inkml:trace>
  <inkml:trace contextRef="#ctx0" brushRef="#br0" timeOffset="19138.0946">22675 952,'0'-26,"53"26,-53 0,0 53,-27 26,27 0,-53-26</inkml:trace>
  <inkml:trace contextRef="#ctx0" brushRef="#br0" timeOffset="19274.1024">22860 1455,'26'0,"-26"0</inkml:trace>
  <inkml:trace contextRef="#ctx0" brushRef="#br0" timeOffset="20272.1591">23707 688,'26'0,"27"0,-26 0,-1 0,27 0,-27 0,1 0,26 0</inkml:trace>
  <inkml:trace contextRef="#ctx0" brushRef="#br0" timeOffset="20528.1741">23839 582,'0'0,"-26"0,26 53,0 0,0 0,0 26,0-26,0 0</inkml:trace>
  <inkml:trace contextRef="#ctx0" brushRef="#br0" timeOffset="20790.1891">24156 767,'27'-26,"26"26</inkml:trace>
  <inkml:trace contextRef="#ctx0" brushRef="#br0" timeOffset="20970.199">24421 767,'53'0,"-27"0,-26 0</inkml:trace>
  <inkml:trace contextRef="#ctx0" brushRef="#br0" timeOffset="21165.2106">24791 767,'27'0,"-1"0,27 0</inkml:trace>
  <inkml:trace contextRef="#ctx0" brushRef="#br0" timeOffset="21352.2213">25056 767,'53'0,"-53"0,26 0,27 53</inkml:trace>
  <inkml:trace contextRef="#ctx0" brushRef="#br0" timeOffset="21518.2308">25506 767,'26'0,"27"0</inkml:trace>
  <inkml:trace contextRef="#ctx0" brushRef="#br0" timeOffset="21660.2389">26035 767,'53'0</inkml:trace>
  <inkml:trace contextRef="#ctx0" brushRef="#br0" timeOffset="22394.2809">27437 317,'0'27,"-53"-1,27 27,-27 0,53 0,-26 26,26 1,0-1,52 27,54 0,27-27,-28-79</inkml:trace>
  <inkml:trace contextRef="#ctx0" brushRef="#br0" timeOffset="23054.3186">28496 397,'53'0,"-1"0,1 0,0 0,-26 0,26 0,-27 0,-26 26,27-26,-27 53,0-27,-27-26,-26 53,27-53,26 53,-27-53,27 27,0-1,27-26,-1 53,54-53,-1 0,0 27,-26-27,0 0</inkml:trace>
  <inkml:trace contextRef="#ctx0" brushRef="#br0" timeOffset="23303.3328">28734 529,'26'0,"1"0,26 26,26-26,-26 0,26 0,-26 0,-26 0</inkml:trace>
  <inkml:trace contextRef="#ctx0" brushRef="#br0" timeOffset="24000.3728">28099 476,'26'-27,"27"27,-53 27,0 26,0 0,0-27,0 27,0 0,0 26</inkml:trace>
  <inkml:trace contextRef="#ctx0" brushRef="#br0" timeOffset="24660.4104">28654 608,'0'-26,"-26"26,26-53,0 79,26-26,1 27,26-27,-27 0,27 0,-26 0,26 0,-27 0</inkml:trace>
  <inkml:trace contextRef="#ctx0" brushRef="#br0" timeOffset="25020.4311">29422 423,'0'53,"0"-27,0 1,0 26,0 0,0 0,0 0,0-27,0 27</inkml:trace>
  <inkml:trace contextRef="#ctx0" brushRef="#br0" timeOffset="25402.453">29977 397,'0'0,"-26"26,-27 0,26 27,-25-26,25 26,27-27,-53-26,53 53,27-53,-1 53,27-53,26 27,-26-27,27 0,26 52,26-52,-79 0</inkml:trace>
  <inkml:trace contextRef="#ctx0" brushRef="#br0" timeOffset="25994.4868">30930 555,'-53'27,"26"-27,-25 26,25-26,-26 53,0-53,0 27,27-27,26 0,26-80,54 1,-27 79,0 0,-1 26,-25 80,-27-79,53-27,-53 53,26-53,1 52,26-52,-53-52,0 25,0 1,0-1,0-26,-27 27,1-27,-27 79</inkml:trace>
  <inkml:trace contextRef="#ctx0" brushRef="#br0" timeOffset="26408.5104">31459 344,'0'79,"0"0,0 1,-26-1,26 1,-53-1,53-26,-27-27,27 27,-79-26,26-27,26 79,-26-79,27 0,26 26,26-26,54 0</inkml:trace>
  <inkml:trace contextRef="#ctx0" brushRef="#br0" timeOffset="26558.5189">31697 1084,'0'0,"27"0</inkml:trace>
  <inkml:trace contextRef="#ctx0" brushRef="#br0" timeOffset="32009.8309">7038 3757,'-27'0,"-25"0,25 0,1 0,-27 26,26-26,-26 53,53-26,-26 26,26-27,0 27,-53 26,53-26,0 0,0 26,0-26,0 0,26 0,-26-26,0-1</inkml:trace>
  <inkml:trace contextRef="#ctx0" brushRef="#br0" timeOffset="32242.8442">6641 4074,'0'-26,"27"-1,-1 27,27 0,26 0,1 0,-27 0,-1 0,-25 0</inkml:trace>
  <inkml:trace contextRef="#ctx0" brushRef="#br0" timeOffset="32593.8643">7488 3863,'0'0,"-27"0,-26 79,53 0,-79 27,79 0,-79 26,79-52,0-27,0 0,0-27</inkml:trace>
  <inkml:trace contextRef="#ctx0" brushRef="#br0" timeOffset="33091.8928">7594 3995,'0'-53,"26"53,27 0,0 0,0 26,-53 1,0-1,0 27,0-26,0-1,0 27,-53-26,26 25,27 1,-53-53,53 27,53 26,-26-53,-1 0,54 26,-54-26</inkml:trace>
  <inkml:trace contextRef="#ctx0" brushRef="#br0" timeOffset="33344.9072">7541 4180,'53'0,"-53"-26,26 26,0 0,54 0,-27 0,-27 0,1 0,26 0,-27 0,1 0</inkml:trace>
  <inkml:trace contextRef="#ctx0" brushRef="#br0" timeOffset="33583.9209">8070 3995,'0'26,"0"-26,0 53,0-26,0 26,0 26,0 0,0-26,0-26,0 26,-27-53,27 53</inkml:trace>
  <inkml:trace contextRef="#ctx0" brushRef="#br0" timeOffset="33870.9373">8414 4180,'26'0,"-26"-26,27 26,26 0,-27 0,27 0,-53 0,0 53,0-27</inkml:trace>
  <inkml:trace contextRef="#ctx0" brushRef="#br0" timeOffset="33999.9447">8467 4471,'79'0,"-26"0,-27 0</inkml:trace>
  <inkml:trace contextRef="#ctx0" brushRef="#br0" timeOffset="48644.7823">6033 7831,'79'0,"-26"0,0 0,0 0,0 0,-1 0,28 0,-27 0,-27 0,1 0,52 0,-52 0,-1 0,27 0,-27 0,1 0,26 0,-27 0,1 0,-1 0,27 27,-27-27,27 0,-26 0,26 0,0 0,0 0,-27 0,1 0,-1 0,-26 53,53-53,0 0</inkml:trace>
  <inkml:trace contextRef="#ctx0" brushRef="#br0" timeOffset="49484.8304">8758 7884,'79'0,"-52"0,-1 0,27 0,-27 0,1 0,-1 0,54 0,-54 0,1 0,26 0,26 0,-26 0,0 0,0 0,0 0,26 0,-53 0,27 0,0 0,0 0,27 0,-28 0,1 0,0-26,27 26,-27 0,-27 0,0 0,27 0,-26 0,26 0,0 0,0 0,-27 0,1 0,25 0,-25 0,-1 0,27 0,-26 0,-1 0,1 0</inkml:trace>
  <inkml:trace contextRef="#ctx0" brushRef="#br0" timeOffset="53286.0478">1138 7805,'26'0,"27"0,-26 0,52 0,0 0,27 0,26 0,107 0,-28-53,1 53,52 0,-52 0,-27-53,-26 53,-53 0,-27 0,-52 0,-27 0,0 27,0-27</inkml:trace>
  <inkml:trace contextRef="#ctx0" brushRef="#br0" timeOffset="56368.224">26802 1852,'0'-27,"0"1,0 26,0-53,-53 53,27 0,-27 0,0 0,53 26,-79-26,79 27,-53-27,53 53,-53 0,53-27,-53 1,53 26,-26-27,26 0,0 27,0-26,0-1,0 27,0-26,0-1,52-26,-25 79,26-79,0 0,0 0,0 0,-1 0,1 0</inkml:trace>
  <inkml:trace contextRef="#ctx0" brushRef="#br0" timeOffset="56998.26">26935 2090,'-27'0,"1"0,26 0,0 53,0-27,0 54,0-80,26 26,27-26,-53-26,0-1,0-26,0 27,0-27,-26 53,-27 0,26 0,27 26,0-26,53 27,0-27,0 0,0 0,0 0,0 0,-27-27,-26 1,27 26,-27-53,0-26,0 79,-27-27,27 27,0 53,0-26,53-1,-26 27,25-27,-52 27,27-26,-27-1,0 27,0 0,-53-53,0 53,-26-53,52 53,1-53</inkml:trace>
  <inkml:trace contextRef="#ctx0" brushRef="#br0" timeOffset="57424.2845">27781 1878,'0'0,"0"27,-79-1,79 1,-53 52,53-26,-53 0,53 26,0-26,0 0,0 0,53 0,0-27,26 27,-26-53</inkml:trace>
  <inkml:trace contextRef="#ctx0" brushRef="#br0" timeOffset="57929.3134">28178 1667,'-26'0,"26"26,0 0,0 27,0 27,0-27,0 0,0 26,26-26,-26-27</inkml:trace>
  <inkml:trace contextRef="#ctx0" brushRef="#br0" timeOffset="58181.3278">28496 1799,'0'0,"0"79,-53-26,53 0,-27 0,27 0,0 0,0 0,0-27,0 27,0-26</inkml:trace>
  <inkml:trace contextRef="#ctx0" brushRef="#br0" timeOffset="58683.3565">28760 1958,'27'-27,"-1"27,54 0,-54 0,-26 0,53 0,-53 27,0 52,0-26,0-53,-53 53,0 0,53 26,0-26,27 0,-1-53,53 53,-26-53,-26 26,26-26</inkml:trace>
  <inkml:trace contextRef="#ctx0" brushRef="#br0" timeOffset="58958.3722">28681 2222,'26'27,"27"-27,27 0,25 0,-25 0,-1 0,-26 0,-26 0</inkml:trace>
  <inkml:trace contextRef="#ctx0" brushRef="#br0" timeOffset="59188.3854">29475 2011,'0'0,"0"79,0-53,0 27,0 0,0 27,0-1,0-26,-80 0,54 26,-27-79</inkml:trace>
  <inkml:trace contextRef="#ctx0" brushRef="#br0" timeOffset="60807.478">27331 1931,'0'-26,"0"-1,-52 27,52 27,0-1,-27 27,27-26,-26-1,26 27,-53-27</inkml:trace>
  <inkml:trace contextRef="#ctx0" brushRef="#br0" timeOffset="62419.5702">26432 3016,'0'-53,"-53"53,27 0,-27 0,53 26,-27-26,27 27,0-1,0 27,0-26,27 26,-1-27,27 1,-27 26,-26-27,80 27,-80-27,0 1,-27 52,1-79,-27 0,27 0,-1 0,1 0</inkml:trace>
  <inkml:trace contextRef="#ctx0" brushRef="#br0" timeOffset="62719.5874">26776 3095,'0'27,"0"-1,0 1,0 52,0-26,0 0,0 0,0 0,0 26,0-52</inkml:trace>
  <inkml:trace contextRef="#ctx0" brushRef="#br0" timeOffset="62916.5986">26961 2989,'27'0,"-27"-52,0 104,0 1,0 0</inkml:trace>
  <inkml:trace contextRef="#ctx0" brushRef="#br0" timeOffset="63223.6162">26988 3572,'52'0,"1"0,0 0,-53-27,53 1,0-27,-26 79,-27 27,0-26,0-1,0 27</inkml:trace>
  <inkml:trace contextRef="#ctx0" brushRef="#br0" timeOffset="63792.6487">27490 3148,'0'0,"-53"0,53 53,-79 27,26-28,53 28,-53 26,53-1,0-25,0-1,53 27,0-79,53 25,-27-52,-26 27</inkml:trace>
  <inkml:trace contextRef="#ctx0" brushRef="#br0" timeOffset="64301.6779">27993 2963,'0'0,"0"79,0 1,0-1,0 27,0-27,0 1,0-1,0-52</inkml:trace>
  <inkml:trace contextRef="#ctx0" brushRef="#br0" timeOffset="64541.6912">28310 3148,'0'27,"0"52,0 0,0 1,-52-1,52 1,0-1,0 0,0-26</inkml:trace>
  <inkml:trace contextRef="#ctx0" brushRef="#br0" timeOffset="64954.7152">28601 3360,'27'0,"-27"-27,53 27,0 0,-27 27,-26-1,0 1,0 52,0-52,0-1,0 27,0-27,-26-26,26 53,-53-53,53 53,0-26,26-27,27 53,27-53,25 53,-25-53,-1 0</inkml:trace>
  <inkml:trace contextRef="#ctx0" brushRef="#br0" timeOffset="65210.7295">28654 3624,'0'0,"80"0,-27 0,0 0,26 0,0 0,1 0</inkml:trace>
  <inkml:trace contextRef="#ctx0" brushRef="#br0" timeOffset="65434.7427">29422 3360,'0'0,"0"79,0-26,0 27,0-1,0 27,-80 26,1 0,-27-26,53-53,0-26</inkml:trace>
  <inkml:trace contextRef="#ctx0" brushRef="#br0" timeOffset="66063.7786">28549 3598,'0'0,"0"26,52-26,-25 0,26 0,0 0,0 0,0 0,0 0</inkml:trace>
  <inkml:trace contextRef="#ctx0" brushRef="#br0" timeOffset="67602.8667">27014 3333,'26'0,"-26"0,0 27,0-1,0 54,0-27,0 0,0-27,0 27,0-27,0-26,0-53,53 1,-53-28,53 27,-53 27,53 26,-53-27,27 54,-27-1,0 80,0-53,0 0,0 0,0 0,-53 0</inkml:trace>
  <inkml:trace contextRef="#ctx0" brushRef="#br0" timeOffset="71442.0863">26988 3307,'0'0</inkml:trace>
  <inkml:trace contextRef="#ctx0" brushRef="#br0" timeOffset="74520.2619">1429 8413,'0'27,"-27"52,27-26,-79 0,79 26,-27-26,27-26,0-1,0 27,0-53,27 53,52-53,1 53,-1-53,0 0,1 0,-27 0,0 0,-27 0</inkml:trace>
  <inkml:trace contextRef="#ctx0" brushRef="#br0" timeOffset="74781.2773">1535 8784,'53'-27,"-1"27,-25 0,-1 0,27 0,0 0,-26 0</inkml:trace>
  <inkml:trace contextRef="#ctx0" brushRef="#br0" timeOffset="75089.2947">1614 8387,'53'0,"-27"0,27 0,0 0,27 0,-28 0,1 0</inkml:trace>
  <inkml:trace contextRef="#ctx0" brushRef="#br0" timeOffset="75411.3133">2487 8519,'-26'0,"26"53,-80 0,80 0,-53 26,53-26,-53 0,53-26,0 26,-26-27</inkml:trace>
  <inkml:trace contextRef="#ctx0" brushRef="#br0" timeOffset="75652.3271">2196 8652,'27'26,"25"27,1 0,-26-27,26 1,-27 26,1-27</inkml:trace>
  <inkml:trace contextRef="#ctx0" brushRef="#br0" timeOffset="75960.3447">2858 8572,'0'0,"0"27,0 26,-53 26,26-26</inkml:trace>
  <inkml:trace contextRef="#ctx0" brushRef="#br0" timeOffset="76140.355">2778 9048,'0'0,"0"0,53 0,-26 0</inkml:trace>
  <inkml:trace contextRef="#ctx0" brushRef="#br0" timeOffset="76304.3644">3201 8572,'0'27,"0"26,0 26,-79 0</inkml:trace>
  <inkml:trace contextRef="#ctx0" brushRef="#br0" timeOffset="76821.3939">1799 9366,'-26'0,"79"0,26 0,27 0,26 0,27 0,0 0,-54 0,-25 0,-27 0,0 26</inkml:trace>
  <inkml:trace contextRef="#ctx0" brushRef="#br0" timeOffset="81652.6703">3836 8308,'0'53,"-26"-1,26 28,-79-1,79 1,-53-28,53 28,0-27,0-27,0 1,0 52,0-79</inkml:trace>
  <inkml:trace contextRef="#ctx0" brushRef="#br0" timeOffset="81929.6861">3863 8361,'26'0,"27"-53,27 53,-54 0,1 0,26 0,-27 0,-26 26</inkml:trace>
  <inkml:trace contextRef="#ctx0" brushRef="#br0" timeOffset="82149.6987">3704 8731,'27'0,"-1"0,27 0,0 0,26 0,-52 0,26 0,-27 0</inkml:trace>
  <inkml:trace contextRef="#ctx0" brushRef="#br0" timeOffset="82439.7153">4339 8652,'-26'0,"26"26,0 0,0 1,0 26,0-27,0 1,0 26,0-27</inkml:trace>
  <inkml:trace contextRef="#ctx0" brushRef="#br0" timeOffset="82626.726">4392 8440,'0'-27,"53"27,-53 53,0 27,0-1</inkml:trace>
  <inkml:trace contextRef="#ctx0" brushRef="#br0" timeOffset="82903.7417">4524 8784,'27'0,"-27"26,26-26,27 53,0-53,-26-26,26-27,-27 53,-26-27,53 27,-53 0,0 27,26 26,-26-27,0 27</inkml:trace>
  <inkml:trace contextRef="#ctx0" brushRef="#br0" timeOffset="83476.7746">5292 8784,'53'-27,"-53"-26,0 1,-27 52,1 0,-1 0,-26 0,27 0,-27 26,26-26,27 79,-26-79,26 53,0-26,53-27,0 0,0 0,0 0,0 0,-27-27,-26 1,53-54,-53 28,0-28,53 1,-53-1,0 1,0 53,0-1,0 54,0 26,0 26,0 0,0 27,0-27,0 27,-53-26,53-1,0 27,0-53</inkml:trace>
  <inkml:trace contextRef="#ctx0" brushRef="#br0" timeOffset="84605.8392">6297 8281,'27'0,"-27"-26,0 26,-53 0,0 0,26 53,-26 0,53-27,0 0,0 54,27-80,26 0,-27 0,27 0,-53 53,0 0,27-53,25 26,-25-26,26 0,26 0,-52 0,-1 0,27-53,-26-26,-27 79,0 53,0-27,0 27,0 0,-27 26,27-26,0 0,0 0,0 0,0 0,0 26,0-52</inkml:trace>
  <inkml:trace contextRef="#ctx0" brushRef="#br0" timeOffset="85349.8817">7832 8387,'0'-26,"-27"26,-26 0,27 0,-54 52,54-25,-27 26,53 26,-26-26,26 0,0 0,26 0,1-53,52 53,0-53,-26 0,0 0,-26 0</inkml:trace>
  <inkml:trace contextRef="#ctx0" brushRef="#br0" timeOffset="85753.9049">7964 8784,'0'0,"53"0,-27 0,1 0,26-53,-27 53,54-79,-54 26,0 26,27-26,-26 27,-27-27,79 0,-79 27,0-1,0-52,-26 79,26-27,-27 27,1 0,26 27,-53 26,53 0,-27-1,27 1,-52 27,52-54,-27 27,27 0,0 26,0-26,0-26,0-27,0 53</inkml:trace>
  <inkml:trace contextRef="#ctx0" brushRef="#br0" timeOffset="86263.9337">8652 8546,'0'-80,"0"27,0 27,-27 26,1 0,-27 0,27 26,-27 27,53-26,0 26,0-27,0 27,26-53,1 0,-1 0,27 0,-27 0,1 0,-27-79,53 79,-53-27,0 54,0 26,0-27,26 1,-26 52,53-53,-53 1</inkml:trace>
  <inkml:trace contextRef="#ctx0" brushRef="#br0" timeOffset="86631.9551">9208 8387,'0'-26,"-27"26,-52 0,79 0,-27 0,27 52,0-25,0-1,27-26,26 106,-53-79,26-1,-26 53,0-52,0-27,-26 0,-27 26,26-26,1 0</inkml:trace>
  <inkml:trace contextRef="#ctx0" brushRef="#br0" timeOffset="86983.9752">9578 8387,'-27'0,"1"0,0 26,-27-26,26 27,-26 26,53-27,27-26,-1 53,1-53,26 27,-1 26,-52-27,0 0,-26-26,-27 53,27-53,-1 53,-26-53</inkml:trace>
  <inkml:trace contextRef="#ctx0" brushRef="#br0" timeOffset="87261.9911">9922 8572,'0'27,"-53"52,53-53,0 27,0-26,0 26,0-27,26-26,1 0,26 0</inkml:trace>
  <inkml:trace contextRef="#ctx0" brushRef="#br0" timeOffset="87421.0002">10054 8361,'27'-53,"-27"79</inkml:trace>
  <inkml:trace contextRef="#ctx0" brushRef="#br0" timeOffset="88265.0484">10557 8308,'0'-53,"0"0,0 0,0 26,0 27,-27 0,-25 0,52 0,-27 53,27-26,-53 26,53 0,-26 0,26-1,0 28,0-27,0 0,0 0,0-1,0 1,0-26,0 26</inkml:trace>
  <inkml:trace contextRef="#ctx0" brushRef="#br0" timeOffset="89076.0949">10266 8493,'0'0,"26"0,27 26,0-26,0 0,26 53,-26-53,0 0,-26 0,26 0,-53 0,26 0,-26 0,0 0,0 53,27-53,-1 0,27 0,26 0,-52 0,-1 0,27 0,-26-53,26 0,-53 27,0 26,0 26,0 27,0 27,0 52,-27-26,27-27,-79 27,79-80,-53 27,26 0,-26-53,53-26,0-27,0 0,27 53,-1-53,1 53,26-79,0 79,0-27,26 27,-26 0,0-53,-27 53</inkml:trace>
  <inkml:trace contextRef="#ctx0" brushRef="#br0" timeOffset="90545.1789">11880 8228,'0'-26,"0"-27,0 0,0 0,0 27,0-1,0 54,-27 25,27 1,-53 27,53-1,-52 1,52-1,-53 27,53-53,-27-27,27 1,0 25,0-25</inkml:trace>
  <inkml:trace contextRef="#ctx0" brushRef="#br0" timeOffset="91153.2133">12277 8122,'0'-26,"0"26,0 79,0-26,0 0,-27 27,27-1,-53 27,0-53,53 0,-26-1,26-25,0-54,0-25,53 52,-53 26,26 0,27 27,0 27,27-54,-1-26,0 0,27 0,-27 0,-26-79,0 26,-53-26,27 26,-27 0,0 26,0-26,-53 53,53-26,-80 26,54 26,26 27,-53 27,53-27,0-1,27 1,-1 27,27-27,0-53,0 26,-27-26,1 0</inkml:trace>
  <inkml:trace contextRef="#ctx0" brushRef="#br0" timeOffset="91430.2295">11562 8202,'106'-53,"-26"53,25 0,54 0,26 0,-52 0,52 0,0 0,-26 26,-106-26</inkml:trace>
  <inkml:trace contextRef="#ctx0" brushRef="#br0" timeOffset="92706.3024">12356 8043,'-26'0,"26"-53,-53 53,53-26,0 26,0 53,0-1,0 28,0-1</inkml:trace>
  <inkml:trace contextRef="#ctx0" brushRef="#br0" timeOffset="93687.3586">13970 8122,'0'-53,"0"27,-26 26,-27 0,0 0,26 0,27 0,-53 0,53 79,0-26,0 0,27-53,-1 53,27-53,-26 80,-1-80,-26 52,53-52,-53 53,0-26,-26-27,-1 0,1 0,-1 0,-26 0</inkml:trace>
  <inkml:trace contextRef="#ctx0" brushRef="#br0" timeOffset="93951.3737">14102 8175,'0'27,"0"26,0-27,0 27,0-26,0-1,0 0,0 27,0-26</inkml:trace>
  <inkml:trace contextRef="#ctx0" brushRef="#br0" timeOffset="94136.3843">14235 8096,'0'-53,"0"79,0 54,0-27</inkml:trace>
  <inkml:trace contextRef="#ctx0" brushRef="#br0" timeOffset="94432.4011">14288 8440,'52'0,"-25"0,26 0,0 0,0 0,-27-53,53 0,-52 80,-27-1,53 27,-27-53</inkml:trace>
  <inkml:trace contextRef="#ctx0" brushRef="#br0" timeOffset="95008.4341">14975 8175,'0'-26,"0"26,-52 0,-1 0,26 0,1 0,-54 0,80 0,0 53,80-53,-54 0,1 0,-1 0,27 0,-27 0,1 0,-27 26,0 27,0-26,0 52,0 0,0 1,0-1,0 0,-53 27,53-26,-53-54,0-26,27 0,26-53,-53-26,53-53,0 26,0 26,53 27,-27 1,27-1,-26 26,25 27,28-53</inkml:trace>
  <inkml:trace contextRef="#ctx0" brushRef="#br0" timeOffset="95555.4654">15319 8255,'0'53,"0"0,0-27,80-26,-54 0,1 0,-27-26,0-1,0-26,0 133,0-54,53 0,0-26,-1 53,1-53,27 0,-1 0,0-26,-26-53,0-1,-26-26,-27 0,53 1,-53 25,0-26,0 54,0 25,-53-26,0 53,53 80,-80 52,80-26,0 26,0-26,0 0,0-27,0 0,0-26,0 27,0-54,-26 1,26 52</inkml:trace>
  <inkml:trace contextRef="#ctx0" brushRef="#br0" timeOffset="96657.5285">16536 8228,'0'-79,"0"52,0 1,0 26,0-27,-26 27,-27 0,-53 0,53 0,27 53,26 0,0 0,26-26,1-27,26 0,0 0,-27 0,-26 0,53 26,-27 27,27 0,0-53</inkml:trace>
  <inkml:trace contextRef="#ctx0" brushRef="#br0" timeOffset="96899.5419">16775 8361,'0'26,"0"0,0 54,0-27,-27-53,27 53,0-80,27 1,-27-1,53-52,-27 52,27-25,-27 52,54-27,-54 27</inkml:trace>
  <inkml:trace contextRef="#ctx0" brushRef="#br0" timeOffset="97145.5564">17277 8334,'-53'53,"53"-27,0 1,-53 26,53-27,0 1,0 26,27-53,-27 26,53-26,-27 0,27-26</inkml:trace>
  <inkml:trace contextRef="#ctx0" brushRef="#br0" timeOffset="97317.5661">17330 8096</inkml:trace>
  <inkml:trace contextRef="#ctx0" brushRef="#br0" timeOffset="97551.5796">17621 7990,'0'-26,"0"105,0-26,0 0,0 26,0-26,0 27,-26 25,26-25,0-27,-27-27</inkml:trace>
  <inkml:trace contextRef="#ctx0" brushRef="#br0" timeOffset="97768.5921">17463 8387,'0'-53,"0"53,26 0,27 0,-27 0,27 0,0 0,27 0,-28 27,1-27,-26 0</inkml:trace>
  <inkml:trace contextRef="#ctx0" brushRef="#br0" timeOffset="97963.6032">17992 8308,'0'0,"-53"105,53-78,0-1,0 27,-27-26,27-1,-53 54</inkml:trace>
  <inkml:trace contextRef="#ctx0" brushRef="#br0" timeOffset="98128.6124">18071 8017,'53'0,"-53"-27,0 54,-26-27</inkml:trace>
  <inkml:trace contextRef="#ctx0" brushRef="#br0" timeOffset="98503.6341">18177 8466,'0'27,"53"-27,0 0,0 0,0 0,-27-53,27 26,-53 1,53-27,-53 27,-27 26,1 0,-27 0,0 26,-26 27,26-27,26 27,27-26,0 26,0-27,80-26,-1 0,0 0,1 0</inkml:trace>
  <inkml:trace contextRef="#ctx0" brushRef="#br0" timeOffset="98841.6534">18944 8308,'0'-27,"0"27,-53 0,27 0,-1 0,-26 0,53 0,-26 53,26-26,26-27,27 52,-26 1,-1-53,27 53,-53-26,0 26,-26-53,-80 53,0-53,0 52</inkml:trace>
  <inkml:trace contextRef="#ctx0" brushRef="#br0" timeOffset="100047.7224">19791 8122,'0'-26,"-53"26,0 0,27 0,-1 0,27 0,-53 0,53 53,0 0,53-53,-26 0,-1 0,27 0,0 0,-53-53,26 26,-26 1,0-27,0 27,-53-27,-26 53,79 53,0-27,0 0,0 1,106-27,0 79,52-79,-25 0,25 0,-52 0,0-26,-53 26,-53-53,27 0,-27 27,0-27,0 0,-27 53,27-27,-53 27,53 53,-53 0,53 26,-53 27,53 0,-53 0,53 26,-26-26,26-27,0 1,0-1,0 1,0-54,0 1</inkml:trace>
  <inkml:trace contextRef="#ctx0" brushRef="#br0" timeOffset="100251.7341">20320 8466,'0'0,"53"0,-27 0,27 0,0 0,27 0,-1 0,-26 0,0 0</inkml:trace>
  <inkml:trace contextRef="#ctx0" brushRef="#br0" timeOffset="101667.8151">21987 7831,'26'0,"1"0,26 0,0 0,0 0,26-26,-53 26,-26-53,27 53,-27-26,0-1,0 27,-53-53,0 53,27 0,-1 0,-26 0,53 27,0 26,-53-1,53 28,0-27,0 26,0 0,0-26,0 0,0 0,0-26,0 26,0-27,0 1</inkml:trace>
  <inkml:trace contextRef="#ctx0" brushRef="#br0" timeOffset="101901.8285">21881 8096,'53'-53,"0"53,26 0,1 0,-1 0,27 0,-53 0,0 0,-27 0</inkml:trace>
  <inkml:trace contextRef="#ctx0" brushRef="#br0" timeOffset="102277.85">22701 7752,'0'-26,"0"26,-26 79,26 0,0 1,0-1,0 0,0-26,0 0,0 0,0-53,0 27</inkml:trace>
  <inkml:trace contextRef="#ctx0" brushRef="#br0" timeOffset="102801.8799">23072 7752,'26'0,"1"0,26 0,-1 0,-52 26,0 1,0 52,-26-26,0-26,-1 26,-26-27,27 27,-54-27,80 54,53-27,0-53,0 26,0-26,26 0,-26 0,-26 0</inkml:trace>
  <inkml:trace contextRef="#ctx0" brushRef="#br0" timeOffset="103063.8949">22992 8043,'27'0,"-1"0,54 0,-27 0,-1 0,28 0,-27 0,0 0,0 0,-1 0,1 0</inkml:trace>
  <inkml:trace contextRef="#ctx0" brushRef="#br0" timeOffset="104157.9574">23548 7778,'26'-26,"1"26,26 0,0 0,-27 53,27-27,-53 27,53 27,-53-27,0-1,0 1,-26 27,-54-27,27 0,0 0,27-53,26 26,-53-26</inkml:trace>
  <inkml:trace contextRef="#ctx0" brushRef="#br0" timeOffset="104435.9734">24236 8043,'26'0,"-26"-26,27 26,26 0,0 26,-53 0,0 27</inkml:trace>
  <inkml:trace contextRef="#ctx0" brushRef="#br0" timeOffset="104570.9811">24236 8334,'79'0,"-52"0,-1 0,27 0,-26 0</inkml:trace>
  <inkml:trace contextRef="#ctx0" brushRef="#br0" timeOffset="105898.057">25374 8017,'26'0,"0"0,27 0,0 0,0 0,0 0,-26-53,-27 0,53 53,-53-27,-27 27,1 0,-27 0,0 0,-27 0,27 27,27-27,-27 79,53-52,-26 25,26 1,0-53,53 53,26-53,53 80,-26-80,26 53,-26-53,-26 0</inkml:trace>
  <inkml:trace contextRef="#ctx0" brushRef="#br0" timeOffset="106888.1137">25453 7196,'0'-53,"26"53,27 0,0 0,-26 0,26 27,-27-27,-26 26,0 1,-26-27,-27 79,26-79,-26 53,27 0,26 26,0-52,53-27,0 53,0-53,0 53,-27-53,0 0,27 0</inkml:trace>
  <inkml:trace contextRef="#ctx0" brushRef="#br0" timeOffset="107165.1295">25426 7329,'0'0,"53"0,0 0,-26 0,26 0,0 0,26 0,-26 0,-27 0,1 0,26 26</inkml:trace>
  <inkml:trace contextRef="#ctx0" brushRef="#br0" timeOffset="107945.1741">26247 8069,'26'0,"1"0,52 0,-53 0,1 0,26 0,-27 0,1 0</inkml:trace>
  <inkml:trace contextRef="#ctx0" brushRef="#br0" timeOffset="109043.2369">27067 7514,'0'0,"-53"0,27 0,-1 0,-52 0,26 0,0 0,26 0,-26 53,53 0,27-27,-1 27,27-26,27 25,-27-25,0 26,-1-27,-52 1,0 26,-26-53,-27 26,0-26,0 0,0 0,27 0</inkml:trace>
  <inkml:trace contextRef="#ctx0" brushRef="#br0" timeOffset="109545.2656">27331 7699,'0'-26,"-26"79,26-1,0 1,-53 0,53 0,0-26,0-1,0 27</inkml:trace>
  <inkml:trace contextRef="#ctx0" brushRef="#br0" timeOffset="109733.2764">27543 7434,'27'0,"-27"-26,0 26</inkml:trace>
  <inkml:trace contextRef="#ctx0" brushRef="#br0" timeOffset="110115.2982">27596 7805,'79'53,"-52"0,-27 26,0-52,0-1,53-26,-53-79,26 26,27 0,-26 53,-27 0,26 0,-26 79,0 1,0-28,0-25</inkml:trace>
  <inkml:trace contextRef="#ctx0" brushRef="#br0" timeOffset="110715.3326">28152 7567,'26'0,"27"0,-26 0,25 26,1 1,-53 26,0 0,-26-1,-27 1,0 0,53 0,0 0,27 26,25-79,28 53,26-53,-27 0,0 53,-26-53,-26 0</inkml:trace>
  <inkml:trace contextRef="#ctx0" brushRef="#br0" timeOffset="111062.3524">28125 7752,'0'-26,"27"26,-1 0,1 0,26 0,52 26,-78 27,26-27,-27 27,1-53,26 27</inkml:trace>
  <inkml:trace contextRef="#ctx0" brushRef="#br0" timeOffset="111316.3669">28813 7990,'27'0,"26"0,-1 0,-25 0,26 0,26 0,-26 0,-26 0</inkml:trace>
  <inkml:trace contextRef="#ctx0" brushRef="#br0" timeOffset="111557.3807">29554 7673,'0'0,"0"79,0-26,0 26,0 1,-26-1,-27 27,26-53</inkml:trace>
  <inkml:trace contextRef="#ctx0" brushRef="#br0" timeOffset="113475.4904">25479 8546,'27'0,"26"0,53 0,-80 0,1 0,25 0,28 0,-27 0,0 0,0 0,-27 0,27 0,-27 0,1 0,26 0,-27 0,1 0,26 0,-27 0,1 0,25 0,1 0,0 0,0 0,0 0,0 0,26 0,-52 0,26 0,-27 0,27 0,-26 26,26-26,-27 0,27 0,-27 0,27 0,-26 0,-1 0,27 0,-26 0,-1 0,27 0,-27 0,1 0,-1 0,27 0,-26 0,-1 0,27 0,-26 0,-1 0,53 0,-26 0,-26 0,-1 0,27 0,-26 0,-1 0,27 0,-27 0,1 0,26 27,-27-27,1 0,26 0,-27 0,27 0,0 0,0 0,0 0,-27 0,1 0,26 0,-27 0,0 0,27 0,-26 0,-1 0,27 0,-26 0,-1 0,1 0,26 0,-27 0,27 0,0 0,0 0,0 0,0 0,-27 0,80 0,-80 0,-26 53</inkml:trace>
  <inkml:trace contextRef="#ctx0" brushRef="#br0" timeOffset="117473.7191">26882 8943,'0'-53,"0"53,106 0,-80 0,0 0,1 0,26 0,-53 26,26-26,-26 27,0 26,0-1,-53-25,27 26,-53 0,79 0,0 0,52-53,1 79,0-79,0 26,27-26,-28 0,-25 0</inkml:trace>
  <inkml:trace contextRef="#ctx0" brushRef="#br0" timeOffset="117781.7367">26908 9181,'-53'-27,"80"27,26 0,26 0,0 0,27 0,-26 0,-1 0,0 0,-26 0,0 0</inkml:trace>
  <inkml:trace contextRef="#ctx0" brushRef="#br0" timeOffset="118507.7783">27623 8731,'0'0,"52"0,-25 0,26 0,-27 26,-26 1,0 26,0-53,-53 79,27-79,-27 53,27-53,26 27,26 25,27-52,-27 0,1 27,26-27,-27 0</inkml:trace>
  <inkml:trace contextRef="#ctx0" brushRef="#br0" timeOffset="119161.8157">30057 8519,'26'0,"27"0,-53 27</inkml:trace>
  <inkml:trace contextRef="#ctx0" brushRef="#br0" timeOffset="120568.8962">2805 9869,'53'-27,"-53"1,-27 26,-52 0,26 0,0 26,0-26,0 53,27 26,26-26,0 27,52-27,-25-27,26 1,-53 26,53-27,-53 27,0 0,0-27,-27-26,-26 53,27-53,-1 0</inkml:trace>
  <inkml:trace contextRef="#ctx0" brushRef="#br0" timeOffset="120876.9137">3096 10186,'-27'0,"27"0,-53 0,53 27,0 26,27-53,-1 26,27-26,-26 0,-1 0,-26-53,0 0,-26 27,-1 26,27-53,-53 53,53 26</inkml:trace>
  <inkml:trace contextRef="#ctx0" brushRef="#br0" timeOffset="121356.9411">3281 10371,'0'-26,"26"-27,1 27,26-27,0-27,-27 1,-26-1,79 28,-79-1,0 0,0 26,-26 27,-27 0,27 0,26 53,0-26,0 26,0-1,0 28,0-27,0 0,0 0,0 0,53-1,-53-25,52-27</inkml:trace>
  <inkml:trace contextRef="#ctx0" brushRef="#br0" timeOffset="121575.9538">3704 10001,'0'-27,"0"80,0 0,0 0,0 0</inkml:trace>
  <inkml:trace contextRef="#ctx0" brushRef="#br0" timeOffset="121725.9621">3678 10504,'26'0,"1"0,26 53</inkml:trace>
  <inkml:trace contextRef="#ctx0" brushRef="#br0" timeOffset="121905.9726">4048 10107,'53'-53,"-53"53,0 53,-53 26,0-52</inkml:trace>
  <inkml:trace contextRef="#ctx0" brushRef="#br0" timeOffset="122145.9864">2937 10768,'0'0,"53"0,0 0,26 0,27 0,26-26,-26 26,-27 0,-26 0</inkml:trace>
  <inkml:trace contextRef="#ctx0" brushRef="#br0" timeOffset="124619.1278">5001 9948,'0'-26,"26"26,27-53,26 53,-52 0,26 0,-53 0,26 53,-26-27,0 0,0 54,0-27,-26-27,-27 27,26-26,27 26,-26-53,26 52,26 1,1-53,52 53,-26-53,0 0,0 0,0 27,-27-27</inkml:trace>
  <inkml:trace contextRef="#ctx0" brushRef="#br0" timeOffset="124920.145">5001 10107,'0'0,"53"0,-27 0,27 0,26 0,1 0,-1 0,-26 0</inkml:trace>
  <inkml:trace contextRef="#ctx0" brushRef="#br0" timeOffset="127224.2768">5794 10133,'0'-53,"53"53,0-26,-53 26,0 26</inkml:trace>
  <inkml:trace contextRef="#ctx0" brushRef="#br0" timeOffset="128086.3261">6747 10213,'0'0,"-79"53,52-53,27 52,-26-52,26 27,0-1,26-26,1 0,25 0,-25 0,-1 0,27 0,-53-26,0-53,0 26,-26 53,-54 0,54 0,26 26</inkml:trace>
  <inkml:trace contextRef="#ctx0" brushRef="#br0" timeOffset="141389.087">5821 10133,'0'0,"26"0,27 0,0 0,0 0,26 0,-52 0,26 0,-27 0,-26 0</inkml:trace>
  <inkml:trace contextRef="#ctx0" brushRef="#br0" timeOffset="141779.1093">5821 10504,'53'0,"0"0,-27 0,1 0,52 0,-53 0,1 0,-1 0</inkml:trace>
  <inkml:trace contextRef="#ctx0" brushRef="#br0" timeOffset="142920.1746">7461 10080,'0'27,"0"26,0 0,27-53,26 53,0-53,26 0,-53 0,1-27,26 27,-27-53,-26 27,53 26,-53-80,-26 80,-1 0,27 53,0 0,0-26,0-1,0 27,0-27,0 27,0 0,0-26,-26-27,-27 0,26 0</inkml:trace>
  <inkml:trace contextRef="#ctx0" brushRef="#br0" timeOffset="143113.1856">7620 9789,'0'-26,"26"-27,-26 132,-26-52</inkml:trace>
  <inkml:trace contextRef="#ctx0" brushRef="#br0" timeOffset="144466.263">8599 10160,'0'-53,"0"26,0 1,-26-27,-27 53,26 0,1 0,-27 26,26-26,27 80,-53-80,53 79,27-26,-1-53,54 0,-27 0,0 0,-1 0,1-26,-26 26,-27-27,0 54,0 26,0-27,0 27,0-27,53-26,-53-26,53-1,0-52,-27 79,0 0,27 0,-53 27,27-27,-1 0,27 0,-53-27,27 27,-27-53,26 53,27 0,0 53,-53-26,53-1,-53 53,53-79</inkml:trace>
  <inkml:trace contextRef="#ctx0" brushRef="#br0" timeOffset="145290.3101">9790 10027,'0'27,"0"26,0 0,26 0,27-53,0 0,26 0,1 0,-27 0,-27 0,27-106,-53 53,0 26,-53 27,-26 0,52 0,27 80,0-27,0-27,0 1,27 26,-1-53,-26 52,53-52,-53 27,0 26,0-27,-79-26,26 0,26 0</inkml:trace>
  <inkml:trace contextRef="#ctx0" brushRef="#br0" timeOffset="145479.3209">9922 9736,'0'-26,"0"79,0 0,0 0</inkml:trace>
  <inkml:trace contextRef="#ctx0" brushRef="#br0" timeOffset="145812.34">10425 10160,'0'26,"-27"27,27-26,0 25,53-25,-26-27,-1 0,27 0,-27-53,-26 0,0 27,0-1,0-26,0 53,0-26,-26 26,-53 0,-1 0,54 0,26 79,-27-79</inkml:trace>
  <inkml:trace contextRef="#ctx0" brushRef="#br0" timeOffset="146219.3633">10769 10318,'52'-79,"1"26,0-26,-26-54,26-25,0-27,-53 105,0 27,0 27,-27 26,1 0,-27 26,53 27,-27 27,27-28,0 28,0-27,0-27,0 27,53-26,-26 25,-27 1,79 0,-79-26,27-27</inkml:trace>
  <inkml:trace contextRef="#ctx0" brushRef="#br0" timeOffset="146626.3862">11430 9974,'-26'0,"-1"0,-52 0,52 0,1 0,26 27,0-1,26 27,27-53,0 0,-26 0,-1 0,-26 27,26-27,-26 53,53-27,-26 27</inkml:trace>
  <inkml:trace contextRef="#ctx0" brushRef="#br0" timeOffset="147068.4118">11959 9604,'0'-53,"0"27,0-27,0 79,-26 80,26 0,-53 26,53-26,0-27,0 1,0-1,0-26,26 0,27-27,0-26,0 0,26 0,-52-52,-1-1,-26 0,53-27,-53 54,0-1,0 27,-53 0,53 27,-53 26,53-27,0 27,0-26,0 26,0-1,53-52,0 0,27 0,-1 0,0 0</inkml:trace>
  <inkml:trace contextRef="#ctx0" brushRef="#br0" timeOffset="147637.4443">12965 10133,'0'-53,"0"27,-27 26,-26 0,0 0,0 0,27 53,-27-27,27 27,26-26,0-1,0-26,26 0,27 0,-27 0,1 0,26-26,-53-1,53-26,-53 0,53 0,-53-26,26 0,-26-1,53-26,-53 27,0 26,0 27,0 52,0 27,0 0,-26 0,26 26,0-26,-27 0,27 26,0 1,0-1,0 1,-53-1</inkml:trace>
  <inkml:trace contextRef="#ctx0" brushRef="#br0" timeOffset="147937.4613">11615 9842,'53'0,"27"0,-1 0,27-26,0 26,-1 0,54 0,0 0,-53 0</inkml:trace>
  <inkml:trace contextRef="#ctx0" brushRef="#br0" timeOffset="148987.5213">13891 9578,'0'-27,"-27"27,1-53,-27 53,0 0,53 0,0 80,0-54,0 1,53 25,0-25,0 26,26-27,-53 27,-26-26,27-27,-27 53,0 26,0-79,-27 26,-25-26,25 0,-26 53</inkml:trace>
  <inkml:trace contextRef="#ctx0" brushRef="#br0" timeOffset="149236.5359">14208 9683,'0'53,"0"0,0 0,0-26,27 26,-27-27,0 0,0 27,53-26,-53-1,26-26</inkml:trace>
  <inkml:trace contextRef="#ctx0" brushRef="#br0" timeOffset="149421.5464">14367 9498,'0'-26,"0"52,0 54,0-1,0 0</inkml:trace>
  <inkml:trace contextRef="#ctx0" brushRef="#br0" timeOffset="149706.5627">14446 10107,'53'0,"-26"0,-1 0,27 0,-53 0,79 0,-79-53,53 0,-53 26,27 27,-1 0,-26 27,0-1,0 27,53-26,-53-1</inkml:trace>
  <inkml:trace contextRef="#ctx0" brushRef="#br0" timeOffset="150547.6108">15240 9789,'0'-79,"0"26,-53 53,53-26,-53 26,27 0,-27 26,26 27,-26-27,27 54,26-27,0-53,26 0,27 0,-26 0,-1 0,27-27,-26 27,-1 0,-26-26,0 26,0 53,0 0,0-1,0 1,0 0,0 27,0 26,0-54,0-25,-53 26,0-53,53-53,-53 0,53 0,0-26,0 26,0 0,0-27,80 54,-27-27</inkml:trace>
  <inkml:trace contextRef="#ctx0" brushRef="#br0" timeOffset="151087.6417">15690 9974,'-53'27,"26"-27,27 53,0 0,0-27,53-26,-26 0,-27-53,0 27,0-1,0 27,0 27,0 26,0-27,0 1,79-27,-26 0,0 0,53 0,-53 0,0-27,0-26,26-53,-26-26,-53 0,79-27,-79-26,53 26,-53 106,0 27,0-27,-53 79,0 54,53 26,0-1,-26 1,26-26,0-1,0-26,0 0,0 0,0 26,0 0,0-52,79-27</inkml:trace>
  <inkml:trace contextRef="#ctx0" brushRef="#br0" timeOffset="152009.6943">15637 9922,'0'-27,"-53"1,53 52,0 27,0 0,0 0,0 0,0-27,26 1,54-27,-27 0,-27-27,-26-52,53 52,-53-26,0 27,0-27,0 53,0 53,0 26,0-26,27 0,-27 0,79 0</inkml:trace>
  <inkml:trace contextRef="#ctx0" brushRef="#br0" timeOffset="152818.7407">16933 9816,'0'0,"0"-53,-26 53,26-27,-79 27,52 0,1 0,-27 0,26 0,-26 27,53-1,0 1,27 26,-1-53,27 0,-26 0,26 0,-1 0,-25 0,-1 53</inkml:trace>
  <inkml:trace contextRef="#ctx0" brushRef="#br0" timeOffset="153067.755">17224 10001,'27'0,"-27"26,0 27,0-26,26-54,-26-26,80 27,-54-27,27 53,-26-53,25 53</inkml:trace>
  <inkml:trace contextRef="#ctx0" brushRef="#br0" timeOffset="153329.77">17754 9816,'-27'26,"-26"1,53 26,-53-27,53 27,0-27,0 1,0 26,27-53,-1 0,54 0,-28 0,-25 0,26-53,-53 26</inkml:trace>
  <inkml:trace contextRef="#ctx0" brushRef="#br0" timeOffset="153517.7807">17886 9392,'0'-53,"0"1,0 25,-27 27,1 27,26 25,-53-52</inkml:trace>
  <inkml:trace contextRef="#ctx0" brushRef="#br0" timeOffset="153816.7978">18071 9287,'0'52,"0"28,0 26,0-27,0 27,0 0,0 26,0-26,79-27,-79 1,53-54</inkml:trace>
  <inkml:trace contextRef="#ctx0" brushRef="#br0" timeOffset="154237.8215">18389 9974,'0'0,"0"27,0 26,0-27,0 27,26-53,-26 53,53-53,-27 0,-26-26,53-27,-53 0,80-27,-80 54,26 0,-26 52,0 0,0 1,53 26,-53 0,0-27,0 54,0-27,-26-1,26 1,-27 27,27-54,-53 1,0 26,27-53,-27 0,26-53</inkml:trace>
  <inkml:trace contextRef="#ctx0" brushRef="#br0" timeOffset="154483.8359">17859 9392,'53'0,"0"0,27 0,25 0,28 27,-27-27,-1 0,1 0</inkml:trace>
  <inkml:trace contextRef="#ctx0" brushRef="#br0" timeOffset="155764.9093">19500 9763,'0'26,"0"27,26-53,-26 27,53-27,-53 0,0-80,0 54,-26 26,26-53,-53 53,26 0,27 26,0 27,106-53,26 53,54-53,-1 0,27-79,-1 26,-78 0,-1 27,-79-27,-53 26,53 27,-53-53,-53 0,26 53,-26 0,0 0,1 0,25 0,27 80,-53-27,53 26,0 27,0 0,0 52,0 1,27-27,-27 1,0-27,0-1,0-25,0-54,-53-26</inkml:trace>
  <inkml:trace contextRef="#ctx0" brushRef="#br0" timeOffset="155939.9193">20373 10266,'26'0,"27"0,27 0,-1 0,0 0,1 0,-1 0,1 0</inkml:trace>
  <inkml:trace contextRef="#ctx0" brushRef="#br0" timeOffset="156981.9789">21908 9789,'26'0,"0"0,-26-26,53 26,-53-53,80 53,-80-53,26 53,-26-53,0 0,-26 0,-1 0,1 53,-27 27,53 26,0 0,-53 26,53 0,0 1,0-1,0 0,0-26,0 0,0 0,0 0,0 27,-26-80</inkml:trace>
  <inkml:trace contextRef="#ctx0" brushRef="#br0" timeOffset="157175.99">21802 9974,'26'-79,"1"79,-1 0,53-26,-26 26,27 0,-1 0,0 0,-26 0,-26 0</inkml:trace>
  <inkml:trace contextRef="#ctx0" brushRef="#br0" timeOffset="157442.0052">22595 9578,'0'53,"-26"-27,0 27,26 26,-53 1,53-1,0 0,0 1,26-1,27 1,0-54,0-26</inkml:trace>
  <inkml:trace contextRef="#ctx0" brushRef="#br0" timeOffset="157792.0252">23019 9683,'26'0,"1"-52,26 52,-27 0,1 26,25 0,-52 27,27-26,-27-1,0 27,0 27,-27-54,1 27,-53-27,52-26,27 53,-26-53,26 53,0-26,53-27,52 0,28 0,-1 0,-53 0,-26 0</inkml:trace>
  <inkml:trace contextRef="#ctx0" brushRef="#br0" timeOffset="158009.0376">22966 9948,'0'0,"53"0,0 0,26 0,0 0,27 0,-26 0,-1 0,-26 0,0 0</inkml:trace>
  <inkml:trace contextRef="#ctx0" brushRef="#br0" timeOffset="158271.0526">24024 9604,'0'53,"0"0,0 0,0 0,0 26,0 0,0 1,0-1,-26 1,26-27,-53-27,0 53</inkml:trace>
  <inkml:trace contextRef="#ctx0" brushRef="#br0" timeOffset="158435.062">24765 10133,'26'0,"-26"0</inkml:trace>
  <inkml:trace contextRef="#ctx0" brushRef="#br1" timeOffset="170470.7504">3360 11721,'-26'0,"26"26,0 1,0-27,26 0,27 0,-26 0,-1 0,27 0,0-53,-53 0,0 26,0 1,0 26,-53 0,0 0,27 0,-1 0,-26 0,27 53,-27-27,53 1,-53 52,53-26,0 26,0 1,0-27,0 0,0 26,0-26,0 0,0 0,0 0,0 26,0-53,0 1,0 26</inkml:trace>
  <inkml:trace contextRef="#ctx0" brushRef="#br1" timeOffset="170713.7643">3043 12250,'26'0,"-26"-27,27 27,-1 0,53 0,-52 0,26 0,-27 0,54 0,-27 0,0 0,-1 0,-25 0</inkml:trace>
  <inkml:trace contextRef="#ctx0" brushRef="#br1" timeOffset="171042.7831">3995 11774,'0'0,"-79"0,52 0,1 26,-27 27,53-27,-26 1,26 26,0 26,0-26,0 0,0 0,52 0,-52-27,80-26,-54 53,27-53</inkml:trace>
  <inkml:trace contextRef="#ctx0" brushRef="#br1" timeOffset="171741.8229">4313 11747,'53'0,"-27"0,27 0,-53 0,53 0,-53 27,26-27,-26 53,0-1,0-25,0-1,0 27,0-26,0-1,0 54,27-27,26-53,26 0,1 52,-28-52,-25 0</inkml:trace>
  <inkml:trace contextRef="#ctx0" brushRef="#br1" timeOffset="172019.8389">4233 12038,'0'0,"53"0,-26 0,26 0,0 0,-1 0,28-53,-1 53,1 0,25-53,-25 53,-27-26,-27-27</inkml:trace>
  <inkml:trace contextRef="#ctx0" brushRef="#br1" timeOffset="172235.8509">5133 11641,'53'0,"-27"0,1 27,26 52,-53-52,0 52,0-26,-27 26,1 54,-27-28,0 1,26-79</inkml:trace>
  <inkml:trace contextRef="#ctx0" brushRef="#br1" timeOffset="173390.9174">450 11959,'0'-27,"0"-26,0 53,26 0,27 0,-26 27,-1-27,27 53,0 26,-53-26,0-26,0-1,0 27,-27 0,27 0,-26 0,26-27,0 1,0-1,0 27,53-53,0 0,26 0,1 0,-27-26</inkml:trace>
  <inkml:trace contextRef="#ctx0" brushRef="#br1" timeOffset="173682.9339">423 12197,'27'0,"26"0,26 0,0 0,27 0,27-26,-54 26,-26 0,-27 0</inkml:trace>
  <inkml:trace contextRef="#ctx0" brushRef="#br1" timeOffset="174184.9628">1164 12197,'53'0,"-53"0,53 0,0 0,-27 0,27 0,-26 0,-1 0,27 0,0 0,0 0,0 0,-27 0,27 0</inkml:trace>
  <inkml:trace contextRef="#ctx0" brushRef="#br1" timeOffset="174448.9779">1191 12462,'53'-27,"-1"27,1 0,27 0,-54 0,27 0,-26 0,-1 0,27 0,-27 0,27-26</inkml:trace>
  <inkml:trace contextRef="#ctx0" brushRef="#br1" timeOffset="174778.9968">1376 12038,'0'-53,"0"27,0 52,0 1,0 52,0-26,0 0,0 26,0 1,0-27,0 26,0-26,0-27,53 27,-53-26,26-27</inkml:trace>
  <inkml:trace contextRef="#ctx0" brushRef="#br1" timeOffset="175169.0191">1931 12303,'0'53,"0"-27,0 1,0 26,0-27,27-26,52 0,-52 0,26-26,-53-27,0 26,0 1,-27-27,1 26,-27 27</inkml:trace>
  <inkml:trace contextRef="#ctx0" brushRef="#br1" timeOffset="175356.0298">2302 12435,'0'27,"0"-1,0 27,0 0,0 0,0 0,-53 0</inkml:trace>
  <inkml:trace contextRef="#ctx0" brushRef="#br1" timeOffset="176413.0903">2037 12382,'0'-53,"0"53,0-26,-53 26,27 0,-1 0,27 26</inkml:trace>
  <inkml:trace contextRef="#ctx0" brushRef="#br1" timeOffset="177283.14">5874 12144,'79'-26,"-52"26,26 0,-1 0,28 0,-54 0</inkml:trace>
  <inkml:trace contextRef="#ctx0" brushRef="#br1" timeOffset="177450.1496">5980 12462,'79'0,"-53"0,1 0,26 0,0 0,-53 52,26-52</inkml:trace>
  <inkml:trace contextRef="#ctx0" brushRef="#br1" timeOffset="178372.2023">7938 11483,'-27'0,"27"53,-53 26,53 0,0 1,0-1,0 0,0 27,0 0,0-27,0-26</inkml:trace>
  <inkml:trace contextRef="#ctx0" brushRef="#br1" timeOffset="178581.2143">8440 12065,'27'0,"52"-27,-52 27,-1 0,27 0,26 0,-26 0,0 0,-26 0</inkml:trace>
  <inkml:trace contextRef="#ctx0" brushRef="#br1" timeOffset="178805.2271">8652 11827,'0'0,"0"52,0 1,0 27,0-27,0 0,0 0,0-27,0-26</inkml:trace>
  <inkml:trace contextRef="#ctx0" brushRef="#br1" timeOffset="179699.2782">9075 11588,'0'-26,"0"-27,0 53,53 0,0 0,0 0,0 0,0 27,-27-27,-26 26,27-26,-27 26,0 54,-27-54,-26 27,27-26,-1-27,27 53,-52-53,52 52,0 1,26-53,53 53,1-53,-1 0,0 0,-26 0,-26 0</inkml:trace>
  <inkml:trace contextRef="#ctx0" brushRef="#br1" timeOffset="179953.2928">9102 11721,'106'26,"-54"-26,28 0,-1 0,27 0,0 0</inkml:trace>
  <inkml:trace contextRef="#ctx0" brushRef="#br1" timeOffset="180964.3503">10001 11853,'0'0,"53"-53,0 53,0 0,26 0,1-26,-1 26,-26 0,0 0,-27 0</inkml:trace>
  <inkml:trace contextRef="#ctx0" brushRef="#br1" timeOffset="181220.3652">10239 11615,'0'-27,"0"27,0 27,0-1,0 54,0-27,0 0,0-1,0 1,0 27,0-54</inkml:trace>
  <inkml:trace contextRef="#ctx0" brushRef="#br1" timeOffset="181812.3989">11139 11192,'-26'0,"26"-27,0 27,52-53,1 53,0 0,0 0,0 27,0 26,-53 26,0-26,-53-27,0 27,-26-26,52 26,-26-27,53 27,0 26,27-79,-1 53,27-53,27 0,-54 0</inkml:trace>
  <inkml:trace contextRef="#ctx0" brushRef="#br1" timeOffset="182053.4129">11007 11456,'0'-53,"26"53,54 0,-28 27,1-27,27 0,-1 0,0 0,27 0,-53 0</inkml:trace>
  <inkml:trace contextRef="#ctx0" brushRef="#br1" timeOffset="182360.4303">11721 11059,'53'0,"-27"0,1 0,-27 0,0 53,-27 0,-25-26,25-27,27 52,-53-52,53 53,27-26,-1-27,27 0,0 0,26 0,-52 0</inkml:trace>
  <inkml:trace contextRef="#ctx0" brushRef="#br1" timeOffset="182795.4553">11139 11800,'53'0,"0"0,53 0,52 0,28-26,-1 26,0-80,-26 80,26 0,-106 0,-52 0,-27 80,-106-80</inkml:trace>
  <inkml:trace contextRef="#ctx0" brushRef="#br1" timeOffset="183155.4759">11113 12118,'26'-53,"0"53,27 0,-26 0,26 26,-27-26,-26 27,0-1,0 1,80 25,-28-52,28 0,-1 0</inkml:trace>
  <inkml:trace contextRef="#ctx0" brushRef="#br1" timeOffset="183349.487">11748 11932,'0'27,"0"-1,0 1,0 26,0 26,0 0,-53-52</inkml:trace>
  <inkml:trace contextRef="#ctx0" brushRef="#br1" timeOffset="183484.4943">11827 12462,'26'0</inkml:trace>
  <inkml:trace contextRef="#ctx0" brushRef="#br1" timeOffset="184205.536">12779 11641,'27'-26,"26"26,0 0,26 0,0-53,-26 53,0 0,-26 0,-27 0</inkml:trace>
  <inkml:trace contextRef="#ctx0" brushRef="#br1" timeOffset="184422.5484">12991 11377,'0'-27,"0"27,0 53,0-26,0-1,0 27,-53-26,53-1,0 27,0-27,0 1,0 26</inkml:trace>
  <inkml:trace contextRef="#ctx0" brushRef="#br1" timeOffset="185074.5857">13785 10980,'0'-27,"0"-25,26 25,54 27,-54 0,1 0,25 0,-25 53,-27-27,0 27,0-26,-27 26,27-27,-79 27,26 0,53 0,27 0,-1-53,27 53,26-53,-52 0</inkml:trace>
  <inkml:trace contextRef="#ctx0" brushRef="#br1" timeOffset="185331.6004">13653 11192,'26'0,"27"0,-27 0,1 0,52 0,-26 0,0 0,0 0,-27 0</inkml:trace>
  <inkml:trace contextRef="#ctx0" brushRef="#br1" timeOffset="185757.6243">14367 10636,'26'0,"1"0,-27 0,0 79,0-52,0-1,0-26,0 27,0 26,0-53,0 26,53-26,-53 27,-27 25,-26-52,0 53,1-53</inkml:trace>
  <inkml:trace contextRef="#ctx0" brushRef="#br1" timeOffset="186276.6543">13441 11721,'26'0,"-26"-27,80 27,-27 0,26 0,0 0,27 0,0 0,79 0,-52 0,25 0,-25 0,-1 0,-53 0,-52 0,-27 27,0-27</inkml:trace>
  <inkml:trace contextRef="#ctx0" brushRef="#br1" timeOffset="186687.6779">13679 11853,'26'0,"27"0,0 0,0 0,-53 26,0 1,0-1,-26-26,-27 53,53-53,53 53,-27-53,27 27,-53 26,0-27,-53 1,27-27,-1 52,-26-52,27 0</inkml:trace>
  <inkml:trace contextRef="#ctx0" brushRef="#br1" timeOffset="186867.6882">14261 11800,'0'53,"0"0,0 0,0 26,0-52</inkml:trace>
  <inkml:trace contextRef="#ctx0" brushRef="#br1" timeOffset="187010.6963">14261 12356,'27'0</inkml:trace>
  <inkml:trace contextRef="#ctx0" brushRef="#br1" timeOffset="187766.7397">15108 11721,'26'0,"1"0,52 0,-26 0,0 0,-27 0</inkml:trace>
  <inkml:trace contextRef="#ctx0" brushRef="#br1" timeOffset="187970.7513">15293 11615,'0'-53,"0"79,0 1,0 52,0-52,0 52,0-26</inkml:trace>
  <inkml:trace contextRef="#ctx0" brushRef="#br1" timeOffset="188180.7633">15610 11827,'0'-27,"27"27,-27 0,53 0</inkml:trace>
  <inkml:trace contextRef="#ctx0" brushRef="#br1" timeOffset="188352.7732">15849 11800,'52'0,"-52"-26,53 26,-26 0,-27 26</inkml:trace>
  <inkml:trace contextRef="#ctx0" brushRef="#br1" timeOffset="188533.7835">16219 11800,'53'0,"-53"27,26-27</inkml:trace>
  <inkml:trace contextRef="#ctx0" brushRef="#br1" timeOffset="188780.7977">16616 11800,'53'0,"0"0,-27 0,27 0,-26 0,-1 0</inkml:trace>
  <inkml:trace contextRef="#ctx0" brushRef="#br1" timeOffset="190212.8793">14129 10609,'0'0,"0"0,0-26,26 26,27 0,0-53,-26 53,25 0,-25 0,-1 0,1 0,-27 27,0-1,0 0,0 27,0-53,0 27,0-1,-27-26,27 53,-26-53,-27 0,79 0,-26 27,80-27,-27 0,0 26,0 27,-53-26,0-1,-27 27,1-53,-27 0,26 26,1-26,-27 0,26 0,-25 0,-1 0,0 0</inkml:trace>
  <inkml:trace contextRef="#ctx0" brushRef="#br1" timeOffset="191361.9453">7673 11324,'0'-27,"-27"27,27-26,-26 26,0 0,-54 26,1 54,-1-1,28 53,-1 1,53-27,-53-1,53-25,0 26,79-27,53 0,27-26</inkml:trace>
  <inkml:trace contextRef="#ctx0" brushRef="#br1" timeOffset="192703.022">16880 11297,'0'0,"27"0,26 53,-27-26,27 52,-26 1,-27-1,53 0,-53 1,0-1,0 0,-27 27,-26-53,27-26,-27-27,26 79,-26-79,53 26,-26-26,0 27</inkml:trace>
  <inkml:trace contextRef="#ctx0" brushRef="#br1" timeOffset="193096.0445">17542 11959,'0'0,"0"0,26 0,27 0,27 0,-27 0,-27 0,0 0,27 0</inkml:trace>
  <inkml:trace contextRef="#ctx0" brushRef="#br1" timeOffset="193527.0691">18362 11218,'0'-53,"-26"53,-1 27,-26-1,-26 53,26-26,0 53,27-26,26 25,0 1,0 53,79 0,27-27,26-26,-26-53</inkml:trace>
  <inkml:trace contextRef="#ctx0" brushRef="#br1" timeOffset="194779.1407">18680 11297,'0'-26,"26"26,53 0,-52 0,-1 26,54 1,-80 26,0 0,0 0,-27-27,27 1,-53 25,53-25,-26 26,26-27,0 1,0 26,53-27,0-26,53 79,-27-79,-26 0</inkml:trace>
  <inkml:trace contextRef="#ctx0" brushRef="#br1" timeOffset="195103.1593">18521 11694,'0'-26,"26"26,1 0,26 0,26 0,0 0,1 0,-27 0,0 0,0 0</inkml:trace>
  <inkml:trace contextRef="#ctx0" brushRef="#br1" timeOffset="195328.1721">19262 11747,'26'0,"27"0,0 0,-27 0,27 0,0 0,0 0</inkml:trace>
  <inkml:trace contextRef="#ctx0" brushRef="#br1" timeOffset="195935.2069">20003 11059,'26'0,"-26"-26,26 26,27 0,27 0,-54 26,-26 27,0-26,0-1,0 27,0-27,0 1,-106 26,106-27,-26 27,26-26,0-1,0 27,0-53,53 53,0-53,26 0,0 0,-26 0,0 0</inkml:trace>
  <inkml:trace contextRef="#ctx0" brushRef="#br1" timeOffset="196189.2213">19950 11403,'0'-26,"0"26,26 0,27 0,0 0,0 0,0 0,26 0,-26 0</inkml:trace>
  <inkml:trace contextRef="#ctx0" brushRef="#br1" timeOffset="196578.2436">20876 10980,'26'0,"27"-27,-27 27,-26 27,0 26,-52-53,25 53,-52 26,79-52,0-1,26-26,1 0,-1 0,27 53,-27-53,-26 26,-52-26,-1 53,-53 0,26 27,1-80</inkml:trace>
  <inkml:trace contextRef="#ctx0" brushRef="#br1" timeOffset="197367.2888">19950 11853,'-27'0,"27"-53,27 27,52 26,27 0,53-53,26 53,0 0,0 0,0 0,-105 0,-27 0,-27 0,-26 0,0 53,-26-53</inkml:trace>
  <inkml:trace contextRef="#ctx0" brushRef="#br1" timeOffset="197868.3174">20294 11959,'26'0,"27"0,-53 53,0 0,-27-53,1 53,-27-53,53 26,53-26,26 0,-26 53,0-53,-26 0,-27 26,0 27,0-26,-27-27,-26 53,27-53,-27 26</inkml:trace>
  <inkml:trace contextRef="#ctx0" brushRef="#br1" timeOffset="198057.3282">20770 12091,'26'27,"-26"-1,0 27,0 0,0 0</inkml:trace>
  <inkml:trace contextRef="#ctx0" brushRef="#br1" timeOffset="198206.3368">20796 12567,'27'0,"26"0</inkml:trace>
  <inkml:trace contextRef="#ctx0" brushRef="#br1" timeOffset="199729.4239">21537 11641,'27'0,"25"-53,1 53,27 0,26 0,-1 0,-25 0,-54 0,27 0,-79 0,-1 0</inkml:trace>
  <inkml:trace contextRef="#ctx0" brushRef="#br1" timeOffset="199938.4358">21828 11430,'0'26,"0"1,0 26,0-27,0 0,0 27,0 0,0-26,0 26,0 0</inkml:trace>
  <inkml:trace contextRef="#ctx0" brushRef="#br1" timeOffset="200621.4749">22701 10795,'0'-27,"0"1,27 26,26-53,0 53,-1 0,1 0,-26 26,26 27,-53-26,0 26,-53 0,26-1,-26 1,27-26,-27 26,53 0,0 0,79-1,-26-52,27 0,-1 0,-26 0</inkml:trace>
  <inkml:trace contextRef="#ctx0" brushRef="#br1" timeOffset="200877.4891">22648 10901,'53'0,"-26"0,-27 26,53-26,0 0,-53 26,79-26,-53 0,1 53,26-53,0 0,0 0</inkml:trace>
  <inkml:trace contextRef="#ctx0" brushRef="#br1" timeOffset="201243.5105">23442 10689,'-26'0,"-1"0,27 26,0 27,0-26,0-1,53 27,0-26,-27 25,27-25,-26 52,-27-52,0-27,-27 0,-26 0,-26 0,53 0,-1 0</inkml:trace>
  <inkml:trace contextRef="#ctx0" brushRef="#br1" timeOffset="201438.5213">23495 10689,'0'-53,"26"53,-26-27,53 27,-26 0,-1 0,27 0,-26 0,26 27,-53 26,26-27</inkml:trace>
  <inkml:trace contextRef="#ctx0" brushRef="#br1" timeOffset="201859.5457">22146 11536,'-27'0,"107"0,52 0,80 0,26 0,0-27,106 27,-53 0,-53 0,-53 0,-79 0,-27 0,-52 0,-27 53,0-27,-27-26</inkml:trace>
  <inkml:trace contextRef="#ctx0" brushRef="#br1" timeOffset="202270.5692">23178 11668,'-27'0,"1"0,26 26,0 1,0 26,79 0,0-53,-26 52,-26-52,-27 53,0-26,0-1,-27-26,-52 0,26 0,27 53,-1-53</inkml:trace>
  <inkml:trace contextRef="#ctx0" brushRef="#br1" timeOffset="202504.5826">23178 11774,'0'-53,"52"53,-25 0,-1-27,27 27,0 0,0 0,-26 0,25 0</inkml:trace>
  <inkml:trace contextRef="#ctx0" brushRef="#br1" timeOffset="202693.5933">23733 11747,'27'0,"-27"27,0-1,0 1,0 25,0 1,-27 0,-26 0</inkml:trace>
  <inkml:trace contextRef="#ctx0" brushRef="#br1" timeOffset="202857.6028">23813 12382,'52'0,"-52"-53,0 53</inkml:trace>
  <inkml:trace contextRef="#ctx0" brushRef="#br1" timeOffset="203486.6388">24606 11430,'27'-53,"-1"53,27 0,0 0,26 0,-26 0,0 0</inkml:trace>
  <inkml:trace contextRef="#ctx0" brushRef="#br1" timeOffset="203980.667">25453 10609,'53'0,"-53"-52,53 52,26 0,-52 0,52 52,-53 28,-26-54,0 27,0-26,0 26,-52-27,25-26,1 53,-27-53,53 53,-27-53,27 79,0-52,53-27,0 53,0-53,0 0,26 0,-52 0</inkml:trace>
  <inkml:trace contextRef="#ctx0" brushRef="#br1" timeOffset="204220.6808">25506 10874,'53'0,"0"0,0 0,26 0,0 27,-26-27,0 0,0 0,-26 0</inkml:trace>
  <inkml:trace contextRef="#ctx0" brushRef="#br1" timeOffset="204559.7002">26035 10530,'0'-53,"0"27,79 26,-26 0,0 0,0 0,0 0,26 0,-79 53,0-27,0 27,-26 26,26-52,0-1,0 27,-26-53</inkml:trace>
  <inkml:trace contextRef="#ctx0" brushRef="#br1" timeOffset="204940.722">25294 11377,'53'0,"0"-53,0 53,0 0,26 0,54-27,-1 27,27 0,-27 0,27 0,-54 0,-52 27,0-27,-53 53,0-27</inkml:trace>
  <inkml:trace contextRef="#ctx0" brushRef="#br1" timeOffset="205316.7435">25532 11615,'27'0,"26"0,26 0,-26 0,0 0,0 0,-27 0,27 0,-53 53,-26-53,26 79,-27-52,27-1,0 27,0-27,0 1,0 26,0-27</inkml:trace>
  <inkml:trace contextRef="#ctx0" brushRef="#br1" timeOffset="205497.7538">26194 11774,'53'0,"-53"26,0 1,0 25,-53 1,53 0</inkml:trace>
  <inkml:trace contextRef="#ctx0" brushRef="#br1" timeOffset="205630.7614">26141 12356,'53'0,"-27"0,-26 0</inkml:trace>
  <inkml:trace contextRef="#ctx0" brushRef="#br1" timeOffset="206345.8023">26776 11271,'0'0,"53"0,0 0,-27 0,27 0,0 0</inkml:trace>
  <inkml:trace contextRef="#ctx0" brushRef="#br1" timeOffset="206590.8163">26988 11192,'0'26,"-53"53,53 1,-27-27,27-27</inkml:trace>
  <inkml:trace contextRef="#ctx0" brushRef="#br1" timeOffset="206786.8273">27199 11456,'27'0,"26"0</inkml:trace>
  <inkml:trace contextRef="#ctx0" brushRef="#br1" timeOffset="206974.8383">27596 11456,'79'-26,"-52"26,-27 26</inkml:trace>
  <inkml:trace contextRef="#ctx0" brushRef="#br1" timeOffset="207161.8489">27993 11456,'0'-26,"26"26,-26 53,0 0,27-53</inkml:trace>
  <inkml:trace contextRef="#ctx0" brushRef="#br1" timeOffset="208338.9163">28522 10874,'27'0,"-27"27,79 52,-79-26,0 26,0 1,0-28,0 28,0-27,0 0,-53 26,53-26,-53 0,53-27,-53-26,53 53</inkml:trace>
  <inkml:trace contextRef="#ctx0" brushRef="#br1" timeOffset="208594.9309">29342 11350,'53'0,"0"0,-26 0,26 0,-1 0,28 0,-27 0,0 0,0 0</inkml:trace>
  <inkml:trace contextRef="#ctx0" brushRef="#br1" timeOffset="208804.943">30295 10953,'53'0,"-53"-26,0 79,0 0,0 26,-27 1,27-1,0 0,0 1,-26 26,26-54</inkml:trace>
  <inkml:trace contextRef="#ctx0" brushRef="#br1" timeOffset="211227.0813">7594 12806,'0'0,"52"0,1 0,0 0,0 0,-53 0,80 0,-27 0,-27 0,0 0,1 0,52 26,-26-26,0 0,0 0,26 0,1 0,-1 0,27 0,0 0,0 0,-1 0,54 0,0 0,-27-26,1 26,-28 0,1 0,0 0,26 0,-52 0,-1 0,0 0,1 0,-1 0,1 0,-1 0,-26 0,26-27,1 27,-1 0,-26 0,0 0,0 0,0 0,26 0,-26 0,0 0,0 0,0 0,26 0,-26 0,0 0,0 0,26 0,1 0,-1 0,0 0,1 0,52-53,-26 53,53 0,-27 0,27 0,-27 0,27 0,-27 0,27-53,-1 53,-25 0,26 0,-54 0,54 0,-27 0,27-53,0 53,-27 0,27 0,-27 0,1 0,-1-53,27 53,-1 0,-52 0,0 0,26-53,-26 53,0 0,0 0,26 0,-26-52,0 52,26 0,-53 0,1 0,-1 0,1 0,-1 0,0 0,-26 0,0 0,26-27,-26 27,0 0,0 0,0 0,27 0,-54 0,0 0,27 0,-26 0,-1 0,27 0,-26 0,26 0,-53 53,26-53,27 0,-53 26,26-26,27 27</inkml:trace>
  <inkml:trace contextRef="#ctx0" brushRef="#br1" timeOffset="212149.1342">20294 12911,'158'0,"-25"0,-1 27,-26-27,-27 0,0 0,1 0,26 0,0 0,-27 0,27 0,0 0,-1 0,54 0,-27 0,27 0,-27 0,27 0,-26 0,25 0,1 0,0 0,0 0,-1 0,-25 0,25 0,-25 0,25 53,1-53,-27 0,-26 0,27 53,-28-53,28 0,-1 0,27 0,-27 0,0 53,-26-53,-27 0,-26 0</inkml:trace>
  <inkml:trace contextRef="#ctx0" brushRef="#br1" timeOffset="213219.1955">27252 12462,'53'0,"0"0,-27 0,27 0,27 0,-1 0,0-27,1 27,52 0,53 0,1 0,-1 0,26-53,28 53,-28 0,1 0,26 0,27-53,-1 53,-26 0,27 0,-27 0,-53 0,-26 0,-27 0,-26 0,-27 0,-52 0</inkml:trace>
  <inkml:trace contextRef="#ctx0" brushRef="#br1" timeOffset="214539.271">14870 13097,'0'-27,"53"27,-27 0,-26-26,53 26,-27 0,27 0,-26 26,-1-26,27 53,-26 0,-27-27,52-26,-52 53,0-26,0 26,-26-27,26 1,-53 26,53-27,0 53,0-52,0-1,27-26,52 53,53-53,1 0,52 0,-53 53</inkml:trace>
  <inkml:trace contextRef="#ctx0" brushRef="#br1" timeOffset="214839.2881">15134 13388,'0'-53,"-26"53,-27-27,26 27,54 0,-1 0,27 0,27 0,-1 0,0 0,1 53,-27-53,-27 0</inkml:trace>
  <inkml:trace contextRef="#ctx0" brushRef="#br1" timeOffset="215153.3061">15928 13070,'53'0,"-53"27,26-1,-26 27,0 0,0 0,0-53,0 26,0-26,80 0,26 0,-1 0,28-26,-1-27</inkml:trace>
  <inkml:trace contextRef="#ctx0" brushRef="#br1" timeOffset="220058.5866">5477 14790,'26'0,"27"0,0 0,-26 0,26 0,-1 0,-52 53</inkml:trace>
  <inkml:trace contextRef="#ctx0" brushRef="#br1" timeOffset="220268.5987">5450 15160,'27'0,"-1"0,1 0,52 53,-52-53</inkml:trace>
  <inkml:trace contextRef="#ctx0" brushRef="#br0" timeOffset="241158.7935">8043 11668,'0'-27,"0"1</inkml:trace>
  <inkml:trace contextRef="#ctx0" brushRef="#br0" timeOffset="241638.8209">8070 11615,'0'-27,"53"27,-53 0,-27 53,1 27,-27-27,0 0,-26 26,26-53,0 27,-27-26,54-27,26 53,-27-53,27 53</inkml:trace>
  <inkml:trace contextRef="#ctx0" brushRef="#br0" timeOffset="243282.915">30903 11112,'0'-53,"-26"53,-27 0,0 0,27 27,-54-1,27 27,-26-26,26-27,-26 79,52-79,-26 53,0 0,27-27,-27 27,27-26,-27 26,-27-53,80 26</inkml:trace>
  <inkml:trace contextRef="#ctx0" brushRef="#br0" timeOffset="246137.0782">9657 11456,'0'-26,"-26"52,-1 27,-26 0,27 0,-27 26,0-26,53 0,-53 0,53-27,-26 27,26 0,-53-53,53 80,-53-54,27 27,-27-26</inkml:trace>
  <inkml:trace contextRef="#ctx0" brushRef="#br0" timeOffset="247432.1523">19156 11271,'-27'0,"-26"53,1 0,25 26,-26-26,27 0,-27 26,26-52,27-1,-53 27,27 0,26-26,-53-27,53 52,-26-52</inkml:trace>
  <inkml:trace contextRef="#ctx0" brushRef="#br0" timeOffset="255278.6011">8123 13626,'53'0,"-53"-53,0 26,0 80,0 0,-27 0,27 0,0 0,0 26,0-26,0 0,0-26</inkml:trace>
  <inkml:trace contextRef="#ctx0" brushRef="#br0" timeOffset="255578.6183">7699 14419,'0'-52,"27"52,26-27,0 27,53-53,26 53,53-79,53 79,-53-80,1 80,-1-52,-79 52,-27 0,0 0</inkml:trace>
  <inkml:trace contextRef="#ctx0" brushRef="#br0" timeOffset="256050.6453">8096 14631,'27'0,"-1"-26,27 26,0 0,-53 0,53 0,-53 53,0 0,0-27,0 0,0 27,53-26,-27-27,27 0,-26 0,-1 0</inkml:trace>
  <inkml:trace contextRef="#ctx0" brushRef="#br0" timeOffset="256282.6585">8811 14393,'0'0,"0"0,-53 26,53 54,0-54,0 1,0 26,0 0,0 0,0-1</inkml:trace>
  <inkml:trace contextRef="#ctx0" brushRef="#br0" timeOffset="256432.6671">8837 14949,'0'26</inkml:trace>
  <inkml:trace contextRef="#ctx0" brushRef="#br0" timeOffset="258712.7975">10054 14525,'0'-53,"27"53,26 0,-53-26,79 26,-26 0,0-27,26 27,1 0,-28 0,-25 0</inkml:trace>
  <inkml:trace contextRef="#ctx0" brushRef="#br0" timeOffset="258937.8104">10398 14261,'0'-53,"-26"53,-27 53,53 26,0-26,0 26,0-26,0 0,0 0,0 27,26-28</inkml:trace>
  <inkml:trace contextRef="#ctx0" brushRef="#br0" timeOffset="259861.8633">11483 13679,'0'-53,"26"53,-26-53,27 53,52 0,-26 0,0 26,-53 1,0 26,0-27,0 1,0-1,0-26,0 79,0-52,0-1,0 27,53-53,0 0,-27 53,27-53</inkml:trace>
  <inkml:trace contextRef="#ctx0" brushRef="#br0" timeOffset="260144.8794">11298 14340,'53'0,"-27"-53,1 53,52-26,0 26,27 0,0-53,26 53,-26 0,26 0,27 0,-53 0,0 26,-53-26,-53 53</inkml:trace>
  <inkml:trace contextRef="#ctx0" brushRef="#br0" timeOffset="260588.9048">11139 14737,'0'0,"0"-26,79 26,-52 0,26 0,-53 0,26 0,-26 26,0 27,27-27,52-26,-79 53,26-53,-26 27,0 26,-52 26,25-26,-26-27,27-26</inkml:trace>
  <inkml:trace contextRef="#ctx0" brushRef="#br0" timeOffset="260783.916">11880 14658,'0'26,"0"53,0 27,0 0,0-53</inkml:trace>
  <inkml:trace contextRef="#ctx0" brushRef="#br0" timeOffset="260919.9238">12012 15346,'27'0,"-27"0</inkml:trace>
  <inkml:trace contextRef="#ctx0" brushRef="#br0" timeOffset="261899.9798">13176 14314,'0'-27,"0"1,0-27,80 26,-54 27,27 0,0-53,26 53,-52 0,-27 27,26-1,-26 1,0 26,0 0,-53 0,27 26,-27-53,53 1,0 26,0 0,79-27,-26-26,0 0,0 0,-26 0,-27 53</inkml:trace>
  <inkml:trace contextRef="#ctx0" brushRef="#br0" timeOffset="262124.9927">13150 14525,'26'0,"27"0,53 0,-53 0,0 0,26 0,1 0</inkml:trace>
  <inkml:trace contextRef="#ctx0" brushRef="#br0" timeOffset="263612.0776">14208 14605,'0'-27,"27"27,-27-26,105 26,-52 0,27-53,26 53,-27 0,-26 0,0 0,-27 0</inkml:trace>
  <inkml:trace contextRef="#ctx0" brushRef="#br0" timeOffset="263829.0902">14526 14340,'0'-26,"0"52,0 1,0 25,0 1,0 0,0 27,0-1,0 0,26-26</inkml:trace>
  <inkml:trace contextRef="#ctx0" brushRef="#br0" timeOffset="264780.1446">15743 13943,'0'-53,"0"27,0-27,0 79,-53 27,53 0,-53 0,53 27,0-1,0 0,-27 1,27-27</inkml:trace>
  <inkml:trace contextRef="#ctx0" brushRef="#br0" timeOffset="265072.1613">15240 14446,'26'0,"27"0,0 0,0 0,27-53,25 53,28 0,25-53,-25 53,-27 0,-27 0,27 0,-53 27,-27 52</inkml:trace>
  <inkml:trace contextRef="#ctx0" brushRef="#br0" timeOffset="265454.1831">15637 14763,'0'27,"0"52,0-26,0-53,0 53,53-53,0 27,-27-27,1 0,52 0,-26-27,-53 1,53-27,-53 26,0 1,0 26,0 26,0 1,0 52,0-26,0 26,53 1,-53-1</inkml:trace>
  <inkml:trace contextRef="#ctx0" brushRef="#br0" timeOffset="266234.2277">16828 13970,'26'0,"27"0,-27 0,27 0,0 0,0 0,-26 26,-27 27,0 0,0-27,0 1,0-1,-27 27,27-26,-26 26,26 0,0-27,0-26,53 79,-1-79,54 27,-26-27,-27 0,-53 53</inkml:trace>
  <inkml:trace contextRef="#ctx0" brushRef="#br0" timeOffset="266461.2406">16933 14340,'0'-53,"53"53,27 0,-1 0,27 0,0 0,-27 0,-26 0</inkml:trace>
  <inkml:trace contextRef="#ctx0" brushRef="#br0" timeOffset="267878.3216">17568 14023,'0'-53,"0"53,80 0,-54 0,27 0,-26 26,-27 27,0-26,0-1,0 27,-27 0,-26 0,53-27,27-26,-27 27,53-27,-27 0,0 0,54 0,-54 0</inkml:trace>
  <inkml:trace contextRef="#ctx0" brushRef="#br0" timeOffset="268935.3822">16298 14763,'0'-52,"0"78,0 27,0 0,0 26,0 27,0 0,-53-53</inkml:trace>
  <inkml:trace contextRef="#ctx0" brushRef="#br0" timeOffset="269084.3908">16351 15293,'53'-53,"-53"79</inkml:trace>
  <inkml:trace contextRef="#ctx0" brushRef="#br0" timeOffset="270686.4824">18468 14525,'0'-26,"26"26,27 0,0-27,0 27,0 0,26-53,1 53,26 0,-1 0,-78 0,-1 0,-79 0</inkml:trace>
  <inkml:trace contextRef="#ctx0" brushRef="#br0" timeOffset="270887.4939">18865 14234,'0'-26,"0"105,0 1,-53-1,53 0,0 1,0-1,0-26,0 0</inkml:trace>
  <inkml:trace contextRef="#ctx0" brushRef="#br0" timeOffset="271920.553">20320 13335,'0'-27,"0"27,0 80,-26-1,26 27,-53 26,26-26,-26-53</inkml:trace>
  <inkml:trace contextRef="#ctx0" brushRef="#br0" timeOffset="272212.5697">19711 14049,'0'0,"0"-53,80 53,26-26,0 26,26 0,79-53,-25 53,-54 0,-26 0,0 0,-27 0,-26 79</inkml:trace>
  <inkml:trace contextRef="#ctx0" brushRef="#br0" timeOffset="272706.5979">20188 14314,'-53'0,"26"0,-26 79,-26-26,53 0,26 26,-53-26,53 0,0-26,26 25,27-52,0 27,-27-27,27 0,-53 0,27 0,-27-79,0 52,0-26,-27 53,-26-53,27 53,0 0,-27 0,26 0,27 0</inkml:trace>
  <inkml:trace contextRef="#ctx0" brushRef="#br0" timeOffset="272940.6113">20638 14340,'0'0,"0"53,0-27,0 27,-80 27,80-1,-53 1</inkml:trace>
  <inkml:trace contextRef="#ctx0" brushRef="#br0" timeOffset="273104.6206">20558 14843,'53'0,"-53"53</inkml:trace>
  <inkml:trace contextRef="#ctx0" brushRef="#br0" timeOffset="275407.7524">21669 14155,'0'-27,"0"-25,0 25,27 27,-1 0,1 0,26 0,-27 0,27 79,-53-26,0-26,0 26,0-27,-26 1,-1 26,-26-27,27 53,26-52,0-1,26-26,27 53,0-53,0 0,0 27,-27-27</inkml:trace>
  <inkml:trace contextRef="#ctx0" brushRef="#br0" timeOffset="275705.7695">21590 14340,'0'0,"26"0,54 0,-27 0,26 0,1 0,-28 0,-25 0,26 0</inkml:trace>
  <inkml:trace contextRef="#ctx0" brushRef="#br0" timeOffset="276366.8073">22013 13282,'0'26,"0"27,0 0,0 26,0-52,0-1,0 27,27-53,26 0,0 0,0-53,-53 0,0 27,0 26,0 26,0 27,0-26,0 26,0 26,0 80,-53-80</inkml:trace>
  <inkml:trace contextRef="#ctx0" brushRef="#br0" timeOffset="277139.8515">22675 14261,'0'-27,"0"1,53 26,26 0,0 0,54 0,-54 0,-26 0,-26 0</inkml:trace>
  <inkml:trace contextRef="#ctx0" brushRef="#br0" timeOffset="277384.8655">22939 14076,'0'-27,"0"54,0 25,0 1,0 27,0-1,0 0,0-52</inkml:trace>
  <inkml:trace contextRef="#ctx0" brushRef="#br0" timeOffset="278774.945">23918 13467,'-26'0,"26"-53,0 53,0-26,79 26,-52 0,26 0,-27 0,1 26,-27 1,0 25,0 1,-53 0,53-26,0 26,26-53,1 0,25 53,1-53,0 0,-26 0,26 26,-53 27</inkml:trace>
  <inkml:trace contextRef="#ctx0" brushRef="#br0" timeOffset="279084.9628">23627 14049,'0'0,"53"-26,-26 26,26 0,52 0,54-53,26 53,27 0,26 0,-26 0,-80 0,27 0,-53 53,-80-27,-26 1,-26 25,-80-52</inkml:trace>
  <inkml:trace contextRef="#ctx0" brushRef="#br0" timeOffset="279502.9867">23918 14367,'27'-53,"52"26,-26 27,0 0,0 0,26-53,-52 53,-1 0,-26 0,53 0,-53 53,27-53,-27 27,0 26,0-1,0 1,-27 0,27 0,-26 27</inkml:trace>
  <inkml:trace contextRef="#ctx0" brushRef="#br0" timeOffset="279712.9987">24686 14631,'0'-79,"26"79,-26 53,0-27,0 27,0 26,-26-26</inkml:trace>
  <inkml:trace contextRef="#ctx0" brushRef="#br0" timeOffset="279854.0066">24659 14975,'27'0,"26"0</inkml:trace>
  <inkml:trace contextRef="#ctx0" brushRef="#br0" timeOffset="280800.0609">25638 13732,'0'-27,"27"-26,-1 53,27 0,0 0,0 0,-27 0,27 53,-53-26,27 25,-27-25,0 26,-27 26,27-26,-53 0,53-26,-53 25,53 1,0-26,27 26,-1-53,27 53,0-53,0 53,-27-53</inkml:trace>
  <inkml:trace contextRef="#ctx0" brushRef="#br0" timeOffset="281010.0726">25506 14076,'26'-27,"27"27,27 0,25 0,-25 0,-1 0,-26 0,0 0,-27 0,-26 0</inkml:trace>
  <inkml:trace contextRef="#ctx0" brushRef="#br0" timeOffset="281363.0931">26591 13599,'0'0,"0"0,0 80,79-54,-79 27,53-27,-53 27,0 27,-79-27,26-53,-27 53,27-53,0 0</inkml:trace>
  <inkml:trace contextRef="#ctx0" brushRef="#br0" timeOffset="281573.1051">26670 13520,'26'-27,"1"27,26 0,0 0,-27 0,27 0,-53 53,53-53</inkml:trace>
  <inkml:trace contextRef="#ctx0" brushRef="#br0" timeOffset="281873.1222">27279 14155,'26'0,"27"0,26 0,1 0,-1 0,0 0,-26 0</inkml:trace>
  <inkml:trace contextRef="#ctx0" brushRef="#br0" timeOffset="282061.133">27517 14023,'0'53,"0"-27,0 0,0 27,0-26,0 26,0 0,0 0,0-1</inkml:trace>
  <inkml:trace contextRef="#ctx0" brushRef="#br0" timeOffset="282278.1454">28178 14261,'0'-53,"27"53,-1 0,1 0,-27 26</inkml:trace>
  <inkml:trace contextRef="#ctx0" brushRef="#br0" timeOffset="282456.1556">28601 14234,'27'-26,"-27"26</inkml:trace>
  <inkml:trace contextRef="#ctx0" brushRef="#br0" timeOffset="282630.1655">28945 14261,'0'-27,"53"27,-53 27</inkml:trace>
  <inkml:trace contextRef="#ctx0" brushRef="#br0" timeOffset="282816.1762">29342 14261,'27'0,"-27"26</inkml:trace>
  <inkml:trace contextRef="#ctx0" brushRef="#br0" timeOffset="282965.1847">29819 14314,'0'53</inkml:trace>
  <inkml:trace contextRef="#ctx0" brushRef="#br0" timeOffset="283132.1942">30163 14367,'0'26,"-27"-26</inkml:trace>
  <inkml:trace contextRef="#ctx0" brushRef="#br0" timeOffset="292660.7392">2752 16245,'0'-26,"0"-27,0 26,0 1,0-27,-27 79,-26 1,27 26,-27-27,26 27,-25 0,25 0,-26 26,53-52,-26 26,26 0,0 0,0-1,0 1,26 0,-26-26,53-1,-53 27</inkml:trace>
  <inkml:trace contextRef="#ctx0" brushRef="#br0" timeOffset="292896.7526">2223 16616,'0'-27,"0"27,52 0,1 0,27-53,-1 53,0 0,1 0,26-26</inkml:trace>
  <inkml:trace contextRef="#ctx0" brushRef="#br0" timeOffset="293186.7693">3175 16192,'0'-53,"0"133,-26-27,-1-1,27 1,-79 53,79-26,0-27,0-1,0-25,0 26,26-27,27-26,0 53,-27-53</inkml:trace>
  <inkml:trace contextRef="#ctx0" brushRef="#br0" timeOffset="293551.7902">3545 16377,'0'-53,"27"53,-27-26,26 26,27 0,0 0,-26 0,-27 0,0 53,0 26,0-52,-27-1,-52 54,79-54,0 1,53-27,26 0,27 52,-27-52,-26 0,-26 0</inkml:trace>
  <inkml:trace contextRef="#ctx0" brushRef="#br0" timeOffset="293778.8032">3545 16589,'53'0,"27"0,-27-53,26 53,0 0,1 0,-27-26</inkml:trace>
  <inkml:trace contextRef="#ctx0" brushRef="#br0" timeOffset="294001.816">4207 16298,'26'0,"1"0,-27 0,53 53,-53-27,0 27,0 0,0 27,0 25,-53-52,53 0,-27 0</inkml:trace>
  <inkml:trace contextRef="#ctx0" brushRef="#br0" timeOffset="294861.8651">5027 15981,'0'-27,"-26"27,26-53,0 80,-53 52,53 0,0 27,0 26,0-26,0-26,0-27,0-27,0 27,53-53,-53-53,53 27,-53-1,52-26,-52 27,53 26,-26 0,-1 0,-26 26,27-26,-27 53,79 27,-79-54,0 0,27-26</inkml:trace>
  <inkml:trace contextRef="#ctx0" brushRef="#br0" timeOffset="295436.898">5794 16430,'0'0,"0"-26,-53 26,1 0,25 0,-26 0,53 0,0 53,0-27,27-26,-1 0,1 0,25 0,-25 0,-27 0,26 0,-26-53,53 106,-26-53,26 0,26 0,53 0,-26 0,-26-26,-28 26,1-53,-106 53,1 0,-28 0,54 26,26 1,0-1,0 54,53-80,-27 53,27-53,0 52,-27-52,-26 80,0-27,0-27,-26-26,-1 0</inkml:trace>
  <inkml:trace contextRef="#ctx0" brushRef="#br0" timeOffset="296162.9396">8255 16483,'0'0,"-53"0,27-26,-54-54,27 80,27-53,-27 53,0-52,0 52,27 0,-27 0,26 0,-26 52,27 1,26 0,0 0,53-53,0 53,26-53,-26 0,0 0,-27 0,-26 0,53 0,-53-79,27 79,-27-27,0 27,0 53,53-26,-53 26,79-27,-26 27,26-27,1-26</inkml:trace>
  <inkml:trace contextRef="#ctx0" brushRef="#br0" timeOffset="297108.9937">9102 16139,'0'-53,"26"53,54 0,-28 53,-25-26,26 26,-53-27,53 1,-53 25,0-25,0-1,0 27,0-53,-53-26,53-1,0-26,26 53,-26-52,27 52,26 0,0 0,-1 0,1 26,0-26,27 0,-27 0,26 0,-53 0,1 0,26-79,-53 52,0 1,0 26,-80 0,54 0,26 0,0 26,0 27,0-26,0-1,53 27,0-53,-27 0</inkml:trace>
  <inkml:trace contextRef="#ctx0" brushRef="#br0" timeOffset="297573.0202">10107 16351,'0'26,"0"1,27 26,25-53,1 0,-26-27,26 1,-53-1,26-26,-26 80,0-1,53-26,-26 0,-27-26,26 26,-26-79,53 79,-53 26,26-26,-26 53,27-53,26 53,26-53,-26 0,0 0,0 0,26 0</inkml:trace>
  <inkml:trace contextRef="#ctx0" brushRef="#br0" timeOffset="297910.0395">11139 16324,'53'0,"-27"0,-26 27,27-27,26 0,-53-53,0 27,0-27,-53 26,0-26,26 53,-25 27</inkml:trace>
  <inkml:trace contextRef="#ctx0" brushRef="#br0" timeOffset="298548.076">11589 16060,'0'79,"0"1,26-27,27-1,-26 28,26-54,-53 1,52-27,-52 53,0-106,0 26,0-26,27 0,-27 1,0 25,0-26,53 80</inkml:trace>
  <inkml:trace contextRef="#ctx0" brushRef="#br0" timeOffset="298952.0991">12409 16298,'0'0,"0"-79,-26 79,26-27,-53 27,0 0,0 27,53-1,0 1,0 25,53-52,26 0,-52 0,-1 0,27 27,-27 52,1-79</inkml:trace>
  <inkml:trace contextRef="#ctx0" brushRef="#br0" timeOffset="299419.1258">12753 15875,'0'-53,"0"26,0-26,0 53,0 80,0-1,0 1,0-1,0 0,0-26,0 0,0 0,0-53,0 26,53-26,0-26,-27 26,-26-79,53 79,0 0,-53 26,27 1,-27-1,0 27,0-27,0-26,0 53,-53-53,0 53,0-53,26 0,-26 0,27-26,26-1,0 1,0-27</inkml:trace>
  <inkml:trace contextRef="#ctx0" brushRef="#br0" timeOffset="300003.1592">13070 16536,'27'0,"-1"0,27 0,-26-26,52-54,-26 1,26-53,27-27,0 0,-27 0,-26 27,-53 79,0 0,-26 53,-27 27,-26 52,-1 53,54 1,26-1,-53 0,53-26,0-27,0-26,26 0,27-53,27 53,-1-53,27 0,-27-53,-26 0,26 27,-79-1,27-25,-27 25,0 1,0 26,-53 0,27 0,-1 0,-52 26,79 1,0 25,0-25,0 26,106 26,-27-26,80 0,-1 0,-25 0,-54 0,-52-53</inkml:trace>
  <inkml:trace contextRef="#ctx0" brushRef="#br0" timeOffset="300948.2133">11113 16272,'0'-27,"0"1,0 52,0 1,0 25</inkml:trace>
  <inkml:trace contextRef="#ctx0" brushRef="#br0" timeOffset="301938.2699">15716 15954,'0'-79,"0"52,0 27,-26 0,-27 0,0 0,27 0,-27 53,53 0,26-53,1 53,25-53,54 79,-53-79,0 53,0 27,-53-27,-53-27,-26-26,26 0,0 0,26 0</inkml:trace>
  <inkml:trace contextRef="#ctx0" brushRef="#br0" timeOffset="302162.2827">16113 16086,'0'-53,"-26"80,26-1,0 27,-27 27,27-27,0-1,0-25,0 26,0 0</inkml:trace>
  <inkml:trace contextRef="#ctx0" brushRef="#br0" timeOffset="302360.294">16245 15875,'0'-27,"0"54,0 26,0 0</inkml:trace>
  <inkml:trace contextRef="#ctx0" brushRef="#br0" timeOffset="302642.3102">16378 16377,'26'0,"-26"-26,27 26,52-27,0 27,-52-52,26 52,-27-80,27 54,0 26,-53 53,27 26,-27-53,0 1</inkml:trace>
  <inkml:trace contextRef="#ctx0" brushRef="#br0" timeOffset="303941.3845">17410 15928,'0'-27,"-27"-26,27 0,-53 53,53-26,-53 26,27 0,-27 0,-53 0,53 0,0 53,0-27,53 54,0-27,27-53,-1 0,27 0,0 0,26 0,-26 0,-26-27,-27 80,0-27,0 27,0 0,0 0,53 27,-53-28,0 1,0-26,0 26,0-27,-27 1,1-27,-1 0,-26 0,27 0,26-27,-53-52,53 52,0-26,0 27,0-27,27 27,25 26,1-80,27 80,-27-53</inkml:trace>
  <inkml:trace contextRef="#ctx0" brushRef="#br0" timeOffset="304502.4166">17515 16139,'0'53,"0"0,27-53,26 79,0-26,-27-53,-26 53,53-53,-53 27,27-27,-27 0,52-53,-52 0,0 0,0 0,0 0,-26 53,26 27,0-1,26 1,-26 25,53-25,0 26,-26-53,-1 0,27 0,-26 0,26-53,-1-26,28-80,-27-53,26-105,0 131,-26 28,-53 78,0 27,0 27,-26 26,-1 53,-25 79,-1-26,53 53,-53-53,53 52,0-25,0-1,0-53,26-26,27 0,-26 26,25-52,-25 26,26-53</inkml:trace>
  <inkml:trace contextRef="#ctx0" brushRef="#br0" timeOffset="305342.4646">19050 15875,'0'-27,"0"1,0-27,0 26,-26 27,-1-26,-52 26,26 0,26 0,1 53,-27-27,53 27,-26 27,26-54,0 1,0 25,26-52,53 27,-52-27,-1 0,27 0,-53 0,53 0,-53-53,0 0,0 27,27 26,-27 0,52 53,-25-27,-1 27,27-27,-26-26</inkml:trace>
  <inkml:trace contextRef="#ctx0" brushRef="#br0" timeOffset="305598.4792">19315 16086,'26'0,"-26"80,53-27,-53-80,53-26,0 0,-27 0,27 1,-26 25,-1 27</inkml:trace>
  <inkml:trace contextRef="#ctx0" brushRef="#br0" timeOffset="305852.4938">19870 16086,'0'0,"0"27,0 26,0-27,53 1,-26 26,26-27,-27-26,27 53,-27-53,1-53</inkml:trace>
  <inkml:trace contextRef="#ctx0" brushRef="#br0" timeOffset="306032.5041">20055 15663,'-52'26</inkml:trace>
  <inkml:trace contextRef="#ctx0" brushRef="#br0" timeOffset="306850.5506">20479 15319,'0'-26,"0"26,0 79,0 0,0 27,0 0,0 53,0 0,79 26,-79-106,80 0,-54-52,27-27,-27 0,1 0,26-27,-27-25,-26-28,80-26,-80 27,0 53,0-1,0 80,-27 0,27 0,0 0,0-27,0 27,27-53,-1 0,27-26,0-54,0 1,-27 0,27-1,-53 54,27 26,-27 0,0 79,0-52,0-1,0 27,-27 53,27 0,-26 26,26 0,0 27,-53-53,53-27,0-26,-53-53,53 26,-53-26,26 0,-25-26,-1-27,0 27,0-27,0 0</inkml:trace>
  <inkml:trace contextRef="#ctx0" brushRef="#br0" timeOffset="307188.5702">20346 15954,'-26'0,"26"-26,26 26,1 0,26 0,26 0,54 26,-1-26,27 0,-27 79,-53-79</inkml:trace>
  <inkml:trace contextRef="#ctx0" brushRef="#br0" timeOffset="308451.642">22410 16113,'0'0,"0"-27,0-52,0 53,-53 26,53-53,-26 53,26-27,-27 27,-52 0,26 0,27 27,26-1,-27 27,27 0,27 0,-1-53,1 0,25 0,-25 0,26 0,-53 0,53 0,-53-53,26 53,27 53,-53-27,27 27,-27-26,26 26,-26-27,53-26</inkml:trace>
  <inkml:trace contextRef="#ctx0" brushRef="#br0" timeOffset="308737.6584">22939 15610,'0'-26,"0"79,0-1,0 28,0-1,0 1,0 25,0-25,0-1,0-26,0 0,0-27</inkml:trace>
  <inkml:trace contextRef="#ctx0" brushRef="#br0" timeOffset="308932.67">22728 16033,'0'-26,"26"26,1 0,26-53,-1 53,28 0,26 0,-27 27,0-27,1 0</inkml:trace>
  <inkml:trace contextRef="#ctx0" brushRef="#br0" timeOffset="309765.7176">24130 15663,'0'-26,"79"26,1 0,-1 0,1 0,-28 0,1 0,-53 52,53-52,-53 27,0-1,0 27,-53-26,0 26,27-27,-27 27,53-26,-26-1,26 27,0-27,0 27,53-53,-1 53,28-53,-1 0,1 53,-1-53,-53 0</inkml:trace>
  <inkml:trace contextRef="#ctx0" brushRef="#br0" timeOffset="310059.7344">24262 15901,'27'0,"-1"0,1 0,26 0,26 0,27 0,26 0,-53 0,1 27,-1-27,1 0</inkml:trace>
  <inkml:trace contextRef="#ctx0" brushRef="#br0" timeOffset="310306.7485">25400 15928,'26'0,"-26"-27,80 27,-27 0,0 0,0 0,0 0,-53 53,-27 0</inkml:trace>
  <inkml:trace contextRef="#ctx0" brushRef="#br0" timeOffset="310466.7576">25374 16245,'79'0,"53"0,27-26,-27 26,27 0,-80 0</inkml:trace>
  <inkml:trace contextRef="#ctx0" brushRef="#br0" timeOffset="311206.8">27014 15875,'0'-53,"-26"53,-1 0,-26 0,27 53,-27-53,53 53,-27-27,27 27,0 0,27 0,26-53,26 53,-26-53,0 0,-27 0,27 0,-53-27,0 1,0-27,0 26,0-25,0 25,27 27,-27-53,0 0,-80 53,27 0,27 0,26 27,-26-27,-27 0,53 53</inkml:trace>
  <inkml:trace contextRef="#ctx0" brushRef="#br0" timeOffset="311481.8158">27887 16192,'27'0,"25"0,-52 53</inkml:trace>
</inkml:ink>
</file>

<file path=ppt/ink/ink4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56:35.475"/>
    </inkml:context>
    <inkml:brush xml:id="br0">
      <inkml:brushProperty name="width" value="0.05292" units="cm"/>
      <inkml:brushProperty name="height" value="0.05292" units="cm"/>
      <inkml:brushProperty name="color" value="#FF0000"/>
    </inkml:brush>
  </inkml:definitions>
  <inkml:trace contextRef="#ctx0" brushRef="#br0">1191 3598,'0'-26,"0"-1,0 27,0-53,-27 27,27-1,-53 27,27 0,-1 0,-26 53,53 0,-26-26,26 25,-79 1,79 0,-53 0,53 27,-53-54,53 1,0 25,0 1,0-26,0-1,26-26,27 53,-26-53,26 0,52 0,-25 0,-54 0,1-26</inkml:trace>
  <inkml:trace contextRef="#ctx0" brushRef="#br0" timeOffset="526.03">1270 4048,'-26'0,"-1"0,27 0,79 0,-79-27,0 1,0-27,0 27,0-1,-26 27,26 27,0-1,26-26,54 0,-27 0,0 0,0-53,0 27,-27-27,27 26,-53-26,-27 53,-52 53,53-26,26 26,0 26,53-79,-27 53,27-53,0 26,-27-26,-26 80,53-54,-53 27,-26 26,-1-26,-26-26,27 26,-27-53</inkml:trace>
  <inkml:trace contextRef="#ctx0" brushRef="#br0" timeOffset="963.0551">2249 3492,'-53'0,"53"0,0 53,-26 26,26-26,0 0,0 0,0 0,0 27,53-28,26 1,-26 27,26-27,1-53,25 0</inkml:trace>
  <inkml:trace contextRef="#ctx0" brushRef="#br0" timeOffset="1616.092">2990 2937,'0'-27,"0"27,0 79,0-26,0-26,0-1,53 54,-53-27,0 0,0-27</inkml:trace>
  <inkml:trace contextRef="#ctx0" brushRef="#br0" timeOffset="1946.1112">2619 3651,'0'-27,"53"27,-26-79,79 53,-1-27,54 0,26 0,1 0,25 0,-52 53,-27-53,-79 53,0 0,-53 27,0-1,-53-26</inkml:trace>
  <inkml:trace contextRef="#ctx0" brushRef="#br0" timeOffset="2642.1511">2858 3730,'0'-26,"0"-1,0 27,52 0,-25-53,26 53,-27 0,1 0,-27 27,0-1,0 27,0 0,0 27,-80-27,80-1,0-25,0 26,27-27,-1-26,27 0,0 0,26 0,-26 0,-26-53</inkml:trace>
  <inkml:trace contextRef="#ctx0" brushRef="#br0" timeOffset="2965.1695">2858 3889,'26'0,"27"-26,-27 26,1 0,26 0,26 0,-26 0,0 0,-27-53,27 53</inkml:trace>
  <inkml:trace contextRef="#ctx0" brushRef="#br0" timeOffset="3212.1837">3466 3810,'0'-27,"27"27,25 0,54-53,-53 27</inkml:trace>
  <inkml:trace contextRef="#ctx0" brushRef="#br0" timeOffset="3540.2025">3889 3466,'0'-27,"27"27,-1 0,1 0,-27 0,0 80,0-54,0 27,0-53,0 53,0-27,0 27,0-53,79 0,-26 0,-26 0,-1 0,27-26</inkml:trace>
  <inkml:trace contextRef="#ctx0" brushRef="#br0" timeOffset="3886.2223">4445 2963,'26'26,"-26"1,0 26,53 0,-53 53,0-27,0 0,0 1,0-1,-26 0,26-26,0 0,0 0</inkml:trace>
  <inkml:trace contextRef="#ctx0" brushRef="#br0" timeOffset="6017.3442">688 5027,'0'-27,"0"1,53-27,0 53,0 26,0 27,-53-26,0 26,0-27,0 1,0 26,-27-27,27 27,0 0,27-53,52 0,-26 0,0 0,0-27</inkml:trace>
  <inkml:trace contextRef="#ctx0" brushRef="#br0" timeOffset="6361.3638">767 5238,'0'-26,"27"26,26 0,0-26,0 26,26 0,-53-53,27 53,0 0,-26-27</inkml:trace>
  <inkml:trace contextRef="#ctx0" brushRef="#br0" timeOffset="6567.3756">1323 5106,'0'0,"26"0,27-53,-26 53,-1 0,27 0,-53 27,0 26</inkml:trace>
  <inkml:trace contextRef="#ctx0" brushRef="#br0" timeOffset="6694.3829">1508 5318,'80'0,"-28"-80,-25 80,26-26</inkml:trace>
  <inkml:trace contextRef="#ctx0" brushRef="#br0" timeOffset="7015.4013">1640 4974,'0'-53,"80"53,-54 0,1 53,-27 26,0-52,0-1,0 27,0-26,0-1,53-26,-27 0,1 0,25 0,1 0,0 0,0 0,0-53</inkml:trace>
  <inkml:trace contextRef="#ctx0" brushRef="#br0" timeOffset="7322.4188">2487 5159,'0'53,"0"-27,0 27,0-26,0-1,0-26,0 53</inkml:trace>
  <inkml:trace contextRef="#ctx0" brushRef="#br0" timeOffset="9655.5523">3122 4683,'0'-27,"0"1,27-27,-1 27,27 26,-53-53,79 53,-52 53,-27-1,0 28,0-1,0 1,0-1,-53 27,53-53,0-27,0 1,0 26,53-53,-27 0,27 0,0-27,0 27,-27 0,-26-26</inkml:trace>
  <inkml:trace contextRef="#ctx0" brushRef="#br0" timeOffset="9948.569">3201 5027,'0'0,"53"-53,-26 53,-1 0,27-27,0 27,-26 0,26 0</inkml:trace>
  <inkml:trace contextRef="#ctx0" brushRef="#br0" timeOffset="10158.581">3572 4921,'0'-53,"79"53,-52 0,-1 0,27-26</inkml:trace>
  <inkml:trace contextRef="#ctx0" brushRef="#br0" timeOffset="10465.5986">3836 4577,'0'-26,"27"26,-1 0,1 0,52 0,-52 26,-27 27,0-27,0 1,0 26,0-27,0-26,0 53,0 0,26-53,1 0,52 0,0 0,1-26,-54 26</inkml:trace>
  <inkml:trace contextRef="#ctx0" brushRef="#br0" timeOffset="10719.6131">4392 4603,'27'-52,"25"52,-52-27,80 27,-80 27</inkml:trace>
  <inkml:trace contextRef="#ctx0" brushRef="#br0" timeOffset="10878.6222">4471 4789,'0'0,"0"0,27 0,26 0,-27-53</inkml:trace>
  <inkml:trace contextRef="#ctx0" brushRef="#br0" timeOffset="11385.6512">4710 4365,'0'27,"0"26,0 0,0-27,26 27,-26-27,53 1,-27-27,27 0,0 0,-53 0,0-79,0 52,0-26,0 80,27-27,-27 79,26-79,-26 26,53-26,0 0,-27 0,-26-26,0-27,0 0,0 0,-26 0,26 27,-26 26,26-53,0 79</inkml:trace>
  <inkml:trace contextRef="#ctx0" brushRef="#br0" timeOffset="13679.7824">1958 5715,'53'0,"-53"26,53-26,0 0,26 27,-26-27,26 0,1 0,26 0,26 0,-26 0,52-53,1 53,-53-53,0 53,53-53,-1 53,1-80,-27 80,54-79,-1 26,-53 53,27-79,0 79,-27-80,-26 80,26-79,-53 79,1-53,-1 53,-26 0,0 0,-27 0,1 0,-27-26,0 26,-27 0</inkml:trace>
  <inkml:trace contextRef="#ctx0" brushRef="#br0" timeOffset="14642.8375">2461 5186,'0'-53,"-27"53,-26 0,53 26,-26-26,26 27,0 25</inkml:trace>
</inkml:ink>
</file>

<file path=ppt/ink/ink4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58:33.277"/>
    </inkml:context>
    <inkml:brush xml:id="br0">
      <inkml:brushProperty name="width" value="0.05292" units="cm"/>
      <inkml:brushProperty name="height" value="0.05292" units="cm"/>
      <inkml:brushProperty name="color" value="#FF0000"/>
    </inkml:brush>
  </inkml:definitions>
  <inkml:trace contextRef="#ctx0" brushRef="#br0">3545 13044,'0'0,"0"-53,0 26,0 1,0-27,0 26,0 1,-26-27,26 27,-26 26,26 0,-53 53,53-27,-53 27,0 53,26-27,-26 27,53-27,-79 1,79-1,0 0,0 1,26-1,1-26,52 0,-26 26,0-26,0 0,-53 0,27-53,-27 27,0-27</inkml:trace>
  <inkml:trace contextRef="#ctx0" brushRef="#br0" timeOffset="238.0134">3175 13546,'26'0,"27"0,27 0,26-53,-27 53,0-52,1 52,-1-53,27 0</inkml:trace>
  <inkml:trace contextRef="#ctx0" brushRef="#br0" timeOffset="502.0287">4207 13017,'0'0,"-27"27,27 26,-79-1,79 28,-26-27,26 0,0 0,0 0,0-27,26-26,53 53,1-53,26 0</inkml:trace>
  <inkml:trace contextRef="#ctx0" brushRef="#br0" timeOffset="727.0413">4815 13070,'-26'106,"0"-27,-27 27,53-26,-80-1,80-26,0 0,0 0</inkml:trace>
  <inkml:trace contextRef="#ctx0" brushRef="#br0" timeOffset="930.0532">4604 13414,'0'27,"53"-27,-27 0,1 0,52 0,-53 0,1 26,26-26,-27 0</inkml:trace>
  <inkml:trace contextRef="#ctx0" brushRef="#br0" timeOffset="1155.066">5027 13149,'53'27,"-53"52,26-26,-26 27,53-1,-53 0,0 27,0-26,0 25,0-52,-26-26</inkml:trace>
  <inkml:trace contextRef="#ctx0" brushRef="#br0" timeOffset="1388.0791">5398 13414,'52'0,"-25"-53,-1 53,27-53,0 53,0 0,26 0,-26 0,-53 53,0 0,-26 0</inkml:trace>
  <inkml:trace contextRef="#ctx0" brushRef="#br0" timeOffset="1508.0862">5662 13626,'106'0,"26"-53,-26 53,0-53,-27 53,-52 0</inkml:trace>
  <inkml:trace contextRef="#ctx0" brushRef="#br0" timeOffset="2070.1184">6562 13149,'0'27,"0"26,0 0,0 26,0-26,0 0,0 0,0 0,0-27,0 27,0-53,0-26,0-54,0 27,0 1,53-1,-53 26,26 27,-26 0,0 53,0-26,27 25,-27-25,0-1,52-26,-52 53,27-53,-1 0</inkml:trace>
  <inkml:trace contextRef="#ctx0" brushRef="#br0" timeOffset="2400.1372">6800 12726,'0'0,"0"27,0 26,0-27,0 0,0 27,0-53,26 0,27-53,-53 27,0 0,27 26,-27-53,0 106,0-27,0 0,0 27,0 0,79 27,-53-27,27-1</inkml:trace>
  <inkml:trace contextRef="#ctx0" brushRef="#br0" timeOffset="2759.1578">7858 13202,'27'0,"26"27,-53-1,0 27,0 0,0 27,0-1,0 0,-27-26,27 0</inkml:trace>
  <inkml:trace contextRef="#ctx0" brushRef="#br0" timeOffset="3825.2188">9737 12673,'0'-26,"0"-54,0 80,-53 0,0 0,53 53,-53-26,53 26,0 0,-53 52,53-25,0-1,0 27,26-27,-26 1,27-27,-27 0,0 0</inkml:trace>
  <inkml:trace contextRef="#ctx0" brushRef="#br0" timeOffset="4037.2309">9340 13149,'0'-26,"0"26,53 0,0-53,26 53,0 0,-26-26,27 26,-27 0</inkml:trace>
  <inkml:trace contextRef="#ctx0" brushRef="#br0" timeOffset="4238.2424">10213 12726,'0'0,"-53"53,53 0,-53 26,53-26,0 0,0 0,0 0,0-27,53-26,53 0</inkml:trace>
  <inkml:trace contextRef="#ctx0" brushRef="#br0" timeOffset="4485.2565">10769 12858,'0'27,"-53"26,26 0,27 0,0 0,53-53,0-27,-53-26,0 27,0-1,-26 27,26-53,-53 53,26 0</inkml:trace>
  <inkml:trace contextRef="#ctx0" brushRef="#br0" timeOffset="4679.2676">11192 12647,'0'26,"0"27,-27 0,27 26,-26 1,26-1,0 1,-53-1,53-26,0-27,0 27</inkml:trace>
  <inkml:trace contextRef="#ctx0" brushRef="#br0" timeOffset="4867.2782">11245 13044,'0'0,"53"0,0-53,0 53,-27 0,0 0</inkml:trace>
  <inkml:trace contextRef="#ctx0" brushRef="#br0" timeOffset="5019.2869">11430 13282,'0'-27,"79"27,-52 0,-27-53,26 53,54 0</inkml:trace>
  <inkml:trace contextRef="#ctx0" brushRef="#br0" timeOffset="5236.2995">12197 13017,'0'0,"0"0,0 53,0 0,27-53,-1 0,27 0,-53-26,53-27,-53 26,0-26,-26 53</inkml:trace>
  <inkml:trace contextRef="#ctx0" brushRef="#br0" timeOffset="5392.3084">12806 13202,'-53'27,"0"26,0-27,27 1,-27-27</inkml:trace>
  <inkml:trace contextRef="#ctx0" brushRef="#br0" timeOffset="6037.3453">14129 12620,'-27'0,"27"-26,-53 26,27 0,-27 0,0 53,27 53,-27-1,53 28,-53-27,53-1,0 28,0-27,0-27,26-26,-26 0</inkml:trace>
  <inkml:trace contextRef="#ctx0" brushRef="#br0" timeOffset="6211.3552">13679 13388,'79'-53,"1"0,-1 53,0-80,27 80,-26 0,-27-26</inkml:trace>
  <inkml:trace contextRef="#ctx0" brushRef="#br0" timeOffset="6402.3662">14631 12197,'0'0,"-52"79,-1 27,0-26,26-1</inkml:trace>
  <inkml:trace contextRef="#ctx0" brushRef="#br0" timeOffset="6652.3805">14975 12673,'0'0,"-26"27,-27 52,0 0,53 1,-53-1,53 1,0-1,0 0,0 1,27-80</inkml:trace>
  <inkml:trace contextRef="#ctx0" brushRef="#br0" timeOffset="7719.4415">15346 12806,'26'0,"27"0,-53 26,27 27,-27-27,0 1,0 26,0-27,-27 1,-26 26,53-80,53-26,-53 0,53 0,0-26,-53 53,53 26,-53-27,0 27,0 27,0 25,0-25,0-1,0 27,0-26,0-1,53 27</inkml:trace>
  <inkml:trace contextRef="#ctx0" brushRef="#br0" timeOffset="7911.4525">15822 12779,'0'27,"0"-1,0 27,0 0,0 26,0-26,0 0,-26 0,26-27</inkml:trace>
  <inkml:trace contextRef="#ctx0" brushRef="#br0" timeOffset="8116.4642">16113 12938,'27'-53,"26"53,-27-27,0 27,27 0,-26 0,26 0,-53 27,0 26</inkml:trace>
  <inkml:trace contextRef="#ctx0" brushRef="#br0" timeOffset="8236.471">16193 13123,'26'-26,"27"26,0 0,26 0,-52 0</inkml:trace>
  <inkml:trace contextRef="#ctx0" brushRef="#br0" timeOffset="8595.4916">16695 12726,'27'0,"-27"53,0 0,0 0,0 0,0-27,53 27,-27-53,27 0,-53-53,53 0,-53 27,0 52,0 27,0 0,0 0,0 26,0 1,0-27,0-27</inkml:trace>
  <inkml:trace contextRef="#ctx0" brushRef="#br0" timeOffset="8849.506">17568 12885,'0'26,"-53"54,1-27,-1 0,0 26,-27-53,54 27,26-26,-27-27,27 26</inkml:trace>
  <inkml:trace contextRef="#ctx0" brushRef="#br0" timeOffset="9034.5167">17224 13097,'27'0,"-1"0,54 26,-27 27,0-53,-27 53,0-53</inkml:trace>
  <inkml:trace contextRef="#ctx0" brushRef="#br0" timeOffset="9368.5358">17939 12647,'0'-53,"53"53,-53-27,26 27,27 0,-53 0,53 0,-53 53,0 27,-26-54,-1 1,27 26,27-53,-1 26,27-26,26 79,-52-52,-27-1,53 27,-53 0,-27 0,-26 26,0-79</inkml:trace>
  <inkml:trace contextRef="#ctx0" brushRef="#br0" timeOffset="9517.5443">18865 13255,'0'0,"-80"53,28-26,25 26,-26-53</inkml:trace>
  <inkml:trace contextRef="#ctx0" brushRef="#br0" timeOffset="10229.5849">20188 12382,'0'-53,"0"53,-80 27,27 52,27-26,26 26,-79 1,79 26,0-1,0-25,0-1,0-26,0 0,0 0,0-27,0 1,0-27</inkml:trace>
  <inkml:trace contextRef="#ctx0" brushRef="#br0" timeOffset="10417.5957">19791 13044,'79'-80,"-26"80,0 0,0 0,0 0,0 0,0 0</inkml:trace>
  <inkml:trace contextRef="#ctx0" brushRef="#br0" timeOffset="10635.6083">20796 12012,'0'0,"-26"26,26 1,-80 26,80 26,-52-26,52-27</inkml:trace>
  <inkml:trace contextRef="#ctx0" brushRef="#br0" timeOffset="10897.6233">21140 12356,'-26'26,"-1"1,1 26,-27-1,0 1,27 27,26-1,-53 27,53-27,0-26,26-26,27-27</inkml:trace>
  <inkml:trace contextRef="#ctx0" brushRef="#br0" timeOffset="11146.6375">21908 12753,'-27'26,"27"1,-53 25,53-25,53 26,-26-53,25 0,1 0,0-27,-26-26,-27 1,-53 52,0-53,0 53,27 0</inkml:trace>
  <inkml:trace contextRef="#ctx0" brushRef="#br0" timeOffset="11355.6495">22807 12488,'0'26,"0"54,-79 52,-1-52,54 25,-27-25,0-1,27 0,-27-52,26-1,1-26,-27 0</inkml:trace>
  <inkml:trace contextRef="#ctx0" brushRef="#br0" timeOffset="12103.6923">23336 12541,'0'-27,"0"27,53 27,-26-27,26 53,-27-27</inkml:trace>
  <inkml:trace contextRef="#ctx0" brushRef="#br0" timeOffset="12250.7007">23230 12938,'0'0,"53"0,27 0,-1 0,27 0</inkml:trace>
  <inkml:trace contextRef="#ctx0" brushRef="#br0" timeOffset="12487.7142">23971 12832,'0'53,"53"-53,-26 0,26 0,-27 0,-26-53,-26 53,-1-26,1 26</inkml:trace>
  <inkml:trace contextRef="#ctx0" brushRef="#br0" timeOffset="12642.7231">24739 13123,'-53'0,"0"0,0 106,0-80</inkml:trace>
  <inkml:trace contextRef="#ctx0" brushRef="#br0" timeOffset="13648.7806">25797 12435,'0'0,"0"-26,0 26,0-53,0 26,0 27,-27 0,-25 0,-28 27,27-27,0 106,53-80,-53 27,53 26,0 1,-53-1,53 0,0 27,27 27,-27-54,0-26,0 0</inkml:trace>
  <inkml:trace contextRef="#ctx0" brushRef="#br0" timeOffset="13859.7927">25453 12700,'26'0,"-26"0,80 0,26-53,-27 53,27-53,26 0</inkml:trace>
  <inkml:trace contextRef="#ctx0" brushRef="#br0" timeOffset="14061.8043">26485 12118,'0'26,"-27"1,1 25,-27-25,27 26,-27-53</inkml:trace>
  <inkml:trace contextRef="#ctx0" brushRef="#br0" timeOffset="14271.8163">26670 12144,'0'0,"0"53,-53 0,0-27</inkml:trace>
  <inkml:trace contextRef="#ctx0" brushRef="#br0" timeOffset="14863.85">27014 12303,'-26'26,"-27"27,-27 53,27-27,0 1,0 52,53-53,0 1,27-1,26 1,53-1,0-53,-1-26,28 0</inkml:trace>
  <inkml:trace contextRef="#ctx0" brushRef="#br0" timeOffset="15585.8914">27384 12567,'0'53,"0"0,0 0,0 27,-26-28,26 1,-27-26,27-1,0-52,27-1,26-52,-27 26,27-26,0-27,-53 53,27 26,-27 27,0 27,0 26,0-27,0 27,0-26,0-1,0 1,0-27</inkml:trace>
  <inkml:trace contextRef="#ctx0" brushRef="#br0" timeOffset="15808.9042">27834 12382,'0'0,"0"27,0 26,0 52,0-25,-26 26,26-27,-53 0,53 1,-80-27,80-27,0 27</inkml:trace>
  <inkml:trace contextRef="#ctx0" brushRef="#br0" timeOffset="16100.9209">28152 12806,'0'-27,"53"27,-27 0,53 0,-52 0,26 0,-53 27</inkml:trace>
  <inkml:trace contextRef="#ctx0" brushRef="#br0" timeOffset="16228.9282">28178 13176,'80'-27,"-1"27,-26 0,0 0</inkml:trace>
  <inkml:trace contextRef="#ctx0" brushRef="#br0" timeOffset="17321.9907">29078 12409,'0'53,"0"26,0 0,0 1,-53-1,53 0,0 1,0-27,0 0</inkml:trace>
  <inkml:trace contextRef="#ctx0" brushRef="#br0" timeOffset="17614.0074">29422 12567,'0'-26,"79"26,-52 0,-1 0,27 0,-53 0,0 26,0 27,-27-26,1 26,-27-27,27-26,26 53,0 0,0-53,79 0,0 0,1 26,26-26,-54 0</inkml:trace>
  <inkml:trace contextRef="#ctx0" brushRef="#br0" timeOffset="17793.0177">30163 12673,'-27'27,"1"-1,-27 27,0 26,0-26,0 0,26 0</inkml:trace>
  <inkml:trace contextRef="#ctx0" brushRef="#br0" timeOffset="18012.0301">29871 12726,'0'-53,"53"80,-26 26,-27-27,53 27,-53-27,106 27,-53-26,-1-27,1 0</inkml:trace>
  <inkml:trace contextRef="#ctx0" brushRef="#br0" timeOffset="18288.046">30692 12647,'26'-27,"1"27,26 0,-53 0,0 27,0 26,-27-53,27 79,-26-79,26 53,0-27,26 27,27-53,53 27,0-27,-80 0</inkml:trace>
  <inkml:trace contextRef="#ctx0" brushRef="#br0" timeOffset="19829.1341">5054 14631,'0'-53,"0"0,-27 0,1 53,-1 0,-26 27,27-1,-27 54,26-27,27 26,-79 0,79 1,-26 26,26-27,0 0,0 1,0-1,0 0,0-26,0-26</inkml:trace>
  <inkml:trace contextRef="#ctx0" brushRef="#br0" timeOffset="20056.1471">4445 15134,'53'0,"26"0,-26 0,0 0,27 0,-1 0,0 0,1 0,25-80,-52 80</inkml:trace>
  <inkml:trace contextRef="#ctx0" brushRef="#br0" timeOffset="20325.1625">5503 14367,'0'26,"0"0,0 1,-53 26,53-27,-52-26,52 80</inkml:trace>
  <inkml:trace contextRef="#ctx0" brushRef="#br0" timeOffset="20511.1731">5874 14340,'0'-53,"-27"133,27-54,-79 27,79 26,-53-79</inkml:trace>
  <inkml:trace contextRef="#ctx0" brushRef="#br0" timeOffset="20997.2009">6482 14578,'0'-26,"-26"26,-27 0,26 79,-25 1,-1 78,0-25,0-1,53-26,-53 0,53-27,0 0,0-52,53-27</inkml:trace>
  <inkml:trace contextRef="#ctx0" brushRef="#br0" timeOffset="21247.2152">6800 15002,'0'26,"-27"0,27 27,0 0,27-53,26 0,-27 0,27-53,-53 0,-26 27,-1-27,-26 53,0-53,27 53</inkml:trace>
  <inkml:trace contextRef="#ctx0" brushRef="#br0" timeOffset="21474.2282">7329 14658,'0'26,"-53"27,53 26,0 1,-26-1,26 27,0-27,0 1,0-1,0-26,0-27,0 27</inkml:trace>
  <inkml:trace contextRef="#ctx0" brushRef="#br0" timeOffset="21675.2394">7541 15028,'26'-26,"53"-27,-52 53,-1-53,54 53,-54 0,1 0,-27 0</inkml:trace>
  <inkml:trace contextRef="#ctx0" brushRef="#br0" timeOffset="21802.247">7858 15160,'159'-79,"-53"79,-53-53</inkml:trace>
  <inkml:trace contextRef="#ctx0" brushRef="#br0" timeOffset="22066.2621">8493 14869,'0'53,"0"27,27-80,78 0,-52 0,-53-53,-26 53,-27-53,27 53,-54-27</inkml:trace>
  <inkml:trace contextRef="#ctx0" brushRef="#br0" timeOffset="22247.2724">9260 15028,'0'79,"-26"-52,26-1,-53 54,53-27,0-27</inkml:trace>
  <inkml:trace contextRef="#ctx0" brushRef="#br0" timeOffset="23099.3211">11007 14499,'0'-27,"-27"27,-26 0,0 80,27-1,-53 53,26 1,0-54,53 0,-53 1,53 26,0-53,0-27</inkml:trace>
  <inkml:trace contextRef="#ctx0" brushRef="#br0" timeOffset="23296.3324">10504 15028,'26'0,"1"-53,26 53,26-53,-26 53,-26 0,-1 0,27 0</inkml:trace>
  <inkml:trace contextRef="#ctx0" brushRef="#br0" timeOffset="23587.3491">11324 14155,'0'0,"-79"26,79 1,0 26,-27-53,27 26</inkml:trace>
  <inkml:trace contextRef="#ctx0" brushRef="#br0" timeOffset="23776.3595">11456 14155,'0'0,"-52"53,52 0,0-27</inkml:trace>
  <inkml:trace contextRef="#ctx0" brushRef="#br0" timeOffset="23955.3701">11642 14208,'0'26,"-53"54,26-27,1-27,26 0,-80 54</inkml:trace>
  <inkml:trace contextRef="#ctx0" brushRef="#br0" timeOffset="24638.4091">12250 14234,'0'0,"-53"0,27 80,-54-27,54 26,-27 27,0 0,53-27,0 27,0 26,0-53,0-26,53 0,0-53,26 27</inkml:trace>
  <inkml:trace contextRef="#ctx0" brushRef="#br0" timeOffset="24837.4206">12806 14552,'0'53,"-80"53,-25-1,52-25,-27 26,27-27,53-53</inkml:trace>
  <inkml:trace contextRef="#ctx0" brushRef="#br0" timeOffset="25028.4315">12462 14869,'0'27,"53"-27,-27 26,27-26,0 53,0-53,0 53,0-53</inkml:trace>
  <inkml:trace contextRef="#ctx0" brushRef="#br0" timeOffset="25275.4456">13044 14631,'26'53,"-26"0,0 0,0 26,0 1,0-1,0 27,0 0,0-27,0-26,0-27,-26-26</inkml:trace>
  <inkml:trace contextRef="#ctx0" brushRef="#br0" timeOffset="25479.4573">13494 15028,'53'0,"-27"-79,54 79,-54-27,27 27,0 0,-27 0,-26 53,-26-26</inkml:trace>
  <inkml:trace contextRef="#ctx0" brushRef="#br0" timeOffset="26287.5035">13520 15372,'-26'0,"79"0,0 0,26 0,0 0,1-53</inkml:trace>
  <inkml:trace contextRef="#ctx0" brushRef="#br0" timeOffset="26631.5232">14288 14711,'52'0,"1"0,0 0,0 26,-53 27,0 0,-26 26,-27-26,0-26,79 25,1-52,26 0,79 0,0 0,27-26,-27-27</inkml:trace>
  <inkml:trace contextRef="#ctx0" brushRef="#br0" timeOffset="27015.5452">15187 14578,'0'27,"0"-1,0 1,0-1,0 27,0-27,0 1,53-27,-27 0,1 0,26-27,-27 1,-26-27,80 27,-80-1,0-26,0 80,0 52,0-52,0 25,0-25,0 26,0-27,0 1,26-27</inkml:trace>
  <inkml:trace contextRef="#ctx0" brushRef="#br0" timeOffset="27197.5556">15901 14578,'-52'27,"-1"52,0-26,0 26,0 1,53-54,-53-26</inkml:trace>
  <inkml:trace contextRef="#ctx0" brushRef="#br0" timeOffset="27381.5661">15610 14631,'0'0,"53"0,-26 27,26-27,-27 53,1-53,26 0</inkml:trace>
  <inkml:trace contextRef="#ctx0" brushRef="#br0" timeOffset="27539.5751">16166 14896,'53'53,"-53"-27,0 1,-53 52,27-79</inkml:trace>
  <inkml:trace contextRef="#ctx0" brushRef="#br0" timeOffset="29769.7027">15796 14711,'0'0,"0"0,0 26,26-26,27 0,-53 26,53-26,-53 27,79-27,-52 0</inkml:trace>
  <inkml:trace contextRef="#ctx0" brushRef="#br0" timeOffset="31094.7785">18441 14446,'0'-53,"0"27,-26-27,0 53,-80 26,79 53,-26 1,0 52,53-52,-52-1,52 0,-53 1,53-1,0-53,0 1,0-1,26-26</inkml:trace>
  <inkml:trace contextRef="#ctx0" brushRef="#br0" timeOffset="31283.7893">18018 14843,'53'-53,"0"53,-27-53,1 53,26 0,-27 26,1-26</inkml:trace>
  <inkml:trace contextRef="#ctx0" brushRef="#br0" timeOffset="31883.8236">18283 13864,'0'-53,"0"53,0 53,-53-27,53 27,-80-26,80-1</inkml:trace>
  <inkml:trace contextRef="#ctx0" brushRef="#br0" timeOffset="32093.8356">18441 13758,'-52'53,"52"0,-27-53,27 53</inkml:trace>
  <inkml:trace contextRef="#ctx0" brushRef="#br0" timeOffset="32273.8459">18547 13864,'0'0,"-53"26,27 27,26 27,-27-80</inkml:trace>
  <inkml:trace contextRef="#ctx0" brushRef="#br0" timeOffset="32573.8631">18997 14049,'0'27,"0"-1,0 0,-53 54,53-27,-53 0,53 0,-53 26,53-26,-53 0,53 26,0-26,0-26,27-27</inkml:trace>
  <inkml:trace contextRef="#ctx0" brushRef="#br0" timeOffset="32859.8794">19209 14446,'-27'0,"27"53,-26 0,26-27,0 27,0-53,0 27,79-27,-52 0,26-27,-27-52,-26 26,0 0,0 0,0 27,-53 26,53-27,-53 27,0 0</inkml:trace>
  <inkml:trace contextRef="#ctx0" brushRef="#br0" timeOffset="33082.8922">19791 14181,'0'27,"-27"-1,27 27,-53 27,53-1,-52 0,52 27,-53 0,53-27,-53 1,53-27,-53 0</inkml:trace>
  <inkml:trace contextRef="#ctx0" brushRef="#br0" timeOffset="33353.9076">20029 14525,'26'0,"-26"-26,80 26,-54 0,1 0,26 0,-53 53,0-27</inkml:trace>
  <inkml:trace contextRef="#ctx0" brushRef="#br0" timeOffset="33476.9147">20082 14816,'79'0,"-26"0,0 0,26 0,-52 0</inkml:trace>
  <inkml:trace contextRef="#ctx0" brushRef="#br0" timeOffset="33990.9441">21325 14446,'-26'0,"-53"0,26 53,0-27,0 27,53 0,-27-26,27 26,53-53,-26 0,26 0,26-27,-52 1,-27-27,0 26,0 1,0-27,0 26,-80 27,80 53</inkml:trace>
  <inkml:trace contextRef="#ctx0" brushRef="#br0" timeOffset="34155.9536">21934 14711,'0'52,"-53"1,53 27,-79-1,26-52</inkml:trace>
  <inkml:trace contextRef="#ctx0" brushRef="#br0" timeOffset="34935.9982">23892 14525,'0'-26,"0"-27,-79 0,52 53,-26 0,-26 0,26 53,0 0,0 53,53-27,-53 0,53 27,0-26,0-1,0 0,0-26,0 27,0-54,0 27,0-26</inkml:trace>
  <inkml:trace contextRef="#ctx0" brushRef="#br0" timeOffset="35132.0093">23283 15134,'53'-53,"27"26,-27 27,-1 0,28 0,-1 0,27 0,-79 0</inkml:trace>
  <inkml:trace contextRef="#ctx0" brushRef="#br0" timeOffset="36001.0591">23283 13705,'27'-26,"-27"52,0 1,0 25,0 1,53 27,-53-27,0 0,26 0,27-1,-26-52</inkml:trace>
  <inkml:trace contextRef="#ctx0" brushRef="#br0" timeOffset="36279.075">23495 13890,'53'27,"-53"26,26-53,1 0,26 0,-53-27,0-26,0 0,0 27,26 26,27 0</inkml:trace>
  <inkml:trace contextRef="#ctx0" brushRef="#br0" timeOffset="36466.0856">23945 13758,'53'0,"-27"0,-26 53,0 0,0 26,-26 27,-27-27,-27 27,-25-53,25 0,27-53</inkml:trace>
  <inkml:trace contextRef="#ctx0" brushRef="#br0" timeOffset="36782.1038">23072 13943,'0'-26,"-27"26,27 0,-26 79,26-52,0-1,0 27,0-27,26 27,1-26,26-1,-27-26,1 0</inkml:trace>
  <inkml:trace contextRef="#ctx0" brushRef="#br0" timeOffset="36953.1135">23363 13361,'-27'0,"27"0,0 27</inkml:trace>
  <inkml:trace contextRef="#ctx0" brushRef="#br0" timeOffset="37725.1576">24342 14446,'0'-53,"-27"53,-52 26,52 27,-26 0,1 27,52-1,-53 27,53-27,0 1,0-27,0-1,0-25,53-27,-1 79,28-79,-1 0,54 0</inkml:trace>
  <inkml:trace contextRef="#ctx0" brushRef="#br0" timeOffset="38101.1792">24897 14446,'-132'53,"79"0,-26 26,26 27,26-53,27 0,-79 26,79-52,0-1</inkml:trace>
  <inkml:trace contextRef="#ctx0" brushRef="#br0" timeOffset="38319.1913">24500 14763,'27'0,"26"0,0 27,-27-27,27 53,0-53,26 53,-26-53</inkml:trace>
  <inkml:trace contextRef="#ctx0" brushRef="#br0" timeOffset="38573.2062">25056 14419,'0'27,"0"-1,0 27,0 0,0 27,-53 25,53-52,-79 27,79-27,0 0,0-1</inkml:trace>
  <inkml:trace contextRef="#ctx0" brushRef="#br0" timeOffset="38775.2178">25294 14684,'53'-26,"0"26,-27-27,1 27,26 0,0 0,-53 53</inkml:trace>
  <inkml:trace contextRef="#ctx0" brushRef="#br0" timeOffset="38919.2256">25400 14922,'0'-26,"53"26,0 0,-27-27,1 27,52 0</inkml:trace>
  <inkml:trace contextRef="#ctx0" brushRef="#br0" timeOffset="39765.2743">26167 14367,'27'-53,"-1"53,27 26,-53 27,0-27,0 27,0-26,0 26,-53-27,53 27,0 0,27-53,-1 27,27-27,53 0,-53 0,0 0,-27 0,-26 0</inkml:trace>
  <inkml:trace contextRef="#ctx0" brushRef="#br0" timeOffset="40124.2945">26617 14340,'0'27,"-26"52,26-26,0 0,-53 0,53 0,0-27,26 1,27-27,0 0,-27-53,1 26,-27 1,79-27,-79 26,0 1,0 52,0 1,0 26,0 0,0 52,0-25,0-27,0 26,27-26</inkml:trace>
  <inkml:trace contextRef="#ctx0" brushRef="#br0" timeOffset="40283.304">27120 15134,'0'26,"0"27,0-26,0 26,-53-53</inkml:trace>
  <inkml:trace contextRef="#ctx0" brushRef="#br0" timeOffset="42023.4036">28152 14340,'0'-26,"0"-27,-27 0,1 53,-27 0,0 26,26 27,27 0,-79 26,79 1,0 26,0-27,0 0,0 1,0-1,0 1,0-28,27 1,-27-26</inkml:trace>
  <inkml:trace contextRef="#ctx0" brushRef="#br0" timeOffset="42211.4143">27808 14790,'26'0,"54"0,-28 0,28 0,-27 0,0 0,0 0</inkml:trace>
  <inkml:trace contextRef="#ctx0" brushRef="#br0" timeOffset="42631.4383">27675 13546,'0'27,"0"-1,53 27,-53 0,0-26,0-1,0 53,27-26</inkml:trace>
  <inkml:trace contextRef="#ctx0" brushRef="#br0" timeOffset="42940.456">27887 13732,'53'0,"-53"26,26 27,-26-27,53-26,-26 0,-27-53,0 1,0-1,53 0,-53-27,0 54,26 52,-26 1</inkml:trace>
  <inkml:trace contextRef="#ctx0" brushRef="#br0" timeOffset="43095.4649">28390 13679,'-27'0,"1"105,-27-25,27-1,-54 1,-26-27</inkml:trace>
  <inkml:trace contextRef="#ctx0" brushRef="#br0" timeOffset="43343.479">27358 13732,'-27'26,"27"0,0 1,-52 26,52-27,0 27,0-26,0-1,26 27,0-53,27 27,27-27</inkml:trace>
  <inkml:trace contextRef="#ctx0" brushRef="#br0" timeOffset="43501.4881">27702 13282</inkml:trace>
  <inkml:trace contextRef="#ctx0" brushRef="#br0" timeOffset="44175.5266">28469 14076,'-26'26,"26"27,-27 0,27 0,-53 26,53 27,-26-27,26 1,0-27,0 0,0 26,53-26,0-53,26 26,0-26</inkml:trace>
  <inkml:trace contextRef="#ctx0" brushRef="#br0" timeOffset="44415.5404">28866 14631,'0'-26,"0"52,0 27,27-53,25 53,-25-53,-1 0,-26-26,0-27,-26 26,-27-26,27 27,-27-27,53 0</inkml:trace>
  <inkml:trace contextRef="#ctx0" brushRef="#br0" timeOffset="44672.5551">29369 14208,'0'0,"0"53,0 0,0 26,0 0,0 27,0-26,0-1,-53 0,0 1,26-1,-52-26,53 0,-1-53</inkml:trace>
  <inkml:trace contextRef="#ctx0" brushRef="#br0" timeOffset="45772.618">29739 14499,'0'-27,"27"27,-1 0,1 0,25 0,-25 0,26 0,0 27,-27-27,27 0,0 0,26 0,1 0,26 0,-1-80</inkml:trace>
  <inkml:trace contextRef="#ctx0" brushRef="#br0" timeOffset="46056.6343">29607 14843,'79'0,"-52"0,26 0,0 0,26 0,0 26,27-26,-26 0,52 53,-53-53,-26 0,-26 0</inkml:trace>
  <inkml:trace contextRef="#ctx0" brushRef="#br0" timeOffset="46335.6502">30242 14234,'-27'27,"27"52,-52 0,52-26,-27 0,27 27,-53 26,53-27,0-26,0 0,0 0,0 0,80-53</inkml:trace>
  <inkml:trace contextRef="#ctx0" brushRef="#br0" timeOffset="46596.6648">30824 14816,'0'27,"0"26,79-53,-26 0,-26 0,-1 0,-26-27,0-26,-53 27,0 26,27-53,-27 53</inkml:trace>
  <inkml:trace contextRef="#ctx0" brushRef="#br0" timeOffset="46793.6763">31724 14949,'52'26,"-52"27,-26-53</inkml:trace>
  <inkml:trace contextRef="#ctx0" brushRef="#br0" timeOffset="47063.6915">29501 15716,'79'0,"1"0,52-53,106 53,-26 0,0 0,-1 0,-52 0,-53 0</inkml:trace>
  <inkml:trace contextRef="#ctx0" brushRef="#br0" timeOffset="47475.7152">30930 14949,'0'0,"0"0</inkml:trace>
  <inkml:trace contextRef="#ctx0" brushRef="#br0" timeOffset="52320.9926">7488 12514,'-27'0,"1"-52,-27 52,53-27,-79 27,52 0,1-53,-27 53,26-26,1 26,-27-53,26 53,-52-27,26 27,0-53,0 53,0-26,-52 26,25-53,1 53,-27-53,0 53,-26-26,26 26,-53 0,0-53,27 53,0 0,0-53,-27 53,0 0,27 0,-27 0,27 0,-27 0,27 0,-27 0,27 0,-54 0,28 0,52 0,-53 0,0 26,54-26,-28 0,-25 0,52 0,-27 53,28-53,25 27,1-27,-27 53,53-53,0 26,27-26,-27 53,26-53,-26 53,27-53,-27 53,27-53,-1 79,-26-79,53 53,-53-53,53 53,0 0,-26 0,26-27,0 1,0 26,0-27,0 27,0 0,0 26,0 1,53-27,-53 0,26 26,-26-26,53 0,-53 0,53 26,0-26,-27 0,27 0,-26 26,52-52,-26 26,26-27,1 27,-1 0,1-27,-28-26,54 80,-26-80,-1 26,0-26,1 0,-1 53,1-53,-1 0,27 53,-27-53,-26 0,26 26,-26-26,27 0,52 0,-26 0,-27 0,1 0,-1 0,27 0,-27 0,1 0,-1 0,0 0,-26 0,0 0,0 0,0 0,26 0,-26 0,0 0,0 0,0 0,0 0,26 0,-26 0,0 0,0 0,0 0,26 0,-26 0,27 0,-1-52,0 52,1 0,26-53,-27 53,0 0,-26-27,0 27,0 0,26-53,-26 53,0 0,0-26,0 26,53-53,-53 53,0 0,0-27,26 27,-52-53,25 53,1-26,-26 26,-1-53,27 53,-26-26,26 26,-27-53,1 53,-27-27,52 27,-52-26,0-27,53 53,-53-27,0-25,27-1,-27 26,53 1,-53-27,26 53,-26-80,0 27,0 1,0 25,0-26,0 0,0 0,0 27,0-27,0 27,0-1,0-52,0 52,0-26,0 0,0 0,0 1,0 25,0 27</inkml:trace>
  <inkml:trace contextRef="#ctx0" brushRef="#br0" timeOffset="63440.6286">28416 11324,'27'0,"-1"26,27-26,0 0,26 0,-26 0,-26 0,26 0,0 0,0 0,26 0,0 0,-26 0,27 0,-1 0,0 0,1 0,-1-53,0 53,1 0,-27 0,0 0,26 0,-26 0,0 0,26 0,-26-53,27 53,-28 0,1 0,0-26,0 26,27 0,-1 0,-26 0,26 0,-26 0,27 0,-1 0,0 0,-26 0,27 0,-28 0,1 0,0 0,27 0,-1 0,0 0,-26 0,0 0,0 0,0 0,0 0,0 0,-27 0,1 0,26 0,-27 0</inkml:trace>
</inkml:ink>
</file>

<file path=ppt/ink/ink4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07:26.042"/>
    </inkml:context>
    <inkml:brush xml:id="br0">
      <inkml:brushProperty name="width" value="0.05292" units="cm"/>
      <inkml:brushProperty name="height" value="0.05292" units="cm"/>
      <inkml:brushProperty name="color" value="#FF0000"/>
    </inkml:brush>
  </inkml:definitions>
  <inkml:trace contextRef="#ctx0" brushRef="#br0">4366 11297,'0'-53,"0"27,0 0,-27 26,1 0,-27 0,-53 52,106 1,-53 53,53-26,0-27,-53 26,53 0,0 27,0-53,0 26,0-52,0-1,0 27,0-26,0-1,0 27,0 0,0-27</inkml:trace>
  <inkml:trace contextRef="#ctx0" brushRef="#br0" timeOffset="262.015">3942 11800,'27'0,"26"0,53 0,-27 0,0 0,1 0,-27 0</inkml:trace>
  <inkml:trace contextRef="#ctx0" brushRef="#br0" timeOffset="570.0323">4842 11377,'0'0,"-53"0,-26 53,52 26,27-26,-79 0,79 26,0 1,0-1,26-26,1-27,26 27,-27-53,1 0</inkml:trace>
  <inkml:trace contextRef="#ctx0" brushRef="#br0" timeOffset="950.0544">4815 11615,'0'-27,"53"27,-26 0,-1 0,27 0,-53 0,53 0,-53 80,0-54,0 54,0-27,-26-1,26 1,-53-53,53 53,0-26,26-27,1 0,26 0,-27 0,53 0,-52 0,-27 0</inkml:trace>
  <inkml:trace contextRef="#ctx0" brushRef="#br0" timeOffset="1183.0677">4815 11827,'0'0,"53"0,0 0,-26 0,-1 0,27 0,-26 0,-1 0,27 0</inkml:trace>
  <inkml:trace contextRef="#ctx0" brushRef="#br0" timeOffset="1401.08">5292 11588,'0'53,"0"0,53-26,-53-1,26 54,-26-28,0 1,0 0,0 0,0 27,-53-54,27-26</inkml:trace>
  <inkml:trace contextRef="#ctx0" brushRef="#br0" timeOffset="1621.0927">5741 11827,'53'-53,"-26"53,-1 0,27 0,-53 26,0 27,0-27</inkml:trace>
  <inkml:trace contextRef="#ctx0" brushRef="#br0" timeOffset="1747.1">5874 12038,'26'0,"27"0,-53 27,27-27</inkml:trace>
  <inkml:trace contextRef="#ctx0" brushRef="#br0" timeOffset="3064.1753">6668 11483,'0'-27,"26"27,27 0,-27 0,1 0,26 0,-27 0,1 0,-27 0,0 53,0-26,0 25,-53 28,53-27,-53 0,53 0,0-1,0-25,0 26,26-53,27 0,0 53,0-53,26 0,-52 0</inkml:trace>
  <inkml:trace contextRef="#ctx0" brushRef="#br0" timeOffset="3320.1899">6668 11747,'52'0,"1"0,0 0,27 0,-1 0,0 0,1 0,-54 0</inkml:trace>
  <inkml:trace contextRef="#ctx0" brushRef="#br0" timeOffset="4769.2728">7805 11244,'0'0,"0"53,-79 27,79-1,-53 27,53 53,-53 26,53 0,0-105,0-1,53-26,0 0,0-53,0 0</inkml:trace>
  <inkml:trace contextRef="#ctx0" brushRef="#br0" timeOffset="5306.3035">8123 11641,'26'-53,"27"53,-26 0,25 0,-25 0,26 53,-53-26,0-1,0 27,-27 27,27-54,-26-26,26 53,0 0,26 0,27-53,-26 0,26 0,0 26,-27-26</inkml:trace>
  <inkml:trace contextRef="#ctx0" brushRef="#br0" timeOffset="5541.317">8149 11906,'27'0,"-1"0,1 0,25 0,-25 0,26 0,0-53,26 53</inkml:trace>
  <inkml:trace contextRef="#ctx0" brushRef="#br0" timeOffset="5854.3349">8784 11403,'27'0,"-1"0,-26 27,0-1,0 27,0-26,0-1,-53 27,53-27,27-26,-1 0,1 0,52 0,-26 0,0 0</inkml:trace>
  <inkml:trace contextRef="#ctx0" brushRef="#br0" timeOffset="6170.353">9181 11959,'0'-27,"53"27,-27-26,1 26,26 0,-27 0,1 0,26 0,-27 0</inkml:trace>
  <inkml:trace contextRef="#ctx0" brushRef="#br0" timeOffset="7070.4044">9737 11324,'0'-27,"53"27,-27-26,27 26,0 0,-27 26,-26 1,0 26,0-27,0 1,0 26,-53-27,53 27,0 0,53-27,0-26,0 0,0 0,0 0,0 0</inkml:trace>
  <inkml:trace contextRef="#ctx0" brushRef="#br0" timeOffset="7332.4194">9790 11562,'0'-26,"26"26,27 0,0 0,0-53,26 53,-26 0,-26 0,-1 0</inkml:trace>
  <inkml:trace contextRef="#ctx0" brushRef="#br0" timeOffset="7633.4366">10478 11192,'0'26,"-27"27,27 0,0 0,0-27,0 1,27-27,25 53,1-53,-26 0,-1 0,-26-27,0 1,-26 26,26-27,-80 27,54 0,-27 0</inkml:trace>
  <inkml:trace contextRef="#ctx0" brushRef="#br0" timeOffset="8481.4849">9790 11906,'26'0,"1"0,25 0,54-53,27 53,25-53,1 53,-53-53,-27 53,1 0,-1 0,-53 0,-26 0,0 53,0-26</inkml:trace>
  <inkml:trace contextRef="#ctx0" brushRef="#br0" timeOffset="8991.5143">10028 12012,'53'0,"-27"0,1-27,25 27,-25 0,-1 0,-26 27,0 26,0-53,0 26,-26-26,26 53,53-53,-27 0,1 0,-27 27,53-27,-53 26,-27 27,1 0,26-27</inkml:trace>
  <inkml:trace contextRef="#ctx0" brushRef="#br0" timeOffset="9176.5249">10689 12038,'0'27,"0"-1,0 27,0 0,-26 26,26-26</inkml:trace>
  <inkml:trace contextRef="#ctx0" brushRef="#br0" timeOffset="9320.5331">10663 12435,'53'0,"-53"0,-27 27</inkml:trace>
  <inkml:trace contextRef="#ctx0" brushRef="#br0" timeOffset="10190.5829">11271 11906,'0'-27,"27"27,26 0,-27 0,27 0,0 0,26 0,-52 0,-1 0,27 0</inkml:trace>
  <inkml:trace contextRef="#ctx0" brushRef="#br0" timeOffset="10431.5967">11509 11694,'-26'0,"26"0,0 53,0 0,0 0,0 0,0 26,0 1,0-27</inkml:trace>
  <inkml:trace contextRef="#ctx0" brushRef="#br0" timeOffset="11292.6459">12303 11430,'0'-53,"0"26,80 27,-54 0,27 0,-27 0,27 0,-26 0,-27 80,0-27,-27-27,-26 27,27-27,26 1,-53 26,53 0,0-27,53-26,26 0,-26 0,27 0,-54 0,0 0</inkml:trace>
  <inkml:trace contextRef="#ctx0" brushRef="#br0" timeOffset="11546.6605">12224 11588,'0'-26,"26"26,27 0,0 0,0 0,0 0,0 0,26 0,-26 0</inkml:trace>
  <inkml:trace contextRef="#ctx0" brushRef="#br0" timeOffset="11944.6832">12965 11139,'-27'0,"27"0,-53 26,53 27,0-27,0 27,0-26,0 52,0-52</inkml:trace>
  <inkml:trace contextRef="#ctx0" brushRef="#br0" timeOffset="12253.7009">13256 11271,'0'26,"0"27,0-26,0 26,53 0,-1-53,-25 0,-27-27,0-26,0 27,0 26,0-53,-53 53,0 0,0 0,27 0,-1 0</inkml:trace>
  <inkml:trace contextRef="#ctx0" brushRef="#br0" timeOffset="13205.7554">12197 11932,'27'0,"26"0,0 0,26 0,27-26,26 26,-26 0,0 0,-27 0,1 0,-1 26,-79 54</inkml:trace>
  <inkml:trace contextRef="#ctx0" brushRef="#br0" timeOffset="13609.7785">12383 12091,'0'27,"0"-1,52 1,1 25,0-25,-53 26,0-27,0 27,-53-53,27 27,-1-27</inkml:trace>
  <inkml:trace contextRef="#ctx0" brushRef="#br0" timeOffset="13825.7908">12409 12171,'0'-53,"26"53,1 0,52 0,-52 0,-1 0,-26 26</inkml:trace>
  <inkml:trace contextRef="#ctx0" brushRef="#br0" timeOffset="14022.8021">12965 12091,'0'53,"0"-26,-27 52,27 0,-26 1,26-54</inkml:trace>
  <inkml:trace contextRef="#ctx0" brushRef="#br0" timeOffset="14172.8107">13044 12594</inkml:trace>
  <inkml:trace contextRef="#ctx0" brushRef="#br0" timeOffset="15050.8608">13600 12012,'0'0,"26"0,27 0,-27 0,1 0,26 0,-53 0,53 0</inkml:trace>
  <inkml:trace contextRef="#ctx0" brushRef="#br0" timeOffset="15896.9093">14420 11588,'53'0,"-27"0,27 27,-26-27,-1 0,27 26,-27 27,-26-26,0 26,-26 0,-1-53,27 52,-79-52,79 27,0-1,27 54,-1-80,27 26,26-26,-26 0,0 53,-26-53</inkml:trace>
  <inkml:trace contextRef="#ctx0" brushRef="#br0" timeOffset="16147.9236">14420 11853,'26'-53,"1"53,26 0,0 0,-1 0,1 27,0-27,0 0,-26 0</inkml:trace>
  <inkml:trace contextRef="#ctx0" brushRef="#br0" timeOffset="16531.9456">14870 11244,'0'27,"0"26,0 26,0-26,0 0,0 0,0-27</inkml:trace>
  <inkml:trace contextRef="#ctx0" brushRef="#br0" timeOffset="16850.9639">15028 11271,'27'0,"-1"0,-26 26,53-26,-53 53,0 0,-26-53,26 27,0 26,26-53,1 0,26 0,-1 26,28-26,-54 0</inkml:trace>
  <inkml:trace contextRef="#ctx0" brushRef="#br0" timeOffset="17622.008">14367 12118,'26'0,"1"0,26 0,53 0,52 0,-25 0,25 0,-52 0,-26 0,-28 0,1 0,-26 0,-27 0,0 0</inkml:trace>
  <inkml:trace contextRef="#ctx0" brushRef="#br0" timeOffset="18012.0303">14552 12250,'53'0,"-27"0,27 0,0 0,0 0,0 0,-53-53,53 53,-53 53,0-53,0 53,-53-53,53 53,0-27,0 27,0-26</inkml:trace>
  <inkml:trace contextRef="#ctx0" brushRef="#br0" timeOffset="18215.0419">15055 12329,'0'0,"0"53,0 27,0-28,0-52</inkml:trace>
  <inkml:trace contextRef="#ctx0" brushRef="#br0" timeOffset="18386.0517">15240 12700,'0'0,"26"0,-26 0</inkml:trace>
  <inkml:trace contextRef="#ctx0" brushRef="#br0" timeOffset="19145.0951">15505 12223,'26'0,"1"0,25 0,1 0,53 0,-26 0,-1 0,-26 0,-27 0</inkml:trace>
  <inkml:trace contextRef="#ctx0" brushRef="#br0" timeOffset="19346.1066">15822 12118,'0'0,"0"26,0 53,0-26,0 0,0 0,0 27,0-54</inkml:trace>
  <inkml:trace contextRef="#ctx0" brushRef="#br0" timeOffset="19543.1178">16325 12329,'26'0,"1"0</inkml:trace>
  <inkml:trace contextRef="#ctx0" brushRef="#br0" timeOffset="19736.1289">16669 12250,'26'0,"27"0</inkml:trace>
  <inkml:trace contextRef="#ctx0" brushRef="#br0" timeOffset="19964.1419">17119 12250,'52'0,"-52"0,27 0,-1 0,27 53</inkml:trace>
  <inkml:trace contextRef="#ctx0" brushRef="#br0" timeOffset="20104.1498">17489 12276,'53'-26,"-27"26</inkml:trace>
  <inkml:trace contextRef="#ctx0" brushRef="#br0" timeOffset="20481.1714">18098 11827,'0'26,"0"27,0-27,26 27,-26 0,53 27,-53-27,0-1,0 1,-27 27,-25-27,25-27,-26-26</inkml:trace>
  <inkml:trace contextRef="#ctx0" brushRef="#br0" timeOffset="22428.2829">19235 12038,'27'-26,"-1"26,27 0,-53 26</inkml:trace>
  <inkml:trace contextRef="#ctx0" brushRef="#br0" timeOffset="22586.2919">19235 12303,'27'0,"-1"0,1 0,26 0</inkml:trace>
  <inkml:trace contextRef="#ctx0" brushRef="#br0" timeOffset="23780.3602">20452 11721,'0'0,"0"-27,53 27,0 0,0 0,0 0,0 0,0 0,0 0,-53 27,0-1,0 27,0-26,0-1,-27 27,1-53,26 53,-27-53,27 26,0 1,0-27,53 53,0-53,27 0,25 53,-52-53,-26 0,-27 26</inkml:trace>
  <inkml:trace contextRef="#ctx0" brushRef="#br0" timeOffset="24026.3743">20638 11906,'26'0,"27"0,-27 0,27 0,0 0,27 0,-1 0,0 0,-26 0</inkml:trace>
  <inkml:trace contextRef="#ctx0" brushRef="#br0" timeOffset="24463.3991">21590 11430,'26'0,"-26"0,0 53,0 0,0-1,0-25,0-27,53 53,-26-53,-1 0,-26 26,0 1,0 26,-53-53,0 53,1-53,-28 52,54-52</inkml:trace>
  <inkml:trace contextRef="#ctx0" brushRef="#br0" timeOffset="25288.4465">21616 11483,'0'-27,"-26"27,26-26,-53 26,0 53,53-27,-26 27</inkml:trace>
  <inkml:trace contextRef="#ctx0" brushRef="#br0" timeOffset="25759.4734">22728 11456,'0'-26,"-27"26,-52 26,26 54,27-1,26 0,-53 54,53-28,0 1,53-26,26-27,27-1,52-52,-25 0</inkml:trace>
  <inkml:trace contextRef="#ctx0" brushRef="#br0" timeOffset="28046.6042">23283 11403,'0'27,"0"-1,0 1,-53 26,53-1,0 1,-26 0,26 0,0 27,0-28</inkml:trace>
  <inkml:trace contextRef="#ctx0" brushRef="#br0" timeOffset="28273.6171">23574 11721,'27'0,"-1"0,27 0,27 0,-54 0,27 0,0 0,26-53</inkml:trace>
  <inkml:trace contextRef="#ctx0" brushRef="#br0" timeOffset="29253.6732">24368 11139,'0'-53,"0"26,0 27,53 0,0 0,0 0,0 27,-27-27,-26 26,27-26,-27 53,0 26,0-26,0-26,-80-27,80 53,-53-53,53 26,0 27,80-26,-27-27,0 0,0 0,-1 53,1-53</inkml:trace>
  <inkml:trace contextRef="#ctx0" brushRef="#br0" timeOffset="29533.6893">24395 11350,'-27'0,"80"0,0 0,0 0,0 0,0 0,26 0,-26 0,0-53</inkml:trace>
  <inkml:trace contextRef="#ctx0" brushRef="#br0" timeOffset="29907.7107">24977 10980,'0'0,"0"53,0-27,0 54,53-80,-53 26,26-26,27 0,-53-26,26 26,-26-80,0 27,0 80,0-1,0 1,0 52,0-26,0 0,0-27</inkml:trace>
  <inkml:trace contextRef="#ctx0" brushRef="#br0" timeOffset="30876.7661">24262 11668,'27'0,"26"0,26 0,27 0,0 0,52 0,1 0,-26 0,25 0,-78 0,-27 0,-27 53,-26-27</inkml:trace>
  <inkml:trace contextRef="#ctx0" brushRef="#br0" timeOffset="31345.7929">24765 11827,'0'0,"26"0,-26 0,0 26,-26 27,0-27,-27-26,53 53,-27-53,27 0,53 0,-26 0,25 27,1-27,-26 0,-27 26,0 27,-27-53,-26 27,27 26</inkml:trace>
  <inkml:trace contextRef="#ctx0" brushRef="#br0" timeOffset="31535.8038">25109 11879,'0'0,"0"80,0-27,0 0,0 26,0-26</inkml:trace>
  <inkml:trace contextRef="#ctx0" brushRef="#br0" timeOffset="31683.8121">25162 12303</inkml:trace>
  <inkml:trace contextRef="#ctx0" brushRef="#br0" timeOffset="32801.8762">25612 11694,'0'-53,"26"53,27 0,26 0,1 0,-1 0,-26 0,-26 0,25 0</inkml:trace>
  <inkml:trace contextRef="#ctx0" brushRef="#br0" timeOffset="33063.8912">25903 11456,'-27'0,"27"53,0-26,0 25,0 28,0-27</inkml:trace>
  <inkml:trace contextRef="#ctx0" brushRef="#br0" timeOffset="34204.9564">26432 11006,'0'-53,"53"53,-27 0,1 0,-1 0,27 0,0 27,-53 26,0 26,0-52,-26 26,26-27,-53-26,53 53,0 26,79-79,-26 53,0-53,0 27,26-27,-52 0</inkml:trace>
  <inkml:trace contextRef="#ctx0" brushRef="#br0" timeOffset="34452.9706">26432 11139,'0'0,"26"0,54 0,-54 0,27 0,0 0,53 0,-53 0</inkml:trace>
  <inkml:trace contextRef="#ctx0" brushRef="#br0" timeOffset="35113.0084">27226 10901,'0'-53,"-27"53,27-53,-26 53,26-27,-53 27,53-53,0-26,0 52,0 1,53 26,0 0,-27 0,-26 0,0 26,0 27,-26 0,26 0,-80 0,80-26,0-1,0 27,53-53,27 26,-28-26,1 0,0 0,0-26,-53 0,0-27,-53 53,0 0,-26 0,-27 0,53 0</inkml:trace>
  <inkml:trace contextRef="#ctx0" brushRef="#br0" timeOffset="36013.0599">26564 11694,'53'0,"0"0,53 0,53 0,-27 0,27 0,-1-53,-52 53,-53 0,-26 0,-27 0,0 53,-27-53</inkml:trace>
  <inkml:trace contextRef="#ctx0" brushRef="#br0" timeOffset="36822.1061">26696 11827,'0'0,"0"52,-26-52,26 53,0-26,0-1,26 27,27-53,-53 27,0 26,-26-53,-1 26,-25-26</inkml:trace>
  <inkml:trace contextRef="#ctx0" brushRef="#br0" timeOffset="37060.1198">26723 11906,'0'-27,"0"-25,53 52,-27 0,54 0,-27 26,-27-26,27 0,-27 26</inkml:trace>
  <inkml:trace contextRef="#ctx0" brushRef="#br0" timeOffset="37279.1323">27173 11932,'0'0,"0"27,0-1,-27 54,27-1,-26-52</inkml:trace>
  <inkml:trace contextRef="#ctx0" brushRef="#br0" timeOffset="37441.1415">27173 12356,'0'53</inkml:trace>
  <inkml:trace contextRef="#ctx0" brushRef="#br0" timeOffset="38111.1798">28046 11536,'26'0,"27"0,-26 0,26 0,52 0,-52 0,-26 0</inkml:trace>
  <inkml:trace contextRef="#ctx0" brushRef="#br0" timeOffset="38839.2211">28734 10848,'0'-27,"26"27,54 0,-54 0,1 0,52 0,-53 0,-26 53,27-53,-27 27,0-1,0 27,0-53,0 26,-27-26,27 27,0 52,0-26,0-26,27-1,26-26,26 53,-26-53,26 0,-52 53,-1-53</inkml:trace>
  <inkml:trace contextRef="#ctx0" brushRef="#br0" timeOffset="39117.237">28787 11059,'0'0,"26"0,1 0,52 0,-26 0,0 0,0 0,0 0,26 0,-53 0</inkml:trace>
  <inkml:trace contextRef="#ctx0" brushRef="#br0" timeOffset="39520.2601">29131 10239,'-53'53,"53"-27,-27 1,27 26,0 0,0-27,0 27</inkml:trace>
  <inkml:trace contextRef="#ctx0" brushRef="#br0" timeOffset="39807.2769">29395 10345,'0'0,"53"53,-53-27,27-26,-27 53,53-53,-1 0,1 0,-53 0,0-26,0-27,-26 26,-27-26,-26 53,26 27,26-27</inkml:trace>
  <inkml:trace contextRef="#ctx0" brushRef="#br0" timeOffset="40570.3205">28787 11509,'0'-26,"53"26,-27-27,27 27,26 0,1 0,26 0,-27 0,0 0,-26 0,0 0,0 0,-26 0,-1 0,27 0,-27 0,1 0</inkml:trace>
  <inkml:trace contextRef="#ctx0" brushRef="#br0" timeOffset="40977.3438">28575 11694,'26'0,"1"0,26 0,0 0,26-26,-26 26,-26 0,-1 0,-26 26,0 54,0-27,0-1,0-25,0 26</inkml:trace>
  <inkml:trace contextRef="#ctx0" brushRef="#br0" timeOffset="41200.3566">29184 11721,'0'26,"0"1,0 26,0 26,0-26,0 0</inkml:trace>
  <inkml:trace contextRef="#ctx0" brushRef="#br0" timeOffset="41366.3661">29263 12118,'26'0,"27"0</inkml:trace>
  <inkml:trace contextRef="#ctx0" brushRef="#br0" timeOffset="41928.3982">29871 11430,'80'0,"-54"0,1 0,26 0,26 0,-52 0,-1 0</inkml:trace>
  <inkml:trace contextRef="#ctx0" brushRef="#br0" timeOffset="42154.4111">30030 11350,'0'53,"0"0,0-26,27 26,-27-1</inkml:trace>
  <inkml:trace contextRef="#ctx0" brushRef="#br0" timeOffset="42340.4214">30427 11430,'27'0,"-27"0</inkml:trace>
  <inkml:trace contextRef="#ctx0" brushRef="#br0" timeOffset="42536.433">30718 11430,'0'-27,"53"27,-53 0,27 0</inkml:trace>
  <inkml:trace contextRef="#ctx0" brushRef="#br0" timeOffset="42814.4489">31089 11403,'52'0,"-25"0,26 0,-53 27,53-27,0 0,-27 0</inkml:trace>
  <inkml:trace contextRef="#ctx0" brushRef="#br0" timeOffset="42956.457">31433 11430,'26'0,"27"53,0-53</inkml:trace>
  <inkml:trace contextRef="#ctx0" brushRef="#br0" timeOffset="43227.4725">32094 11059,'0'0,"0"80,0-27,0-1,0 1,0 0,0 27,0-27,0 0,-79-1,52 1,-26-26,0 26,27-53</inkml:trace>
  <inkml:trace contextRef="#ctx0" brushRef="#br0" timeOffset="44658.5544">20638 11853,'52'0,"-52"26,53-26</inkml:trace>
  <inkml:trace contextRef="#ctx0" brushRef="#br0" timeOffset="48555.7769">21828 4392,'80'0,"-54"-27,0 27,54 0,-1 0,1 0,-1 0,0 0,1 0,-27 0,0 0,-1 0,54 0,0 0,0 0,0 0,0 0,52 0,28 0,-1 0,0 0,-26 0,79 27,-53-27,27 0,-1 0,1 0,-27 0,53 53,-52-53,-1 0,-53 53,27-53,0 53,-54-53,28 52,-27-52,26 80,-26-80,0 79,-27-52,53 26,-26-1,26 1,-26 0,26 0,-26-53,27 53,-1 0,-53-53,27 79,26-26,-26-53,26 80,-52-54,26 27,0-53,-27 79,53-79,-26 80,26-80,-52 53,-1-53,53 79,-52-79,-1 53,0-53,54 79,-27-79,-27 80,0-80,27 26,-26-26,-1 53,0-53,-26 53,27-53,-27 27,-1-27,1 52,0-52,-26 27,-1-27,27 26,0 27,0 0,0-53,-53 27,53-27,-53 26,26-26,-26 27,53-27,-53 79,27-79,-27 53,26-53,-26 53,53-27,-53 27,26-26,-26 26,53-1,-53 1,0-26,27-27,-27 79,0-26,26 0,-26 0,0 0,0-27,0 1,0 26,0 26,0-26,0 0,0 0,0 0,-26 0,-27 26,53-52,-53 25,53-25,-53 26,53-27,-53-26,53 80,-53-27,53-27,-26 0,26 27,-53-26,-27 52,28-26,52-26,-53-27,53 53,-53-53,53 79,-80-79,80 53,-79-53,53 53,-1-53,-26 53,27-53,-27 79,26-79,-26 26,0-26,27 53,-27-53,0 27,27-27,-27 26,26-26,1 53,-27-53,27 0,-27 27,0-27,0 0,26 53,-26-53,0 0,1 26,-28-26,1 0,-27 53,27-53,-1 0,1 53,-1-53,1 0,0 26,26-26,-27 0,28 53,-1-53,-27 0,1 53,-27-53,27 0,-1 27,27-27,-26 53,-53-53,52 0,-26 52,1-52,-1 0,-26 27,26-27,0 0,-26 53,26-53,-53 53,53-53,-26 53,26-53,-26 53,26-53,27 0,-1 53,-26-53,53 0,0 0,27 0,-27 0,27 0,-1 0,27 26,-53-26,0 0,0 0,1 0,25 0,27 26,-79-26,26 0,26 0,1 53,-27-53,26 0,-25 27,-1-27,-27 53,27-53,0 0,1 26,25-26,-26 53,0-53,0 27,-26-27,52 0,-25 0,25 0,-26 0,0 0,-26 0,26 0,0 52,0-52,0 0,-26 0,52 0,-26 27,1-27,78 0</inkml:trace>
  <inkml:trace contextRef="#ctx0" brushRef="#br0" timeOffset="48953.8">24289 9736,'-53'0,"26"27,-26-27,53 53,-26-53,26 26,0 1,0 52,0-53,53 1,-27-27,27 0,0 0,-26 0</inkml:trace>
  <inkml:trace contextRef="#ctx0" brushRef="#br0" timeOffset="49936.8563">21934 4074,'-26'0,"26"-26,-53 26,26 0,-52 26,26 27,0 27,26-28,27 1,-52 0,52-26,0 26,0-27,26-26,-26 53,53-53,-53 53,53 0,-53 0</inkml:trace>
  <inkml:trace contextRef="#ctx0" brushRef="#br0" timeOffset="51026.9186">24262 9763,'0'-27,"0"27,-53 0,27 0,26 0,0 80,0-27,0 0,-53 52,53-52,0 0,0 0,0 0,0-26,53-27,-27 0,27 0,0 0</inkml:trace>
  <inkml:trace contextRef="#ctx0" brushRef="#br0" timeOffset="54911.1408">24818 11853,'0'-26,"0"26,-27 0,-25 0,25 0,1 0,-27 0,26 0</inkml:trace>
  <inkml:trace contextRef="#ctx0" brushRef="#br0" timeOffset="60020.433">27966 12435,'0'27,"0"25,0-25,-52 26,52 26,-27 1,27-27,-79-27,79 27,-53-27,0 54,-26-27,-1 26,27-53,27 27,-27-53,26 53,-26-26,1-27,52 53,-27-53,1 0,26 26,-80-26,80 27,-53-27,53 53,-53-53,53 26,0-26,0 0,80 0,-54-53</inkml:trace>
  <inkml:trace contextRef="#ctx0" brushRef="#br0" timeOffset="60401.4548">27120 13255,'0'0,"-27"0,27 27,-26 26,26-27,0 1,0 26,0-27,26 0,1-26,26 0,-27 0</inkml:trace>
  <inkml:trace contextRef="#ctx0" brushRef="#br0" timeOffset="61210.5011">27808 12356,'0'0,"79"0,-26 0,-27 26,1-26,26 27,-53 26,0-27,0 0,-53 27,26-26,-25 52,52-52,-27-27</inkml:trace>
  <inkml:trace contextRef="#ctx0" brushRef="#br0" timeOffset="62396.5689">27914 12356,'0'0,"79"0,-53 0,1 0,26 0,0 53,-53 0,0-27,0 27,0-27,0 27,-27 0,-26-26,0 26,0-27,-26-26</inkml:trace>
  <inkml:trace contextRef="#ctx0" brushRef="#br0" timeOffset="63752.6465">19473 16060,'0'0,"53"-53,27 53,52 0,27 0,26 0,53 0,-26 0,-1 0,-25 0,-1 0,26 0,-25 0,-81 0,-25 26,-27-26,-27 0,1 0,26 0</inkml:trace>
  <inkml:trace contextRef="#ctx0" brushRef="#br0" timeOffset="64329.6795">22013 16033,'0'-26,"0"26,27 0,26 0,26 0,0 0,1 0,26 0,0 0,52 0,-52 0,0 0,-27 0,-26 0,0 0,-53 0,-26 0,26 26</inkml:trace>
</inkml:ink>
</file>

<file path=ppt/ink/ink4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09:36.451"/>
    </inkml:context>
    <inkml:brush xml:id="br0">
      <inkml:brushProperty name="width" value="0.05292" units="cm"/>
      <inkml:brushProperty name="height" value="0.05292" units="cm"/>
      <inkml:brushProperty name="color" value="#FF0000"/>
    </inkml:brush>
  </inkml:definitions>
  <inkml:trace contextRef="#ctx0" brushRef="#br0">25770 8122,'0'-26,"0"-27,0 53,0-26,-26 26,26-27,-26 27,-27 0,0 27,26-27,-26 52,27 1,-27-26,26 52,27-26,-79 0,79-26,-26 52,26-26,0 0,0-27,0 27,0 0,0-27,0 27,0-26,26-27,-26 53,0-27,0-26</inkml:trace>
  <inkml:trace contextRef="#ctx0" brushRef="#br0" timeOffset="263.015">25215 8572,'26'0,"1"0,26 0,-27-53,1 53,25 0,28 0,-27 0,0 0,0 0</inkml:trace>
  <inkml:trace contextRef="#ctx0" brushRef="#br0" timeOffset="584.0334">26194 8069,'0'-26,"0"0,0 26,-53 0,53 26,0 53,-27 1,27-1,0 1,0-1,0-26,0 0,0 26,0-52,27-1</inkml:trace>
  <inkml:trace contextRef="#ctx0" brushRef="#br0" timeOffset="960.0549">26458 8175,'0'-26,"0"26,80 0,-54 0,27 0,-53 26,0 1,0 26,0 26,-26-26,26-27,-80 27,80 0,0-26,27-27,-1 53,27-53,26 0,-26 26,-26-26</inkml:trace>
  <inkml:trace contextRef="#ctx0" brushRef="#br0" timeOffset="1209.0692">26458 8466,'53'0,"-26"0,26 0,0 0,-27 0,27 0,26 0,-52-26,-1 26</inkml:trace>
  <inkml:trace contextRef="#ctx0" brushRef="#br0" timeOffset="1434.0818">27093 8149,'-26'0,"26"0,0 53,0 0,0 0,0 26,0-26,0 0,0 0,0 0,-27 26,27-53,-26-26,26 53</inkml:trace>
  <inkml:trace contextRef="#ctx0" brushRef="#br0" timeOffset="1635.0936">27570 8413,'0'-26,"53"26,-27 0,27 0,-53 0,0 26,0 27,-53 0</inkml:trace>
  <inkml:trace contextRef="#ctx0" brushRef="#br0" timeOffset="1754.1003">27570 8625,'53'0,"-27"0,0 0,27 0,-26 0</inkml:trace>
  <inkml:trace contextRef="#ctx0" brushRef="#br0" timeOffset="2820.1613">29131 7461,'0'-53,"-27"53,1-53,-1 53,-26 0,27 0,-1 0,27 53,-52-53,52 26,0 1,26-27,27 0,-27 0,1 0,26 0,-27 0,-26 26,0 54,0-54,0 27,-79 27,79-28,-27 1,27 0,0 27,0-27,-53-27,53 0,-26-26,0 0,-27 0,53-26,0-27,0 27,0-1,26-26,-26 27,79-27,-52 53,26-53,-27 53,27-26,0 26,-26 0</inkml:trace>
  <inkml:trace contextRef="#ctx0" brushRef="#br0" timeOffset="3099.1773">29607 7302,'0'53,"-27"26,1-26,-27 27,53-1,-53 27,53-53,0 0,0 0,53 26,-26-79,25 27,1-27,27 0</inkml:trace>
  <inkml:trace contextRef="#ctx0" brushRef="#br0" timeOffset="3472.1986">30030 7408,'27'-53,"26"27,-27 26,1 0,25 0,-25 0,-1 0,27 0,-53 53,0-1,0-25,0 26,-79 26,52-52,-25 26,52-27,-27-26,27 53,0 0,79-53,-26 26,27-26,-1 0,-26 0</inkml:trace>
  <inkml:trace contextRef="#ctx0" brushRef="#br0" timeOffset="3691.2112">30030 7593,'0'0,"53"-53,0 53,-26 0,25 0,1 0,0 0,0 0,0 0</inkml:trace>
  <inkml:trace contextRef="#ctx0" brushRef="#br0" timeOffset="3879.2219">30771 7329,'0'26,"0"27,0 0,0 26,0 27,0 0,-53 26,-26-26,-1 0,54-80</inkml:trace>
  <inkml:trace contextRef="#ctx0" brushRef="#br0" timeOffset="4800.2746">28866 8413,'79'-52,"1"52,26-53,79 53,53-53,0 53,53-53,-26 53,-27 0,0 0,-79 0,-1 0,-52 0,-26 0,-27 0,0 0,-53 0,26 0,-26 0</inkml:trace>
  <inkml:trace contextRef="#ctx0" brushRef="#br0" timeOffset="5453.3119">29580 8387,'0'26,"0"27,0 27,0 26,0-27,0 0,0 1,-26-1,26-26,0-27,0 1,0-54,0 1,26-27,-26-26,53 26,-53 26,27 27,-27-26,53 26,-27 0,27 53,-53 0,27-53,-27 53,0-27,0 1,26 25,-26-25</inkml:trace>
  <inkml:trace contextRef="#ctx0" brushRef="#br0" timeOffset="5714.3269">30268 8466,'27'0,"-27"27,-27 26,27 26,-79 27,79-27,-79 1,79-1,0 0,0 1,0-27,0 26,105-52,-52-27</inkml:trace>
  <inkml:trace contextRef="#ctx0" brushRef="#br0" timeOffset="6210.3552">30639 8572,'0'-79,"79"52,-52 27,-1 0,27 0,-27 0,1 0,-27 0,0 27,0 52,0-26,-53 0,27 0,-27 0,26-27,27 27,0 0,0 0,27-53,26 53,26-53,0 0,-26 0</inkml:trace>
  <inkml:trace contextRef="#ctx0" brushRef="#br0" timeOffset="6459.3695">30586 8757,'0'0,"79"0,-52 0,26 0,0 0,26 0,0 0,27 0,-27 0,1 0,-27-53</inkml:trace>
  <inkml:trace contextRef="#ctx0" brushRef="#br0" timeOffset="6660.381">31459 8519,'0'27,"0"26,0 0,0-1,0 1,0 0,0 27,-53-1,27 0,-54 27,27-79</inkml:trace>
  <inkml:trace contextRef="#ctx0" brushRef="#br0" timeOffset="8731.4994">27543 8361,'0'0,"0"0,0 0,80-53,-28 53,1 0,-26 26,26 1,-27-1</inkml:trace>
  <inkml:trace contextRef="#ctx0" brushRef="#br0" timeOffset="9149.5234">27543 8652,'0'0,"53"0,-26 0,25 0,-25 52,-1-52,27 0,-26 0,-1 0</inkml:trace>
  <inkml:trace contextRef="#ctx0" brushRef="#br0" timeOffset="9577.5478">27623 8387,'0'0,"79"0,-53 0,1 0,-1 0,27 0,-26 0,-1 0,27 0</inkml:trace>
  <inkml:trace contextRef="#ctx0" brushRef="#br0" timeOffset="9980.5708">27675 8757,'27'0,"26"0,-27 0,1 0</inkml:trace>
  <inkml:trace contextRef="#ctx0" brushRef="#br0" timeOffset="11443.6546">27517 8731,'0'26,"0"1,53-27,0 0,-27 0,-26 53,26-53,27 0,-26 0,-1 0,-26-27,0 27,0-26,-26 26,26-27,-53 27,26 0,1 0,0 0,26-53,0 27,26 26,27 0,0 0,-27 0,-26 0,0 0,80 0,-54 0,-26 0</inkml:trace>
  <inkml:trace contextRef="#ctx0" brushRef="#br0" timeOffset="11909.6812">27702 8678,'0'-26,"-53"26,27 0,26 52,-27-52,27 27</inkml:trace>
  <inkml:trace contextRef="#ctx0" brushRef="#br0" timeOffset="14953.8549">24739 9392,'0'-26,"0"-53,0 79,26-27,27 27,53-53,-53 53,26 0,-26 0,-27 0,-26 53,53-26,-53 25,0 1,-53 27,1-27,-1 26,0-52,53-1,-27-26,27 79,0-26,27-53,26 0,0 0,52 0,-52 0,0 0</inkml:trace>
  <inkml:trace contextRef="#ctx0" brushRef="#br0" timeOffset="15359.8785">24897 9604,'0'-53,"27"53,-1 0,27 0,-26 0,-1 0,53 0,-26 27,0-27,0 26,-26-26,-1 0,27 53,-27-53,1 0,26 0,-27 0,27 0</inkml:trace>
  <inkml:trace contextRef="#ctx0" brushRef="#br0" timeOffset="15816.9047">25665 9657,'0'-53,"0"27,0-1,-27 27,-26 0,-26 0,52 0,27 27,-53-27,53 53,0-1,80 28,-27-80,0 0,0 0,26 0,-53 0,1 0,-27-27,53 27,0 27,-53 26,0-27,-27 27,27-26,0-27,27-53,-27 26,53-26,-27 53,27-53,-27 53,54-26</inkml:trace>
  <inkml:trace contextRef="#ctx0" brushRef="#br0" timeOffset="16049.918">26405 9657,'-26'0,"0"26,-1 1,54 26,-1-53,0 0,27 0,-53-27,0 1,-53-27,1 53</inkml:trace>
  <inkml:trace contextRef="#ctx0" brushRef="#br0" timeOffset="16478.9426">26935 9525,'0'-27,"0"27,-27 0,-26 0,27 53,26 27,26-28,1-52,26 53,-27-53,27 53,-53-26,-53 26,0-53,-26 53,-1-53,1 79,53-79</inkml:trace>
  <inkml:trace contextRef="#ctx0" brushRef="#br0" timeOffset="17543.0034">27570 9551,'-27'0,"1"0,-1 27,-52 26,79-27,53 27,0-53,0 0,0-27,-1 27,1-52,-53-1,0 0,0 53,-53 0,27 0,0 0,26 0,-53 0,53 26,26 27,27-53,0 0,26 0,1 0,78-53,-25 53,-1-79,-26 26,-53 26,-27-26,-26 1,-26 25,-1 27,-26 0,53 0,-79 27,79 25,-26 1,26 0,0 27,0-1,0 0,0 27,0-26,-53-27,53-1,0 1,-27 0,27-26,-53-27</inkml:trace>
  <inkml:trace contextRef="#ctx0" brushRef="#br0" timeOffset="17715.0133">27966 9895,'0'-26,"27"26,52-53,1 53,-1 0,0 0,-26 0,0 0,0 0</inkml:trace>
  <inkml:trace contextRef="#ctx0" brushRef="#br0" timeOffset="18510.0587">29051 9154,'0'-79,"0"211,-26-26,26 53,0-27,-53 27,53-27,0-53,0-26,0-26,26-27,-26 26,27-26,-27 0,53-26,-53-27,79 0,-79 0,27-26,-27 26,52 53,-52-53,27 79,-27 27,0-26,0-1,0 27,53-26,-53-1,0 27,53-27</inkml:trace>
  <inkml:trace contextRef="#ctx0" brushRef="#br0" timeOffset="18764.0733">29871 9366,'0'0,"0"53,-105 0,78 26,-26 27,0-27,53 1,0-27,0 26,0-53,53 27,-26-53,26 53,26-53,-26 0</inkml:trace>
  <inkml:trace contextRef="#ctx0" brushRef="#br0" timeOffset="19140.0948">29977 9657,'53'0,"-26"0,-27 0,26 0,-26 53,0 26,0-52,0 26,0-27,-53-26,53 53,-26-53,26 53,53-27,26-26,0 0,1 0,-27 0,-27 0</inkml:trace>
  <inkml:trace contextRef="#ctx0" brushRef="#br0" timeOffset="19335.1059">29898 9869,'26'0,"-26"-27,53 27,53 0,-79 0,26 0,-1 0,1 0,27 0,-54 0</inkml:trace>
  <inkml:trace contextRef="#ctx0" brushRef="#br0" timeOffset="19537.1174">30771 9604,'53'53,"-53"0,0 0,0 0,0 26,-53 0,0 1,27 26,-54-53,54-53</inkml:trace>
  <inkml:trace contextRef="#ctx0" brushRef="#br0" timeOffset="20534.1744">24844 10662,'0'0,"53"0,0 0,27 0,25 0,54 0,-27 0,1-26,-27 26,-53 0,-1 0,-25 0,-54 0</inkml:trace>
  <inkml:trace contextRef="#ctx0" brushRef="#br0" timeOffset="20752.187">25718 10530,'0'-26,"26"52,-26 27,53-27,-53 1,0 52,0-26,0 0,0 0,0 0,-27 0</inkml:trace>
  <inkml:trace contextRef="#ctx0" brushRef="#br0" timeOffset="21802.247">26194 10345,'0'26,"0"27,-27 0,27 27,0-1,-53 27,53-27,0 1,0-28,0 1,0 0,0 0,0-26,0-54,0-26,0 0,0 0,0-26,53 0,-53-27,0 26,53 28,-53 25,27-26,-27 27,26 26,27 0,-53 26,0 27,0-26,0-1,0 27,-26 0,26-27,-53 27,53-26,0-1</inkml:trace>
  <inkml:trace contextRef="#ctx0" brushRef="#br0" timeOffset="22049.2612">26617 10636,'0'0,"-53"0,0 0,53 0,-26 0,26 53,53-53,-27 0,1 0,52 0,-79-27,0-26,-53 1,27 52</inkml:trace>
  <inkml:trace contextRef="#ctx0" brushRef="#br0" timeOffset="22642.2951">26802 10821,'0'0,"0"-26,53-54,0 54,0-27,53 26,-53-52,0 26,0-53,0 53,-53 1,0-1,-53 53,26 0,1 0,-27 26,26 27,-26 26,53 1,-26-1,26 0,0 1,53-1,-27-52,27-27,-26 53,26-53,-27 0,1 0,-27 0,52-27,-52-26,0 27,0-27,0 0,0 0,0 27,-52 52,25 27,27 0,-79 0,79 0,-27-27,27 1,0 26,0-27,0-26,53 53,27-53,25 0,1 0,27-53,-1 27</inkml:trace>
  <inkml:trace contextRef="#ctx0" brushRef="#br0" timeOffset="22980.3144">27914 10557,'26'-27,"-26"27,-26 0,-27 0,26 0,27 0,-53 0,53 53,0 26,27-26,26-53,-27 53,27 0,-53 27,-79-28,26-52,0 80,0-80</inkml:trace>
  <inkml:trace contextRef="#ctx0" brushRef="#br0" timeOffset="23646.3524">28469 10768,'-26'0,"-27"0,26 0,27 0,27 0,-1 0,27 0,0 0,-53 0,0-26,0-27,-53 53,27 0,-1 0,-26 26,53 1,0-27,53 0,27 0,25 0,1 0,-26 0,26-27,-27-26,-26 0,0 27,-53 0,0-27,-27 0,-52 53,79-27,-53 27,27 0,26 0,0 27,0 52,0-26,0 26,0-26,0 27,0-1,0 0,0 1,0-27,0 0,0-27,-53 1</inkml:trace>
  <inkml:trace contextRef="#ctx0" brushRef="#br0" timeOffset="23812.362">28707 10953,'27'0,"26"-26,26 26,27 0,-27 0,1 0,-27 0,-27 0</inkml:trace>
  <inkml:trace contextRef="#ctx0" brushRef="#br0" timeOffset="25101.4357">29924 10477,'0'0,"0"0,53 0,-53 53,53-53,-53-26,-26-1,-27 27,26 0,-26 0,27 0,0 0,26 53,-80-26,80 25,0 28,0-27,0 26,0-26,0 0,0 0,0 26,0-26,0-26,0-1</inkml:trace>
  <inkml:trace contextRef="#ctx0" brushRef="#br0" timeOffset="25296.4469">29713 10848,'0'-27,"53"-26,0 53,52 0,1-26,0 26,-27 0,1 0,-27 0</inkml:trace>
  <inkml:trace contextRef="#ctx0" brushRef="#br0" timeOffset="25542.461">30665 10345,'-26'79,"-54"27,54-53,-27 53,0-27,0 1,53-1,0-53,0 1,27-27,26 53,26-53,0 0</inkml:trace>
  <inkml:trace contextRef="#ctx0" brushRef="#br0" timeOffset="25912.4821">30956 10504,'27'0,"-27"-27,53 27,-27 0,-26 0,27 0,-27 53,0 26,0-26,0-26,-27-1,-26 27,-53 0,53-53,27 53,26-26,53-27,26 52,27-52,53 0,-53 0,-27 0,-26 0,-53 0</inkml:trace>
  <inkml:trace contextRef="#ctx0" brushRef="#br0" timeOffset="26128.4945">30930 10742,'79'0,"-26"-53,-26 53,25 0,-25 0,-1 0,27 0,0 0,-26 0,-1 26,27-26</inkml:trace>
  <inkml:trace contextRef="#ctx0" brushRef="#br0" timeOffset="26331.5061">31724 10424,'26'0,"27"53,-53 0,0 26,0 1,-53 26,-26 26,-1 0,27 1,0-54,53-26</inkml:trace>
  <inkml:trace contextRef="#ctx0" brushRef="#br0" timeOffset="26481.5147">32173 11033</inkml:trace>
  <inkml:trace contextRef="#ctx0" brushRef="#br0" timeOffset="26954.5417">30692 10715,'26'0,"27"0,-26 0,25 0,-25 0,-1 0,27 0</inkml:trace>
  <inkml:trace contextRef="#ctx0" brushRef="#br0" timeOffset="33442.9129">16722 12567,'26'0,"27"27,0-27,26 0,1 53,26-53,52 0,28 0,-1 0,26 0,1 0,-27 0,-26 0,-27 0,-26 0,-26 0,-1 26,-53-26</inkml:trace>
  <inkml:trace contextRef="#ctx0" brushRef="#br0" timeOffset="34063.9484">20320 12647,'53'0,"0"-53,26 53,1 0,-1-53,53 53,-26 0,0 0,0 0,26 0,-26 0,0 0,0 0,-27 0,0 0,-26 0,0 0,-26 0,26 0,-27-27,0 27,27 0,-26-26,-1 26,27 0,-26 0,-1 0,27 0</inkml:trace>
  <inkml:trace contextRef="#ctx0" brushRef="#br0" timeOffset="38692.2129">24368 12594,'0'0,"53"0,53 0,53 0,52 0,80 0,-53 0,27 0,-53 0,-27-53,0 53,-26 0,-53 0,-53 0,0 0,-27 0,0 0,-26 0</inkml:trace>
  <inkml:trace contextRef="#ctx0" brushRef="#br0" timeOffset="46603.6652">1323 13335,'0'0,"53"0,0 0,-27 0,27 0,27 0,-1 0,53 0,-26 0,26 0,27 0,0-53,-27 53,27-53,-80 53,1 0,-1 0,-53 0,1 0,26 0,-53 0,53 0</inkml:trace>
  <inkml:trace contextRef="#ctx0" brushRef="#br0" timeOffset="47037.6902">3678 13229,'26'0,"27"0,0 0,0 0,0 0,26 26,54-26,-54 0,0 0,1 0,-27 0,-1 0,1 0,-26 0,-27 53</inkml:trace>
</inkml:ink>
</file>

<file path=ppt/ink/ink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5:10:46.865"/>
    </inkml:context>
    <inkml:brush xml:id="br0">
      <inkml:brushProperty name="width" value="0.05292" units="cm"/>
      <inkml:brushProperty name="height" value="0.05292" units="cm"/>
      <inkml:brushProperty name="color" value="#FF0000"/>
    </inkml:brush>
  </inkml:definitions>
  <inkml:trace contextRef="#ctx0" brushRef="#br0">24633 1270,'0'-53,"0"26,0 1,-27 26,1 0,-27 0,0 0,53 0,-53 0,53 53,-26-53,26 53,0-27,0 27,0-53,0 53,79 0,-26-53,-27 53,27 0,-53 0,0 0,0-27,-53-26,27 53,-1-53,27 0,27-53</inkml:trace>
  <inkml:trace contextRef="#ctx0" brushRef="#br0" timeOffset="411.0234">24977 1508,'0'53,"0"0,0-27,0 1,53-27,-53 0,0-27,26-26,1 53,-27 0,52 53,-52 0,0-27,0 27,0-26</inkml:trace>
  <inkml:trace contextRef="#ctx0" brushRef="#br0" timeOffset="885.0506">25400 1534,'0'0,"79"27,-52-1</inkml:trace>
  <inkml:trace contextRef="#ctx0" brushRef="#br0" timeOffset="1027.0587">25453 1772,'53'0,"0"0,-27 0,1 0,52 0</inkml:trace>
  <inkml:trace contextRef="#ctx0" brushRef="#br0" timeOffset="1957.1119">26220 1508,'0'-53,"-26"53,26-53,-27 53,-26-26,0 26,27 0,-27 0,27 0,26 79,-53-26,53 0,0-27,53-26,-27 0,1 0,25 0,1 0,-26-26,-27-27,53 53,-53 26,26-26,-26 80,0-54,27 1</inkml:trace>
  <inkml:trace contextRef="#ctx0" brushRef="#br0" timeOffset="2249.1283">26511 1587,'27'0,"52"0,-52 0,25 0</inkml:trace>
  <inkml:trace contextRef="#ctx0" brushRef="#br0" timeOffset="2460.1407">26617 1481,'0'0,"0"53,0-26,0-1,0 27,0-26,53 25,-53-25,53-27</inkml:trace>
  <inkml:trace contextRef="#ctx0" brushRef="#br0" timeOffset="2932.1677">27173 1376,'0'-53,"0"26,-27-26,-52 53,26 0,53 27,-53-1,53 27,0-26,-53-1,53 53,27-79,52 27,-53-27,27 0,0 0,-53 0,27 0,-27-53,0 0,53 79,-53 1,0-1,26 54,-26-54,27-26</inkml:trace>
  <inkml:trace contextRef="#ctx0" brushRef="#br0" timeOffset="3231.1845">27464 1323,'0'0,"0"26,0 27,0-53,0 79,0-52,0-1,0 27,0-53,0 27,53-27,26 26</inkml:trace>
  <inkml:trace contextRef="#ctx0" brushRef="#br0" timeOffset="3547.2029">27358 1481,'0'0,"0"0,26 0,1 0,52 0,-52 0,-1 0,27 0,-26 0,-1 0</inkml:trace>
  <inkml:trace contextRef="#ctx0" brushRef="#br0" timeOffset="4330.2476">27305 1243,'53'0,"-27"0,1 0,26 53,-53-26,0-1,0 1,-27 52,27-53</inkml:trace>
  <inkml:trace contextRef="#ctx0" brushRef="#br0" timeOffset="5031.2876">27887 1614,'27'0,"25"0,-25 0,26 0,0 0</inkml:trace>
  <inkml:trace contextRef="#ctx0" brushRef="#br0" timeOffset="5250.3003">28019 1534,'0'27,"0"-1,0 54,0-28,53-52</inkml:trace>
  <inkml:trace contextRef="#ctx0" brushRef="#br0" timeOffset="5505.3149">28416 1667,'53'0,"-26"0,-1 0</inkml:trace>
  <inkml:trace contextRef="#ctx0" brushRef="#br0" timeOffset="5699.326">28734 1640,'0'0,"26"0,1 0,-27 0,53 0</inkml:trace>
  <inkml:trace contextRef="#ctx0" brushRef="#br0" timeOffset="5879.3363">29025 1640,'26'0,"27"0,0 0</inkml:trace>
  <inkml:trace contextRef="#ctx0" brushRef="#br0" timeOffset="6073.3472">29528 1640,'0'0,"26"0,0 0,27 0,0 0</inkml:trace>
  <inkml:trace contextRef="#ctx0" brushRef="#br0" timeOffset="6389.3654">29845 1640,'0'-53,"53"53,-27 0,54 0,-54 0,27 0,0 0,0 0,0 0,0-26,-27 26,1 0,-27 0</inkml:trace>
  <inkml:trace contextRef="#ctx0" brushRef="#br0" timeOffset="6667.3813">30110 1455,'0'-27,"0"54,0-1,0 27,0-26,0 26,0 0,0-27</inkml:trace>
  <inkml:trace contextRef="#ctx0" brushRef="#br0" timeOffset="7679.4392">31009 1376,'0'-27,"0"1,-26 26,26-27,-53 27,0 0,26 0,1 0,-53 27,52-27,27 53,-26-53,26 52,0 28,53-80,-27 26,27-26,0 0,-27 0,27 0,-53 0,0-53,0 27,0-1,0 27,0 80,0-54,53 27,-53-26,27 26,26-27,-27-26</inkml:trace>
  <inkml:trace contextRef="#ctx0" brushRef="#br0" timeOffset="8257.4723">31433 1296,'0'-26,"52"26,-25 0,-1 0,27 0,-26 0,-27 0,26 0,-26 53,0 0,0-1,-26-52,26 53,-27-53,27 80,0-54,0 27,27-53,26 53,26-53,0 0,-26 0,-26 26</inkml:trace>
  <inkml:trace contextRef="#ctx0" brushRef="#br0" timeOffset="8489.4854">31380 1455,'53'0,"-1"0,1 0,27 0,-1 0,0 0,1 0</inkml:trace>
  <inkml:trace contextRef="#ctx0" brushRef="#br0" timeOffset="9133.5224">31380 714,'0'27,"0"-1,0 27,0-27,0 1,0 26,0-53,0 53,0-27,53-26,-53-53,0 27,26-54,-26 27,53 1,-27 25,27 27,-53 0,27 53,-27 0,0-27,0 1,0-1,0 54,0-54</inkml:trace>
  <inkml:trace contextRef="#ctx0" brushRef="#br0" timeOffset="9329.5336">31697 846,'27'0,"25"0,-25 0,26 0,-27 0,1 0</inkml:trace>
  <inkml:trace contextRef="#ctx0" brushRef="#br0" timeOffset="9531.5451">32226 582,'0'53,"-26"53,26-27,0 27,-53 0,53-27</inkml:trace>
  <inkml:trace contextRef="#ctx0" brushRef="#br0" timeOffset="11227.6422">23760 2275,'0'-26,"0"26,79 0,-53 0,27 0,-26 0,-27 0,0 26,0 27,0 0,0 0,-53 0,53 26,-27-26,27 0,0 0,0 0,0-27,0-26,53 53,0-53,0 0,0 0,0 0,0 0,-27 0</inkml:trace>
  <inkml:trace contextRef="#ctx0" brushRef="#br0" timeOffset="11518.6587">23733 2540,'27'0,"52"0,-26 0,26 0,1 0,-1-53,-26 53,0 0,-27 0</inkml:trace>
  <inkml:trace contextRef="#ctx0" brushRef="#br0" timeOffset="12013.687">24765 2275,'0'-26,"0"26,-79 0,26 0,26 0,-26 0,53 0,-26 0,26 53,0-27,0 27,26-53,-26 53,53-53,-53 53,53-53,-53 79,53-26,0 0,-53 0,0 0,0-27,-26-26,-27 53,26-53</inkml:trace>
  <inkml:trace contextRef="#ctx0" brushRef="#br0" timeOffset="12418.7103">24606 2963,'53'53,"-53"0,0 0,0 0,27-53,52-53,-79 26,53 1,-27-27,27 53,-53 0,0 53,27-53,-27 26,26 1,27 26</inkml:trace>
  <inkml:trace contextRef="#ctx0" brushRef="#br0" timeOffset="12936.7399">25135 2698,'53'0,"0"0,-26 0,-27 0</inkml:trace>
  <inkml:trace contextRef="#ctx0" brushRef="#br0" timeOffset="13070.7476">25241 2963,'0'0,"53"0,-26 0,26 0,-27 0</inkml:trace>
  <inkml:trace contextRef="#ctx0" brushRef="#br0" timeOffset="14001.8008">25982 2566,'0'-53,"0"53,0-26,-53 26,0 0,0 0,27 0,-1 0,27 26,-52 27,52 0,52 0,-25-53,-1 0,1 0,26 0,-27 0,27-26,-53-1,0-26,0 0,27 80,-27-1,26 27,-26 26,53-52,-53-1,26 54,-26-54,53-26</inkml:trace>
  <inkml:trace contextRef="#ctx0" brushRef="#br0" timeOffset="14459.827">26273 2407,'27'0,"-27"-26,79 26,-53 0,-26 26,53-26,-53 80,0-54,0 27,0-26,0-1,0-26,0 53,-26-53,26 53,0-27,0 27,26-53,27 27,0-27,-26 0,26 26,-27-26</inkml:trace>
  <inkml:trace contextRef="#ctx0" brushRef="#br0" timeOffset="14743.8433">26273 2540,'27'0,"-1"0,1 0,25 0,-25 0,-1 0,27 0,-26 0</inkml:trace>
  <inkml:trace contextRef="#ctx0" brushRef="#br0" timeOffset="15111.8643">26802 2698,'-26'0,"26"0,0 0,53 0,0 0,-27 0,1 0,52 0,-53 0,27 0</inkml:trace>
  <inkml:trace contextRef="#ctx0" brushRef="#br0" timeOffset="15359.8785">26935 2593,'0'-53,"0"79,0 27,0 26,0-26,0 0,0 27,0-54</inkml:trace>
  <inkml:trace contextRef="#ctx0" brushRef="#br0" timeOffset="16010.9157">27437 2540,'0'-53,"0"26,-26 27,-54 0,28 0,25 0,27 53,-53-26,53-1,0 27,0-26,0-27,27 0,26 52,-27-52,0 0,27 0,-53-26,53 26,-53-26,0-27,0 0,0 26,0 27,0 53,0-26,27-27,-27 79,0-53,0 27,0-26,53 26</inkml:trace>
  <inkml:trace contextRef="#ctx0" brushRef="#br0" timeOffset="16482.9427">27675 2460,'0'-26,"27"26,26 0,-53 0,26 0,-26 79,0-26,0 0,-26 0,-27 26,26-26,27 0,0-26,0 26,80-1,-1-52,1 0,-1 0,-26 0</inkml:trace>
  <inkml:trace contextRef="#ctx0" brushRef="#br0" timeOffset="16739.9574">27649 2672,'0'0,"53"0,-27 0,54 0,-1 0,0 0,-26 0</inkml:trace>
  <inkml:trace contextRef="#ctx0" brushRef="#br0" timeOffset="17053.9754">27966 2328,'27'0,"-1"0,-26 53,0-27,0 1,0-27,0 53,0-27,0-26,53 0,-26 0</inkml:trace>
  <inkml:trace contextRef="#ctx0" brushRef="#br0" timeOffset="17833.02">28416 2778,'27'0,"-1"0,27 0,0 0,-27 0,1 0,26 0</inkml:trace>
  <inkml:trace contextRef="#ctx0" brushRef="#br0" timeOffset="18081.0341">28549 2698,'0'27,"0"26,0-27,0 27,0-26</inkml:trace>
  <inkml:trace contextRef="#ctx0" brushRef="#br0" timeOffset="18368.0506">28945 2751,'27'0,"-1"0</inkml:trace>
  <inkml:trace contextRef="#ctx0" brushRef="#br0" timeOffset="18573.0623">29236 2751,'27'27,"52"-27</inkml:trace>
  <inkml:trace contextRef="#ctx0" brushRef="#br0" timeOffset="18793.0749">29633 2778,'27'0,"-27"0,53 0</inkml:trace>
  <inkml:trace contextRef="#ctx0" brushRef="#br0" timeOffset="18974.0852">29898 2751,'53'0,"-27"0,1 0,-1 0</inkml:trace>
  <inkml:trace contextRef="#ctx0" brushRef="#br0" timeOffset="19239.1004">30242 2725,'53'0,"-53"0,26 0,1 0,26 0,0 0,-27 0,0 0,27 0,-26 0,-1 0,27 0,-26 0</inkml:trace>
  <inkml:trace contextRef="#ctx0" brushRef="#br0" timeOffset="19499.1151">30454 2566,'0'27,"0"26,0-27,0 0,0 27,0 0,0 0,0-26</inkml:trace>
  <inkml:trace contextRef="#ctx0" brushRef="#br0" timeOffset="20467.1704">31221 2593,'0'-53,"0"0,-27 0,-26 53,1 0,-1 0,0 0,0 0,0 53,0-27,53 27,-26-26,26 26,26-1,0-52,27 0,0 0,-26 0,-1 0,27 0,-53 0,27 0,-27-52,0 25,0 27,26 0,-26 53,0 0,53-27,-53 27,26-26,27-27</inkml:trace>
  <inkml:trace contextRef="#ctx0" brushRef="#br0" timeOffset="21037.2032">31644 2434,'-26'0,"26"-27,0 1,0 26,53 0,-27 0,1 0,25 0,-52 26,27-26,-27 53,0 0,0-26,0 26,0-27,-79 1,79 25,0-25,0 26,26 26,27-79,0 27,26-27,1 0,-1 0,-26 0,-27 0</inkml:trace>
  <inkml:trace contextRef="#ctx0" brushRef="#br0" timeOffset="21338.2204">31671 2619,'-27'0,"27"0,0 0,80 0,-54 0,0 0,27 27,-26-27,-1 0,27 0,-26 0</inkml:trace>
  <inkml:trace contextRef="#ctx0" brushRef="#br0" timeOffset="21771.2452">32015 2222,'0'27,"-53"26,53-1,0-25,0-1,0 27,0-53,53 0,-53-53,26 27,-26-1,53-25,-27 25,1 27,-27 27,0-1,0 27,53-27,-53 1,0 26</inkml:trace>
  <inkml:trace contextRef="#ctx0" brushRef="#br0" timeOffset="23729.3572">23998 4074,'26'0,"27"0,-26 0,25 0,-25 0,26 0,-27 0,27 0,0 0,27 27,-28-27,28 0,-1 0,1 53,-1-53,0 0,27 0,-26 0,25 0,28 0,-28 0,54 0,0 0,-27 0,27 0,-53-27,26 27,-26 0,0 0,26-53,-26 53,0 0,53 0,-27 0,27-53,-1 53,-25 0,52 0,0 0,0 0,0 0,1-53,-54 53,53 0,0 0,1-52,-28 52,28 0,-1 0,0 0,-53 0,27 0,-27 0,27 0,-27 0,27 0,0 0,-27 0,-26 0,53 0,-1-53,-25 53,-1 0,-26 0,0-53,26 53,-26 0,-27 0,27-27,0 27,26 0,-52-53,-1 53,0 0,-26 0,27-53,-28 53,1 0,0 0,0 0,27 0,-54 0,-52 0,-27 0</inkml:trace>
  <inkml:trace contextRef="#ctx0" brushRef="#br0" timeOffset="24703.4129">24209 3519,'0'-53,"27"53,-1 26,27-26,27 0,-27 0</inkml:trace>
  <inkml:trace contextRef="#ctx0" brushRef="#br0" timeOffset="24899.4241">24686 3439,'0'53,"0"27,0-54,0 0,-53 27,0-53</inkml:trace>
  <inkml:trace contextRef="#ctx0" brushRef="#br0" timeOffset="25183.4404">24024 3439,'0'0,"0"53,0-26,0 52,53-26</inkml:trace>
  <inkml:trace contextRef="#ctx0" brushRef="#br0" timeOffset="25919.4825">26379 3413,'53'0,"-27"0,1 0,26 0,0 0,0 0</inkml:trace>
  <inkml:trace contextRef="#ctx0" brushRef="#br0" timeOffset="26136.4949">26776 3386,'0'27,"0"-1,0 27,0 0,-106 0,27 0,-1-53,27 0</inkml:trace>
  <inkml:trace contextRef="#ctx0" brushRef="#br0" timeOffset="26361.5078">26141 3281,'-27'52,"27"1,0-26,0-1,0-26,0 80,80-80,-27 53,0-53,52 0</inkml:trace>
  <inkml:trace contextRef="#ctx0" brushRef="#br0" timeOffset="27771.5884">27623 3492,'0'-26,"26"26,0 26,27-26,27 0,-27 0</inkml:trace>
  <inkml:trace contextRef="#ctx0" brushRef="#br0" timeOffset="27969.5997">27993 3413,'0'0,"0"79,0-52,0 52,-27-26,-52-27,26-26</inkml:trace>
  <inkml:trace contextRef="#ctx0" brushRef="#br0" timeOffset="28221.6141">27490 3386,'0'27,"0"79,0-80,0 1,0 25,80-25</inkml:trace>
  <inkml:trace contextRef="#ctx0" brushRef="#br0" timeOffset="28933.6549">31036 3281,'53'0,"-27"0,0 0,27 0,27 0</inkml:trace>
  <inkml:trace contextRef="#ctx0" brushRef="#br0" timeOffset="29113.6652">31459 3175,'0'0,"0"79,-26-26,26 26,-53 1,-27-1</inkml:trace>
  <inkml:trace contextRef="#ctx0" brushRef="#br0" timeOffset="29383.6806">30850 3201,'-26'0,"-27"0,53 0,0 27,0 52,79-26,-26 0,0-53,0 0</inkml:trace>
  <inkml:trace contextRef="#ctx0" brushRef="#br0" timeOffset="31272.7887">24765 4656,'0'-26,"0"-27,-53 53,27 0,-1 26,-26 27,53 0,0 0,0 27,0-80,53 79,-26-79,26 53,-27-53,27 53,-53-27,-27 1,1-27,26 53,-53-53</inkml:trace>
  <inkml:trace contextRef="#ctx0" brushRef="#br0" timeOffset="31717.8141">24633 5371,'0'26,"53"-26,-53 27,0-27,26-53,27-27,-27 54,1 26,-27 0,53 53,-27 0,27 0,-26 0</inkml:trace>
  <inkml:trace contextRef="#ctx0" brushRef="#br0" timeOffset="32050.8332">25135 4894,'53'0,"0"0,-26 27,26-27,-27 0</inkml:trace>
  <inkml:trace contextRef="#ctx0" brushRef="#br0" timeOffset="33590.9212">25559 4577,'0'-26,"26"26,1 0,-1 0,54 0,-54 26,0-26,-26 26,53-26,-53 53,0 0,-26 27,-1-1,27-53,0 27,27 0,26-53,0 0,0 0,26 0,-53 0</inkml:trace>
  <inkml:trace contextRef="#ctx0" brushRef="#br0" timeOffset="33890.9384">25612 4789,'53'0,"0"0,26 0,0 0,1 0,-1 0,-26 0</inkml:trace>
  <inkml:trace contextRef="#ctx0" brushRef="#br0" timeOffset="34444.9701">26564 4551,'0'-27,"0"-26,-26 53,-27 0,53 27,-53-27,53 26,-53-26,53 53,-26-53,26 26,0 27,0-26,26 26,0-53,27 79,-26-79,-27 53,53-53,-53 26,0 1,-27 26,-52 0,26-53,27 26</inkml:trace>
  <inkml:trace contextRef="#ctx0" brushRef="#br0" timeOffset="34881.9949">26273 5424,'27'0,"-1"-27,-26 1,53-27,-53 26,26 27,1 0,26 0,-53 53,26 27,27-27,-26-53</inkml:trace>
  <inkml:trace contextRef="#ctx0" brushRef="#br0" timeOffset="35200.0133">27040 4921,'53'0,"-26"0,26 0,0 0,-53 26,0 27</inkml:trace>
  <inkml:trace contextRef="#ctx0" brushRef="#br0" timeOffset="35331.0208">27173 5133,'26'0,"27"0,-26 0,25 0,-52 26</inkml:trace>
  <inkml:trace contextRef="#ctx0" brushRef="#br0" timeOffset="36095.0645">26247 5291,'0'0,"26"53,1 0</inkml:trace>
  <inkml:trace contextRef="#ctx0" brushRef="#br0" timeOffset="38233.1868">28522 4736,'0'-27,"-26"27,26-26,-53-27,26 53,1 0,-27 0,26 0,1 0,-27 53,53 0,-53-27,53 27,0-26,0-1,0 27,27-53,26 0,-1 0,28 0,-54 0,1 0,26-27,-53-52,0 53,0-27,0 26,0 27,26 0,-26 80,0-1,27-53,-27 1,52 26,-52 0,53 0</inkml:trace>
  <inkml:trace contextRef="#ctx0" brushRef="#br0" timeOffset="38517.2028">28945 5053,'27'0,"52"0,-26 0,27 0,-54 0</inkml:trace>
  <inkml:trace contextRef="#ctx0" brushRef="#br0" timeOffset="39133.2383">29739 4894,'53'-52,"-53"-1,0 26,0 1,0 26,-79 0,52 0,1 0,-1 0,-26 26,53 1,-52 26,52-27,0 0,0 27,0 0,52-53,-25 0,-1 0,1 0,26 0,-27-26,-26-27,0-26,0 52,0 54,0 52,0-26,53-27,-53 1,0 26</inkml:trace>
  <inkml:trace contextRef="#ctx0" brushRef="#br0" timeOffset="40543.3189">30374 4656,'0'-53,"0"53,53 0,0 0,-27 0,27 27,-53-1,0 27,0 0,0-26,0-1,0 27,0-27,-53 1,53 52,0-26,27-53,-27 27,79-27,-52 0,-1 53,27-53,0 0</inkml:trace>
  <inkml:trace contextRef="#ctx0" brushRef="#br0" timeOffset="40834.3356">30242 4921,'26'0,"27"0,0 0,0 0,0 0,26 0,-26 0,-26 0,-1 0</inkml:trace>
  <inkml:trace contextRef="#ctx0" brushRef="#br0" timeOffset="41472.3721">30665 4286,'0'0,"0"53,0 0,53 0,-53-27,27-26,-1 0,27-26,-53-1,0-26,26 53,-26-26,53 26,-26 0,-27 26,26-26,-26 53,0 0,0-26,0-1,0 27</inkml:trace>
  <inkml:trace contextRef="#ctx0" brushRef="#br0" timeOffset="43586.4929">25135 6217,'0'-26,"0"-1,0-25,-26 52,0 0,-1 26,-52 27,79 0,-53-27,53 1,0 26,0-27,0 1,0 26,0-27,53 27,-27-27,27 1,-26 26,-27-27,52-26,-52 53,-52-53,-1 0</inkml:trace>
  <inkml:trace contextRef="#ctx0" brushRef="#br0" timeOffset="43985.5158">25215 6614,'26'0,"-26"53,0 0,53-53,-53 27,27-27,-27 26,26-26,27 0,-53-26,26-1,-26-26,0 27,27 26,-27-53,53 53,-53 0,0 53,26-53,-26 53,0-27,0 1,53 25,-53-25</inkml:trace>
  <inkml:trace contextRef="#ctx0" brushRef="#br0" timeOffset="44577.5496">25903 6535,'26'0,"-26"-27,27 27,52 0,-53 0,1 0,-27 27,53-27,-53 53</inkml:trace>
  <inkml:trace contextRef="#ctx0" brushRef="#br0" timeOffset="44735.5587">26035 6799,'26'0,"1"-26,79 26,-80 0,1 0,-1 0,27 0</inkml:trace>
  <inkml:trace contextRef="#ctx0" brushRef="#br0" timeOffset="45921.6265">27437 6191,'0'-53,"-26"0,-1 53,-26 0,1 0,52 27,-53-27,53 52,-27-25,27 26,0 0,0-27,0-26,27 53,52-53,-26-26,-53-1,26 27,-26-53,0 0,0 80,0 26,53 0,-53-27,27 27,-27-26,53 25</inkml:trace>
  <inkml:trace contextRef="#ctx0" brushRef="#br0" timeOffset="46347.6509">27940 6032,'-26'0,"-1"53,27-26,0 25,0 28,0-27,0 26,27-26,25 0,-25-27,-1-26,27 53,-26-53</inkml:trace>
  <inkml:trace contextRef="#ctx0" brushRef="#br0" timeOffset="46632.6668">28390 6059,'0'-53,"0"79,0 1,0 26,0-1,-27 28,27-27,0 0,0 0,0 0,0-1</inkml:trace>
  <inkml:trace contextRef="#ctx0" brushRef="#br0" timeOffset="46850.6795">28549 6350,'26'0,"27"0,0 0,-27 0,1 0,26 0</inkml:trace>
  <inkml:trace contextRef="#ctx0" brushRef="#br0" timeOffset="47481.7158">29051 6059,'0'-53,"80"53,-54 0,1 0,25 0,-25 0,-1 0,-26 26,0 27,-26-53,-1 53,-25-53,52 53,-53-53,53 79,0-52,0-1,0 27,0-53,53 53,-27-53,0 0,27 0,-26 27,26-27,0 0</inkml:trace>
  <inkml:trace contextRef="#ctx0" brushRef="#br0" timeOffset="47812.7345">29104 6244,'27'0,"26"0,-1 0,1 0,27 0,-54 0,1 0</inkml:trace>
  <inkml:trace contextRef="#ctx0" brushRef="#br0" timeOffset="48222.7582">29448 6006,'0'26,"0"27,0 0,0 0,53-53,-26 0,-1-27,27-25,-27-1,27 79,-53 1,27-27,-27 52,53 1</inkml:trace>
  <inkml:trace contextRef="#ctx0" brushRef="#br0" timeOffset="48478.7728">29951 5953,'0'26,"0"54,0-54,0 1,0 25,0-25,0-1,0 27,0-26,0-1,0 1,0 26,-53-27,0 27,0-53</inkml:trace>
  <inkml:trace contextRef="#ctx0" brushRef="#br0" timeOffset="49010.8032">29025 6217,'26'0,"1"0,-1 27</inkml:trace>
  <inkml:trace contextRef="#ctx0" brushRef="#br0" timeOffset="50404.883">27517 6826,'26'-27,"27"27,-26 0,25 0,1 0,0 27,0-27,0 0,26 0,27 0,27 0,-28 0,1 0,-26 0,25 0,1 0,27 0,-28 0,-25 0,-1 0,1 0,-1 0,0 0,1 0,-1 0,0 0,1 0,-1 0,27 0,-27 0,-26 0,0 0,0 0,0 0,0 0,-27-27,1 27</inkml:trace>
  <inkml:trace contextRef="#ctx0" brushRef="#br0" timeOffset="51552.9486">28125 6958,'0'53,"0"0,0 26,0-52,0-1,0 27,0-26,0-1,0 1,0 26</inkml:trace>
  <inkml:trace contextRef="#ctx0" brushRef="#br0" timeOffset="51836.9649">28522 7355,'53'0,"26"0,1 0,-1 0,1 0,-28 0</inkml:trace>
  <inkml:trace contextRef="#ctx0" brushRef="#br0" timeOffset="52461.0006">29210 7064,'26'0,"80"0,-79 0,26 0,0 53,0-53,-53 26,26-26,-26 27,0 52,0-52,0-1,0 27,-53-26,53-1,0 53,0-52,27 26,-1-53,0 53,54-53,-27 0,-27 0,1 0,26 0</inkml:trace>
  <inkml:trace contextRef="#ctx0" brushRef="#br0" timeOffset="52768.0181">29236 7408,'0'-26,"27"26,26-53,-27 53,1 0,52 0,-26 0,0 0,0 26,26-26,-52 0,-1 0,1 0</inkml:trace>
  <inkml:trace contextRef="#ctx0" brushRef="#br0" timeOffset="53127.0387">30533 6826,'53'0,"-53"26</inkml:trace>
  <inkml:trace contextRef="#ctx0" brushRef="#br0" timeOffset="80540.6066">29131 13388,'53'0,"-53"-27,0 27,26 0,-26 27,26 52,-26-53,0 1,0 26,53-27,-53 1,0 26,0-27,27 27,-27-27,0 1,53 26,-53-27,0 1,0 26,26-27,-26 1,0 26,53-27,-53 0,0 27,0-26,0-1,27 27,-27 0,0 26,0-26,0 0,53 27,-53-27,0 0,0-1,0 1,26 0,-26-26,0 26,0-27,53 1,-53 25,26 1,-26-26,0 26,0-27,0 27</inkml:trace>
  <inkml:trace contextRef="#ctx0" brushRef="#br0" timeOffset="81915.6853">28258 14472,'0'0,"0"0,26 0,27 0,0 0,-27 0,1-53,26 53,-27 0,1 0,25 0,1 0,-26-26,26 26,-27 0,27 0,0 0,26 0,-26 0,0-53,0 53,0 0,26 0,-26 0,0 0,0-26,0 26,-26 0,-1 0,27 0,-27 0,27 0,-26 0,26 0,0 0,0 0,-1 0,28-53,-27 53,0 0,0 0,0 0,-1 0,28 0,-54 0,1 0,26 0,-27 0,27 0,0 0,0 0,26 0,-26 0,-26-27,26 27,-27 0,0 0,1 0,26 0,26 0,-26 0,-26 0</inkml:trace>
  <inkml:trace contextRef="#ctx0" brushRef="#br0" timeOffset="82858.7392">30030 14208</inkml:trace>
  <inkml:trace contextRef="#ctx0" brushRef="#br0" timeOffset="83128.7547">30004 14102</inkml:trace>
  <inkml:trace contextRef="#ctx0" brushRef="#br0" timeOffset="83360.7677">29924 13970,'0'-27</inkml:trace>
  <inkml:trace contextRef="#ctx0" brushRef="#br0" timeOffset="83592.7812">29819 13864,'-27'0</inkml:trace>
  <inkml:trace contextRef="#ctx0" brushRef="#br0" timeOffset="83818.7941">29580 13758,'-26'0</inkml:trace>
  <inkml:trace contextRef="#ctx0" brushRef="#br0" timeOffset="84075.8088">29422 13705,'0'-53,"-53"53,26 0</inkml:trace>
  <inkml:trace contextRef="#ctx0" brushRef="#br0" timeOffset="84298.8216">29157 13626,'-53'0</inkml:trace>
  <inkml:trace contextRef="#ctx0" brushRef="#br0" timeOffset="84516.8341">28998 13626,'-26'0,"26"53,-53-53</inkml:trace>
  <inkml:trace contextRef="#ctx0" brushRef="#br0" timeOffset="84778.849">28813 13811,'0'26,"-26"-26,26 53</inkml:trace>
  <inkml:trace contextRef="#ctx0" brushRef="#br0" timeOffset="85011.8624">28707 13996,'0'27,"0"-1</inkml:trace>
  <inkml:trace contextRef="#ctx0" brushRef="#br0" timeOffset="85244.8757">28681 14234,'0'27,"0"-1,0 27,0-26</inkml:trace>
  <inkml:trace contextRef="#ctx0" brushRef="#br0" timeOffset="85506.8907">28734 14552,'0'26,"26"27</inkml:trace>
  <inkml:trace contextRef="#ctx0" brushRef="#br0" timeOffset="85783.9059">28813 14816,'27'0,"-27"27,26-27,-26 53,53-53,-27 0,-26 26</inkml:trace>
  <inkml:trace contextRef="#ctx0" brushRef="#br0" timeOffset="85986.9181">29131 15054,'0'-26,"53"26,-27 0,-26 26,26-26,-26 27</inkml:trace>
  <inkml:trace contextRef="#ctx0" brushRef="#br0" timeOffset="86232.9319">29422 15081,'26'0,"-26"0,53 0,-26 0</inkml:trace>
  <inkml:trace contextRef="#ctx0" brushRef="#br0" timeOffset="86458.9451">29660 15002,'53'0,"-27"0,1 0,-27-27,53 27</inkml:trace>
  <inkml:trace contextRef="#ctx0" brushRef="#br0" timeOffset="86660.9567">29871 14816,'53'0</inkml:trace>
  <inkml:trace contextRef="#ctx0" brushRef="#br0" timeOffset="86930.9721">29977 14684,'0'-53,"53"53</inkml:trace>
  <inkml:trace contextRef="#ctx0" brushRef="#br0" timeOffset="87132.9837">30030 14525</inkml:trace>
  <inkml:trace contextRef="#ctx0" brushRef="#br0" timeOffset="87380.9971">30030 14419,'0'-26,"0"0</inkml:trace>
  <inkml:trace contextRef="#ctx0" brushRef="#br0" timeOffset="87688.0154">30030 14287,'0'-26,"27"26,-27-53</inkml:trace>
  <inkml:trace contextRef="#ctx0" brushRef="#br0" timeOffset="88699.0733">30956 14023,'0'0,"53"0,-53 26,27 1,-27 25,0-25,0-1,0 27,0-26,0-1,0 27,-27-53,27 53,-26-53,26 53</inkml:trace>
  <inkml:trace contextRef="#ctx0" brushRef="#br0" timeOffset="89041.0924">31803 14049,'0'53,"0"0,-79 0,79 0,-53 26,53-26,-53-27,53 27,-27-53</inkml:trace>
  <inkml:trace contextRef="#ctx0" brushRef="#br0" timeOffset="89278.1064">31565 14234,'0'0,"53"0,0 0,-27 27,1-27,25 26,-25-26,26 80,0-80</inkml:trace>
  <inkml:trace contextRef="#ctx0" brushRef="#br0" timeOffset="90920.2003">29210 13414,'0'0,"0"-53,-26 53,26-26,0-1,-53-26,53 27,0-1,-27 27,27-53,0 27,-53 26,53 0,0 53,0-27,-26 1,26 26,0 0,-27-53,27-27,0-26,0 0,0 27,0-1,0-25,0 52,0 26,27-26,26 0,0 0,0 0,-53 26,26-26,-26 27,79 26</inkml:trace>
  <inkml:trace contextRef="#ctx0" brushRef="#br0" timeOffset="91700.2447">29501 13070,'0'0,"0"53,0-27,53-26,-27 0,1 0,26 0,-53 0,26-52,-26 25,0 27,27 0,-27 79,0-52,0-1,0 1,0 26,0-27,0 1,0 52,0-52,-80-27</inkml:trace>
  <inkml:trace contextRef="#ctx0" brushRef="#br0" timeOffset="93097.3248">29184 14552,'-27'0,"27"0,0 53,0 0,0-27,53-26,-27 0,-26 53,53-53,0-26,-53-27,-26 0,26-27,-27 80,27 27,0-1,-53-26</inkml:trace>
  <inkml:trace contextRef="#ctx0" brushRef="#br0" timeOffset="93853.3681">30321 14472,'0'-26,"0"-1,0 54,0 52,0-52,0-1,0 54,53-27,-53-1,27 1,-27 0</inkml:trace>
  <inkml:trace contextRef="#ctx0" brushRef="#br0" timeOffset="94740.4187">29316 14525,'0'-26,"-27"26,27 0,-79 79</inkml:trace>
  <inkml:trace contextRef="#ctx0" brushRef="#br0" timeOffset="104247.9619">18653 16298,'0'-26,"0"-1,-26 27,26-53,-53 53,0 0,-27 0,54 53,-53-26,52 52,-26-53,53 1,-26 26,26-27,0-26,53 0,-27 0,1 0,-1 0,53-26,-79-27,27 53,-27-53,0 0,53 79,-53 27,26-53,-26 53,27 0,26 27,-53-27,53-27</inkml:trace>
  <inkml:trace contextRef="#ctx0" brushRef="#br0" timeOffset="104562.9806">18838 16483,'53'0,"-26"0,-1 0,27 0,0 0,-53 0,0 53</inkml:trace>
  <inkml:trace contextRef="#ctx0" brushRef="#br0" timeOffset="104704.9887">18971 16642,'0'0,"26"0,53 0</inkml:trace>
  <inkml:trace contextRef="#ctx0" brushRef="#br0" timeOffset="105064.0093">19288 16245,'0'0,"0"79,27-52,-27-1,0 27,0-26,0 26,0 0,0 26,0-26,0-27</inkml:trace>
  <inkml:trace contextRef="#ctx0" brushRef="#br0" timeOffset="105282.0218">19844 16668,'53'0,"-53"0,26 0,-26 53,0-26,-26 26</inkml:trace>
  <inkml:trace contextRef="#ctx0" brushRef="#br0" timeOffset="106919.1154">21193 15769,'0'-27,"0"-26,0 106,0 27,0-27,0 26,0-26,0 26,0 1,0 26,0-27</inkml:trace>
  <inkml:trace contextRef="#ctx0" brushRef="#br0" timeOffset="107309.1377">20796 16457,'53'0,"0"53,0-53,53 0,79 0,0 0,-26-27,-27 27,-26 0,-26 0,-28 0,-25 0,-27 53,0-53</inkml:trace>
  <inkml:trace contextRef="#ctx0" brushRef="#br0" timeOffset="107704.1603">21087 16801,'0'53,"-26"-27,26 1,0 25,-27-25,27 26,0-27,0 1</inkml:trace>
  <inkml:trace contextRef="#ctx0" brushRef="#br0" timeOffset="107930.1732">21167 17012,'26'0,"27"0,0 0,0 0</inkml:trace>
  <inkml:trace contextRef="#ctx0" brushRef="#br0" timeOffset="108552.2088">21511 16801,'0'-27,"0"27,53 0,-27 0,0 0,27 0,-26 27,26-1,-53 1,0 26,0-27,-27 0,27 27,-53-53,53 53,0 0,0 0,0 0,53-53,-26 53,26-53,-27 26,1-26</inkml:trace>
  <inkml:trace contextRef="#ctx0" brushRef="#br0" timeOffset="108815.2238">21564 17092,'0'-53,"26"53,27 0,0 0,0 0,26 0,1 0</inkml:trace>
  <inkml:trace contextRef="#ctx0" brushRef="#br0" timeOffset="109618.2698">22357 16563,'27'0,"-1"0,-26 53</inkml:trace>
  <inkml:trace contextRef="#ctx0" brushRef="#br0" timeOffset="109774.2787">22410 16880,'53'0,"-53"0,53 0,-26 0,52 0</inkml:trace>
  <inkml:trace contextRef="#ctx0" brushRef="#br0" timeOffset="110734.3336">22886 16272,'0'0,"-26"52,26 1,0 27,0 26,0-53,0-1,0 1,0-26,53 26</inkml:trace>
  <inkml:trace contextRef="#ctx0" brushRef="#br0" timeOffset="110999.3488">23257 16616,'26'0,"54"0,-1 0,-52-27,-1 27,27 0,-27 0</inkml:trace>
  <inkml:trace contextRef="#ctx0" brushRef="#br0" timeOffset="111239.3625">23336 16404,'27'79,"-27"-26,0 0,0 0,0 0,0 26,0-26,0-26,26-27</inkml:trace>
  <inkml:trace contextRef="#ctx0" brushRef="#br0" timeOffset="111928.4019">23680 16219,'0'0,"53"0,-26 0,-1 0,27 0,-27 0,1 0,-27 26,0 53,0-26,-53-26,53 26,-26-27,26 1,0 26,0-27,26 27,27-53,-27 53,1-53,26 0,-27 0,27 0</inkml:trace>
  <inkml:trace contextRef="#ctx0" brushRef="#br0" timeOffset="112228.4191">23627 16483,'27'0,"52"0,-26 0,26 0,1 0,-27 0,0 0</inkml:trace>
  <inkml:trace contextRef="#ctx0" brushRef="#br0" timeOffset="112714.4461">24130 16563,'0'-53,"0"53,53 0,26 0,-26 0,-26 0,-1 0</inkml:trace>
  <inkml:trace contextRef="#ctx0" brushRef="#br0" timeOffset="113008.4637">24289 16377,'0'0,"0"53,0-26,0 26,0 0,0 0,0 26,0-26,0-27</inkml:trace>
  <inkml:trace contextRef="#ctx0" brushRef="#br0" timeOffset="113532.4937">24659 16219,'0'-27,"53"27,0 0,-27 0,-26 27,53-27,-53 53,0 26,0 0,0-26,0-26,-26-1,26 27,0-26,0-1,0 27,0-27,0 1,26-27,27 79,-26-79,-1 0,27 27,-26-27,-1 0</inkml:trace>
  <inkml:trace contextRef="#ctx0" brushRef="#br0" timeOffset="113794.5086">24659 16483,'0'-26,"27"26,52 0,-26 0,0 0,0 0,0 0</inkml:trace>
  <inkml:trace contextRef="#ctx0" brushRef="#br0" timeOffset="114140.5284">24977 15928,'53'0,"-27"26,-26 1,0 25,0-25,0-1,27-26,-27 53,79-53,-53 0,1 0</inkml:trace>
  <inkml:trace contextRef="#ctx0" brushRef="#br0" timeOffset="115812.6241">25188 16668,'27'0,"26"-26,0 26,0 0,-1 0,1 0,-26 0</inkml:trace>
  <inkml:trace contextRef="#ctx0" brushRef="#br0" timeOffset="116112.6412">25400 16536,'-53'0,"53"0,0 27,0 26,27-1,-27 1,0-26,0 52</inkml:trace>
  <inkml:trace contextRef="#ctx0" brushRef="#br0" timeOffset="116420.6589">25665 16668,'26'0</inkml:trace>
  <inkml:trace contextRef="#ctx0" brushRef="#br0" timeOffset="116636.6712">25823 16668,'53'0</inkml:trace>
  <inkml:trace contextRef="#ctx0" brushRef="#br0" timeOffset="116824.682">26009 16642,'26'0</inkml:trace>
  <inkml:trace contextRef="#ctx0" brushRef="#br0" timeOffset="117004.6923">26114 16616,'0'26</inkml:trace>
  <inkml:trace contextRef="#ctx0" brushRef="#br0" timeOffset="120085.8685">26564 16430,'0'0,"53"0,-26 0,25 0,-25 0,26 0,-53 27</inkml:trace>
  <inkml:trace contextRef="#ctx0" brushRef="#br0" timeOffset="120273.8792">26591 16721,'26'0,"1"0,25 0,-25 0</inkml:trace>
  <inkml:trace contextRef="#ctx0" brushRef="#br0" timeOffset="121901.9724">27861 16086,'0'-26,"-53"26,0 0,0 0,26 0,-25 53,25-53,27 53,-26-53,26 26,0 27,0-26,53-27,-27 0,27 52,0-52,26 0,-52 0,-1 27,-26 26,-53 0,-26-27,26 27,0-26,0-27,-26 79,52-79,-26 26,53 27,-26-53,26 27,0-27,53 26,-27-26,27 0,27 0,-28 0,1 0,0 0,0 0,0 0,26 0,-52 0,-1 0,27 0,-26 53</inkml:trace>
  <inkml:trace contextRef="#ctx0" brushRef="#br0" timeOffset="123326.0538">28390 16192,'0'-53,"-27"53,80 0,-26 0,26 0,-27 0,27 0,-27 0,-26 53,27-53,-27 53,0-26,0-1,0 27,-53 0,27 0,-27-27,53 1,-53 26,53-27,0 27,0 26,26-79,27 27,0-27,0 0,0 0,26 0,-52 0,-1 0,1 0</inkml:trace>
  <inkml:trace contextRef="#ctx0" brushRef="#br0" timeOffset="123621.0707">28337 16510,'26'0,"27"0,-26 0,26 0,0 0,26 0,0 0,-26 0,0 0,0 0</inkml:trace>
  <inkml:trace contextRef="#ctx0" brushRef="#br0" timeOffset="124422.1165">28522 15504,'0'27,"0"26,0 0,0-1,0 1,0-26,0-1,0 27,0 0,0-26</inkml:trace>
  <inkml:trace contextRef="#ctx0" brushRef="#br0" timeOffset="124953.1469">28681 15610,'0'0,"-53"53,53 0,-27-53,27 53,0 0,-26-53,26 0,0 53,79-53,-26 0,0 53,-26-53,-27 26,26-26,-26 53</inkml:trace>
  <inkml:trace contextRef="#ctx0" brushRef="#br0" timeOffset="127422.2881">29554 16616,'0'0,"0"0,0 79,0-53,-26 1,26 26,-53-53</inkml:trace>
  <inkml:trace contextRef="#ctx0" brushRef="#br0" timeOffset="128600.3555">30533 16060,'0'-53,"26"53,-26-26,53 26,-26 0,26 0,-27 0,1 0,26 0,-53 52,0 28,0-54,-53 27,53-26,-27-1,27 53,0-26,0 0,53-53,0 53,0-53,0 0,0 0,-27 0</inkml:trace>
  <inkml:trace contextRef="#ctx0" brushRef="#br0" timeOffset="128868.3708">30586 16245,'0'0,"53"0,0 0,0 0,26 0,0 0,-26 0,27 0</inkml:trace>
  <inkml:trace contextRef="#ctx0" brushRef="#br0" timeOffset="129290.395">30268 15954,'0'-53,"27"53,-27 27,0-1,0 27,26 0,-26 26,0-26,0 0,0 0,53 26,-53-26,27-26,-27-1,53-26</inkml:trace>
  <inkml:trace contextRef="#ctx0" brushRef="#br0" timeOffset="129710.419">31089 16007,'0'-26,"26"26,-26 52,0 1,53-26,-53 26,0 26,26-26,-26 0,0 0,0 0,53 26</inkml:trace>
  <inkml:trace contextRef="#ctx0" brushRef="#br0" timeOffset="130128.4421">31724 16060,'0'26,"-27"-26,-26 53,27-26,-54 26,54-53,-1 26,-25-26,52 53,0-27,0 1,0 26,0-53,0 26,26-26,27 27,-27-27,27 0,0 0,0 0,26 0,-52 0,-1 53</inkml:trace>
  <inkml:trace contextRef="#ctx0" brushRef="#br0" timeOffset="130534.4661">32332 15954,'0'-53,"0"80,0-1,0 1,0 25,0 1,0 27,0-1,0 0,-26 1,-27-1</inkml:trace>
  <inkml:trace contextRef="#ctx0" brushRef="#br0" timeOffset="145594.3273">17859 17012,'0'-26,"0"-1,-26 27,26 27,0 26,0 0,0 26,0-52,0 26,0-1,0 1,0 27,0-54</inkml:trace>
  <inkml:trace contextRef="#ctx0" brushRef="#br0" timeOffset="145996.3503">17330 17674,'0'-53,"53"53,0 0,53 0,26-53,0 53,80-53,0 53,-27-53,-26 53,-80 0,-26 0,-26 27,-27-1,0 1,0-27</inkml:trace>
  <inkml:trace contextRef="#ctx0" brushRef="#br0" timeOffset="146388.3729">17701 17806,'0'27,"0"26,0-27,0 0,0 27,0-26,0 26,0 0,0-27,0 1</inkml:trace>
  <inkml:trace contextRef="#ctx0" brushRef="#br0" timeOffset="146628.3859">18018 18018,'0'-27,"53"27,0-53,0 53,-27 0,1 0,26 0</inkml:trace>
  <inkml:trace contextRef="#ctx0" brushRef="#br0" timeOffset="146898.4021">18071 17833,'0'0,"0"79,0-26,0 0,0-27,0 54,0-27,0-27,53-26</inkml:trace>
  <inkml:trace contextRef="#ctx0" brushRef="#br0" timeOffset="147580.4411">18494 17806,'0'-26,"0"26,0-53,53 53,-26 0,26 0,-27 0,-26 26,53-26,-53 53,0-26,0-1,0 27,0-27,-26 27,26-26,-27-27,27 53,0 0,0 26,53-53,0-26,-27 0,-26 27,53-27</inkml:trace>
  <inkml:trace contextRef="#ctx0" brushRef="#br0" timeOffset="147846.4563">18547 18044,'0'-53,"80"53,-27 0,0 0,26 0,-26 0,0 0,-27 0</inkml:trace>
  <inkml:trace contextRef="#ctx0" brushRef="#br0" timeOffset="148451.4909">17886 18018,'26'0,"27"0,0 0</inkml:trace>
  <inkml:trace contextRef="#ctx0" brushRef="#br0" timeOffset="149500.5509">19235 17780,'-26'0,"26"-27,0-26,0 53,26 27</inkml:trace>
  <inkml:trace contextRef="#ctx0" brushRef="#br0" timeOffset="149673.5608">19156 17938,'26'0,"27"0,0 0,-26 53</inkml:trace>
  <inkml:trace contextRef="#ctx0" brushRef="#br0" timeOffset="150394.6021">19235 17753,'27'0,"-1"0,27 0,-26 0,25 0,-25 0,26 0</inkml:trace>
  <inkml:trace contextRef="#ctx0" brushRef="#br0" timeOffset="150810.6258">19870 17542,'0'0,"0"26,0 0,0 1,0 26,0 0,0 26,0 1,0-28,0 28,0-27</inkml:trace>
  <inkml:trace contextRef="#ctx0" brushRef="#br0" timeOffset="151067.6405">20214 17938,'53'-26,"-26"26,25 0,28 0,-1 0</inkml:trace>
  <inkml:trace contextRef="#ctx0" brushRef="#br0" timeOffset="151773.6809">20611 17594,'0'-52,"0"52,53 0,26 26,-52 0,-27 27,0 0,0 0,0 0,0 27,0-54,0 27,0-27,0-26,0 53,53-53,-27 53,27-53,0 0,0 0,-27 0</inkml:trace>
  <inkml:trace contextRef="#ctx0" brushRef="#br0" timeOffset="152073.6981">20638 17806,'26'0,"53"0,-52-26,26 26,-27 0,1 0,26 0</inkml:trace>
  <inkml:trace contextRef="#ctx0" brushRef="#br0" timeOffset="152388.7161">21220 17886,'0'0,"26"0,53 0,-52 0,-1-27,54 27,-27 0,-27 0,1 0,-27-53</inkml:trace>
  <inkml:trace contextRef="#ctx0" brushRef="#br0" timeOffset="152643.7307">21325 17727,'0'-53,"0"53,0 53,0 0,0 0,0 26,0 0,0 1,0-1,27-26</inkml:trace>
  <inkml:trace contextRef="#ctx0" brushRef="#br0" timeOffset="153639.7877">21749 17594,'0'-52,"26"25,1 27,-1 0,27 0,0 0,0 0,-53 79,0-52,0-1,0 27,-27 27,27-27,-52 0,52-1,0-25,0-1,26 27,27-53,0 0,0 53,0-53,0 0</inkml:trace>
  <inkml:trace contextRef="#ctx0" brushRef="#br0" timeOffset="153910.8032">21749 17806,'0'-26,"26"26,1 0,26 0,0 0,-1 0,1 0,0 0</inkml:trace>
  <inkml:trace contextRef="#ctx0" brushRef="#br0" timeOffset="154338.8276">22172 17356,'27'0,"25"0,-52 0,27 0,-27 53,0-26,0-1,0 1,26-27,-26 53,53-53,0 0,-53 26,27-26</inkml:trace>
  <inkml:trace contextRef="#ctx0" brushRef="#br0" timeOffset="154600.8426">22437 17991,'26'0,"27"0,-26 0,52 0,-26 0,-27 0,1 0</inkml:trace>
  <inkml:trace contextRef="#ctx0" brushRef="#br0" timeOffset="156160.9319">22834 17542,'-53'0,"53"-27,-27 27,54-26,26 26,-1 0,1 0,0 0,0 0,-53 0,53 0,-53 53,0-27,0 27,-26 0,26 0,-80 26,80-52,-53-1,53 27,0 0,0-27,27-26,-1 53,27-53,-26 0,-1 0,1 0,-27 27,53-27</inkml:trace>
  <inkml:trace contextRef="#ctx0" brushRef="#br0" timeOffset="156415.9465">22860 17780,'0'-53,"0"53,53 0,0 0,0 0,26 0,1 0,-28-27</inkml:trace>
  <inkml:trace contextRef="#ctx0" brushRef="#br0" timeOffset="156977.9786">23283 17118,'27'-53,"-1"53,1 0,-27 27,0-1,0 1,0 26,0 0,26-1,27-52,-53 53,0-26,-79 26,52-53,-26 53</inkml:trace>
  <inkml:trace contextRef="#ctx0" brushRef="#br0" timeOffset="158044.0396">23495 17912,'0'-53,"0"80</inkml:trace>
  <inkml:trace contextRef="#ctx0" brushRef="#br0" timeOffset="158238.0507">23733 17886,'53'0</inkml:trace>
  <inkml:trace contextRef="#ctx0" brushRef="#br0" timeOffset="158434.0619">23892 17886,'26'0,"-26"26</inkml:trace>
  <inkml:trace contextRef="#ctx0" brushRef="#br0" timeOffset="158614.0722">23998 17912,'26'0,"-26"0</inkml:trace>
  <inkml:trace contextRef="#ctx0" brushRef="#br0" timeOffset="158988.0936">24474 17859,'26'0,"-26"-26,53 26,-26 0,26 0,-27 0</inkml:trace>
  <inkml:trace contextRef="#ctx0" brushRef="#br0" timeOffset="159146.1026">24527 18124,'79'0,"-52"0,-1 0,27 0,-26 0</inkml:trace>
  <inkml:trace contextRef="#ctx0" brushRef="#br0" timeOffset="160758.1948">25638 17568,'53'0,"-26"0,-27-26,0 26,-53 0,26 0,-26 26,-26-26,-27 79,53-79,0 53,0-53,27 53,26 0,53-53,0 0,0 0,26 0,-26 0,0 0,-27 0,-26 53,-53 0,0 0,-26-27,26 27,27-53,-27 53,53 0,0-26,0-1,26-26,27 0,26 0,1 0,-1 0,1 0,-27 0,-27 0,27 0,-27 79</inkml:trace>
  <inkml:trace contextRef="#ctx0" brushRef="#br0" timeOffset="161824.2558">26114 17965,'0'-27,"27"27,52 0,-52 0,26 0,-53 0</inkml:trace>
  <inkml:trace contextRef="#ctx0" brushRef="#br0" timeOffset="162146.2742">26458 17780,'27'0,"-27"53,0 0,0-27,0 27,0-27,0 1</inkml:trace>
  <inkml:trace contextRef="#ctx0" brushRef="#br0" timeOffset="162417.2897">26749 17647,'0'27,"27"-1,-27 1,0 26,0-27,0 1,53 26,-53-27,0 0,-27 27,1-26,-54 26,28-27,-1-26</inkml:trace>
  <inkml:trace contextRef="#ctx0" brushRef="#br0" timeOffset="162926.3188">25903 17674,'0'26,"0"27,0-26,0 52,0-26,0-27,0 1,0 26,0-27,0 1,106 26,-80-53,27 53,0-53</inkml:trace>
  <inkml:trace contextRef="#ctx0" brushRef="#br0" timeOffset="163652.3603">26591 17198,'0'26,"0"27,0 0,0-27,0 27,0 0,0-26,0-1</inkml:trace>
  <inkml:trace contextRef="#ctx0" brushRef="#br0" timeOffset="164096.3853">26829 17171,'-27'0,"27"0,-53 0,53 53,-53-53,53 79,-52-52,52-1,26-26,-26 53,79-53,-52 27,26-27,0 53,-27-53</inkml:trace>
  <inkml:trace contextRef="#ctx0" brushRef="#br0" timeOffset="164942.4339">26644 17118,'0'0,"0"27,0 26,0-27,0 1,-27 25</inkml:trace>
  <inkml:trace contextRef="#ctx0" brushRef="#br0" timeOffset="166397.5174">27331 17674,'0'-27,"0"27,27 0,26 0,-27 0,1 0,26 0,-53 0,0 53,0 0,-27-26,27 26,-79-27,79 1,-53-27,53 79,0-26,26 0,54 0,-27-53,26 0,-26 0,0 0,-27 0</inkml:trace>
  <inkml:trace contextRef="#ctx0" brushRef="#br0" timeOffset="166675.5333">27279 17912,'26'0,"27"0,-27 0,27 0,27 0,-27 0,0 0,-1 0,1 0</inkml:trace>
  <inkml:trace contextRef="#ctx0" brushRef="#br0" timeOffset="167221.5643">27464 17065,'0'0,"0"53,0-26,0 26,0 26,0-53,0 27,0-26,0-1,0 27</inkml:trace>
  <inkml:trace contextRef="#ctx0" brushRef="#br0" timeOffset="167635.5882">27649 17171,'0'27,"-53"-27,53 26,-26-26,26 27,0-1,0 27,0-53,0 26,53-26,-53 27,26-27,27 0,-27 0,27 0,-26 0</inkml:trace>
  <inkml:trace contextRef="#ctx0" brushRef="#br0" timeOffset="167942.6057">28205 17938,'26'0,"1"53,-27-26,0-1,0 27,-27-53,1 0</inkml:trace>
  <inkml:trace contextRef="#ctx0" brushRef="#br0" timeOffset="169300.6833">29633 17489,'0'-27,"0"-26,27 53,26 0,-27 0,27 0,0 0,26 0,-52 27,26-1,-53 27,0 26,-53-52,53-1,-53 27,53-26,0 26,0 0,0-53,53 26,0-26,0 0,0 0,0 0,-1 0,-52-26</inkml:trace>
  <inkml:trace contextRef="#ctx0" brushRef="#br0" timeOffset="169515.6957">29739 17647,'53'-26,"-26"26,-1 0,27 0,-27 0,1 0,26 0,-27 26,1-26,26 53</inkml:trace>
  <inkml:trace contextRef="#ctx0" brushRef="#br0" timeOffset="169944.7203">29342 17330,'0'-27,"0"80,27 0,-27 27,0-1,53 0,-53 54,0-27,53-1,-53 1,0-79,26-27</inkml:trace>
  <inkml:trace contextRef="#ctx0" brushRef="#br0" timeOffset="170311.7412">30533 17436,'26'0,"-26"-53,0 79,0 1,0 26,0 0,0-1,0 28,0-27,0 26,0 1,53-28,-53 1</inkml:trace>
  <inkml:trace contextRef="#ctx0" brushRef="#br0" timeOffset="170679.7623">31036 17409,'0'27,"-27"-27,1 79,-27-79,0 53,26-53,27 26,-79-26,79 53,0-26,0-1,53-26,-27 0,27 53,0-53,27 0,-27 0,-1 27,1-27,0 0,-26 0</inkml:trace>
  <inkml:trace contextRef="#ctx0" brushRef="#br0" timeOffset="171069.7843">31565 17251,'0'-27,"0"80,0-27,26 27,-26-26,0 26,0 0,0-27,27 1,-27 52,0-26,0 0,0-27</inkml:trace>
  <inkml:trace contextRef="#ctx0" brushRef="#br0" timeOffset="172396.8603">30083 15848,'0'-53,"0"53,-53 27,53-1,-53 27,53-26,0 26,0-1,0 1,0 27,0 26,0-1,53 1,-53-26,53 25,-53-52</inkml:trace>
  <inkml:trace contextRef="#ctx0" brushRef="#br0" timeOffset="173334.9142">32650 15795,'53'53,"-53"0,0 0,26 53,-26-53,0 26,0 1,0-1,0-26,0 0,-53 53,-53 26,0 0,-26-26,53-80</inkml:trace>
  <inkml:trace contextRef="#ctx0" brushRef="#br0" timeOffset="174392.9747">31935 17145,'53'-27,"-26"-26,26 80,-53 26,0 26,0 0,-27 54,27-27,-106 26,27-26,-27 79,0-53,0-79</inkml:trace>
  <inkml:trace contextRef="#ctx0" brushRef="#br0" timeOffset="175322.0278">29051 17330,'0'26,"-53"54,53-27,-53 26,53 0,-52 54,52-54,0 27,0 0,0 0,79-1,0 1,54-53,25-53,-25 0</inkml:trace>
  <inkml:trace contextRef="#ctx0" brushRef="#br0" timeOffset="176492.0943">32517 17753,'0'27,"0"26</inkml:trace>
</inkml:ink>
</file>

<file path=ppt/ink/ink5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6:01:42.117"/>
    </inkml:context>
    <inkml:brush xml:id="br0">
      <inkml:brushProperty name="width" value="0.05292" units="cm"/>
      <inkml:brushProperty name="height" value="0.05292" units="cm"/>
      <inkml:brushProperty name="color" value="#FF0000"/>
    </inkml:brush>
  </inkml:definitions>
  <inkml:trace contextRef="#ctx0" brushRef="#br0">23389 3360,'0'53,"0"-27,0 27,0 0,0 0,0 26,0 1,0-1,0 27,0 0,0-27,53 1,-53-1,0 0,27 54,-27-28,0 1,52 27,-52-1,0 27,53-27,-53 0,0 27,0-27,53 1,-53-28,0 1,0-26,0-1,0 27,0-53,0 0,0-27,0 27,0-27,0 1,27 26,26-53,0-27,0 27,-1 0,-25 0,-1-26,27 26,27 0,-27 0,26 0,-26 0,0-53,26 53,-26 0,26 0,1 0,-1 0,1 0,-1 0,0 0,27 0,0 0,26-53,-26 53,26 0,1-53,25 53,1-53,-27 53,54-79,-28 79,1-80,0 80,0-79,-1 79,1-79,-27 79,54-80,-1 80,27-53,-54 53,54-79,-27 79,0-79,1 79,-1-80,0 80,0-53,27 53,26-79,-53 79,0-53,27 53,-27-53,1 53,-28 0,27 0,-26-53,-26 53,52 0,-27 0,-25 0,26 0,-27 0,27 0,-27 0,27 0,-1-53,-25 53,25 0,-25-26,-1 26,27 0,-1-53,-52 53,-26 0,-27-53,-53 53,-27 0,27 0,-26 0,26 0</inkml:trace>
  <inkml:trace contextRef="#ctx0" brushRef="#br0" timeOffset="1337.0765">25109 3677,'0'-26,"-53"-27,27 27,-27-27,26 53,1 0,26 0,-80 79,80 0,-26 1,26-1,0 1,0-1,0-26,26 26,-26-52,53 26,-53-27,53-26,-53 26</inkml:trace>
  <inkml:trace contextRef="#ctx0" brushRef="#br0" timeOffset="1555.0889">24712 4048,'53'-27,"-27"27,1 0,26 0,-27 0,1-53,26 53,-27 0</inkml:trace>
  <inkml:trace contextRef="#ctx0" brushRef="#br0" timeOffset="1824.104">25426 3572,'-52'0,"25"0,1 52,26 1,0 0,0 0,0 27,0-27,0-1,0 1,53 0,-27-26</inkml:trace>
  <inkml:trace contextRef="#ctx0" brushRef="#br0" timeOffset="2220.127">25718 3651,'26'0,"-26"-27,53 27,0 0,-27-52,1 52,52 0,-79 26,0 0,0 27,-53 27,0-27,-26 53,52-54,27 1,-52-26,52 52,26-79,53 0,-26 0,27 0,-1 0,0-26,-26 26,0-27</inkml:trace>
  <inkml:trace contextRef="#ctx0" brushRef="#br0" timeOffset="2499.1429">25797 3810,'-53'0,"53"0,53 26,-27-26,27 0,27 0,25 0,-25 0</inkml:trace>
  <inkml:trace contextRef="#ctx0" brushRef="#br0" timeOffset="2726.1559">26379 3624,'26'0,"-26"53,0-26,0-1,0 27,0 27,-26-1,26-26,-26 0,26 0,0-27</inkml:trace>
  <inkml:trace contextRef="#ctx0" brushRef="#br0" timeOffset="2941.1681">26644 3836,'26'0,"27"0,-27-53,27 53,-26 0,-1 27,-26 26,0-27</inkml:trace>
  <inkml:trace contextRef="#ctx0" brushRef="#br0" timeOffset="3053.1746">26855 3968,'-53'53,"106"-53,-26 0,-1 0,27 0,-53-26</inkml:trace>
  <inkml:trace contextRef="#ctx0" brushRef="#br0" timeOffset="3728.2132">27966 3281,'-26'0,"26"-53,-53 53,0 26,27-26,-27 53,53-27,-53-26,53 80,0-27,26-27,54 27,-54-53,27 53,-26 0,-27 0,0-27,0 1,-27 26,27-27,-53 27</inkml:trace>
  <inkml:trace contextRef="#ctx0" brushRef="#br0" timeOffset="3991.2283">28099 3519,'26'0,"-26"26,0 27,0-27,0 1,0 26,0-27,27-26,-27 53,53-53</inkml:trace>
  <inkml:trace contextRef="#ctx0" brushRef="#br0" timeOffset="4158.2374">28205 3413,'26'0,"1"0,-27 0,0 26</inkml:trace>
  <inkml:trace contextRef="#ctx0" brushRef="#br0" timeOffset="4426.2532">28310 3730,'27'0,"-27"0,53-26,0 26,-53-53,53 53,0-27,-27-25,27 52,0 26,0 0,-27 27</inkml:trace>
  <inkml:trace contextRef="#ctx0" brushRef="#br0" timeOffset="4758.2721">28866 3201,'27'0,"-27"-26,52 26,-52 0,27 53,-27 0,0-27,0 0,0 27,0-26,0 26,79-53,1 0,-1 0,0 0,27 0,-26 0,-27 0,-53 0</inkml:trace>
  <inkml:trace contextRef="#ctx0" brushRef="#br0" timeOffset="4967.2841">28840 3439,'0'-53,"0"53,0-26,79 26,0 0,1 0,-1 0,0 0,1 0,-1 0</inkml:trace>
  <inkml:trace contextRef="#ctx0" brushRef="#br0" timeOffset="5747.3287">27755 4233,'53'0,"-27"-26,27 26,53 0,0-80,53 80,26-79,0 26,0 0,-26 0,0 53,-1-79,-78 79,-27 0,-27 0,-26 26,0-26</inkml:trace>
  <inkml:trace contextRef="#ctx0" brushRef="#br0" timeOffset="6142.3513">28760 4127,'53'0,"-26"0,-1 0,27 0,-27 0,-26 53,0 0,0 26,0 27,-26-26,0 25,-27-52,53-26,-27 26,27-27,0-26,80 0,-28 0,54-26,-26 26,-27-27,-1 27</inkml:trace>
  <inkml:trace contextRef="#ctx0" brushRef="#br0" timeOffset="6352.3633">28734 4524,'26'0,"-26"-26,53 26,-26-53,-1 53,53 0,-26 0,0 0,0 0,0 0</inkml:trace>
  <inkml:trace contextRef="#ctx0" brushRef="#br0" timeOffset="13409.767">29898 3677,'26'0,"-26"53,0-26,0 26,0-27,0 27,-53-26</inkml:trace>
  <inkml:trace contextRef="#ctx0" brushRef="#br0" timeOffset="14027.8023">30692 3254,'0'79,"-53"1,53-27,0 26,0-52,0-1,0 0,0 27,-27-53,-26 0,53-26,0-27,0 27,53-27,-26 53,-1 0,27 0,0 0,-53 26,0 1,0-1,0 27,0-27,0 27,-26 0,52-53</inkml:trace>
  <inkml:trace contextRef="#ctx0" brushRef="#br0" timeOffset="14288.8173">31141 3466,'0'26,"-26"27,26-26,0 25,0 1,0-53,79 0,-79-26,27-1,-27 1,0-27,0 27,0-1,0 27,-53 0,53 0</inkml:trace>
  <inkml:trace contextRef="#ctx0" brushRef="#br0" timeOffset="14865.8502">31644 2963,'0'-53,"0"132,0 1,0-1,0 27,0 53,0-27,0 0,0-79,0 0,0-26,0 26,27-53,-27-27,0-52,0 26,0 0,53-26,-53-1,26-26,-26 53,53 27,-53-27,26 27,27 26,-53 53,0-1,0 1,0 0,-26 27,26-54,0 27</inkml:trace>
  <inkml:trace contextRef="#ctx0" brushRef="#br0" timeOffset="15112.8644">32041 3519,'0'26,"0"1,79-27,-52 0,-1 0,1 0,26 0,-53 0,0-53,-27 53,-26-27,27 27,-27 0,0 0</inkml:trace>
  <inkml:trace contextRef="#ctx0" brushRef="#br0" timeOffset="15712.8987">32226 3730,'27'0,"26"0,-27 0,1-53,52 27,-26-27,26-53,-26 0,0-26,0 0,0 52,-53-25,0 52,0 26,0 1,-27 26,-25 0,52 53,-53 0,53-1,0 28,-53 26,53-27,0 0,26-26,1-26,26 26,-27-53,27 0,0 0,-27 0,27 0,0-27,-26-52,-27 0,52 26,-52 26,0-26,-26 53,-80 0,80 0,-1 53,-26 0,53 0,-53 26,53 1,0-27,0-27,53 27,-26-27,26-26,26 53,-26-53,0 0</inkml:trace>
  <inkml:trace contextRef="#ctx0" brushRef="#br0" timeOffset="17679.0111">24712 5424,'-53'-80,"53"27,-26 53,26-53,-27 53,27-52,-53 52,53-27,-26 27,-1 0,-25 0,52 27,0-1,26 0,0-26,27 0,27 0,-54 0,1 0,-27 80,53-54,-53 1,0 52,26 0,-26-26,0 0,0 0,0 27,0 25,0-25,0-27,0 0,-79 0,52-53,-26 0,0 0,53-27,-53 27,53-53,0 0,0 0,0 27,27 26,26-53,-27 53,27 0,0-79</inkml:trace>
  <inkml:trace contextRef="#ctx0" brushRef="#br0" timeOffset="17941.0262">25215 5159,'0'27,"-27"25,27 1,0 27,0 26,0-27,0 0,0 1,53-1,27-52,-27-27,26 0</inkml:trace>
  <inkml:trace contextRef="#ctx0" brushRef="#br0" timeOffset="18279.0455">25506 5424,'0'-53,"26"53,1 0,-1 0,-26 26,0 1,0-1,0 53,0-52,0-1,0 27,0-26,-26-27,26 53,0-27,26-26,27 0,0 0,26 0,1 0,-1 0,-52 0</inkml:trace>
  <inkml:trace contextRef="#ctx0" brushRef="#br0" timeOffset="18503.0583">25453 5662,'0'0,"26"0,27 0,-26 0,26-27,26 27,-26-53,0 27</inkml:trace>
  <inkml:trace contextRef="#ctx0" brushRef="#br0" timeOffset="18720.0707">25956 5344,'0'53,"26"27,-26-54,0 53,0-26,0 0,0 0,0 0,0 0,0 0,0-27,0-26</inkml:trace>
  <inkml:trace contextRef="#ctx0" brushRef="#br0" timeOffset="18914.0818">26273 5582,'27'0,"52"0</inkml:trace>
  <inkml:trace contextRef="#ctx0" brushRef="#br0" timeOffset="19050.0896">26353 5768,'0'0,"52"-27,-25 27,26 0,-53-26,53 26</inkml:trace>
  <inkml:trace contextRef="#ctx0" brushRef="#br0" timeOffset="20648.181">27093 4789,'-53'0,"53"0,-52 53,-28 26,80-26,0 0,27-53,26 26,-1 27,1-26,-53-1,0 53,-26-26,26-26,0-27</inkml:trace>
  <inkml:trace contextRef="#ctx0" brushRef="#br0" timeOffset="20880.1943">27305 5000,'0'27,"0"26,0-27,0 1,0 26,0-1,0 1,0-53</inkml:trace>
  <inkml:trace contextRef="#ctx0" brushRef="#br0" timeOffset="21045.2037">27305 4947,'0'-79,"26"79,27 0,-53 53</inkml:trace>
  <inkml:trace contextRef="#ctx0" brushRef="#br0" timeOffset="21292.2178">27490 5265,'0'0,"0"-53,27 27,-27-1,0-26,53 27,-53-1,53-26,-27 27,27 26,-53 0,79 53,-79 0,27-53,-27 53,53-53</inkml:trace>
  <inkml:trace contextRef="#ctx0" brushRef="#br0" timeOffset="21644.238">28046 4656,'0'-53,"0"53,26 27,-26 52,0-52,0 26,0 0,0-27,0-26,0 53,0 0,27-53,26 0,0 0,0 0,-1 0,1 0,-26 26</inkml:trace>
  <inkml:trace contextRef="#ctx0" brushRef="#br0" timeOffset="21842.2493">28019 4815,'0'0,"0"-53,53 53,-26 0,26 0,-27 0,27 0,0 0</inkml:trace>
  <inkml:trace contextRef="#ctx0" brushRef="#br0" timeOffset="22658.296">27887 4603,'53'0,"-27"0,1 0,26 27,-27-27,27 53</inkml:trace>
  <inkml:trace contextRef="#ctx0" brushRef="#br0" timeOffset="23430.3401">26908 5529,'27'0,"26"0,-1-52,28 52,26-53,52 0,54 0,-27 0,0 0,-79 53,27-53,-28 53,-25-26,-1 26,-52 0,26 0,-27 0</inkml:trace>
  <inkml:trace contextRef="#ctx0" brushRef="#br0" timeOffset="23790.3607">27490 5715,'53'0,"-26"0,26 0,-1 0,-52 0,0 26,0 27,-52 0,52-27,0 27,26-53,0 0,27 0,27 0,-27 0,26 0,-53-53,1 53,-27-52</inkml:trace>
  <inkml:trace contextRef="#ctx0" brushRef="#br0" timeOffset="24052.3757">27623 5847,'0'-53,"0"53,0-26,79 26,-26-27,-27 27,1 0,26 0,0 0</inkml:trace>
  <inkml:trace contextRef="#ctx0" brushRef="#br0" timeOffset="24292.3894">28284 5556,'0'26,"0"1,0 26,0-27,26-26,1 0,52 0,-26 0,0 0,0-79,-27-1</inkml:trace>
  <inkml:trace contextRef="#ctx0" brushRef="#br0" timeOffset="24472.3993">28998 5238,'-26'27,"26"26,0 0,0-27,-27-26</inkml:trace>
  <inkml:trace contextRef="#ctx0" brushRef="#br0" timeOffset="26091.4923">27940 4736,'0'26,"26"-26,27 0,0-26,0 26</inkml:trace>
  <inkml:trace contextRef="#ctx0" brushRef="#br0" timeOffset="29233.6721">29607 4312,'0'-26,"-53"52,53 54,0-1,0 1,0-1,0 0,0-26,0-26,0 26,0-27,26 0,1-26,-27-26,0-27,0 0,0-26,0-1,0 28,53-28,-53 54,26-27,27 26,-26 27,-27 0,0 53,0-26,0-1,0 27,-27-26,27-1,0 27,-26-27,26 27,0 0</inkml:trace>
  <inkml:trace contextRef="#ctx0" brushRef="#br0" timeOffset="29617.694">29819 4736,'0'26,"52"-26,-52 27,53-27,-26 0,-1 0,27 0,-53-27,27 27,-27-79,0 26,0 26,0 1,0 26,0-53,-80 53,54 0,26 0,0 53,0-27</inkml:trace>
  <inkml:trace contextRef="#ctx0" brushRef="#br0" timeOffset="30193.727">30189 4789,'0'-27,"53"1,-53-1,53-26,0 0,-27-52,-26 25,53 1,-53-1,0 28,0 25,0-26,0 53,-53 53,53 0,-53 26,53 1,0-1,0 1,0-1,0 0,0 1,0-54,27-26,-1 27,27-27,-26 0,25 0,1-53,-26 26,26-26,-53-26,26 26,-26 27,0-27,0 53,-53 53,53-1,0 1,27 0,-1 0,27-26</inkml:trace>
  <inkml:trace contextRef="#ctx0" brushRef="#br0" timeOffset="30787.7609">30983 4524,'0'0,"-27"0,27 27,0-27,0 52,27-52,-27-26,26 26,-26-53,0 0,-26 53,-1 0,27 0,53 53,0-53,0 0,0-26,0-27,26 0,-52 26,-27 1,53-54,-53 54,0 0,-27 26,27-53,-26 53,-1 0,-26 26,53 1,0 25,0 1,0 27,0-1,0 1,0-1,27 27,-27-27,0 0,53 1,-53-54,0 1,0 26</inkml:trace>
  <inkml:trace contextRef="#ctx0" brushRef="#br0" timeOffset="30952.7704">31221 4815,'26'0,"27"0,0-26,0 26,26-53</inkml:trace>
  <inkml:trace contextRef="#ctx0" brushRef="#br0" timeOffset="31928.8262">31803 4365,'-53'0,"27"0,-1 0,-26 80,53-27,-53-53,53 53,0-27,0-26,53 0,-26-53,26 27,-27 26,0 0,-26 0,53 53,-53 26,27-79,-27 53,0-53,0-53,0 26,0 1,0-53,26 52,54 27,-54 0,1 0,26 0,26 0,27-53</inkml:trace>
  <inkml:trace contextRef="#ctx0" brushRef="#br0" timeOffset="32823.8774">32411 4445,'0'-53,"-26"53,-27 0,0 0,27 26,-27-26,26 53,-26 0,27-26,26-1,26-26,1 0,26 0,26 0,-52 0,26-106,-27 80,27-27,-53 0,53 0,-53 26,0-25,-27 78,27 0,-53 27,53-26,0-1,0 27,53 0,-26-53,26 0,-27 0,27 0,-26-53,26 0,-53 27,0 26,-53 0,53 0,0 26,26-26,1 0,25 0,1 0,53-26,-26 26,-28-53,-25 53,-27 0,0 79,0-26,0 0,-79 0,79-26,0-1,0-26,52-53,-25-26,26-1,0 1,-27 0,27 26,-53 26,53 27,-26 0,25 53,-52-26</inkml:trace>
  <inkml:trace contextRef="#ctx0" brushRef="#br0" timeOffset="33608.9223">32597 4286,'0'26,"26"-26,1 0,-1 0,1 0,25 0,-52 0,27 0,-27-26,0-27,0 53,-53 0,0 0,0 0,53 26,0 1,0 26,0 26,27 1,-27-1,26-26,-26-27</inkml:trace>
  <inkml:trace contextRef="#ctx0" brushRef="#br0" timeOffset="34093.95">32517 4815,'0'27,"0"-1,0 0,0 54,0-27,0 0,0-27</inkml:trace>
  <inkml:trace contextRef="#ctx0" brushRef="#br0" timeOffset="34303.962">33311 4842,'0'-27,"0"27,0 53</inkml:trace>
  <inkml:trace contextRef="#ctx0" brushRef="#br0" timeOffset="35654.0392">31141 4842,'-52'0,"78"0,27 0,0 0,-27 0,27 0,-26 0,-1 0</inkml:trace>
  <inkml:trace contextRef="#ctx0" brushRef="#br0" timeOffset="36600.093">29977 4524,'0'27,"-53"-27,53 26,-26-26,26 26,-27 27,27 0,0-26</inkml:trace>
  <inkml:trace contextRef="#ctx0" brushRef="#br0" timeOffset="50499.8884">27755 13414,'-53'0,"53"-53,0 0,0 27,26 26,1 0,-1 0,1 0,26 0,-27 0,27 0,-53 106,26-80,-26 1,0 25,-26 28,-27-27,27 0,26 26,-80-53,80 1,0 26,53 0,-26-53,26 0,26 0,0 0,-26 0,0 0</inkml:trace>
  <inkml:trace contextRef="#ctx0" brushRef="#br0" timeOffset="50750.9028">27755 13732,'0'-27,"0"27,79 0,-26 0,26 0,27 0,-26 0,-1 0,-26 0,0 0</inkml:trace>
  <inkml:trace contextRef="#ctx0" brushRef="#br0" timeOffset="51264.9322">28337 13149,'0'-79,"53"79,0-26,0 26,-53 0,0 26,0 27,0 0,-80 0,54-27,26 1,-27-27,27 53,0-27,27-26,52 0,-26 0,26 53,-26-53,0 27,0-27,-53 52</inkml:trace>
  <inkml:trace contextRef="#ctx0" brushRef="#br0" timeOffset="51498.9456">28734 13943,'53'0,"0"0,26 0,-26-53,-27 53,1 0,-1 0,27 0,-26 0</inkml:trace>
  <inkml:trace contextRef="#ctx0" brushRef="#br0" timeOffset="51691.9566">29501 13520,'0'26,"0"27,0 0,0 27,0 25,0 1,0-53,0 27</inkml:trace>
  <inkml:trace contextRef="#ctx0" brushRef="#br0" timeOffset="51896.9683">29819 13546,'0'27,"52"-1,-52 27,0 27,0-1,0 0,0-26,-52 0,-1 27,-53-28,26 54,-52-53</inkml:trace>
  <inkml:trace contextRef="#ctx0" brushRef="#br0" timeOffset="52534.0048">27543 13414,'-26'0,"-27"0,26 53,27 0,-53 0,53 26,0 1,0-1,0-26,0 26,80 1,26 25,-53-52</inkml:trace>
  <inkml:trace contextRef="#ctx0" brushRef="#br0" timeOffset="52840.0222">27464 14631,'238'0,"53"0,79 0,107-79,52 79,-27-106,-105 106,-106-53,-79 53,-53 0,-80 0,-79 0</inkml:trace>
  <inkml:trace contextRef="#ctx0" brushRef="#br0" timeOffset="53650.0686">28416 14843,'0'-27,"27"1,26 26,-27 0,-26 26,27 27,-27 0,0 0,0 0,0 26,-53-52,53 26,-53-53,53 53,0 0,26-53,1 26,26-26,26 0,0 0,-26 0,-26 0</inkml:trace>
  <inkml:trace contextRef="#ctx0" brushRef="#br0" timeOffset="53917.0839">28284 15187,'0'-27,"26"1,54 26,-27 0,0 0,0 0,26 0,-26 26,0-26,-27 0</inkml:trace>
  <inkml:trace contextRef="#ctx0" brushRef="#br0" timeOffset="54144.0969">29316 15240,'26'0,"27"0,0 0,27-27,-1 27,0 0,-26-26,-26 26</inkml:trace>
  <inkml:trace contextRef="#ctx0" brushRef="#br0" timeOffset="54340.1081">29580 15081,'0'0,"0"79,-52-52,52 26,0 0,-27 0,27-1,0 28,0-54,0-26</inkml:trace>
  <inkml:trace contextRef="#ctx0" brushRef="#br0" timeOffset="54550.12">30030 15054,'0'27,"0"26,-26 0,26 26,0-26,0 26,-53 27,53-26,0-27</inkml:trace>
  <inkml:trace contextRef="#ctx0" brushRef="#br0" timeOffset="55472.1728">26247 16404,'-27'0,"27"-53,0 26,27 27,26 0,0 0,-27 0,27 0,-53 80,0-54</inkml:trace>
  <inkml:trace contextRef="#ctx0" brushRef="#br0" timeOffset="55608.1806">26379 16748,'26'0,"1"0,-1 0,27 0,-26 0</inkml:trace>
  <inkml:trace contextRef="#ctx0" brushRef="#br0" timeOffset="56454.2289">27464 15848,'0'-26,"26"26,27 0,-26 0,-1 0,1 0,-27 0,52 26,-52 27,0-26,0 26,0-27,-26 27,26-27,0 27,0-26,0-1,26-26,1 53,26-53,53 0,-27 0,-26 0,-27 0</inkml:trace>
  <inkml:trace contextRef="#ctx0" brushRef="#br0" timeOffset="56710.2436">27490 16060,'0'-27,"0"27,53 0,0 0,-26 0,25 27,-25-27,26 53,-27-53</inkml:trace>
  <inkml:trace contextRef="#ctx0" brushRef="#br0" timeOffset="56971.2586">28284 16192,'26'0,"27"-53,-26 53,26 0,26 0,-26-26,-27 26,1 0</inkml:trace>
  <inkml:trace contextRef="#ctx0" brushRef="#br0" timeOffset="57212.2723">28522 16007,'0'-53,"0"80,-26-1,26 0,0 27,0 27,0-1,0-26,0 0,0 0</inkml:trace>
  <inkml:trace contextRef="#ctx0" brushRef="#br0" timeOffset="57469.287">28760 15954,'0'-26,"53"52,-53 27,0 0,0 53,0-27,27-26,-27-27,53-26</inkml:trace>
  <inkml:trace contextRef="#ctx0" brushRef="#br0" timeOffset="57678.2989">29210 15981,'0'26,"0"27,0 26,0 1,0-1,0 0,-53 27,-26-26,-27 25,0-25,-26-80</inkml:trace>
  <inkml:trace contextRef="#ctx0" brushRef="#br0" timeOffset="58104.3233">27252 15769,'-26'0,"26"0,-53 0,53 79,0-52,0 26,53 26,-53-26,53 26,-53 54,52 25,-52-52,0-26</inkml:trace>
  <inkml:trace contextRef="#ctx0" brushRef="#br0" timeOffset="58848.3659">29924 15875,'-26'-27,"-27"27,0 0,0 27,53-1,-53 54,53-54,-26 27,26 0,0 26,26 27,27-53,27 0,-1-53,-26 0</inkml:trace>
  <inkml:trace contextRef="#ctx0" brushRef="#br0" timeOffset="59289.391">30295 15875,'0'-53,"0"53,0-27,26 27,27 0,0 0,-26 53,-27 27,0-54,-27 27,1-27,-27 27,53 27,26-27,27-53,0 26,-27-26,27 0,-26 53</inkml:trace>
  <inkml:trace contextRef="#ctx0" brushRef="#br0" timeOffset="59530.4049">30189 16113,'0'-27,"0"27,26 0,27 0,27 0,26 0,-27 0,0 0,-26 0,-26 0</inkml:trace>
  <inkml:trace contextRef="#ctx0" brushRef="#br0" timeOffset="59740.4169">30850 16086,'53'0,"27"0,-27 0,0 0,-1 0,1 0,-26 0</inkml:trace>
  <inkml:trace contextRef="#ctx0" brushRef="#br0" timeOffset="59928.4276">31300 15875,'0'26,"0"27,0 0,53 0,-53 0,0 26,0-26,27-26,26-27</inkml:trace>
  <inkml:trace contextRef="#ctx0" brushRef="#br0" timeOffset="60122.4388">31776 15742,'0'-26,"0"26,0 26,0 54,0-27,0 26,0 0,0 1,-79 52,0 27,-27-27</inkml:trace>
  <inkml:trace contextRef="#ctx0" brushRef="#br0" timeOffset="60722.4731">28284 16880,'26'0,"27"0,53 0,106-26,79 26,53-80,26 80,54-79,131 0,-79-1,-52 27,-107 53,-79-53,-52 53,-107 0,-53 0,-26 0,0 27,-79 26</inkml:trace>
  <inkml:trace contextRef="#ctx0" brushRef="#br0" timeOffset="61134.4967">29766 16933,'26'0,"1"0,25 0,-25 0,-27 26,0 1,0 26,-27 26,-25-26,25-26,1 26,-27-1,53-25,26-27,27 53,26-53,1 0,-27 0,0 26,0-26</inkml:trace>
  <inkml:trace contextRef="#ctx0" brushRef="#br0" timeOffset="61382.5109">29660 17171,'0'-26,"26"26,27 0,27 0,-1 0,0 26,27-26,0 0</inkml:trace>
  <inkml:trace contextRef="#ctx0" brushRef="#br0" timeOffset="61622.5246">30745 17198,'26'0,"27"0,0 0,26 0,-26 0,0-27,0 27</inkml:trace>
  <inkml:trace contextRef="#ctx0" brushRef="#br0" timeOffset="61818.5358">31036 16986,'-53'0,"53"53,0-27,0 1,0 26,0 0,0-27,0 1,26 25</inkml:trace>
  <inkml:trace contextRef="#ctx0" brushRef="#br0" timeOffset="62012.5469">31485 16933,'0'0,"0"26,0 27,0-26,-26 26,26 26,0-26</inkml:trace>
  <inkml:trace contextRef="#ctx0" brushRef="#br0" timeOffset="62890.597">26670 17780,'0'-27,"26"27,1 0,26 0,-53 27,0 26,0-27</inkml:trace>
  <inkml:trace contextRef="#ctx0" brushRef="#br0" timeOffset="63039.6056">26723 18150,'53'0,"0"0,-27 0,27-26,-26 26</inkml:trace>
  <inkml:trace contextRef="#ctx0" brushRef="#br0" timeOffset="63430.628">27570 17700,'53'0,"-27"0,0 0,1 0,26 0,-27 0,-26 27,0-1,0 27,-26 53,-27-53,0 0,0 0,53-27,0 27,53 0,-27-53,27 0,0 0,0 0,0 0</inkml:trace>
  <inkml:trace contextRef="#ctx0" brushRef="#br0" timeOffset="63700.6435">27490 18044,'27'0,"-1"0,54 0,-28 0,28 0,-27 0,-27 0</inkml:trace>
  <inkml:trace contextRef="#ctx0" brushRef="#br0" timeOffset="63912.6556">28046 18097,'53'0,"-27"0,54 0,-27-53,-1 53,1 0,0 0,-53-53</inkml:trace>
  <inkml:trace contextRef="#ctx0" brushRef="#br0" timeOffset="64112.6669">28575 17753,'0'0,"0"27,0 26,0 0,0-1,0 1,0 0,26 27,-26-54,53-26</inkml:trace>
  <inkml:trace contextRef="#ctx0" brushRef="#br0" timeOffset="64276.6764">29104 18177,'0'52,"0"-25,0 26,0-27</inkml:trace>
  <inkml:trace contextRef="#ctx0" brushRef="#br0" timeOffset="64899.712">29977 17727,'0'-53,"0"53,53 0,-26 53,-27-27,0 54,0-54,0 1,0 25,0 1,53-26,-27-27,27 0,26 0,-26 0,27 0,-54 0</inkml:trace>
  <inkml:trace contextRef="#ctx0" brushRef="#br0" timeOffset="65183.7283">29871 17965,'-26'0,"26"-27,53 27,0 0,26-52,1 52,-1 0,27 0,0 0,-27 0,-26 0</inkml:trace>
  <inkml:trace contextRef="#ctx0" brushRef="#br0" timeOffset="65491.7459">30745 17886,'26'0,"27"-27,26 27,27 0,-26 0,25-53,-25 53,-27 0,0 0,-27 0,-26 27</inkml:trace>
  <inkml:trace contextRef="#ctx0" brushRef="#br0" timeOffset="65814.7644">30824 18177,'26'0,"54"0,-27 0,0 0,0 0,-1 0,28 0,52-27,-52 27,-28 0,1 0,-26 0</inkml:trace>
  <inkml:trace contextRef="#ctx0" brushRef="#br0" timeOffset="66099.7807">31194 17700,'0'0,"-26"0,26 53,0 27,0-27,0-27,0 0,0 54,0-27,0 0,0 0,0-1,0 1</inkml:trace>
  <inkml:trace contextRef="#ctx0" brushRef="#br0" timeOffset="66362.7957">31856 18018,'0'-53,"53"53,-53-27,79 27,-52 0,-1 0,27 0,-27 0,1 0,26 0,-27 0</inkml:trace>
  <inkml:trace contextRef="#ctx0" brushRef="#br0" timeOffset="66594.809">32544 17674,'0'-53,"0"79,0 54,0-27,0 0,0 26,0 0,0 1,0 26,0-27,53-79</inkml:trace>
  <inkml:trace contextRef="#ctx0" brushRef="#br0" timeOffset="66751.818">33232 18177,'0'-27</inkml:trace>
  <inkml:trace contextRef="#ctx0" brushRef="#br0" timeOffset="68230.9022">25321 13414,'0'27,"0"-1,0 27,0 0,0 0,0 0,0 26,0-26,0 26,0 1,0-1,0 0,0 1,0 26,0-1,0-25,0-1,0 27,0-27,0 1,0-1,-53 1,53-1,0 0,-27 1,27 52,0-26,-79 26,79-26,0 0,-53 53,53-1,0-52,0 0,0 0,0 0,-53 26,53-53,0 1,0-1,0 0,0-26,0 27,0-27,0 0,0-27,0 53,0-26,0 0,27 0,-27 0,0 26,0-26,0 0,0 0,0 27,0-1,0 0,0 1,0-27,0-1,0-25,-27 26,27 0,0-53,0-106</inkml:trace>
  <inkml:trace contextRef="#ctx0" brushRef="#br0" timeOffset="69070.9506">25903 13308,'26'-26,"27"26,0 0</inkml:trace>
  <inkml:trace contextRef="#ctx0" brushRef="#br0" timeOffset="69885.9968">26088 13282,'26'0,"27"0,-26 0,-1 0,54-53,-27 53,-1 0,1 0,0-27,27 27,25 0,-25-53,-1 53,1 0,-1-26,0 26,-26 0,27 0,-54 0,1 0,25-53,-25 53,26 0,0 0,26 0,-26 0,26-26,1 26,-1 0,1-53,-1 53,27 0,-53 0,0-53,0 53,-1 0,28 0,-1 0,1 0,-1 0,0 0,1-27,-1 27,27 0,-27 0,1 0,-1 0,27 0,-27 0,1 0,-1 0,0 0,1 0,26 0,-1 0,54 0,-53 0,0 0,53 0,-27 0,-26 0,26 0,-26 0,0 0,-1 0,28 0,-54 0,27 0,0 0,53 0,-54 0,1 0,0 0,0 0,26 0,-26 0,-27 0,1 0,-27 0,26 0,-26 53,-27-53,1 0,26 0,0 0,-27 0,-26 27</inkml:trace>
  <inkml:trace contextRef="#ctx0" brushRef="#br0" timeOffset="71207.0728">25241 18679,'53'0,"0"0,-26 53,25-53</inkml:trace>
  <inkml:trace contextRef="#ctx0" brushRef="#br0" timeOffset="71746.1036">26696 17859,'0'-26,"53"26,-26 0,26 0,26 0,-26 0,0 0,0 0,0-53</inkml:trace>
  <inkml:trace contextRef="#ctx0" brushRef="#br0" timeOffset="108638.2137">25506 13361,'0'-26,"0"-1,26 27,80 0,-53-53,26 53,1 0,-1 0,1 0,-28 0,1 0</inkml:trace>
</inkml:ink>
</file>

<file path=ppt/ink/ink5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11:04.86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1482 449,'0'0,"0"-26,0 52,0 1,0 26,-53 26,53-26,0 0,0 0,0 0,0 0,0-27,0 1,26-27,27 53,-26-53,26 0,-1 0,1 0,0 0,0 0,0 0,-26 26</inkml:trace>
  <inkml:trace contextRef="#ctx0" brushRef="#br0" timeOffset="300.0172">1561 820,'0'-27,"27"27,25 0,1-26,0 26,27 0,-27 0,-1 0,-25 0</inkml:trace>
  <inkml:trace contextRef="#ctx0" brushRef="#br0" timeOffset="614.035">1588 370,'0'-26,"26"-27,0 53,27-53,-26 53,26 0,-27 0,54 0,-28 0,1 0,0 0,0 26</inkml:trace>
  <inkml:trace contextRef="#ctx0" brushRef="#br0" timeOffset="954.0546">2619 502,'0'27,"-53"26,1 0,25 26,-26-26,27 0,26 0,-53-27,53 1,0 26,-27-53,27 26</inkml:trace>
  <inkml:trace contextRef="#ctx0" brushRef="#br0" timeOffset="1231.0705">2302 582,'0'26,"26"-26,-26 53,80-53,-80 53,79-53,-52 79,52-26,-79-26,26 26,-26 0,0-27</inkml:trace>
  <inkml:trace contextRef="#ctx0" brushRef="#br0" timeOffset="1531.0876">2990 555,'0'-26,"0"26,-27 53,27 0,0 0</inkml:trace>
  <inkml:trace contextRef="#ctx0" brushRef="#br0" timeOffset="1702.0974">2963 1005,'0'27,"0"-27</inkml:trace>
  <inkml:trace contextRef="#ctx0" brushRef="#br0" timeOffset="1883.1077">3334 661,'53'0,"-53"0,0 27</inkml:trace>
  <inkml:trace contextRef="#ctx0" brushRef="#br0" timeOffset="2445.1399">1879 1349,'26'0,"0"0,80 0,0 0,53-26,0 26,-54 0,-25-27,-1 27,1 0,-54 0,1 0</inkml:trace>
  <inkml:trace contextRef="#ctx0" brushRef="#br0" timeOffset="5850.3346">4048 529,'0'-53,"0"0,0 0,0 80,0 52,0 27,0 0,0-27,0 0,0 27,0-53,0-26,0-1,0-26,0 79</inkml:trace>
  <inkml:trace contextRef="#ctx0" brushRef="#br0" timeOffset="6143.3514">4075 476,'0'-27,"53"27,-1 0,-25 0,26 0,26 0,1 0,25 0,-78 0,-27 27</inkml:trace>
  <inkml:trace contextRef="#ctx0" brushRef="#br0" timeOffset="6343.3629">4154 979,'26'0,"27"0,0 0,-26 0,26 0,0 0,-1 0</inkml:trace>
  <inkml:trace contextRef="#ctx0" brushRef="#br0" timeOffset="6609.3781">4842 767,'0'0,"0"79,0-52,0-1,0 1,0 26,0-27,0 1,0 25</inkml:trace>
  <inkml:trace contextRef="#ctx0" brushRef="#br0" timeOffset="6792.3885">5027 582,'0'-27,"27"1,-27 79,0 26,0 1</inkml:trace>
  <inkml:trace contextRef="#ctx0" brushRef="#br0" timeOffset="7050.4032">5239 979,'26'0,"27"0,0-27,0 27,0 0,-27 0,1 0,-27 27,0-1</inkml:trace>
  <inkml:trace contextRef="#ctx0" brushRef="#br0" timeOffset="7612.4354">6085 846,'0'-26,"0"26,-52 0,25 0,1 0,-27 26,26 27,27-26,0-1,0 27,27-26,-1-27,27 0,-26 0,-1 0,53-106,-79 79,27 1,-27-54,0 28,0-28,0-26,0 27,0 26,0 27,0-27,0 79,0 27,0 0,0 26,0 27,0-26,0-1,0 0,0 1,53 52,-53-53,53-52</inkml:trace>
  <inkml:trace contextRef="#ctx0" brushRef="#br0" timeOffset="8294.4745">7117 291,'0'-53,"-26"53,26 0,0 53,0 26,0 0,0 1,0 52,0-26,0-27,0 1,0-27,0 0,0-1,0-52</inkml:trace>
  <inkml:trace contextRef="#ctx0" brushRef="#br0" timeOffset="8812.5041">7594 370,'26'0,"-26"-53,0 53,0 80,0-1,0 0,-53 1,53-1,0 0,0-26,0 0,0-53,79-53,-79 27,0 26,27 53,26-27,0-26,26 53,-26-53,0 0,0 0,0 0,0-26,0-54,-80 54,-26 26,27 0,-1 0,-26 26,53 27,0 0,0-26,80-27,52 79,80-79,-1 0,-25 0,-28 0,-78 0</inkml:trace>
  <inkml:trace contextRef="#ctx0" brushRef="#br0" timeOffset="9194.5258">6879 502,'0'-26,"0"-1,-26 27,-27 0,26 0,27 0,80 0,26 0,79 0,53 0,26 0,-25 0,-1 0,-27 0,-78 0</inkml:trace>
  <inkml:trace contextRef="#ctx0" brushRef="#br0" timeOffset="10004.5723">9604 397,'0'-27,"0"54,0-1,53 27,-53 26,0 1,0-27,53 26,-53-53,0 27,0 0,27-26,-1-27,54 53,-54-53,27 0,0 0,26 0,27 53,0-53,0 0,0 0,26 0</inkml:trace>
  <inkml:trace contextRef="#ctx0" brushRef="#br0" timeOffset="10492.6002">10954 873,'0'-53,"0"0,0 27,-27 26,1 0,-54 0,54 26,-27 0,53 27,0-26,-26-27,26 26,26 27,27-53,-27 0,1 0,26-26,-27-1,-26 1,0 26,0 26,53-26,-53 27,80-27,-54 0,1 0,25 0,1 0,-53 0</inkml:trace>
  <inkml:trace contextRef="#ctx0" brushRef="#br0" timeOffset="10814.6186">11218 926,'27'0,"-27"53,26-53,27 0,-26 0,-27-27,53-26,-27-26,-26 52,53 27,-53-52,0 78,0 0,26 1,-26 26,27-53,26 26,0-26,0 53,0-53</inkml:trace>
  <inkml:trace contextRef="#ctx0" brushRef="#br0" timeOffset="11520.659">11933 741,'-80'0,"80"-80,0 133,0 0,80 0,-80 0,53 0,-53-27,53 27,-53-26,0-1,0-26,0-26,-27-27,27 26,0 1,27-54,25 54,1 26,0 0,-53 0,53 0</inkml:trace>
  <inkml:trace contextRef="#ctx0" brushRef="#br0" timeOffset="12329.7053">12356 926,'0'26,"0"27,53-53,0 0,0 0,0-26,0 26,-53-53,79 0,-79 0,-53 53,0 0,-53 0,53 53,53 0,-52-27,52 27,26 0,0-53,27 0,0 0,-26 0,26-26,0 26,-27 0,-26 52,53-52,-27 0,27 0,-26 0,-1 0,27 0,0-26,0-27,-53 0,26 53,1 0,-27 27,53-27,26 0,-26 0,-26 0,52 0,-26 0,0-53,-27 26</inkml:trace>
  <inkml:trace contextRef="#ctx0" brushRef="#br0" timeOffset="12568.7189">13758 476,'0'-27,"-26"-52,26 106,0 25,0 28,0 26,0 0,0-27,0 0,0 1,0-27,0-1,0-25</inkml:trace>
  <inkml:trace contextRef="#ctx0" brushRef="#br0" timeOffset="12726.728">13573 793,'27'0,"26"0,-27 0,27 0,53 27,-27-27</inkml:trace>
  <inkml:trace contextRef="#ctx0" brushRef="#br0" timeOffset="13852.7924">14843 423,'0'-53,"27"53,-27-26,-80 26,-26 0,27 26,0 27,-1-27,54 27,-27 0,53-26,79 52,1-79,-1 80,53-54,-52-26,-27 106,0-80,-53 1,0 52,-27-26,-26-53,-26 0,-1 53,27-53,1 0,52-27,-27 27,27-52,0 25,27 27,25-53,1 53,27 0,-1 0,27 0,0 0,-27 0,27 0,-53 0,-27 0,1-53,52 27,-79-27,0 0,0 27,-26 26,-27 0,26 26,27 27,0 0,0-53,53 53,0-53,0 26,27-26,-1 0,-26 0,-27 0,-26 0</inkml:trace>
  <inkml:trace contextRef="#ctx0" brushRef="#br0" timeOffset="14127.808">15981 952,'53'0,"0"-53,-53 53,0 27,0-1,0 27,0 0,0-79,26-27,-26 26,53-26,0 53,-27-26</inkml:trace>
  <inkml:trace contextRef="#ctx0" brushRef="#br0" timeOffset="14353.821">16616 820,'0'26,"0"1,0-1,0 27,0 0,0-26,0-1,0 27,0-27</inkml:trace>
  <inkml:trace contextRef="#ctx0" brushRef="#br0" timeOffset="14518.8305">16775 476,'0'-53,"26"53,-26 26,-26 27</inkml:trace>
  <inkml:trace contextRef="#ctx0" brushRef="#br0" timeOffset="15074.8623">16801 926,'27'0,"25"26,1-26,-26 0,26 0,0 0,-27 0,-26-53,53 27,-53-1,0-26,0 27,-26 26,-27 0,53 53,-53-27,53 27,0-26,0-1,79-26,-26 53,53-53,26 0,27-26,-27-27,-52 0,-1 26,-53-26,-26 27,0 0,0 26,-53 0,53 26,-26 0,26 27,26 0,-26-26,53-27,-26 53,26 0,-53-27,0 53,-106-26,27 0,52-53</inkml:trace>
  <inkml:trace contextRef="#ctx0" brushRef="#br0" timeOffset="15914.9103">18680 741,'0'0,"79"0,-26 26,0-26,0 0,0 0,-27-26,-26-1,0 1,-53 26,27 0,-27 0,26 0,27 0,-26 53,26-27,0 27,0 0,53 26,0-52,0-27,52 79,-25-79,-1 0,-26 0,-53 0</inkml:trace>
  <inkml:trace contextRef="#ctx0" brushRef="#br0" timeOffset="16123.9223">19685 714,'-26'0,"-1"0,-26 27,-26 25,26 54,0 27,0-54,53-26,-26-53</inkml:trace>
  <inkml:trace contextRef="#ctx0" brushRef="#br0" timeOffset="16334.9343">19315 846,'0'-53,"26"53,-26 27,53-27,0 53,0-27,0-26,26 80,-26-80,0 0,0 0</inkml:trace>
  <inkml:trace contextRef="#ctx0" brushRef="#br0" timeOffset="16656.9528">20003 344,'0'0,"0"53,0 52,0 1,0 0,0 0,0 53,0-27,0 0,0-52,0-27,0-27,0 27,0-53,0-79</inkml:trace>
  <inkml:trace contextRef="#ctx0" brushRef="#br0" timeOffset="16948.9695">20214 582,'0'0,"53"0,-26 26,25-26,-25 80,26-1,-53-53,0 1,-106 26,0 0,-26 0,53-53,26 53,0-53,53 26</inkml:trace>
  <inkml:trace contextRef="#ctx0" brushRef="#br0" timeOffset="17963.0275">21061 846,'0'-26,"0"-27,0 27,0-1,-80 27,54 0,0 0,-1 0,-52 0,-1 27,54 25,26-25,-53-1,53 27,53 0,26-53,-26 0,27 0,-1 0,-26 0,0 0,0-79,-53 132,0 0,0-27,26-26,27 0,0 0,-53-26,26 26,-26-27,53 27,-26 53,-27-26,26-27,27 0,-53-27,53 27,-53-79,27 79,-1 0,-26 79,79-52,-79-1,53-26</inkml:trace>
  <inkml:trace contextRef="#ctx0" brushRef="#br0" timeOffset="18839.0776">22251 661,'0'-26,"-52"26,-28 0,27 0,27 0,26 26,-27-26,27 53,0 26,53-26,0 0,0-53,26 53,-52-53,-27 27,0 26,-27-53,-52 26,0-26,-1 0,27 0</inkml:trace>
  <inkml:trace contextRef="#ctx0" brushRef="#br0" timeOffset="19056.09">22516 767,'0'0,"0"53,0 26,0-26,0 0,0 0,0 0,0 0</inkml:trace>
  <inkml:trace contextRef="#ctx0" brushRef="#br0" timeOffset="19223.0994">22834 555,'0'0,"-27"0</inkml:trace>
  <inkml:trace contextRef="#ctx0" brushRef="#br0" timeOffset="19739.1289">23072 899,'0'-26,"0"-27,-27 53,-52 0,-1 0,28 0,25 0,27 26,-53-26,53 53,27-26,-1-27,1 0,25 0,-25 0,26 0,0 79,-53-52,0-1,0 0,0 54,26-80,27-53,0 26,-26-25,25-1,-52 26,53 27,0 0,-53 53,27 26,-27 1,53-1,-27-26,53-53</inkml:trace>
  <inkml:trace contextRef="#ctx0" brushRef="#br0" timeOffset="20938.1976">24474 714,'0'0,"-53"0,27 0,-27 27,53 25,0 1,53-53,-27 0,1 0,25 0,-25 0,-27-26,0-27,0 27,0-1,0-26,0 53,-53 27,53 26,53-1,26-52,54 0,52 0,0 0,-53 0,27-52,0-1,-27 26,-79-26,-27 27,-26-27,0 26,0 1,0 26,-26 0,-27 0,27 26,-27 27,53 0,-53 27,53-1,-53 0,53 1,0-1,-53 27,53 0,0-27,-53-26,53 0,-53 0,53-27,-26-26,26 53</inkml:trace>
  <inkml:trace contextRef="#ctx0" brushRef="#br0" timeOffset="21143.2094">25241 1164,'0'-27,"80"27,-27 0,-1 0,28 0,-1 0,1 0,-1 0,0 0,1 0</inkml:trace>
  <inkml:trace contextRef="#ctx0" brushRef="#br0" timeOffset="23136.3234">6800 1852,'0'-53,"0"26,0 1,0-27,-53 53,26 0,1 0,-27 26,27-26,-27 80,26-27,27 26,-79 1,79 25,0-25,0-1,0 0,0 1,0-1,0 1,0-27,-27-27</inkml:trace>
  <inkml:trace contextRef="#ctx0" brushRef="#br0" timeOffset="23338.3348">6297 2302,'27'-27,"52"-26,-53 53,27 0,0 0,27 0,-27 0,26 27,-53-27</inkml:trace>
  <inkml:trace contextRef="#ctx0" brushRef="#br0" timeOffset="23639.3521">7250 1852,'0'-27,"0"27,-27 0,-26 27,27-1,-27 27,26 27,27 25,-53 1,53 26,0-52,53-1,27 1,-1-54,-26 27,0-53,26 0</inkml:trace>
  <inkml:trace contextRef="#ctx0" brushRef="#br0" timeOffset="24006.3731">7726 2116,'0'-53,"26"53,27 0,0 0,-53 53,53-26,-53-1,0 27,0-26,0-1,-26-26,26 79,-53-79,53 53,0 0,0-26,26 26,27-53,26 26,1-26,-1 53,-26-53</inkml:trace>
  <inkml:trace contextRef="#ctx0" brushRef="#br0" timeOffset="24224.3856">7620 2328,'26'0,"27"0,0 0,-26 26,26-26,26 0,0 0,-26 0</inkml:trace>
  <inkml:trace contextRef="#ctx0" brushRef="#br0" timeOffset="24456.3989">8334 2037,'53'0,"0"0,0 0,0 53,-53-27,0 54,0-1,0 0,-53 27,0-26,27-27,-27 26,53-53</inkml:trace>
  <inkml:trace contextRef="#ctx0" brushRef="#br0" timeOffset="24658.4104">9128 2460,'53'0,"-26"0,25 0,-25 0,-1 0,-26 27</inkml:trace>
  <inkml:trace contextRef="#ctx0" brushRef="#br0" timeOffset="24804.4188">9181 2593,'27'0,"25"0,1 0,-26 26,-1-26,27 53,-53-27</inkml:trace>
  <inkml:trace contextRef="#ctx0" brushRef="#br0" timeOffset="27148.5528">10821 2037,'0'-26,"0"-27,0-27,0 1,0 52,-79 27,53 0,-54 0,27 0,0 27,1-1,-1 27,26-26,-26-1,27 54,26-54,0 27,0 0,0 26,26 1,54-28,-27 1,26 0,27-53,-27 0</inkml:trace>
  <inkml:trace contextRef="#ctx0" brushRef="#br0" timeOffset="27711.5851">11033 2196,'0'-27,"-53"27,27 0,26 27,0 26,26 0,27-53,-26 0,-27-27,53 1,-53-27,0 0,0 26,-27-26,-26 53,0 0,53 27,0-1,0 1,80 26,78 0,1-53,-27 0,27 0,-27 0,1-27,-80 27,-53-53,0 0,0 0,-27 53,-26 0,53-52,-26 52,26 26,0 0,0 27,26 0,1 53,26-27,-53 1,53-1,-53-52,0 26,0-53,-53 0,-27 0,27 0,0 0,27 0,26 0</inkml:trace>
  <inkml:trace contextRef="#ctx0" brushRef="#br0" timeOffset="28124.6087">12224 2434,'53'0,"0"0,26 0,-26 0,0-106,-27 106,-26-53,0 27,0 26,-53 0,0 0,1 0,-1 105,53-78,0-1,0 54,0-27,0 0,0-27,53 27,-27-27,53-26,-26 0</inkml:trace>
  <inkml:trace contextRef="#ctx0" brushRef="#br0" timeOffset="28460.6279">13070 2302,'0'-27,"-52"-26,-28 53,27 0,0 0,0 27,0 26,53-1,0 28,0-1,0 1,27-27,52-53,1 79,-1-79,0 0,1 0,-27 0,-53-27</inkml:trace>
  <inkml:trace contextRef="#ctx0" brushRef="#br0" timeOffset="28829.649">13494 2169,'0'-53,"53"53,0 0,-27 27,53-1,-79 27,0-26,0-1,-52 27,25-27,-26 27,53 0,-26 0,26 0,0 27,0-54,53 27,0-53,26 53,0-53,1 0</inkml:trace>
  <inkml:trace contextRef="#ctx0" brushRef="#br0" timeOffset="29038.661">13309 2381,'26'0,"53"-53,-52 53,-1 0,54 0,-27 26,26-26,0 53,1-53</inkml:trace>
  <inkml:trace contextRef="#ctx0" brushRef="#br0" timeOffset="29623.6944">14711 2116,'79'0,"-26"0,27 0,-1 0,0 0,1 0,-27 0,-53 27,0-1</inkml:trace>
  <inkml:trace contextRef="#ctx0" brushRef="#br0" timeOffset="29779.7033">14870 2487,'26'0,"53"0,-26 0,-26 0,-1 0,-26 53</inkml:trace>
  <inkml:trace contextRef="#ctx0" brushRef="#br0" timeOffset="30530.7463">17013 1402,'0'26,"0"27,0 27,0 26,0 26,-53-26,0-27</inkml:trace>
  <inkml:trace contextRef="#ctx0" brushRef="#br0" timeOffset="30950.7703">16113 2037,'0'0,"53"0,-26 0,52 0,-26 0,26 0,53 0,54 53,-1-53,0 0,0 53,27-53,53 0,-54 53,54-53,-54 0,1 0,-27 0,-26 53,-53-53,-53 0,-53 53,-53-53,26 0</inkml:trace>
  <inkml:trace contextRef="#ctx0" brushRef="#br0" timeOffset="31835.8209">16484 2381,'-27'0,"-26"0,-53 0,53 0,1 0,25 0,-26 0,53 26,53-26,0 106,53-79,-27 52,27 0,-53-26,0 0,-53-26,-27-1,-26-26,-26 0,0 0,26 0,0 0</inkml:trace>
  <inkml:trace contextRef="#ctx0" brushRef="#br0" timeOffset="32090.8355">16854 2513,'0'0,"0"53,0-26,0 52,-26-26,26 0,0 0,0 0,0-27</inkml:trace>
  <inkml:trace contextRef="#ctx0" brushRef="#br0" timeOffset="32248.8446">16986 2460,'53'-53,"-53"80</inkml:trace>
  <inkml:trace contextRef="#ctx0" brushRef="#br0" timeOffset="32564.8626">17013 3042,'79'0,"-52"0,-1 0,0 0,-26 27,80-27,-27 0,-27 0,-26-80,53 80,-53-26,53 52,-26 1,25 26,-52 0</inkml:trace>
  <inkml:trace contextRef="#ctx0" brushRef="#br0" timeOffset="33027.8891">17965 2540,'0'-27,"80"27,-27 0,-1 0,1 0,-26 0,-27 80,53-27,-53-1,0 1,-53 27,26-27,-26-27,27 27,-27 26,53-52,0 26,0-27,27 27,-1-26,0-27,54 53,-27-53,-27 0</inkml:trace>
  <inkml:trace contextRef="#ctx0" brushRef="#br0" timeOffset="33246.9016">17859 2831,'0'-27,"0"27,27 0,52 0,1 27,-1-27,0 79,1-79,26 53,-54-53</inkml:trace>
  <inkml:trace contextRef="#ctx0" brushRef="#br0" timeOffset="35405.0248">20902 2090,'0'-27,"0"1,0-27,0 53,0-26,-53 26,-26 0,52 0,27 0,-53 0,1 53,25-1,27 28,0-27,27-27,-1-26,27 53,0-53,0 0,0 0,0-26,-1-1,-52-52,53 79,-53 53,27-27,-27 27,53 26,-53-52,26-27</inkml:trace>
  <inkml:trace contextRef="#ctx0" brushRef="#br0" timeOffset="36125.0663">21431 1825,'-53'53,"53"-26,-53 52,53-26,0 0,0 0,53 53,0-27,-53-26,53 0,-53-27</inkml:trace>
  <inkml:trace contextRef="#ctx0" brushRef="#br0" timeOffset="36327.0778">21273 2116,'26'0,"53"0,-52 0,26 0,0 0,26 0,-26 0</inkml:trace>
  <inkml:trace contextRef="#ctx0" brushRef="#br0" timeOffset="37272.1315">22860 1799,'26'0,"1"-53,26 53,0 0,-27 26,27 27,-53-26,0 26,0-27,0 1,-26 26,26-27,-53 27,53-27,-53 1,53 26,0-27,0 27,26 0,1 26,52-52,-52-27,-1 53</inkml:trace>
  <inkml:trace contextRef="#ctx0" brushRef="#br0" timeOffset="37534.1469">22754 2011,'0'-27,"0"27,53 0,0 0,26 0,1 0,-1 0,1 27,-1-27,0 52,-52-52</inkml:trace>
  <inkml:trace contextRef="#ctx0" brushRef="#br0" timeOffset="37767.1602">23680 2116,'0'-26,"27"26,26 0,-27 0,27 0,-53 26,53-26,-53 27</inkml:trace>
  <inkml:trace contextRef="#ctx0" brushRef="#br0" timeOffset="37924.1688">23521 2407,'53'0,"0"-26,-26 26,26 0,-27 0,27 53</inkml:trace>
  <inkml:trace contextRef="#ctx0" brushRef="#br0" timeOffset="38405.1965">24606 2116,'-53'0,"0"27,1 26,-1-27,53 27,-27-26,27-1,0 27,27-53,-1 0,53 0,-52 0,-27-27,26-25,-26 25,0-26,0 27,0-1,0 1,0 26,0 0</inkml:trace>
  <inkml:trace contextRef="#ctx0" brushRef="#br0" timeOffset="38854.222">25135 2354,'0'0,"0"53,0-26</inkml:trace>
  <inkml:trace contextRef="#ctx0" brushRef="#br0" timeOffset="39868.2803">21246 2116,'0'-53,"0"80,27-27,52 26,-26-26</inkml:trace>
  <inkml:trace contextRef="#ctx0" brushRef="#br1" timeOffset="53863.0808">1773 3572,'-53'0,"0"0,26 52,-25-52,25 0,27 27,-26-27,26 53,0-27,53 27,-53 0,26-26,-26-1,0 53,53-52,-53-1,0 27,0-26,-27-27,27 26,-26-26,-27 0,0 0,27 53,-1-53,-26-26</inkml:trace>
  <inkml:trace contextRef="#ctx0" brushRef="#br1" timeOffset="54209.1006">2249 3916,'0'0,"-26"0,-54 0,27 52,27-25,26 26,-53-27,53 27,0-53,79 0,-26 0,0 0,0-53,-27 27,-26-1,0-26,0 27,0-27,-26 53,0 0,-27 0,26 0,1 0,26 0,0 27,0 25,0-25</inkml:trace>
  <inkml:trace contextRef="#ctx0" brushRef="#br1" timeOffset="54628.1246">2434 4207,'27'0,"-1"0,27 0,0-27,-53-26,53-26,-53-1,0 28,26-1,-26 0,0 26,0 27,0 0,-79 53,79 0,-53 26,53-26,0 0,0-26,0 26,0 0,0-27,26 0,1 27,26-26,0-27,26 53</inkml:trace>
  <inkml:trace contextRef="#ctx0" brushRef="#br1" timeOffset="54830.1361">2963 3783,'-53'27,"53"52,-79 27,0 26</inkml:trace>
  <inkml:trace contextRef="#ctx0" brushRef="#br1" timeOffset="54996.1456">2831 4524,'53'0,"-27"53</inkml:trace>
  <inkml:trace contextRef="#ctx0" brushRef="#br1" timeOffset="55152.1546">3387 3863,'26'0,"-26"105,-79 54,-54-27</inkml:trace>
  <inkml:trace contextRef="#ctx0" brushRef="#br1" timeOffset="55319.1641">2117 5106,'53'0,"0"-53,-1 53,28 0,26 0,26 0,-26 0</inkml:trace>
  <inkml:trace contextRef="#ctx0" brushRef="#br1" timeOffset="57043.2626">4604 4154,'0'53,"0"-1,0-25,0-1,0 27,0-26,0 26,0-53,0 26,53-26,0 0,-53-26,53-1,-53-26,26 27,27 26,-53 53,0-27,26 1,-26 26,80-27,-54-26,1 0,-27-53,53-26,-53-1,0 1,52 0,-52-1,0 54,0-1,-26 27,26 27,0 26,0 0,0 0,26-27,1-26</inkml:trace>
  <inkml:trace contextRef="#ctx0" brushRef="#br1" timeOffset="57366.2812">5371 4312,'53'0,"0"0,0 0,-27 0,-26 0,53 0,-53-79,0 53,0 26,-26 0,-27 0,26 0,1 26,26 0,-79 1,79 26,0-27,0 1,52 26,1-27,27-26,52 80,53-80</inkml:trace>
  <inkml:trace contextRef="#ctx0" brushRef="#br1" timeOffset="58048.3202">6668 3836,'0'-53,"0"106,0 53,0-27,-53 27,53-26,0-1,0 0,0-26,0 27,0-54,26-26</inkml:trace>
  <inkml:trace contextRef="#ctx0" brushRef="#br1" timeOffset="58401.3404">6959 3889,'-53'27,"26"-1,27 27,-53-27,53 1,-53 26,53 0,0-27,0 27,0-27,27 27,52 27,-26-80,53 26,-27-26,1 0,-27 0</inkml:trace>
  <inkml:trace contextRef="#ctx0" brushRef="#br1" timeOffset="58792.3628">7303 4207,'26'26,"0"-26,-26 53,53-27,-53 27,0-26,0-1,27-26,-27-53,53 0,-53 27,53 26,-53-27,26 27,1-52,25 52,-52 0,27 52,-27 1,53-26,-53 26,0-27,26-26</inkml:trace>
  <inkml:trace contextRef="#ctx0" brushRef="#br1" timeOffset="59043.3771">7990 4392,'-26'0,"0"0,26 0,0 26,26-26,27 0,-53-26,0-27,0 0,0 0,0 27,0 26,0-27</inkml:trace>
  <inkml:trace contextRef="#ctx0" brushRef="#br1" timeOffset="59487.4025">8573 4339,'-27'0,"-26"0,0 0,53 53,0-27,27-26,-27 53,79-53,-52 0,25 0,1 0,-53 0,53 0,-26 0,26 0,-27 0,1 0,25 0,-52-26,0-1,0-26,0-26,0 26,0 0,0 27,-26 26,26-27,-53 27,27 0</inkml:trace>
  <inkml:trace contextRef="#ctx0" brushRef="#br1" timeOffset="60663.4698">8467 4101,'-27'0,"27"26,0 54,0-54,0 27,0 26,0-52,80 26,-27-27,-27-26,27 0,0 0,0-26,-53-27,0 0,0 0,26 26,-26-25,53 52,-26 26,25 0,-25 27,-27-26,53-1,-27 54,27-54,27-26,-54 0,1 0,25 0,-25-79,26-1,0 1,-53 26,0 0,0 27,-27 26,27-27</inkml:trace>
  <inkml:trace contextRef="#ctx0" brushRef="#br1" timeOffset="61310.5068">7964 4207,'53'0,"-53"-27,-27 27,27 53,-26 0,26 0,-79 26,79-26</inkml:trace>
  <inkml:trace contextRef="#ctx0" brushRef="#br1" timeOffset="62084.5511">10292 3783,'0'-26,"-26"26,26 26,0 27,-53 27,53-1,0 0,-27 1,27-1,0 0,0 1,0-1,0-52,0-27</inkml:trace>
  <inkml:trace contextRef="#ctx0" brushRef="#br1" timeOffset="62419.5702">10583 3863,'27'-27,"-27"27,0 27,0 26,0 26,0-26,0 0,0 0,0-27,0 53,53-79,0 0,0-26,-1 0,-25 26,-27 0,53 52,-53-25,53 26,-53 0,0 0,0 26</inkml:trace>
  <inkml:trace contextRef="#ctx0" brushRef="#br1" timeOffset="62818.5929">11456 4180,'0'-53,"-26"0,-53 53,52 0,-52 0,52 0,1 0,26 0,-27 0,27 80,0-27,27-53,-1 26,27-26,27 0,-54 0,27 26,-53 1,26 52,27-52,-26-27</inkml:trace>
  <inkml:trace contextRef="#ctx0" brushRef="#br1" timeOffset="63063.607">11774 3730,'26'-79,"-26"26,53 27,-53 105,0 0,0 1,-26 26,26-1,0-25,0 26,0-1,-53 1,53-53,0 0</inkml:trace>
  <inkml:trace contextRef="#ctx0" brushRef="#br1" timeOffset="63260.6183">11668 4074,'0'0,"53"0,0 0,26 0,27 27,-26-27,-28 0</inkml:trace>
  <inkml:trace contextRef="#ctx0" brushRef="#br1" timeOffset="63800.6492">10213 4021,'79'0,"-26"0,27 0,52 27,53-27,-26 0</inkml:trace>
  <inkml:trace contextRef="#ctx0" brushRef="#br1" timeOffset="64888.7115">9895 3995,'0'0,"0"-27,53 27,0 0,0 0,0 0,26 0,-26 0,0 0,-26 0</inkml:trace>
  <inkml:trace contextRef="#ctx0" brushRef="#br1" timeOffset="65899.7693">13203 3783,'53'-53,"-133"53,1 0,-27 27,0-27,-26 26,79-26,53 80,-26-80,26 26,0 1,52 25,1-25,53 26,-26 0,-1-27,0-26,-79 80,27-80,-27 26,-80-26,-25 53,52-53,0 0,26 0</inkml:trace>
  <inkml:trace contextRef="#ctx0" brushRef="#br1" timeOffset="66243.789">13309 4021,'0'-26,"0"105,0 1,0-27,0-1,0 1,0-26,0 26,26-53</inkml:trace>
  <inkml:trace contextRef="#ctx0" brushRef="#br1" timeOffset="66440.8002">13547 3836,'26'0,"-26"53,0 53,-53 106,0-107</inkml:trace>
  <inkml:trace contextRef="#ctx0" brushRef="#br1" timeOffset="66679.8137">13494 4498,'53'0,"-27"-53,27 26,-26 27,-1 0,27 0,-27 0,27 0,-26 53,-27 0,26-26,-26 25</inkml:trace>
  <inkml:trace contextRef="#ctx0" brushRef="#br1" timeOffset="67203.8437">14076 3942,'0'-26,"0"26,26 0,27 0,-26 0,26 26,26-26,-26 26,0-26,-27 53,-26-26,0 26,-53 0,0-27,1 27,25-27,27 1,0 26,0-27,0 1,0 26,27-27,52 27,0-53,-26 27,0-27,0 52</inkml:trace>
  <inkml:trace contextRef="#ctx0" brushRef="#br1" timeOffset="67460.8586">13996 4207,'53'-27,"0"27,0 0,0 0,27 0,25 0,1 27,-53-1,-26-26</inkml:trace>
  <inkml:trace contextRef="#ctx0" brushRef="#br1" timeOffset="68013.8902">15081 4259,'0'-26,"27"26,52 0,-26 0,-27 26,-26 1,0 26</inkml:trace>
  <inkml:trace contextRef="#ctx0" brushRef="#br1" timeOffset="68149.898">15161 4551,'53'0,"-27"0,27 0,0 0,0 0,0 0</inkml:trace>
  <inkml:trace contextRef="#ctx0" brushRef="#br1" timeOffset="68848.938">16298 3836,'0'-26,"53"26,-26 0,26 0,0 0,-1 0,-25 26,26 27,-53-26,26-1,-26 53,0-26,0-26,-26 26,-27 0,53-27,0 0,0 27,0-26,53 26,53-27,-27-26,0 53,-26-53</inkml:trace>
  <inkml:trace contextRef="#ctx0" brushRef="#br1" timeOffset="69093.9519">16404 4048,'27'0,"26"0,26 0,53 26,1-26,-1 53,-53-53</inkml:trace>
  <inkml:trace contextRef="#ctx0" brushRef="#br1" timeOffset="69273.9619">17277 4339,'53'0,"0"0,0 0,-26 0,-1 0,27 0,-27 0</inkml:trace>
  <inkml:trace contextRef="#ctx0" brushRef="#br1" timeOffset="70272.0194">18415 3572,'0'-27,"0"27,0-26,26 26,27 0,-26 0,-1 0,27 0,-53 0,53 0,-53 53,0-1,0 1,0-26,-26 26,-1 26,27-26,0-26,0-1,0-26,53 79,53-79,-27 27,1-27,-27 0,-27 0</inkml:trace>
  <inkml:trace contextRef="#ctx0" brushRef="#br1" timeOffset="70504.0324">18494 3836,'0'-26,"53"26,0 0,27 0,-1 0,-26 0</inkml:trace>
  <inkml:trace contextRef="#ctx0" brushRef="#br1" timeOffset="71922.1137">19288 3281,'0'-53,"53"53,-26-27,25 27,1 0,0 0,-53 0,27 0,-27 53,0-26,-80-1,54-26,26 53,0-27,0 1,0-27,0 53,79-53,-79 26,27-26,-27 27,0 26,0-53,-80 0,80 26,-26-26,-1 0</inkml:trace>
  <inkml:trace contextRef="#ctx0" brushRef="#br1" timeOffset="73723.2164">18336 4312,'26'0,"53"0,1 0,26 0,79 0,0 0,27 0,-27 0,0 0,-53 0,-52 0,-27 0,-53 27,-53-1,-79 54,26-80</inkml:trace>
  <inkml:trace contextRef="#ctx0" brushRef="#br1" timeOffset="74485.2604">18521 4577,'0'0,"53"0,-27 0,27 0,-26 0,26 53,-53 0,-27-27,1-26,26 27,-53-27,53 53,0-27,26 1,1-27,26 52,-27-52,0 0,-26 27,0 26,0-53,-52 26,-1-26,53 27,-53-27</inkml:trace>
  <inkml:trace contextRef="#ctx0" brushRef="#br1" timeOffset="74726.2741">19209 4736,'0'0,"0"26,0 54,0-54,0 0,0 27,0 27,0-54</inkml:trace>
  <inkml:trace contextRef="#ctx0" brushRef="#br1" timeOffset="74884.2831">19182 5238,'27'0</inkml:trace>
  <inkml:trace contextRef="#ctx0" brushRef="#br1" timeOffset="76086.3519">20241 4154,'0'-27,"26"-26,27 53,26 0,54 0,25-53,-52 53,-26 0,-27 0,-53 0</inkml:trace>
  <inkml:trace contextRef="#ctx0" brushRef="#br1" timeOffset="76286.3634">20664 3889,'0'27,"0"25,0 28,0-1,0 27,0 26,0-26,-53-53</inkml:trace>
  <inkml:trace contextRef="#ctx0" brushRef="#br1" timeOffset="77095.4096">21431 3228,'0'-27,"80"27,-54 0,27-53,26 53,-26 0,0 27,-26-27,-27 79,0-52,0-1,0 27,0 0,-53 0,0 0,26-27,27 27,0-27,0 1,0 26,0-27,53-26,27 53,-1-53,0 0,-52 0</inkml:trace>
  <inkml:trace contextRef="#ctx0" brushRef="#br1" timeOffset="77336.4234">21405 3492,'0'-26,"53"26,-27 0,54 0,-28 0,28 26,-1-26,1 0,-1 27,-26-27</inkml:trace>
  <inkml:trace contextRef="#ctx0" brushRef="#br1" timeOffset="77690.4433">22437 2989,'0'27,"0"26,26 0,27 26,0-26,-27 0,-26 0,53-27,-53 27,-26 0,-27-53,0 0,-26 27,26-27,0 0</inkml:trace>
  <inkml:trace contextRef="#ctx0" brushRef="#br1" timeOffset="77861.4534">22622 2963,'53'-53,"26"53,1 0,-28 53,-25-27</inkml:trace>
  <inkml:trace contextRef="#ctx0" brushRef="#br1" timeOffset="78702.5016">21405 3889,'26'0,"27"0,27 0,52 0,80 0,26 53,-27-53,27 0,27 53,-80-53,-26 53,-106-53,-53 26,-132 27,26-53</inkml:trace>
  <inkml:trace contextRef="#ctx0" brushRef="#br1" timeOffset="79168.5282">21405 4365,'0'0,"0"53,0 0,26-53,27 53,-26-53,-27 53,26-53,-52 0,-27 0,0 26,0-26,0 0</inkml:trace>
  <inkml:trace contextRef="#ctx0" brushRef="#br1" timeOffset="79384.5404">21458 4259,'0'-26,"26"26,27 0,0 26,0-26,26 0,1 27,26-27,-27 0,-26 0,-27 0,-26 53</inkml:trace>
  <inkml:trace contextRef="#ctx0" brushRef="#br1" timeOffset="79586.5521">22437 4365,'0'106,"-27"-53,27 0,-26 0,26 26,-80-52</inkml:trace>
  <inkml:trace contextRef="#ctx0" brushRef="#br1" timeOffset="79736.5607">22384 4842,'26'0,"-26"0</inkml:trace>
  <inkml:trace contextRef="#ctx0" brushRef="#br1" timeOffset="80390.5981">23733 3968,'27'0,"52"0,-53 0,1 0,26 0</inkml:trace>
  <inkml:trace contextRef="#ctx0" brushRef="#br1" timeOffset="81199.6444">24580 3228,'0'-27,"26"27,-26-53,80 53,-54 0,53 0,-26 0,-26 27,26 26,-53 0,0-1,-27 1,-26-53,27 53,-27 27,53-54,0 1,0 25,26-25,54 26,-27-27,0-26,0 53</inkml:trace>
  <inkml:trace contextRef="#ctx0" brushRef="#br1" timeOffset="81468.6598">24527 3413,'26'0,"54"0,-27 0,26 0,-26 0,26 0,1 0,-27 0,26 53,-26-53</inkml:trace>
  <inkml:trace contextRef="#ctx0" brushRef="#br1" timeOffset="81843.6812">25215 2937,'0'-27,"53"27,-27 0,-26 53,53-53,-26 0,25 0,-25 0,-1 0,27 0,0 26,-53 27,0 0,0-26,-26-1,-1 54,-26-27,27-1</inkml:trace>
  <inkml:trace contextRef="#ctx0" brushRef="#br1" timeOffset="82615.7254">24474 3995,'0'-27,"53"27,0 0,53 0,79 0,-53 0,53 0,1 27,-28-27,-78 0,-54 0,-26 26,-53 27,-26-53,-27 0</inkml:trace>
  <inkml:trace contextRef="#ctx0" brushRef="#br1" timeOffset="83021.7484">24500 4207,'0'0,"80"0,-27 0,0 0,26 0,-53 0,1 0,-1 0,-26 26,0 53,0-26,0-26,0-1,0 27,0-26,0 26,0-53</inkml:trace>
  <inkml:trace contextRef="#ctx0" brushRef="#br1" timeOffset="83223.7601">25109 4180,'0'0,"0"79,0-26,0 0,0 0,-26 0</inkml:trace>
  <inkml:trace contextRef="#ctx0" brushRef="#br1" timeOffset="83381.7692">25109 4683,'26'0,"-26"0</inkml:trace>
  <inkml:trace contextRef="#ctx0" brushRef="#br1" timeOffset="84123.8116">25903 4048,'0'0,"53"0,26 0,27 0,-27 0,-26 0,0 0</inkml:trace>
  <inkml:trace contextRef="#ctx0" brushRef="#br1" timeOffset="84349.8246">26088 3889,'0'27,"0"-1,0 27,0 0,0-27,0 1,0 26</inkml:trace>
  <inkml:trace contextRef="#ctx0" brushRef="#br1" timeOffset="84535.8352">26538 4101,'0'0</inkml:trace>
  <inkml:trace contextRef="#ctx0" brushRef="#br1" timeOffset="84715.8455">26776 4101,'26'0</inkml:trace>
  <inkml:trace contextRef="#ctx0" brushRef="#br1" timeOffset="84889.8555">27067 4127</inkml:trace>
  <inkml:trace contextRef="#ctx0" brushRef="#br1" timeOffset="85075.8661">27305 4180,'26'0</inkml:trace>
  <inkml:trace contextRef="#ctx0" brushRef="#br1" timeOffset="85255.8764">27623 4207,'26'0</inkml:trace>
  <inkml:trace contextRef="#ctx0" brushRef="#br1" timeOffset="85391.8842">27834 4207,'0'0,"27"0</inkml:trace>
  <inkml:trace contextRef="#ctx0" brushRef="#br1" timeOffset="97126.5554">19394 6852,'0'-26,"0"26,0 26,0 1,0 26,0 0,0 0,0 0,0 26,0-26,0 0,0 0,0 0,0-1,0 28,0-27,0-27,0 1,0 26,0-27,0 1,0 25,0-25,0-1,0 27,0 0,0 0,0-26,0 25,0-25,0 26,0-27,0 27,0 0,0 0,0 0,0 0,0 0,0-27,0 1,0 26,0-27,0 1,0 25,0-25,0-1,0 27,0-26,0 26,0-27,0 27,0 0,0 0,0 26,0-26,0 27,0-28,0 1,0 0,0 0,0 0,0 27,0-28,0 1,0 0,0 0,0 27,0-28,0 1,0 27,0-1,0 1,0-1,0 0,0 27,0-27,0 1,53 26,-53-27,0 0,0 1,0-1,0 1,0-1,0 0,0 1,-27 26,27-27,0 0,0-26,0 0,0 26,0 1,0-1,0 1,0-1,0 0,0 1,0-1,0 0,0 1,0-1,0 1,0-27,-26-1,26 28,0-27,-53 0,53 0,0-1,0 1,0-26,0-1,0 27,0-26,0-1,0 27,0 0,0-27,0-52</inkml:trace>
  <inkml:trace contextRef="#ctx0" brushRef="#br1" timeOffset="99443.6879">19526 6826,'27'0,"-1"0,27 0,0 0,0 0,-27 0,54 0,-27 0,-27 0,1 0,26 0,-27 0,27 0,0 0,26 0,-52 0,26 0,-27 0,53 0,-26 0,0 0,0 0,0 0,26 0,-26 0,0 0,0 0,27 0,-1 0,0 0,27 0,26 0,-26 0,27 0,25 0,-52 0,0 0,53 0,-27-27,-26 27,0 0,0 0,-27 0,0 0,1 0,25 0,-52 0,27 0,-1 0,27 0,26 0,-26 53,53-53,26 0,-26 0,26 0,0 0,0 0,1 0,-28 0,1 0,79 0,-53 0,-26 0,79 0,-26 0,0 0,26 53,-27-53,-25 0,25 0,54 53,-53-53,-1 0,54 0,-53 53,52-53,-52 0,-1 0,-25 0,25 0,-25 0,-1 0,0 0,0 0,0 0,-52 0,25 0,-25 0,-1 0,-26 0,26 0,0 0,-26 53,0-53,26 0,-26 0,0 0,0 0,-27 0,1 0,-27 0,-1 0,1 0,0 0,27 0,-27 0,-27 0,27 0,0 0,26 0,-26 0,0 0,0 0,-27 0,27 0,-26 0,-1 0,-26 53,-26-53</inkml:trace>
  <inkml:trace contextRef="#ctx0" brushRef="#br1" timeOffset="100793.7651">23574 7276,'0'-27,"0"27,0 27,0-1,27 54,-27-1,0-26,0 0,0 0,0 26,0-52,0-1,0 27,0-27,0 1,0-1,0 27,0-26</inkml:trace>
  <inkml:trace contextRef="#ctx0" brushRef="#br1" timeOffset="104369.9697">10213 7620,'0'-27,"26"27,27 0,-26 0,26 0,-27 0,1 0,26 27,-53 26,0-27,0 1,0 52,0-26,-27 0,27 0,-53 26,53-53,0 1,0 26,0-27,53 27,0-53,26 0,-26 0,-26 0</inkml:trace>
  <inkml:trace contextRef="#ctx0" brushRef="#br1" timeOffset="104669.9864">10160 7911,'0'0,"53"0,26 0,54 0,-28 0,1 0,-26-27,-1 27,-53 0</inkml:trace>
  <inkml:trace contextRef="#ctx0" brushRef="#br1" timeOffset="104928.0016">10980 7964,'27'0,"-27"26,26-26,54 0,-1 0,-53 0,27 0,0-26</inkml:trace>
  <inkml:trace contextRef="#ctx0" brushRef="#br1" timeOffset="105503.0345">11668 7434,'0'-26,"0"26,0-26,80 26,-54 0,27 0,-27 0,27 26,-53 0,0 27,0-26,0-1,0 27,0 0,0-26,0-1,0 27,0-27,0 1,53 26,0-53,53 79,-53-79,0 0,0 27</inkml:trace>
  <inkml:trace contextRef="#ctx0" brushRef="#br1" timeOffset="105750.0486">11748 7752,'0'-26,"0"26,26 0,0 0,54 0,-27-53,26 53,0 0,-26 0,0 0</inkml:trace>
  <inkml:trace contextRef="#ctx0" brushRef="#br1" timeOffset="106756.1061">12568 6958,'26'0,"-26"-53,53 53,26 0,-52-53,26 53,-27 0,-26 53,0 0,-26-53,26 53,-80-53,80 27,0 26,0-27,53-26,-26 0,-1 26,27-26,-53 53,-26-53,-1 53,-26 0,-26-26,53-27</inkml:trace>
  <inkml:trace contextRef="#ctx0" brushRef="#br1" timeOffset="107493.1483">11721 8334,'53'0,"-27"0,27 0,27 0,26 0,26-26,0 26,27 0,0-53,-54 53,-52 0,0 0,-53 53,-53-53</inkml:trace>
  <inkml:trace contextRef="#ctx0" brushRef="#br1" timeOffset="107933.1735">12409 8519,'-53'0,"0"0,0 53,27 27,26-28,-53 1,53 0,0 0,53-26,0-27,0 53,0-53,-1 0,-52-27,27 1,-27-27,0 53,-53-80,27 80,-1 0,-26 0</inkml:trace>
  <inkml:trace contextRef="#ctx0" brushRef="#br1" timeOffset="109387.2566">13123 8175,'0'-53,"27"53,-1 0,1-26,52 26,0 0,1-53,-27 53,-27 0,27 0</inkml:trace>
  <inkml:trace contextRef="#ctx0" brushRef="#br1" timeOffset="109643.2713">13335 7911,'0'26,"0"1,0 26,0 26,0 0,0 1,0-1,0-52</inkml:trace>
  <inkml:trace contextRef="#ctx0" brushRef="#br1" timeOffset="110347.3115">13864 7355,'0'-26,"53"26,0-53,-27 53,27 0,-26 0,-27 26,26-26,-26 53,0 26,0-52,0-1,0 27,0-26,0 26,0-27,0 54,53-28,0-52,27 53,-1-53,-53 0</inkml:trace>
  <inkml:trace contextRef="#ctx0" brushRef="#br1" timeOffset="110618.327">13838 7593,'0'-53,"0"53,53 0,26 0,-26 0,0 0,0 0,0 0,26 0</inkml:trace>
  <inkml:trace contextRef="#ctx0" brushRef="#br1" timeOffset="110995.3486">14420 7143,'0'0,"0"27,0 52,0-26,53-26,-27 26,27-27,-26 0,25 54,-52-54,-52-26,25 0,1 0,-27 0</inkml:trace>
  <inkml:trace contextRef="#ctx0" brushRef="#br1" timeOffset="111166.3584">14473 7170,'0'-27,"26"27,27-52,0 52,0 0,0 0,26 0,-26 26</inkml:trace>
  <inkml:trace contextRef="#ctx0" brushRef="#br1" timeOffset="111967.4042">14049 8122,'0'0,"53"0,-26 0,-1 0,54 0,-1-53,27 53,0 0,-27 0,0 0,-52 0</inkml:trace>
  <inkml:trace contextRef="#ctx0" brushRef="#br1" timeOffset="112320.4244">13758 8519,'0'0,"0"53,0-26,0 26,53-1,-53 1,0-26,0 26,0 0,27-53</inkml:trace>
  <inkml:trace contextRef="#ctx0" brushRef="#br1" timeOffset="112838.454">14023 8466,'26'0,"1"0,26 0,-27 0,-26 0,27 53,-27 0,0 0,0-26,0-1,0 27,0 0,0-27,0 27,26-53,27 0,26 0,1 0,-27 0,0-53</inkml:trace>
  <inkml:trace contextRef="#ctx0" brushRef="#br1" timeOffset="113078.4677">14658 8784,'-53'0,"53"53,-26-53,26 26,0 1,0-27,79 0,-26 0,-27 0,-26-53,0 0,0 53,0-27,-53 27,-26 0,53 0</inkml:trace>
  <inkml:trace contextRef="#ctx0" brushRef="#br1" timeOffset="114225.5334">15055 8096,'53'0,"-27"0,27 0,0 0,-27 0,1 0,26 0,-27 0,1 0</inkml:trace>
  <inkml:trace contextRef="#ctx0" brushRef="#br1" timeOffset="115447.6033">16034 7143,'0'-26,"0"52,0 27,0 27,0-1,0 0,0 1,0 26,26-53</inkml:trace>
  <inkml:trace contextRef="#ctx0" brushRef="#br1" timeOffset="115695.6174">15716 7778,'53'0,"0"0,26 0,27 0,0 0,26 0,27-52,-27 52,-52 0,-27 0,-27 0,-26 0</inkml:trace>
  <inkml:trace contextRef="#ctx0" brushRef="#br1" timeOffset="116723.6763">15822 8281,'-26'0,"26"0,-27 0,27 80,0-28,27 1,26 0,-27 0,53-26,-132-27,1 0,25 0</inkml:trace>
  <inkml:trace contextRef="#ctx0" brushRef="#br1" timeOffset="116933.6883">15796 8413,'0'-52,"0"25,26-26,27 53,-27 0,1 0,26 0,-27 0,1 0,26 0,-27 0</inkml:trace>
  <inkml:trace contextRef="#ctx0" brushRef="#br1" timeOffset="117239.7058">16193 8466,'0'53,"0"-26,52-27,-25 26,-1-26,-26-26,53-27,-53 26,0 27</inkml:trace>
  <inkml:trace contextRef="#ctx0" brushRef="#br1" timeOffset="117757.7354">16351 8228,'0'0,"0"27,0 26,0-27,0 1,0 25,0-25,53-27,-53 26,27-26,26 0,-1 0,-52-53,53 27,-53 0,0-27,0 26,0 27,0 53,0 0,0 26,0-52,0-1,0 27</inkml:trace>
  <inkml:trace contextRef="#ctx0" brushRef="#br1" timeOffset="118058.7526">16854 8519,'0'27,"0"26,0-27,0 1,0-1,0 27,26-53,-26-27,0 1,0 0,0-1,0-26,0 27,0 26,-52 0</inkml:trace>
  <inkml:trace contextRef="#ctx0" brushRef="#br1" timeOffset="118988.8058">16880 7408,'0'-26,"53"26,0-27,-26 27,26 0,-27 0,1 0,25 0,-52 27,27 25,-27 1,0 0,0 0,-27 27,-25-54,25 27,27-27,0 1,0 26,0-27,0 27,53-53,0 0,0 0,26 0,-52 0</inkml:trace>
  <inkml:trace contextRef="#ctx0" brushRef="#br1" timeOffset="119219.819">16828 7699,'0'-53,"26"53,0 0,27 0,0 0,27 0,-27 0,-1 0,-25 0</inkml:trace>
  <inkml:trace contextRef="#ctx0" brushRef="#br1" timeOffset="119633.8427">16986 6905,'27'0,"-1"0,54 0,-1-53,0 53,1 0,-1 0,-26 0,-27 0,-26 0,0 53,0-26,0 26,0 0,-52 26,52 0,0-26</inkml:trace>
  <inkml:trace contextRef="#ctx0" brushRef="#br1" timeOffset="120105.8697">17410 7726,'0'0,"26"0,53 0,1 0,-1 0,1 0,-1 0,-53 0,-79 0</inkml:trace>
  <inkml:trace contextRef="#ctx0" brushRef="#br1" timeOffset="120292.8804">17648 7646,'0'-26,"0"26,0 53,0-27,0 1,0 25,0-25,0-1,26-26,-26 53,27-53</inkml:trace>
  <inkml:trace contextRef="#ctx0" brushRef="#br1" timeOffset="120496.8921">17965 7752,'53'0,"-26"0</inkml:trace>
  <inkml:trace contextRef="#ctx0" brushRef="#br1" timeOffset="120681.9024">18150 7752,'0'-26,"0"26,27 0,-1 0</inkml:trace>
  <inkml:trace contextRef="#ctx0" brushRef="#br1" timeOffset="120877.9137">18389 7673,'26'0,"0"0,-26 26,53-26</inkml:trace>
  <inkml:trace contextRef="#ctx0" brushRef="#br1" timeOffset="121057.9242">18627 7699,'26'0,"27"0,-26 0,-27 27</inkml:trace>
  <inkml:trace contextRef="#ctx0" brushRef="#br1" timeOffset="121198.9321">18759 7726,'0'0,"53"0,-27 0,-26 0</inkml:trace>
  <inkml:trace contextRef="#ctx0" brushRef="#br1" timeOffset="121859.97">17171 7699,'27'0,"-1"0,27-53,-26 53,26 0,-53 0,53 0</inkml:trace>
  <inkml:trace contextRef="#ctx0" brushRef="#br1" timeOffset="122687.0173">16880 8572,'-26'0,"-27"0,53 0,0 27,0 26,0-27,0 0,27-26,25 53,-25-53,-1 0,27 0,0-53,-53 27,0 0,0-27,0 26,0 27,0-53,-26 53,-27-26,26 26,27 0</inkml:trace>
  <inkml:trace contextRef="#ctx0" brushRef="#br1" timeOffset="123698.0752">16193 8387,'0'-26,"-27"26,27 0,-26 0,26 79,-27-53,27 1,0 26,0 0,106 0,-80-53,27 0,-26 0,-27-53,0-27,0 54,0-27,0 26,0-25,0 52,-27 0,-26 0,27 26,0-26,-27 26</inkml:trace>
  <inkml:trace contextRef="#ctx0" brushRef="#br1" timeOffset="125077.154">12330 8757,'-27'0,"-26"0,53 0,-26 0,26 53,-27-53,27 27,-53-27</inkml:trace>
  <inkml:trace contextRef="#ctx0" brushRef="#br1" timeOffset="129952.4327">23310 5159,'0'-26,"0"-1,0 27,0 27,0 26,0-27,0 0,0 27,0 27,0-27,0 0,0-53</inkml:trace>
  <inkml:trace contextRef="#ctx0" brushRef="#br1" timeOffset="130221.4483">22913 5715,'0'0,"53"0,26 0,1 0,25-53,54 53,-27 0,27 0,-53 0,0 0,-53 0,0 0,-53 0,0 53</inkml:trace>
  <inkml:trace contextRef="#ctx0" brushRef="#br1" timeOffset="130791.4809">23363 5847,'26'0,"1"0,-1 0,27 0,-27 0,1 0,-27 53,0-27,-27 1,1 26,26-27,0 27,0-53,53 79,-27-79,1 53,26-53,-53 27,26-27</inkml:trace>
  <inkml:trace contextRef="#ctx0" brushRef="#br1" timeOffset="131069.4967">23204 6032,'26'0,"1"-26,26 26,0 0,0 0,0 0,-1 0,28 0,-27 0,0 0,-53 26</inkml:trace>
  <inkml:trace contextRef="#ctx0" brushRef="#br1" timeOffset="133641.6439">23627 8387,'0'26,"0"1,0-1,0 27,0 0,0 0,0 0,27 0,-27 0,0-27,0 1</inkml:trace>
  <inkml:trace contextRef="#ctx0" brushRef="#br1" timeOffset="133927.6603">24183 8652,'26'0,"27"0,-26 0,26 0,26 0,-52 0,-1 0</inkml:trace>
  <inkml:trace contextRef="#ctx0" brushRef="#br1" timeOffset="134966.7197">24977 7990,'0'-26,"0"-27,0 26,26 27,27 0,0 0,0 0,-27 0,27 27,-26 26,-27 0,0-27,0 27,-27-27,27 1,-26-27,26 79,0-52,0-1,0 27,53-26,0 25,0-52,-27 27,0-27,27 0</inkml:trace>
  <inkml:trace contextRef="#ctx0" brushRef="#br1" timeOffset="135247.7358">25030 8122,'-53'0,"0"0,53-26,-53 26,79 0,27 0,27 0,-1 0,0 0,1 0,-1 0,-26 0</inkml:trace>
  <inkml:trace contextRef="#ctx0" brushRef="#br1" timeOffset="135659.7593">25532 7699,'53'0,"0"0,0 27,-53 25,0 1,0 0,0 0,0-26,0-1,53-26,0 53,0-53,0 0,-27 0</inkml:trace>
  <inkml:trace contextRef="#ctx0" brushRef="#br1" timeOffset="136432.8033">25030 8599,'0'0,"53"0,52 0,1 0,26 0,27 0,-26 0,-1 0,-79 0,-27 0,1 26,-27 1</inkml:trace>
  <inkml:trace contextRef="#ctx0" brushRef="#br1" timeOffset="136829.8259">25612 8678,'-53'79,"53"-26,-53 0,53 27,-53-27,53-1,0 1,26 0,27 0,0-53,-53-26,0-1,0-26,-26 53,26-53,-53 53,0 0,26 0</inkml:trace>
  <inkml:trace contextRef="#ctx0" brushRef="#br1" timeOffset="138432.9179">26326 8599,'0'-27,"0"27,0-53,106 53,-53 0,26 0,1 0,-28 0,-25 0</inkml:trace>
  <inkml:trace contextRef="#ctx0" brushRef="#br1" timeOffset="138681.9322">26617 8387,'-26'0,"26"0,0 53,0 0,0 26,0 27,-80 0,80-53</inkml:trace>
  <inkml:trace contextRef="#ctx0" brushRef="#br1" timeOffset="139698.9903">27120 7937,'0'-26,"0"-27,53 53,-27-27,1 27,26 0,-27 0,0 0,27 0,-26 80,-27-1,0-52,-27 25,1-25,26-1,-79 27,79-26,0-1,0 27,0-26,0-1,79 27,-26-53,0 53,0-53,0 0,0 0</inkml:trace>
  <inkml:trace contextRef="#ctx0" brushRef="#br1" timeOffset="139974.0061">27173 8149,'0'-27,"0"27,53 0,-27 0,1 0,25 0,-25 0,-1 27,27-27,-26 0</inkml:trace>
  <inkml:trace contextRef="#ctx0" brushRef="#br1" timeOffset="140407.0309">27675 7699,'0'27,"0"25,-52-25,52-1,0 27,0 0,26-26,53-27,-52 0,-1 0,-26-53,53 53,-53-80,0 133,0-26,0-1,0 27,0 53,-26-27</inkml:trace>
  <inkml:trace contextRef="#ctx0" brushRef="#br1" timeOffset="141329.0833">27173 8678,'26'0,"1"0,52 0,-26 0,26 0,27 0,0 0,-27 0,1 0,-1 0,-26 0,-27 0,1 0</inkml:trace>
  <inkml:trace contextRef="#ctx0" brushRef="#br1" timeOffset="142448.1476">27279 8943,'0'-27,"0"54,0-1,0 27,0-27,0 1,0 52,0-26,0-26,0-1,0 27,0-27</inkml:trace>
  <inkml:trace contextRef="#ctx0" brushRef="#br1" timeOffset="142981.1781">27464 8969,'0'-26,"26"26,1 0,52 0,-26 26,0 53,-53-26,0-26,-27 26,1-27,-53 27,52-26,27-1,27-26,26 0,-1 53,-25-53,26 0,0 0,26 0</inkml:trace>
  <inkml:trace contextRef="#ctx0" brushRef="#br1" timeOffset="143247.1933">28072 9207,'-53'0,"53"0,-26 53,26 0,0-27,0 27,0-53,53 27,0-27,-27 0,-26-27,0 1,0-27,0 27,0-27,-53 53,27 0</inkml:trace>
  <inkml:trace contextRef="#ctx0" brushRef="#br1" timeOffset="144217.2488">28310 8678,'53'0,"-26"0,26 0,-27 0,54 0,-28 0,1 0,-26 0,26 0,-27 0</inkml:trace>
  <inkml:trace contextRef="#ctx0" brushRef="#br1" timeOffset="145529.3234">28998 7990,'0'-26,"0"-27,0 53,0-27,80 27,-1 0,-26 0,0 0,-27 0,27 80,-53-27,0-27,0 27,-26-27,26 1,-80 26,80-27,0 27,0-26,0-1,0 1,80 25,-27-52,26 80,1-80,-28 0,1 0</inkml:trace>
  <inkml:trace contextRef="#ctx0" brushRef="#br1" timeOffset="145807.3393">29104 8149,'0'-27,"53"27,26 0,1 0,-1 0,1 0,-1 0,-53 0</inkml:trace>
  <inkml:trace contextRef="#ctx0" brushRef="#br1" timeOffset="146273.3663">29977 7593,'0'0,"0"80,-53-27,27-1,26 28,0-54,0 27,0-26,0 26,26-53,1 26,26-26,-27 0,-26-26,0-1,0-26,-26 27,-1 26,-26 0,0 0,1 0</inkml:trace>
  <inkml:trace contextRef="#ctx0" brushRef="#br1" timeOffset="147479.4353">29157 8731,'27'0,"25"-27,54 27,0 0,26 0,54 0,25 0,54 0,-80 0,0 0,-79 0,-26 0,-54 0,0 0,-26 0,-26 80</inkml:trace>
  <inkml:trace contextRef="#ctx0" brushRef="#br1" timeOffset="148649.5023">29475 8996,'-53'0,"26"26,27 0,0 27,0 0,0-26,53-1,-26 27,26-26,-1 52,-52-53,-26 27,0-53,-1 0,1 0,-54 27,54-27</inkml:trace>
  <inkml:trace contextRef="#ctx0" brushRef="#br1" timeOffset="148895.5164">29501 9075,'0'-27,"53"27,0 0,-27 0,27 0,0 0,27 0,-28 0,-25 0,26 27</inkml:trace>
  <inkml:trace contextRef="#ctx0" brushRef="#br1" timeOffset="149189.5332">29951 9234,'0'53,"0"-53,0 26,0 27,0 0,0-53,0 53,53-53,-27 0,1 0,-27-53,53 53,-53-53,0 26,-27-25,1 52</inkml:trace>
  <inkml:trace contextRef="#ctx0" brushRef="#br1" timeOffset="149765.5661">30242 8996,'0'0,"0"26,-27-26,27 26,0 27,0 0,0-26,0-1,0 1,0-27,0 79,27-79,-27 26,53-26,0 0,-27-79,-26 53,0-1,53 27,-53 53,0 0,0-27,0 1,0 26,0 0</inkml:trace>
  <inkml:trace contextRef="#ctx0" brushRef="#br1" timeOffset="150043.582">30639 9366,'0'26,"0"1,0 26,0 0,26-27,27-26,-26-26,-27-1,0-26,0 27,0-1,0 27,0-53,-53 53</inkml:trace>
  <inkml:trace contextRef="#ctx0" brushRef="#br1" timeOffset="150728.6212">31115 8784,'53'0,"0"0,0 0,0 0,0 0</inkml:trace>
  <inkml:trace contextRef="#ctx0" brushRef="#br1" timeOffset="150951.634">31353 8704,'-26'0,"26"27,0-1,0 1,0 26,0-27</inkml:trace>
  <inkml:trace contextRef="#ctx0" brushRef="#br1" timeOffset="151123.6438">31618 8810,'53'0</inkml:trace>
  <inkml:trace contextRef="#ctx0" brushRef="#br1" timeOffset="151363.6575">31882 8810,'27'0,"26"0,-27 0</inkml:trace>
  <inkml:trace contextRef="#ctx0" brushRef="#br1" timeOffset="155225.8785">22543 10636,'26'0,"27"0,-27 0,1 0,26 0,-27 0,1 0,26 0,-1 0,-25 0,-1 0,27 0,-26 0,-1 0,27 0,-26 0,-1 0,27 0,-27 0,1 0,26 0,-27 0,1 0,-1 0,54 0,-28 0,1 0,0 0,-26 0,26 0,-27 0,27 0,0 0,0 0,0 0,0 0,26 0,0 0,1 0,-1 0,27-27,-27 27,1 0,-1 0,1 0,-1 0,0-26,-26 26,27 0,-27 0,-1 0,1 0,0 0,27 0,-27 0,-1 0,1 0,0 0,27 0,-27 0,0 0,-1 0,28 0,-1-53,1 53,25 0,-25 0,-1 0,1 0,-28 0,28 0,-1 0,27 0,0 0,-27 0,1 0,52 0,-26 0,0-53,26 53,-26 0,-27 0,27 0,-27 0,1 0,-1 0,0 0,1 0,26 0,-27 0,27 0,-53 0,26-26,0 26,1 0,-1 0,1 0,-1 0,0 0,1 0,-1 0,27 0,-27 0,1 0,-1 0,0 0,27 0,27-53,-54 53,0 0,1 0,-1 0,27 0,-27 0,1 0,25 0,1 0,-26 0,-1 0,0 0,1 0,-27 0,0 0,0 0,-1 0,1 0,-26 0,-1 0,27 0,-26 0,-1 0,27 0,-26 0,25 0,-25 0,26 0,-80 0</inkml:trace>
  <inkml:trace contextRef="#ctx0" brushRef="#br1" timeOffset="156696.9626">23654 9842,'-27'0,"27"-53,0 27,0 26,80 0,-27 0,-27 0,1 0</inkml:trace>
  <inkml:trace contextRef="#ctx0" brushRef="#br1" timeOffset="156909.9748">24077 9657,'53'0,"-53"26,26 1,-26 52,0-26,0 0,0 0,-79 26,53-52,-1-27</inkml:trace>
  <inkml:trace contextRef="#ctx0" brushRef="#br1" timeOffset="157221.9926">23548 9604,'-53'0,"0"0,53 27,-26-27,26 79,0-26,0-27,0 1,0 52,26-26,-26 26,53 1,-53-1</inkml:trace>
  <inkml:trace contextRef="#ctx0" brushRef="#br1" timeOffset="157919.0325">25083 9948,'0'0,"52"-53,-25 53,26 0,0 0,0 0,-27 0</inkml:trace>
  <inkml:trace contextRef="#ctx0" brushRef="#br1" timeOffset="158190.048">25215 9842,'0'-53,"0"80,0 26,0 0,0-1,0 1,0 27,0-54,26-26</inkml:trace>
  <inkml:trace contextRef="#ctx0" brushRef="#br1" timeOffset="158414.0608">25532 9816,'0'0,"0"53,0-27,0 27,0-27,0 27,0-26,-53 52,27-52,-1-27</inkml:trace>
  <inkml:trace contextRef="#ctx0" brushRef="#br1" timeOffset="158722.0784">24897 9789,'0'27,"0"26,0-27,0 1,0 25,0 1,53 0,-53 27,53 26,0-106</inkml:trace>
  <inkml:trace contextRef="#ctx0" brushRef="#br1" timeOffset="159458.1205">26961 9948,'-26'0,"-1"0,80 0,0 0,53 0,0 0</inkml:trace>
  <inkml:trace contextRef="#ctx0" brushRef="#br1" timeOffset="159652.1316">27543 9842,'0'0,"0"27,0 52,-26-26,-1 26,-52-26</inkml:trace>
  <inkml:trace contextRef="#ctx0" brushRef="#br1" timeOffset="159938.148">26908 9763,'-26'0,"-1"0,-52 0,79 26,0 54,0-54,53 1,26 25,53 1,-26 0,-26-53</inkml:trace>
  <inkml:trace contextRef="#ctx0" brushRef="#br1" timeOffset="160551.183">28866 9948,'0'0,"0"0,53 0,0-26,0 26,0 0,0 0</inkml:trace>
  <inkml:trace contextRef="#ctx0" brushRef="#br1" timeOffset="160747.1943">29025 9816,'0'-53,"-53"53,53 53,0 26,-27-26,27 0,0 0,0 26,0-26</inkml:trace>
  <inkml:trace contextRef="#ctx0" brushRef="#br1" timeOffset="160958.2063">29395 9922,'0'0,"0"26,0 27,0 0,-26-27,-54 27,27-53</inkml:trace>
  <inkml:trace contextRef="#ctx0" brushRef="#br1" timeOffset="161241.2225">28787 9710,'-53'0,"0"0,26 26,27 54,-26-54,26 27,0 0,0-27,26 27,27-26,0 26,0-53</inkml:trace>
  <inkml:trace contextRef="#ctx0" brushRef="#br1" timeOffset="161541.2397">28893 9922,'0'0</inkml:trace>
  <inkml:trace contextRef="#ctx0" brushRef="#br1" timeOffset="165919.4901">23257 11112,'26'-26,"27"26,-26 0,26 0,-27 0,1 0,25 0,-25 0,-27 0,26 0,-26 26,0 27,0-26,0-1,-26 27,-27-27,53 27,-26-26,26-1,0 27,0-26,0-1,26-26,53 53,1-53,-1 0,-26 0,-26 0</inkml:trace>
  <inkml:trace contextRef="#ctx0" brushRef="#br1" timeOffset="166189.5055">23283 11350,'27'0,"26"0,26 27,-26-27,26 0,-26 0,0 0,0 0,-26-27</inkml:trace>
  <inkml:trace contextRef="#ctx0" brushRef="#br1" timeOffset="166617.53">23865 11006,'27'0,"52"0,-26 27,-26-27,-27 26,0 27,0-26,0-1,0 27,53-53,-27 26,53-26,-26 0</inkml:trace>
  <inkml:trace contextRef="#ctx0" brushRef="#br1" timeOffset="167375.5734">23257 11668,'0'-27,"0"27,53 0,0 0,26 0,53 0,54 0,-1 0,26 0,-52 0,-53 0,-27 0,-26 0,0 0,-53 53</inkml:trace>
  <inkml:trace contextRef="#ctx0" brushRef="#br1" timeOffset="167831.5993">24209 11694,'-79'53,"0"27,26-1,0 0,53-26,0 0,0-26,0 26,0-53,79 26,-26-26,0 0,0 0,0-106,-53 80,0-1,-27 27,-26-53,27 53,0 0,-27 0,26 27,27-1</inkml:trace>
  <inkml:trace contextRef="#ctx0" brushRef="#br1" timeOffset="169467.693">25083 11641,'52'-53,"1"53,-26 0,26 0,26 0,0 0,1 0,26 0,-53 0,-27 0</inkml:trace>
  <inkml:trace contextRef="#ctx0" brushRef="#br1" timeOffset="170456.7496">26009 11033,'0'-53,"0"26,0 27,0-26,52 26,1 0,0 0,27 0,-27 0,0 0,-1 0,-52 0,27 0,-27 79,0-52,-27 52,-25-26,25 0,27 0,-79-27,79 1,0 26,0 0,26-53,27 26,0-26,26 0,-26 0,27 0,-54 0</inkml:trace>
  <inkml:trace contextRef="#ctx0" brushRef="#br1" timeOffset="170771.7676">26141 11218,'0'-53,"0"80,53-27,26 0,-26 0,26 0,1-27,-27 27,26 0,-52 0,-27-26,26 26</inkml:trace>
  <inkml:trace contextRef="#ctx0" brushRef="#br1" timeOffset="171171.7905">26776 10768,'0'27,"0"-1,0 1,-27 26,27-1,0-52,0 27,53-27,0 0,0 0,0 0,-53-27,0 1,27 26,-27-53,0 80,0-1,0 0,0 54,0-27,-27 53,27-54</inkml:trace>
  <inkml:trace contextRef="#ctx0" brushRef="#br1" timeOffset="171927.8337">26061 11694,'27'0,"52"0,54-26,105 26,-27 0,1 0,53-53,-54 53,-52 0,-53 0,-53-53,-80 106,-26-53</inkml:trace>
  <inkml:trace contextRef="#ctx0" brushRef="#br1" timeOffset="173059.8983">26511 11853,'0'0,"0"53,0-27,0 27,0 0,0 27,0-27,0-1,0-25,0 26,27-53</inkml:trace>
  <inkml:trace contextRef="#ctx0" brushRef="#br1" timeOffset="173539.9259">26776 11853,'0'-26,"26"26,54 0,-27 0,-27 0,1 0,-27 26,52-26,-52 53,-26 26,0-52,-27 26,26-27,-26-26,53 53,-26-53,26 27,0-27,53 26,0-26,0 0,-1 0,28 0,-27 0,-27 0</inkml:trace>
  <inkml:trace contextRef="#ctx0" brushRef="#br1" timeOffset="173803.9411">27252 12091,'0'0,"0"27,0-27,27 79,25-79,-25 26,-1-26,27 0,-53-26,-53-27,27 53,-1-53,-25 53,25 0,1 0,26-26</inkml:trace>
  <inkml:trace contextRef="#ctx0" brushRef="#br1" timeOffset="174786.9973">27993 11588,'0'0,"53"0,26 0,27 0,26 0,-52 0,-27 0,-27 0</inkml:trace>
  <inkml:trace contextRef="#ctx0" brushRef="#br1" timeOffset="174987.0087">28337 11377,'0'0,"0"53,0 26,-53 0,53 1,0-1,-26-26</inkml:trace>
  <inkml:trace contextRef="#ctx0" brushRef="#br1" timeOffset="177155.1327">29157 10901,'0'-27,"53"-26,-27 53,1 0,26 0,26 27,-52-1,26 27,-53 0,0-27,0 1,0 26,0-27,-53 27,26-26,-26 25,53 28,0-27,27-27,-1-26,27 80,27-80,-1 0,-26 26,-27-26</inkml:trace>
  <inkml:trace contextRef="#ctx0" brushRef="#br1" timeOffset="177454.1498">29131 11218,'26'0,"27"26,-27-26,27 0,27 0,-1 0,1 0,-1 0,0 0,-26 0,0 0,-26 0,-27-26</inkml:trace>
  <inkml:trace contextRef="#ctx0" brushRef="#br1" timeOffset="177936.1774">29977 10768,'0'0,"0"53,-79-26,79 26,0-1,-27 28,27-27,0 0,53 0,-26-53,26 26,-27-26,1 0,-27-26,0-1,0-26,0 53,0-53,-53 53,0 0,26 0,1 27</inkml:trace>
  <inkml:trace contextRef="#ctx0" brushRef="#br1" timeOffset="178691.2206">28972 11641,'0'-26,"53"26,-27 0,27 0,53 0,53 0,26 0,-26 0,79 0,-53 0,-79 0,-27 0,-26 0,-53 0</inkml:trace>
  <inkml:trace contextRef="#ctx0" brushRef="#br1" timeOffset="179433.263">29025 11879,'0'0,"-27"0,27 27,27 52,-1-79,27 53,-26-53,-1 53,27 27,-53-54,0 0,-53-26,27 0,-27 53,0-53,26 0</inkml:trace>
  <inkml:trace contextRef="#ctx0" brushRef="#br1" timeOffset="179667.2764">29131 11932,'0'-79,"0"53,26 26,1 0,25 0,-25 26,26-26,26 0</inkml:trace>
  <inkml:trace contextRef="#ctx0" brushRef="#br1" timeOffset="180087.3003">29501 11800,'-26'0,"26"27,0 25,0-25,0-1,53 27,-27-53,0 53,27-53,0 0,-26 0,-27-26,0-1,53 27,-53-79,0 105,0 27,-27 0,27 0,0-26,-26-1,26 27,0 0,0-27</inkml:trace>
  <inkml:trace contextRef="#ctx0" brushRef="#br1" timeOffset="180777.3399">29448 12171,'0'26,"0"27,0-27,0 1,0-27,27 0,26-27,-53 1,0-27,0 27,0-1,0 27,-53 0</inkml:trace>
  <inkml:trace contextRef="#ctx0" brushRef="#br1" timeOffset="181100.3583">30215 12065,'0'0,"0"26,-26-26,26 53,0 0,0 0,0-53,26 0,-26-53,0 27,0-1,0-26,0 0</inkml:trace>
  <inkml:trace contextRef="#ctx0" brushRef="#br1" timeOffset="182097.4154">30163 12091,'0'0,"0"53,0-26,0 25,0 1,52-26,-25-27,-1 53,27-53,-26 0,-1-27,-26-26,0 0,0 1,0 25,0-26,-26 27,-27 26,26 0</inkml:trace>
  <inkml:trace contextRef="#ctx0" brushRef="#br1" timeOffset="182792.4552">30665 11641,'27'0,"-1"0,1 0,26 0,-1 0,-52 0</inkml:trace>
  <inkml:trace contextRef="#ctx0" brushRef="#br1" timeOffset="183004.4673">31062 11641,'27'0</inkml:trace>
  <inkml:trace contextRef="#ctx0" brushRef="#br1" timeOffset="183199.4784">31327 11641</inkml:trace>
  <inkml:trace contextRef="#ctx0" brushRef="#br1" timeOffset="183379.4883">31591 11641</inkml:trace>
  <inkml:trace contextRef="#ctx0" brushRef="#br1" timeOffset="183560.4989">31803 11641,'26'0</inkml:trace>
  <inkml:trace contextRef="#ctx0" brushRef="#br1" timeOffset="183700.5071">32015 11668,'53'-27</inkml:trace>
  <inkml:trace contextRef="#ctx0" brushRef="#br1" timeOffset="188423.7773">24580 5635,'0'-26,"53"26,0 0,0 0,-1 0,28 0,-1 0,-26 0,0 0,-26 0</inkml:trace>
  <inkml:trace contextRef="#ctx0" brushRef="#br1" timeOffset="188686.7923">24844 5477,'0'-27,"0"54,0 25,0-25,0-1,0 27,0-26,0 26,0 0,0 0</inkml:trace>
  <inkml:trace contextRef="#ctx0" brushRef="#br1" timeOffset="189331.8289">26167 4842,'0'-53,"0"26,0 1,0 26,0 53,0 26,0 0,0 1,0-1,0 1,0 25,0-52</inkml:trace>
  <inkml:trace contextRef="#ctx0" brushRef="#br1" timeOffset="189586.8438">25718 5503,'26'0,"-26"-26,79 26,-52 0,26 0,26 0,0 0,80 0,-26 0,-28 0,28 0,-54 0,-26 0</inkml:trace>
  <inkml:trace contextRef="#ctx0" brushRef="#br1" timeOffset="189952.8643">26379 5741,'-53'0,"27"0,-27 80,26-28,27 1,-53 0,53 27,0-54,0 1,27-27,26 52,0-52,0 0,-1 0,-52-26,0-53,0 52,-26-26,0 27,-54 26,27 0,27 0,-1 0</inkml:trace>
  <inkml:trace contextRef="#ctx0" brushRef="#br1" timeOffset="190809.9137">27199 5159,'0'-53,"0"53,53 0,26 0,1 0,-1 0,-26 0,0 27,-26-27,-27 26,0 27,-27-53,27 79,-79-79,26 106,53-79,-53-1,53 27,0-27,0 1,26 26,27-27,0-26,27 80,-1-80,0 0,1 26,-80-26</inkml:trace>
  <inkml:trace contextRef="#ctx0" brushRef="#br1" timeOffset="191027.9259">27279 5397,'0'-26,"52"26,28 0,-27 0,0 0,26 53,0-53,27 0</inkml:trace>
  <inkml:trace contextRef="#ctx0" brushRef="#br1" timeOffset="195797.199">23601 12647,'0'-27,"0"-26,26 27,1 26,26 0,26 0,-52 0,-1 0,27 53,-53 0,0-27,0 27,-27-26,27 26,-52-53,52 52,0 1,0 0,52-53,28 53,-27-53,0 27,0-27,-1 0</inkml:trace>
  <inkml:trace contextRef="#ctx0" brushRef="#br1" timeOffset="196075.2149">23680 12885,'0'-27,"27"27,26 0,0 0,-1 0,1 0,27 0,-27 0</inkml:trace>
  <inkml:trace contextRef="#ctx0" brushRef="#br1" timeOffset="196513.24">24236 12514,'0'0,"79"0,-52 0,26 0,-27 0,-26 27,0-1,0 27,-26-53,26 53,-27-53,27 53,0-26,27-1,26-26,-1 0,1 0,53 53,-53-53</inkml:trace>
  <inkml:trace contextRef="#ctx0" brushRef="#br1" timeOffset="197267.2831">23707 13202,'0'-26,"-53"26,53-53,53 53,26 0,80 0,26 0,27 0,-1 0,-25 0,-81 0,-25 0,-54 0,-26 26</inkml:trace>
  <inkml:trace contextRef="#ctx0" brushRef="#br1" timeOffset="197664.3058">24421 13414,'-26'0,"26"0,-80 53,80 26,-53-26,53 0,0 27,0-28,27 28,52-54,-26-26,0 0,-27 0,27 0,-53-53,0 27,0-1,-26-25,-1 52,1-27,-53 27,26 0,0 0</inkml:trace>
  <inkml:trace contextRef="#ctx0" brushRef="#br1" timeOffset="199254.3963">25453 13176,'0'-27,"26"27,54 0,-27-52,0 52,26 0,27 0,-53 0,-27 0,1 0</inkml:trace>
  <inkml:trace contextRef="#ctx0" brushRef="#br1" timeOffset="200397.4621">26644 12594,'0'-27,"0"1,0-27,0 132,0-52,0 26,0 26,0 27,0 0,0-27</inkml:trace>
  <inkml:trace contextRef="#ctx0" brushRef="#br1" timeOffset="200702.4796">26300 13202,'0'-26,"26"26,1 0,25-53,54 53,53 0,26-53,0 53,1 0,-1 0,-53 0,-26 0,-27 0,-52 27</inkml:trace>
  <inkml:trace contextRef="#ctx0" brushRef="#br1" timeOffset="202156.5627">26723 13467,'0'-26,"0"-1,26 27,1 0,26 0,-27 0,-26 0,0 27,0 25,0-52,-53 80,27-80,26 26,0-26,26 53,27-53,0 27,-53-1,0 53,-53-26,0-53,27 53</inkml:trace>
  <inkml:trace contextRef="#ctx0" brushRef="#br1" timeOffset="202524.5838">27384 13388,'0'0,"-26"53,-27-1,53 1,-53 27,53-1,0 0,0 1,53-27,-27 0,27-53,0 0,-26-53,-27 0,0 0,0 26,-27 27,1-79,-27 79,26 0,-25 0,52 27</inkml:trace>
  <inkml:trace contextRef="#ctx0" brushRef="#br1" timeOffset="203822.658">27914 13070,'0'-53,"52"53,1 0,-26 0,-1 0,27 0,-26 0,-27 27,0 52,0-53,0 1,0 26,0-27,-80 27,80 0,0-26,0-1,0 27,0-27,27-26,52 53,1-53,-28 0,28 0,-27 0,0 0</inkml:trace>
  <inkml:trace contextRef="#ctx0" brushRef="#br1" timeOffset="204077.6726">28125 13255,'0'0,"53"0,27 0,-1 0,27 0,-27 0,0 0,-26 0</inkml:trace>
  <inkml:trace contextRef="#ctx0" brushRef="#br1" timeOffset="204593.7021">28258 12250,'0'26,"0"1,0 26,0 0,0 0,0-27,0 0,0-26,26 0,53 0,-26 0,-53-52,27 52,-27 26,0 0,0 27,0 0,0 27,0-1,0-26</inkml:trace>
  <inkml:trace contextRef="#ctx0" brushRef="#br1" timeOffset="205156.7343">27861 13441,'0'-27,"26"-26,1 53,25 0,-25 0,26-26,0 26,-27 0</inkml:trace>
  <inkml:trace contextRef="#ctx0" brushRef="#br1" timeOffset="206446.8081">29236 13255,'0'-53,"53"53,-26 0,26-26,26 26,-26 0,26 0,-26 0,0 0,0 0</inkml:trace>
  <inkml:trace contextRef="#ctx0" brushRef="#br1" timeOffset="206656.8199">29554 12991,'-53'0,"53"53,0 26,0-26,0 0,0 0,0 0,0 0</inkml:trace>
  <inkml:trace contextRef="#ctx0" brushRef="#br1" timeOffset="207492.8679">30295 12673,'0'-26,"0"-27,0 0,0 106,0 26,0-26,0 27,0 25,-27-52</inkml:trace>
  <inkml:trace contextRef="#ctx0" brushRef="#br1" timeOffset="207783.8842">29898 13176,'26'0,"27"0,-26 0,52-53,53 53,1 0,52-53,0 53,-26 0,-80 0,-26 0,0 27,-53-1,-53-26</inkml:trace>
  <inkml:trace contextRef="#ctx0" brushRef="#br1" timeOffset="208404.9201">30030 13520,'0'-27,"27"27,-27-52,53 52,-27 0,53-27,-26 27,-26 0,-1 0,-26 0,0 53,0 0,0-27,0 1,0 26,0-27,0 1,0 26,0-27,0 0,0 27,0-26</inkml:trace>
  <inkml:trace contextRef="#ctx0" brushRef="#br1" timeOffset="208894.9481">30533 13388,'0'-27,"26"27,1 0,26 0,0 0,-53 27,0-1,0 1,0 78,-53-78,53-1,-53-26,53 80,-27-80,27 26,0 1,0-27,27 0,52 0,-26 0,0 0,-26 0,25 52,-25-52</inkml:trace>
  <inkml:trace contextRef="#ctx0" brushRef="#br1" timeOffset="209506.9829">31062 13626,'0'0,"-53"26,53 1,0 26,-26-27,26 27,26 0,27-53,-26 0,-1 0,27 0,-27-27,-26-26,53 27,-53-27,0 27,0-1,-26 27,-27 0,26 0,1 0,26 0</inkml:trace>
  <inkml:trace contextRef="#ctx0" brushRef="#br1" timeOffset="210775.0557">31485 12885,'0'-53,"27"53,-1 0,27 0,27 0,-80 26,53-26,-53 53,0-26,0-1,0 27,0-26,0 26,-53-1,26-25,1 26,26-27,-53 1,53 26,0-27,0-26,53 27,-27-27,27 0,26 0,-26 0,-26 0</inkml:trace>
  <inkml:trace contextRef="#ctx0" brushRef="#br1" timeOffset="211021.0698">31512 13044,'26'0,"1"0,26 0,0 0,0 0,-1 26,28-26,-27 0</inkml:trace>
  <inkml:trace contextRef="#ctx0" brushRef="#br1" timeOffset="211329.0874">32306 12647,'-53'26,"26"27,27-26,-53-1,53 53,0-26,0-26,27 26,52-53,-52 0,-27-27,-27 27,27-26,-53 26,-26 0</inkml:trace>
  <inkml:trace contextRef="#ctx0" brushRef="#br1" timeOffset="211817.1153">32332 13441,'0'-27,"27"27,25 0,-25 0</inkml:trace>
  <inkml:trace contextRef="#ctx0" brushRef="#br1" timeOffset="211989.1251">32703 13414,'26'0,"-26"0</inkml:trace>
  <inkml:trace contextRef="#ctx0" brushRef="#br1" timeOffset="212155.1346">32994 13414,'0'0,"26"0,0 0,-26 0</inkml:trace>
  <inkml:trace contextRef="#ctx0" brushRef="#br1" timeOffset="212304.1431">33126 13441,'26'0,"27"0</inkml:trace>
  <inkml:trace contextRef="#ctx0" brushRef="#br1" timeOffset="215010.2979">23971 15028,'53'0,"0"0,0 0,0 0,0 0,26 0,-52 0,26 0,0 0,-1 0,28 0,-27 0,0 0,0 0,-1 0,28 0,52-53,-52 53,-1 0,0 0,27 0,26-53,-26 53,0 0,0 0,26 0,0 0,27 0,-26 0,25-53,27 53,-26 0,-26 0,52 0,0-53,0 53,0 0,27 0,-27-53,0 53,27 0,53 0,-54 0,1 0,26-52,-26 52,-1 0,28 0,-81 0,28 0,52-53,-27 53,-25 0,25-53,27 53,-52 0,-54 0,53-53,-26 53,-27 0,27 0,-27 0,53 0,1 0,-1 0,0 0,0 0,0 0,1 0,-133 0,-80 0,27-53,-53 53,53 0,0 0,-26 0,-1 0,27 0</inkml:trace>
  <inkml:trace contextRef="#ctx0" brushRef="#br1" timeOffset="215858.3464">23760 14446,'0'0,"26"0,-26-27,27 27,25 0,-25-52,26 52,26 0,-26 0,-26 0,-1 0</inkml:trace>
  <inkml:trace contextRef="#ctx0" brushRef="#br1" timeOffset="216048.3573">24342 14261,'26'0,"-26"26,0 1,0 26,-53 26,-26 27,-27-27,27-26</inkml:trace>
  <inkml:trace contextRef="#ctx0" brushRef="#br1" timeOffset="216309.3722">23336 14128,'0'0,"0"27,0 26,-26 0,26 0,0 26,0 0,0 1,26-27</inkml:trace>
  <inkml:trace contextRef="#ctx0" brushRef="#br1" timeOffset="216826.4018">26061 14234,'0'-26,"0"26,80 0,-54 0,27 0,0 0,0 0</inkml:trace>
  <inkml:trace contextRef="#ctx0" brushRef="#br1" timeOffset="217038.4139">26141 14076,'0'0,"0"26,0 27,0 0,-27 0,27 0,0 26</inkml:trace>
  <inkml:trace contextRef="#ctx0" brushRef="#br1" timeOffset="217239.4254">26511 14155,'27'53,"-27"-27,0 27,0 27,0-1,-53 27,-53-27,27-26</inkml:trace>
  <inkml:trace contextRef="#ctx0" brushRef="#br1" timeOffset="217479.4392">25691 14208,'0'79,"0"-52,0-1,0 1,0 25,0-25,79-27</inkml:trace>
  <inkml:trace contextRef="#ctx0" brushRef="#br1" timeOffset="218125.4761">29184 14155,'52'0,"28"0,-1 0,54 0,-28 0,-52 0</inkml:trace>
  <inkml:trace contextRef="#ctx0" brushRef="#br1" timeOffset="218300.4861">29819 14076,'0'52,"0"-25,0 26,-27 0,1 53,-54-27,-52 27,26-106</inkml:trace>
  <inkml:trace contextRef="#ctx0" brushRef="#br1" timeOffset="218545.5001">28866 13996,'0'27,"-79"52,79 0,-53-26,53 0,0 0,0 26,0-52,53-1,53-26,-27 0</inkml:trace>
  <inkml:trace contextRef="#ctx0" brushRef="#br1" timeOffset="219511.5554">26061 14208,'-52'0,"25"0,27 0,0 0,0 53,0 0</inkml:trace>
  <inkml:trace contextRef="#ctx0" brushRef="#br0" timeOffset="233438.3519">1402 11350,'0'-26,"0"-27,0 53,0-27,-26 27,26-26,-53 26,26-53,1 53,-27 27,53-1,0 27,-26 26,26 27,0-26,0-1,0 0,0-26,0 0,0 0,0 0,0-27,0 1,-53 26</inkml:trace>
  <inkml:trace contextRef="#ctx0" brushRef="#br0" timeOffset="233715.3678">900 11774,'26'0,"1"0,-1 0,27 0,26 0,1 0,-1-53,0 53,-26 0,0 0</inkml:trace>
  <inkml:trace contextRef="#ctx0" brushRef="#br0" timeOffset="234044.3863">1879 11218,'-27'0,"27"26,-26-26,26 80,-27-1,27 27,0-27,0 1,0-1,0 1,53-28,-26-25,25 26,-25-53,-1 26</inkml:trace>
  <inkml:trace contextRef="#ctx0" brushRef="#br0" timeOffset="234434.4089">2090 11324,'27'0,"52"0,-52 0,-1 0,-26 0,79 0,-79 53,0 26,0 1,0-28,-53 1,53-26,-52-27,52 79,0-26,52-26,1-27,53 0,0 0,-27 0,-52 0</inkml:trace>
  <inkml:trace contextRef="#ctx0" brushRef="#br0" timeOffset="234683.4232">2064 11641,'0'-26,"79"26,1 0,-80-27,79 27,-53 0,27 0,-53 0,53 0,-53 27,80-27,-54 0</inkml:trace>
  <inkml:trace contextRef="#ctx0" brushRef="#br0" timeOffset="235088.4463">2910 11324,'27'0,"-27"0,53 0,-53 79,26-26,-26 0,0 0,0 26,0-26,0 0,-26 0,-27 0,26-53,27 53,-52-53</inkml:trace>
  <inkml:trace contextRef="#ctx0" brushRef="#br0" timeOffset="235290.4579">3334 11641,'26'0,"27"0,0-53,26 53,-79 53,27-26</inkml:trace>
  <inkml:trace contextRef="#ctx0" brushRef="#br0" timeOffset="235428.4658">3440 11879,'26'0,"1"0,52 0,-26 0,-27 0,1 0</inkml:trace>
  <inkml:trace contextRef="#ctx0" brushRef="#br0" timeOffset="236625.5342">5001 10768,'0'-26,"0"26,0 53,0 53,0-27,0 0,0 1,-27-1,27-26</inkml:trace>
  <inkml:trace contextRef="#ctx0" brushRef="#br0" timeOffset="236881.5489">4630 11456,'80'0,"-54"0,53 0,1 0,26 0,-1 0,1 0,0 0,-26 0,-1 0,-53 0</inkml:trace>
  <inkml:trace contextRef="#ctx0" brushRef="#br0" timeOffset="237571.5884">4815 11747,'0'-53,"0"27,27 26,26 0,-53 0,53 53,-53-27,0 54,0-54,0 27,0-27,0 27,0 0,0 0,26-53,27 27,26-27,1 0,-1 0,-26 0</inkml:trace>
  <inkml:trace contextRef="#ctx0" brushRef="#br0" timeOffset="237781.6004">4736 11932,'0'0,"79"0,-26 0,27 0,-1 0,53 0,-26 0</inkml:trace>
  <inkml:trace contextRef="#ctx0" brushRef="#br0" timeOffset="238304.6303">6033 11297,'52'0,"-25"-26,26 26,26 0,1 0,25 0,-25 0,-54 0</inkml:trace>
  <inkml:trace contextRef="#ctx0" brushRef="#br0" timeOffset="238522.6428">6271 11112,'0'0,"0"53,0-26,0 25,0 1,0 27,53-27,-53-27,52-26</inkml:trace>
  <inkml:trace contextRef="#ctx0" brushRef="#br0" timeOffset="238927.6659">7303 10239,'0'-26,"0"105,0 27,-27 26,27-26,-26 0,26 26,0-26,0 0,0-53</inkml:trace>
  <inkml:trace contextRef="#ctx0" brushRef="#br0" timeOffset="239148.6786">6879 11297,'80'0,"-28"0,1 0,27 0,26-53,26 53,-26 0,-27 0,0 0,-26 0</inkml:trace>
  <inkml:trace contextRef="#ctx0" brushRef="#br0" timeOffset="239730.7119">7567 11430,'-26'0,"-80"53,53 0,-26 52,26-52,0 27,53-27,0-27,0 0,0 27,26-53,27 27,0-27,0 0,0 0,-27-80,-26 28,0 52,-26-27,-54 27,28 0,-1 0,26 0,27 0</inkml:trace>
  <inkml:trace contextRef="#ctx0" brushRef="#br0" timeOffset="240465.7539">8043 10927,'0'-26,"27"26,26 0,0 0,26 0,0 0,1 0,-27 0,-27 0,-26 26,0 27,0-27,0 27,-79 27,26-54,0 27,0-27,53 27,-26-53,26 53,0-26,52-27,1 53,80-53,-27 0,26 0,0 0,-105 0</inkml:trace>
  <inkml:trace contextRef="#ctx0" brushRef="#br0" timeOffset="240721.7685">8176 11139,'53'0,"26"26,0-26,27 0,0 0,0 0</inkml:trace>
  <inkml:trace contextRef="#ctx0" brushRef="#br0" timeOffset="241304.8019">9340 11324,'53'-53,"0"53,0 0,-1 0,28 0,-1 0,-52 0,-1 26</inkml:trace>
  <inkml:trace contextRef="#ctx0" brushRef="#br0" timeOffset="241531.8149">9551 11192,'0'0,"0"26,0 0,0 27,0-26,0-1,0 27,0-26,27-27,-27 26,53-26</inkml:trace>
  <inkml:trace contextRef="#ctx0" brushRef="#br0" timeOffset="241784.8293">10239 11165,'0'-26,"27"26,-27 0,0 26,53-26</inkml:trace>
  <inkml:trace contextRef="#ctx0" brushRef="#br0" timeOffset="241981.8406">10478 11350,'26'0,"-26"27</inkml:trace>
  <inkml:trace contextRef="#ctx0" brushRef="#br0" timeOffset="242144.8499">10848 11430,'26'0,"27"0</inkml:trace>
  <inkml:trace contextRef="#ctx0" brushRef="#br0" timeOffset="242364.8625">11404 11403,'26'0,"0"0,27 0</inkml:trace>
  <inkml:trace contextRef="#ctx0" brushRef="#br0" timeOffset="242542.8727">11827 11403,'53'0,"-27"0,1 0</inkml:trace>
  <inkml:trace contextRef="#ctx0" brushRef="#br0" timeOffset="242714.8825">12250 11403,'53'-26,"-26"26,-27 0</inkml:trace>
  <inkml:trace contextRef="#ctx0" brushRef="#br0" timeOffset="242880.892">12647 11377,'0'0,"27"0,25 0</inkml:trace>
  <inkml:trace contextRef="#ctx0" brushRef="#br0" timeOffset="243246.913">13467 11377</inkml:trace>
  <inkml:trace contextRef="#ctx0" brushRef="#br0" timeOffset="248845.2332">1852 12647,'0'-53,"0"26,0 1,0 26,-26 0,-27 0,0 0,26 53,-26 0,1 26,52 1,-27 25,27-52,0 0,0 0,0 26,0-26,0 27,0-54,0 1,0-27,0 53</inkml:trace>
  <inkml:trace contextRef="#ctx0" brushRef="#br0" timeOffset="249086.247">1349 13097,'0'-27,"27"27,-1-53,27 53,53 0,-27 0,-26 0,0 0,-26 0</inkml:trace>
  <inkml:trace contextRef="#ctx0" brushRef="#br0" timeOffset="249385.2641">2328 12647,'-26'26,"26"1,-53 26,53-27,-53 53,53-26,0-26,0-1,0 27,0-26,0 26,79-53,1 26,-27-26</inkml:trace>
  <inkml:trace contextRef="#ctx0" brushRef="#br0" timeOffset="249788.2871">2566 12673,'0'-26,"53"26,-53-27,27 27,-1 0,27 0,-26 0,-1 0,27 0,-53 27,0 26,0-27,0 1,0 26,-26-27,26 0,-53-26,53 80,0-54,0 1,26-27,54 0,-28 53,1-53,-26 0</inkml:trace>
  <inkml:trace contextRef="#ctx0" brushRef="#br0" timeOffset="250015.3001">2619 12885,'0'-27,"27"27,26 0,26 0,53 0,-52-79</inkml:trace>
  <inkml:trace contextRef="#ctx0" brushRef="#br0" timeOffset="250230.3124">3149 12514,'26'53,"-26"-26,53 26,-53-27,53 27,-53 27,0-28,0 1,-27 0,27 0,-26 0</inkml:trace>
  <inkml:trace contextRef="#ctx0" brushRef="#br0" timeOffset="251034.3583">3863 12303,'0'79,"0"53,0 54,0-80,0-1,0-25,0-1,0-26,0 0,0-27,0-52,53-53,-53 26,79 0,-79 0,53 0,-26 53,26 0,-53 26,26 27,-26-26,26 26,-26-27,53 1,-53 25</inkml:trace>
  <inkml:trace contextRef="#ctx0" brushRef="#br0" timeOffset="251687.3957">4736 12753,'0'-53,"0"26,-26 27,-27 0,-27 0,1 53,0-26,52 26,27-27,0 27,0-53,53 53,0-53,0 0,-27 0,27-27,0-26,-53 1,53 78,26 27,1-53,-1 0,1 0,-1 0,-26 0,26-27,-52 27,-27-26,-53 26,26 0,-26-53,53 80,0-1,0 0,0 27,27 0,-27-26,53 26,-53 0,0-27,-53 53,-27-79,28 0</inkml:trace>
  <inkml:trace contextRef="#ctx0" brushRef="#br0" timeOffset="252571.4463">6588 12832,'0'-53,"-26"53,26-53,-27 53,-52-26,-1 26,54 0,0 0,-27 26,26 27,27-26,-79 25,79-25,0 26,79 0,-26-53,26 0,1 0,-27-27,0 27,-53-79,53 79,-53-53,0 53,26 53,-26-27,106 27,-53-53,26 53,1-53,-28 0</inkml:trace>
  <inkml:trace contextRef="#ctx0" brushRef="#br0" timeOffset="253478.4982">7726 12223,'0'-52,"0"78,0 27,0 26,53 1,-53 25,53 54,-53-79,0 25,0-25,26-27,-26 0,0-27,0 27,0-79,0-27,0 0,0-27,0-25,0-28,0 27,27 27,-27 0,53 52,26-26,-26 53,0 0,0 27,-53-1,0 1,0 52,0-26,-53 26,26-26,-26 27,27-54,26 1,-53-27</inkml:trace>
  <inkml:trace contextRef="#ctx0" brushRef="#br0" timeOffset="253771.5149">8414 12647,'-53'0,"0"0,26 53,27 26,27-79,26 27,26-27,-52 0,26 0,-53-53,0 26,0 1,0-27,0 26,-80-26,54 53,-1 0,-26 0,27 53,26-26,-53 26,53 0</inkml:trace>
  <inkml:trace contextRef="#ctx0" brushRef="#br0" timeOffset="254333.5471">8599 12964,'53'0,"0"0,0 0,26-26,-26-54,26 1,1-53,-54-1,54-52,-80 79,26 54,-26-1,0 0,0 53,-79 26,52 27,-26 26,53 27,-53 53,53-53,0 0,27-27,-1-26,27 0,-26-27,52-26,0 0,1 0,-1 0,-26-53,0-26,-53 26,0-26,0-1,0 54,0-27,-26 53,-54 0,80 53,-26 0,26-27,0 27,0 27,79-54,-26 27,53-27,79-26,0 0</inkml:trace>
  <inkml:trace contextRef="#ctx0" brushRef="#br0" timeOffset="255240.599">10372 12409,'-27'0,"-26"26,53 1,0 25,0 28,53-80,-26 0,-1 0,27 0,-53-53,0 26,0 1,-53-27,0 53,27 0,-1 0,-26 0,53 0,-26 0,26 79,26-52,54-27,52 0,53 0,0-79,-26-1,0 1,-53-1,0 28,-80-28,-26 27,0 27,0 26,-26-80,-54 80,1 0,0 0,52 0,-26 80,53-27,-26 26,26 0,0 27,26 53,-26 0,80-27,-80-53,26 1,-26-1,0-26,0 0,0 0,0-27,0-26</inkml:trace>
  <inkml:trace contextRef="#ctx0" brushRef="#br0" timeOffset="255475.6124">10927 12911,'0'-53,"27"27,-1 26,1 0,52 0,0 0,1 0,26 0,-27 0,-26-53</inkml:trace>
  <inkml:trace contextRef="#ctx0" brushRef="#br0" timeOffset="256442.6677">12303 12329,'0'-26,"-53"26,27 0,-1 0,-26 26,27-26,26 53,-53-53,53 53,0 26,26-52,1-27,26 0,-27 0,-26 0,53-53,-53 27,53-27,-53 26,0 1,0-1,27 27,-1 0,27 0,-27 53,27 0,-53-26,53 25,-53-25,0-1,0 27,0-26,0-27,-53 0,53 0,0-53,0 0,0 0,27 0,-27 27,53 26,0-53,-27 53,-26-53,27 106,-27-27</inkml:trace>
  <inkml:trace contextRef="#ctx0" brushRef="#br0" timeOffset="257825.7468">13123 12462,'0'-53,"0"26,0-26,-53 0,1 53,52-26,-53 26,0 0,0 26,53 27,-53-26,53-1,0 54,0-54,0-26,26 0,54 0,-54 0,27 0,0-26,0-1,-27-26,-26-26,80 26,-80 0,26 0,-26 0,0 53,0 27,-53 52,53-26,0 0,0 0,0 26,0-26,53-27,0-26,26 53,1-53,-1 0,1-26,-27-27,-1 0,-52 0,0-26,0 26,0 26,0 1,-52 26,25 0,1 0,-27 53,53-27,-27 27,27 0,0-26,53 26,0-53,0 26,26-26,1 0,-1 0,0 0,-52 0,-27 0,0 26,0 27,0-26,0-1,0 1,53-80,-27 0,27 0,-26 53,-1-53,27 53,-26 0,25 0,1 0</inkml:trace>
  <inkml:trace contextRef="#ctx0" brushRef="#br0" timeOffset="259020.8152">15134 11932,'0'-26,"-53"26,53 53,-53 0,53 0,0 0,0 0,0 26,0-26,0 0,0 0,0 0,0-27,0 0</inkml:trace>
  <inkml:trace contextRef="#ctx0" brushRef="#br0" timeOffset="259411.8375">15028 11906,'0'0,"0"-27,0 54,-26-27,-1 53,-25 0,52-27,-53 27,53 0,-53-26</inkml:trace>
  <inkml:trace contextRef="#ctx0" brushRef="#br0" timeOffset="259950.8684">14896 12488,'0'-26,"53"26,26 0,-26 0,27 0,-1 0,0 0,1 0,-27 0</inkml:trace>
  <inkml:trace contextRef="#ctx0" brushRef="#br0" timeOffset="261570.961">16245 12118,'0'-27,"-26"27,26-26,-26 26,-27-53,-27 53,54 0,26 26,-53-26,53 53,0 0,0-26,53-27,-27 0,1 0,52 0,-79 0,27-53,-27 79,52 27,1-27,-26 27</inkml:trace>
  <inkml:trace contextRef="#ctx0" brushRef="#br0" timeOffset="261823.9755">16563 11774,'0'53,"0"-1,0 1,0 0,0 27,0-27,0 26,0 0,0 1,0-54</inkml:trace>
  <inkml:trace contextRef="#ctx0" brushRef="#br0" timeOffset="262028.9872">16431 12091,'26'0,"1"0,25 0,1 27,0-27,27 26,-27-26</inkml:trace>
  <inkml:trace contextRef="#ctx0" brushRef="#br0" timeOffset="262702.0257">17171 11932,'0'-26,"53"26,-26-53,26 53,0 0,0 0,-27 26,27 80,-53-79,0-1,0 27,-53-26,0 26,53-27,-53-26,53 53,0 0,0 0,27-27,26-26,0 53,26-53,-26 0,0 0</inkml:trace>
  <inkml:trace contextRef="#ctx0" brushRef="#br0" timeOffset="262989.0418">17304 12144,'0'-26,"-53"26,79 0,1 0,-1 0,27 0,27 0,-28 26,1-26,0 0,0 0,27 0</inkml:trace>
  <inkml:trace contextRef="#ctx0" brushRef="#br0" timeOffset="263237.0563">17886 12118,'26'-27,"1"27,-1 0,27 0,-26 0,-27 0,0 27</inkml:trace>
  <inkml:trace contextRef="#ctx0" brushRef="#br0" timeOffset="263378.0644">17806 12303,'27'-27,"-1"27,27 0,0 0,-26 0,-1 0,27 0</inkml:trace>
  <inkml:trace contextRef="#ctx0" brushRef="#br0" timeOffset="263709.0833">18547 12091,'-26'27,"26"26,-53-27,53 0,0 27,0-26,26-1,27-26,0 0,-26 0,52-53,-79 0,0 1,0-1,-26-27,-1 80,1 0,-54 0,27 27,0-27,27 26</inkml:trace>
  <inkml:trace contextRef="#ctx0" brushRef="#br0" timeOffset="264458.1262">17171 12091,'27'0,"-1"0,1 80</inkml:trace>
  <inkml:trace contextRef="#ctx0" brushRef="#br0" timeOffset="265186.1676">18547 12118,'0'-27,"-26"54,26 26,-27-27</inkml:trace>
  <inkml:trace contextRef="#ctx0" brushRef="#br0" timeOffset="268236.3419">4736 12858,'0'0,"0"27,0-27,0 26</inkml:trace>
  <inkml:trace contextRef="#ctx0" brushRef="#br0" timeOffset="273860.664">1693 14340,'0'-26,"0"-27,0-27,-53 80,27 0,26 27,-53 52,0-26,53 26,-53 1,53 26,0-53,0 0,0-1,0-25,0 26,0 0,0-27</inkml:trace>
  <inkml:trace contextRef="#ctx0" brushRef="#br0" timeOffset="274094.6774">1217 14737,'0'-53,"53"53,0 0,0 0,0-26,26 26,27 0,26-53,-26 53,-53 0,-27 0</inkml:trace>
  <inkml:trace contextRef="#ctx0" brushRef="#br0" timeOffset="274386.6941">2249 14181,'-26'0,"26"53,-53 0,53 27,-53-28,53 1,0 27,0-27,0 0,53 0,-27-1,27-25,-27-27</inkml:trace>
  <inkml:trace contextRef="#ctx0" brushRef="#br0" timeOffset="274754.7151">2487 14261,'27'0,"52"0,-26 0,-53 0,26 0,-26 53,0 26,0-26,-26 0,-54 26,54-26,26-26,0-27,53 53,26-53,1 0,26 0,-54 0,-25 0</inkml:trace>
  <inkml:trace contextRef="#ctx0" brushRef="#br0" timeOffset="275008.7296">2434 14552,'53'-53,"-26"53,25 0,1 0,27 0,-27 0,0 0,-27 0</inkml:trace>
  <inkml:trace contextRef="#ctx0" brushRef="#br0" timeOffset="275226.7417">3016 14314,'0'26,"0"1,0 25,53-25,-53-1,27 54,-27-27,0 0,0 0,0 26,-53-53,0 1</inkml:trace>
  <inkml:trace contextRef="#ctx0" brushRef="#br0" timeOffset="275428.7537">3466 14578,'27'0,"-27"-26,79 26,-53 0,27 0,-26 0,-27 0</inkml:trace>
  <inkml:trace contextRef="#ctx0" brushRef="#br0" timeOffset="275582.7625">3519 14737,'53'0,"-27"0,1 0,26 0,-27 0,27 0</inkml:trace>
  <inkml:trace contextRef="#ctx0" brushRef="#br0" timeOffset="276194.7975">4842 13493,'0'-26,"0"52,0 54,0-1,0 27,0 26,0-26,0 26,0-79</inkml:trace>
  <inkml:trace contextRef="#ctx0" brushRef="#br0" timeOffset="276486.8142">4260 14393,'0'-53,"53"53,0 0,26 0,27 0,26 0,106 0,-26 0,79-53,26 53,-25-79,-28 79,-79 0,-79 0,-53 0,-53 0,-26 0</inkml:trace>
  <inkml:trace contextRef="#ctx0" brushRef="#br0" timeOffset="277154.852">5001 14578,'0'-26,"-27"26,-26 0,-26 0,-27 53,53 0,27-27,26 1,-53 25,53-25,53 52,-27-79,1 53,26-53,-27 27,0-27,-26 53,0-27,0-26,-26 53,-53 0,26-27,26-26</inkml:trace>
  <inkml:trace contextRef="#ctx0" brushRef="#br0" timeOffset="277393.8661">5186 14763,'0'0,"0"27,0 26,0-27,26 1,-26 26,0-27,0 1</inkml:trace>
  <inkml:trace contextRef="#ctx0" brushRef="#br0" timeOffset="277566.876">5265 14631,'27'0,"-1"0,-26 53,0 0</inkml:trace>
  <inkml:trace contextRef="#ctx0" brushRef="#br0" timeOffset="277865.8931">5477 15107,'53'0,"0"0,-27-26,1 26,26-53,-27 53,-26-26,26 26,27 0,-53 0,27 52,-27-25</inkml:trace>
  <inkml:trace contextRef="#ctx0" brushRef="#br0" timeOffset="278204.9124">6165 14631,'26'0,"-26"0,27 0,-27 53,0-26,0-1,0 53,0-79,0 53,0-26,0-1,0 54,0-80,79 26,0-26,1 0,-27 0</inkml:trace>
  <inkml:trace contextRef="#ctx0" brushRef="#br0" timeOffset="278451.9266">5980 14816,'-27'0,"80"0,26 0,1 0,26 0,-27 0,0 0,-52 0</inkml:trace>
  <inkml:trace contextRef="#ctx0" brushRef="#br0" timeOffset="279087.963">5874 14578,'0'-26,"53"26,-27 0,54 0,-54 0,27 0,-27 0,1 0,52 0,-52 0,-27 0,0 53,0 0,0 0,0-27,0 0</inkml:trace>
  <inkml:trace contextRef="#ctx0" brushRef="#br0" timeOffset="280018.0162">7620 13890,'0'27,"0"-1,0 27,0 27,26-1,-26 0,53 1,-53-27,0-1,0-25,0 26,27-53,-27-53,79 0,-52 27,-1-27,27 26,0 27,-27 0,27 0,-53 80,27-28,-27-25,0-1,0 27,0-26</inkml:trace>
  <inkml:trace contextRef="#ctx0" brushRef="#br0" timeOffset="280551.0466">8414 14314,'0'-27,"-27"-26,1 53,-54 0,54 0,26 27,0 26,0 0,53-53,0 0,0 0,-27 0,27-27,0 27,26 0,-26 0,27 0,-1 0,0-26,-26 26,-53-53,53 53,-79-27,-1 27,1 0,-27 0,53 27,53 26,-27-27,27 27,-53-27,27 1,-27 26,0-27,0 1,0 26,-80-27,1-26,26 53</inkml:trace>
  <inkml:trace contextRef="#ctx0" brushRef="#br0" timeOffset="281655.1098">9763 13599,'0'-26,"0"79,0 26,0 27,0 53,0-1,0 28,-26-54,26 27,0-53,0-27,0-26,0-27,0-79,26-26,-26-27,80-26,-54 0,27-54,26 28,-26 78,0 1,-53 52,53 1,-53-27,0 79,0 54,0-27,0 0,0 26,-26 27,-27 26,26-52,-26 25,53-78</inkml:trace>
  <inkml:trace contextRef="#ctx0" brushRef="#br0" timeOffset="281947.1265">10372 14314,'0'0,"106"53,-54-53,1 0,-26 0,26-27,-53-26,-27 53,1-53,-1 53,-52-53,26 53,27 0,-27 27,53-1</inkml:trace>
  <inkml:trace contextRef="#ctx0" brushRef="#br0" timeOffset="282531.1596">10689 14446,'0'0,"0"-27,80 27,25-52,1-1,27 0,-1 0,0-53,-53 0,1 53,-54-26,-26 26,0 26,0-25,-26 52,-1 0,1 0,-27 0,27 26,-27 27,53 26,-53 54,53-28,0 1,0-26,53-27,-27 26,27-53,-27-26,27 53,27-53,-54 0,1-26,26-1,-53-26,26-26,-26 26,0-26,0-1,0 54,0 52,0 27,-79 27,79-27,0-27,-27 1,27 25,0-25,0 26,53-53,0 53,0-53,26 0,1 0</inkml:trace>
  <inkml:trace contextRef="#ctx0" brushRef="#br0" timeOffset="282870.1793">12277 14102,'0'0,"0"-26,0 26,-27 0,-52 0,52 0,1 26,-27 53,53-26,0-26,26 26,27-27,53 27,-53-53,-26 53,26 0,-53-27,-27 1,-79 26,53 0,0-53</inkml:trace>
  <inkml:trace contextRef="#ctx0" brushRef="#br0" timeOffset="283664.2247">13547 14287,'-53'0,"53"-53,0 27,-27-27,27 26,-53 27,53-26,-79 26,26 0,27 0,26 26,-27 27,27 27,0-27,53-53,0 0,0 0,-27 0,27 0,-26 0,-1-27,-26 54,53-1,-53 1,53 25</inkml:trace>
  <inkml:trace contextRef="#ctx0" brushRef="#br0" timeOffset="283911.2388">13864 13837,'0'53,"0"0,0 0,0 0,0 26,53 1,-53-1,0-26,27 0,-27 0,0 0,52-53</inkml:trace>
  <inkml:trace contextRef="#ctx0" brushRef="#br0" timeOffset="284100.2496">13785 14128,'106'0,"-27"0,-26 0,26 0,1 0,-1 27,-26-27</inkml:trace>
  <inkml:trace contextRef="#ctx0" brushRef="#br0" timeOffset="286199.3697">15187 13811,'0'-53,"27"53,25 0,-25 0,-27 26,26-26,-26 53,53-53,-53 53,0-26,0 52,0-26,-26-53,26 27,-27-27,27 52,-53 28,53-27,53 0,0-53,27 53,-27-53,26 0,-53 0,27 0,0-27</inkml:trace>
  <inkml:trace contextRef="#ctx0" brushRef="#br0" timeOffset="286506.3873">15108 14076,'-27'0,"27"-27,27 27,26 0,26 0,27 0,0 0,26 0,-53 0,1 0,-27 0,-27 0</inkml:trace>
  <inkml:trace contextRef="#ctx0" brushRef="#br0" timeOffset="286716.3993">16140 14076,'26'0,"-26"-53,27 53,52 0,-26 26,-27-26,-26 27,27-27,-27 52</inkml:trace>
  <inkml:trace contextRef="#ctx0" brushRef="#br0" timeOffset="286879.4086">16272 14287,'53'0,"0"0,0 0,0 0,-1 0,-25 0,26 0</inkml:trace>
  <inkml:trace contextRef="#ctx0" brushRef="#br0" timeOffset="287248.4297">17013 13970,'0'0,"0"53,0-27,0 27,0 0,0 26,0-52,26-27,-26 26,53-26,-53-26,53-27,-53 0,53-26,-53 26,53 0,0 53,0 53,0 0,-27-1,-26 1,0-26,0-1,0-26</inkml:trace>
  <inkml:trace contextRef="#ctx0" brushRef="#br0" timeOffset="287527.4457">17701 13970,'0'26,"0"27,0-26,0 25,0 1,53-26,-53 26,0-27,0 1</inkml:trace>
  <inkml:trace contextRef="#ctx0" brushRef="#br0" timeOffset="287742.458">17992 13996,'0'27,"0"-1,0 1,0 25,0-25,0-1,0 27,0 0,26-53</inkml:trace>
  <inkml:trace contextRef="#ctx0" brushRef="#br0" timeOffset="288102.4786">18494 13573,'-26'0,"-27"0,53 26,-53-26,53 27,-79-27,52 0,1 0,-27 0,-26 0,26 0,0-106,-27 79,27 27,27-79,-53 79,79-26,-27 26,1 0,-54 53,27-1,0-25</inkml:trace>
  <inkml:trace contextRef="#ctx0" brushRef="#br0" timeOffset="293940.8125">18838 16721,'27'0,"52"0,1 0,25 0,54 0,106 0,26 0,0 0,-53 0,106 27,-53-27,0 0,-26 0,-1 0,1 53,-54-53,-25 0,-1 0,0 0,0 53,-52-53,-1 0,-26 0,-27 53,0-53,-26 0,0 0,-26 0,-1 0,27 0,-53 26,0 0,-26-26</inkml:trace>
  <inkml:trace contextRef="#ctx0" brushRef="#br0" timeOffset="294390.8382">22410 16536,'0'-26,"-26"26,26-27,-27 27,-26 0,53 0,-26 80,26-54,-79 53,52-26,-26 27,0-1</inkml:trace>
  <inkml:trace contextRef="#ctx0" brushRef="#br0" timeOffset="295379.8948">22093 16351,'0'-27,"0"54,0 26,0 26,0-26,0 27,0-28,0 1,0 0,0 0,0-26,0-1,0 27,0 0,0-27,0 27,0 27,0-54</inkml:trace>
  <inkml:trace contextRef="#ctx0" brushRef="#br0" timeOffset="295731.9149">22172 17515,'0'53,"0"-27,0 27,0-26,0-1,53-26,-27 80,27-80,-26 0,26-27,-53 1,0-27,0 26,0 1,0 26,0-53,-53 53,0 0,26 0,1 0</inkml:trace>
  <inkml:trace contextRef="#ctx0" brushRef="#br0" timeOffset="296443.9557">23707 16933,'0'-53,"53"53,0 0,26 0,27 0,0 0,52 0,-25 0,25 0,1 27,-53-27,0 0,0 52,-53-52,-27 0,27 0</inkml:trace>
  <inkml:trace contextRef="#ctx0" brushRef="#br0" timeOffset="296827.9776">23310 16642,'0'-53,"-53"106,53-27,-27 1,27 26,0 0,0 0,0-27,0 27,0 0,0 0</inkml:trace>
  <inkml:trace contextRef="#ctx0" brushRef="#br0" timeOffset="297121.9944">23389 17356,'27'0,"-1"53,-26 27,0-54,0 1,0 25,53-52</inkml:trace>
  <inkml:trace contextRef="#ctx0" brushRef="#br0" timeOffset="297339.0069">23733 17436,'53'0,"-53"26,0 54,0-28,0-25,0 26,27-53,-27 26</inkml:trace>
  <inkml:trace contextRef="#ctx0" brushRef="#br0" timeOffset="297646.0244">23892 17251,'0'-27,"-27"27,1 0,-27 0,0-53,0 53,-26 0,26 0,-26-26,26 26,0 0,0 0,0 0,0 0,0 0,53 53,0 0</inkml:trace>
  <inkml:trace contextRef="#ctx0" brushRef="#br0" timeOffset="298275.0604">20611 16457,'53'26,"-53"27,0-26,0 26,0 26,-26 0,26-26,-27 0</inkml:trace>
  <inkml:trace contextRef="#ctx0" brushRef="#br0" timeOffset="298575.0776">20082 17330,'26'0,"27"0,0-27,0 27,0 0,26 0,27 0,-26 27,-27-27,-27 0</inkml:trace>
  <inkml:trace contextRef="#ctx0" brushRef="#br0" timeOffset="298778.0892">20902 17330,'0'-53,"0"79,0 1,0-1,0 1,0 26,27-27,-27 27,79-53</inkml:trace>
  <inkml:trace contextRef="#ctx0" brushRef="#br0" timeOffset="298965.0999">21140 17409,'0'0,"0"53,53 0,-26 0,-27-27</inkml:trace>
  <inkml:trace contextRef="#ctx0" brushRef="#br0" timeOffset="299280.1176">21273 17171,'-27'0,"-26"0,27 0,-1 0,-26 0,0 0,0 0,1-26,-28 26,54-80,-1 80,-26-26,27 26,-27 0,27 0,-1 0,-26 26,53 27,-26-26</inkml:trace>
  <inkml:trace contextRef="#ctx0" brushRef="#br0" timeOffset="300465.1856">22225 16219,'0'0,"26"0,27 0,27 0,79 0,-54 0,28 0,25 0,1 0,-53 0,-27 0,-26 0,-26 0,26 0,-27 0,-52 0,-1 0</inkml:trace>
  <inkml:trace contextRef="#ctx0" brushRef="#br0" timeOffset="300704.1993">23310 16113,'0'-27,"0"54,0-1,0 27,0-26,0-1,0 27,0-27,0 1,-53 26,0-53</inkml:trace>
  <inkml:trace contextRef="#ctx0" brushRef="#br0" timeOffset="301328.235">22172 16033,'0'-26,"0"52,0 27,-26-53,26 53,-27-53,27 53,0-26,0-27,53 53,53-1,-80-52,1 53,26-53,-53 80</inkml:trace>
  <inkml:trace contextRef="#ctx0" brushRef="#br0" timeOffset="305542.4761">15240 10848,'-53'26,"53"1,-79 25,52-25,27 26,-53-27,53 1,27 52,-1-79,54 0,-27 0,-1 0,1 0,0-26,-53-1,53-26,-53 27,0-1,0-26,-26 1,-1 25,1 27,-27 0,26 0,1 0,26 0,0 27</inkml:trace>
  <inkml:trace contextRef="#ctx0" brushRef="#br0" timeOffset="305926.498">15822 10821,'-26'53,"26"-26,-53-1,0 27,26-27,27 27,-53-53,53 53,0-26,27-27,-27 26,79-26,-26 53,-26-53,26 53,-1-53,-25 53</inkml:trace>
  <inkml:trace contextRef="#ctx0" brushRef="#br0" timeOffset="306606.5369">16775 10662,'-53'0,"106"0,-27 0,1 0,25 0,28 27,-27 26,-53-27,0 27,-27 0,-26-26,0 25,27-25,-27 26,53 26,27 1,-1-80,27 52,26-52,1 0,-1 0,-53 0</inkml:trace>
  <inkml:trace contextRef="#ctx0" brushRef="#br0" timeOffset="306841.5504">16669 11006,'0'0,"26"0,27 0,0 0,0 0,26 0,1 0,-1 0,-26 53,-27-53</inkml:trace>
  <inkml:trace contextRef="#ctx0" brushRef="#br0" timeOffset="307230.5726">16378 10715,'0'-26,"0"52,0 27,0 27,26-1,-26 0,0 27,53-26,0-28,-27 1,27 0,-26-53</inkml:trace>
  <inkml:trace contextRef="#ctx0" brushRef="#br0" timeOffset="307566.5918">17410 10821,'-27'0,"27"0,0 53,0-26,0-1,-26 27,26-27,0 27,0 0,0 27,0-28,0-25</inkml:trace>
  <inkml:trace contextRef="#ctx0" brushRef="#br0" timeOffset="307986.6156">17939 10795,'-27'26,"-26"1,27 26,-27-27,53 27,-53-53,53 53,-26-53,26 26,0 1,0 52,0-79,0 27,79-27,-26 0,53 52,-27-52,1 0,-1 0,-26 0,-27 0</inkml:trace>
  <inkml:trace contextRef="#ctx0" brushRef="#br0" timeOffset="308315.6347">18415 10901,'0'0,"26"105,-26-78,0-1,0 27,0-26,0-1,0 27</inkml:trace>
  <inkml:trace contextRef="#ctx0" brushRef="#br0" timeOffset="308550.6477">18680 10953,'0'27,"0"26,26-27,-26 27,0-26,53-1,-53 27</inkml:trace>
  <inkml:trace contextRef="#ctx0" brushRef="#br0" timeOffset="308894.6676">18891 10715,'-26'0,"-1"27,-26-27,53 79,-52-79,25 0,-26 0,0 0,27 0,-1-26,-52 26,26-27,0 27,0 0,0 0,27 0,-27 0,53 0,0 27,0-1,0 27,26-53,1 27</inkml:trace>
  <inkml:trace contextRef="#ctx0" brushRef="#br0" timeOffset="309336.6931">19050 10557,'26'-53,"27"53,27 53,-54-1,-26 1,53 27,-53-1,0 1,0-1,-26 27,-1-27,-52 27,26-53,26-27,1 27,-27-53</inkml:trace>
  <inkml:trace contextRef="#ctx0" brushRef="#br0" timeOffset="310080.7356">15081 10662,'-79'0,"0"53,26 27,-27-1,1 27,26-27,0 54,53-28,0 1,0 27,132-1,54 0,78-53,1-79</inkml:trace>
  <inkml:trace contextRef="#ctx0" brushRef="#br0" timeOffset="310866.7806">19606 11139,'0'26,"0"1</inkml:trace>
</inkml:ink>
</file>

<file path=ppt/ink/ink5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6:04:30.411"/>
    </inkml:context>
    <inkml:brush xml:id="br0">
      <inkml:brushProperty name="width" value="0.05292" units="cm"/>
      <inkml:brushProperty name="height" value="0.05292" units="cm"/>
      <inkml:brushProperty name="color" value="#FF0000"/>
    </inkml:brush>
  </inkml:definitions>
  <inkml:trace contextRef="#ctx0" brushRef="#br0">26749 158,'0'27,"0"-1,0 27,0-26,53 26,-53-27,0 1,0 52,27-26,-27 0,0 26,0 1,0-1,0 0,53 27,-53-53,0 26,0 1,0-1,0-26,26 0,-26 26,0-26,0 0,0 0,0 26,0 1,0-1,0 1,0 52,0-26,0 0,0-27,0 0,0 1,0-1,-53 27,53-53,0 0,0-27,0 27,0-26,0-1,0 27,0-53,53 0,0 0,-26 0,25-27,1 27,0 0,27 0,-1 0,-26 0,26 0,1 0,-1 0,53 0,-52 0,26 0,-1 0,1 0,0 0,53 0,-27 0,53 0,53 0,-26 0,0 0,52 0,-26-52,27 52,-27 0,0-53,0 53,53 0,-52 0,-28 0,1 0,-27 0,0 0,1 0,-1 0,-79 0,-1 0,54 26,-53-26,-27 0,1 0,-1 27,-26-27,-26 0,-1 0,27 0,-80 0,-25 0</inkml:trace>
  <inkml:trace contextRef="#ctx0" brushRef="#br0" timeOffset="1384.0791">28707 291,'-26'0,"-27"0,26 0,-25 53,52-27,0 1,0-1,0-26,0 79,79-79,-79 53,53-53,-53 53,0-26,0 26,0-27,0 27,-27-53,-26 0,53 26,-26-26,26 0</inkml:trace>
  <inkml:trace contextRef="#ctx0" brushRef="#br0" timeOffset="1674.0957">28840 502,'0'27,"0"26,0-27,0 27,0-26,53-1,-53 27,0-27,26-26,-26 53,26-53</inkml:trace>
  <inkml:trace contextRef="#ctx0" brushRef="#br0" timeOffset="2108.1205">29051 397,'0'-27,"80"80,-80 26,0 1,53 52,-53-26,0-27,52-26,-25-53,26-26,-53-1,0-26,26 53,54 0,-27 27,-27-27,1 0,25 26,1-26,-26 0</inkml:trace>
  <inkml:trace contextRef="#ctx0" brushRef="#br0" timeOffset="2896.1655">30030 397,'-26'0,"26"0,53 0,-27 0,1 0,26 26,-27 0,-26 27,53-26,-53-1,0 27,0-26,-27 26,27-27,-26-26,26 53,0-27,53-26,-27 0,54 53,-27-53</inkml:trace>
  <inkml:trace contextRef="#ctx0" brushRef="#br0" timeOffset="3198.1827">29871 635,'27'0,"-1"0,27 0,27 0,26-27,26 27,-26-53,26 53,-79 0,0 0,0 0</inkml:trace>
  <inkml:trace contextRef="#ctx0" brushRef="#br0" timeOffset="3424.1958">30930 555,'0'0,"0"-53,53 53,-27 0,1 0,26 0,26 0,-26 0,-27 0,-26 53,0-26,0-1,0-26</inkml:trace>
  <inkml:trace contextRef="#ctx0" brushRef="#br0" timeOffset="3549.203">31036 767,'0'0,"26"0,53 0,-26 0,27 0,-1 0</inkml:trace>
  <inkml:trace contextRef="#ctx0" brushRef="#br0" timeOffset="3799.2173">32120 582,'0'0,"0"53,53-27,-26-26,52 0,-79-26,-53-27,27 53,-1-53,-26 53,27 0,0 0</inkml:trace>
  <inkml:trace contextRef="#ctx0" brushRef="#br0" timeOffset="4772.2729">28390 1640,'53'-79,"0"79,-27-27,1 27,25 0,-25 0,-27 0,53 80,-53-1,0 0,-80 1,28 26,25-27,-26 0,53 1,-26-54,26 1,26-27,27 0,0 0,26 0,1 0,-1 0,-26 0</inkml:trace>
  <inkml:trace contextRef="#ctx0" brushRef="#br0" timeOffset="5048.2886">28363 2063,'0'0,"53"0,0-52,27 52,-1-27,53 27,27-79,-27 79,1-53,-28 53,-52 0</inkml:trace>
  <inkml:trace contextRef="#ctx0" brushRef="#br0" timeOffset="5223.2986">29342 1931,'0'0,"53"-53,0 53,-26-26,26 26,-27 0,-26 26,0 1,0 26</inkml:trace>
  <inkml:trace contextRef="#ctx0" brushRef="#br0" timeOffset="5356.3064">29528 2222,'26'-26,"27"-1,0-26,26 53,1-26,-28 26,-25 0</inkml:trace>
  <inkml:trace contextRef="#ctx0" brushRef="#br0" timeOffset="6078.3476">30374 1481,'0'27,"0"52,0-26,0 0,0 0,0 0,0 26,0-52,53-1,-53 27,27-79,-27-1,0-26,0 0,0-26,0 0,52 26,-52 26,27 27,79 27,-80 26,1-27,-27 27,79-27,-79 1,27-27,-27 79,26-52,-26-1</inkml:trace>
  <inkml:trace contextRef="#ctx0" brushRef="#br0" timeOffset="6308.3608">31141 1667,'0'26,"0"0,0 1,0 26,0-27,53 1,-53 26,27-27</inkml:trace>
  <inkml:trace contextRef="#ctx0" brushRef="#br0" timeOffset="6506.3721">31353 1667,'27'0,"-27"26,0 27,0-27,0 1,0 26,53-27,-53 27,26-53</inkml:trace>
  <inkml:trace contextRef="#ctx0" brushRef="#br0" timeOffset="6874.3932">31591 1376,'0'52,"0"1,0-26,-26-1,-54 27,1-53,53 0,-1 0,-52-26,26-27,0 53,-26-53,26 53,0 0,26 0,-26 0,27 0,26 26,0 1,0 26,26-53</inkml:trace>
  <inkml:trace contextRef="#ctx0" brushRef="#br0" timeOffset="7707.4408">32306 502,'-27'0,"-52"0,26 80,0-27,0 0,0 26,53-26,0-27,0 1,0 26,106-53,-27 0,1 0,-27-27,0 1,-1-80,-52 80,0-1,-26-26,26 27,-53 26,-26 0,26 0,53 0,26 0</inkml:trace>
</inkml:ink>
</file>

<file path=ppt/ink/ink5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9:03:49.170"/>
    </inkml:context>
    <inkml:brush xml:id="br0">
      <inkml:brushProperty name="width" value="0.05292" units="cm"/>
      <inkml:brushProperty name="height" value="0.05292" units="cm"/>
      <inkml:brushProperty name="color" value="#00B050"/>
    </inkml:brush>
  </inkml:definitions>
  <inkml:trace contextRef="#ctx0" brushRef="#br0">23283 16774,'0'0,"0"-26,0-27,0 26,0 1,0 0,0-27,0 0,0 26</inkml:trace>
  <inkml:trace contextRef="#ctx0" brushRef="#br0" timeOffset="193.321">23230 16404,'0'-27</inkml:trace>
  <inkml:trace contextRef="#ctx0" brushRef="#br0" timeOffset="444.439">22913 15981,'0'-53,"-27"26,1-26</inkml:trace>
  <inkml:trace contextRef="#ctx0" brushRef="#br0" timeOffset="722.4621">22437 15451,'-53'0,"26"0,27 0,-26 0,-27 0</inkml:trace>
  <inkml:trace contextRef="#ctx0" brushRef="#br0" timeOffset="982.549">22146 15504,'-27'0,"-26"27,27-27,-1 26,-26-26,27 53</inkml:trace>
  <inkml:trace contextRef="#ctx0" brushRef="#br0" timeOffset="1210.7475">21775 15637,'-53'0,"53"52,-53-52</inkml:trace>
  <inkml:trace contextRef="#ctx0" brushRef="#br0" timeOffset="1470.8337">21114 15795,'0'0,"0"27,0 26</inkml:trace>
  <inkml:trace contextRef="#ctx0" brushRef="#br0" timeOffset="1748.8575">21034 16007,'-26'0,"26"26,-53 27,53-26,-26-27,26 26,-27 54</inkml:trace>
  <inkml:trace contextRef="#ctx0" brushRef="#br0" timeOffset="2050.797">20664 16510,'0'26,"0"1,0 26,0-27,0 0,0 27</inkml:trace>
  <inkml:trace contextRef="#ctx0" brushRef="#br0" timeOffset="2268.034">20664 16748,'0'26,"0"27,0 0,0-26,0-1,0 27,53 0,-53 0</inkml:trace>
  <inkml:trace contextRef="#ctx0" brushRef="#br0" timeOffset="2537.089">20743 17224,'27'27,"26"25,-53-25,26-27,-26 53,0 0,53-27,-53 27,0 0,27-53,-27 53,0-27,26-26,-26 53,53-53,-27 27,27-1</inkml:trace>
  <inkml:trace contextRef="#ctx0" brushRef="#br0" timeOffset="2725.4275">21378 18018,'27'0,"26"53,-27-27,27 27</inkml:trace>
  <inkml:trace contextRef="#ctx0" brushRef="#br0" timeOffset="2955.619">22093 18177,'26'52,"1"-52,52 0</inkml:trace>
  <inkml:trace contextRef="#ctx0" brushRef="#br0" timeOffset="3294.429">22781 18097,'53'0,"-1"0,-52-53,27 53,-1 0,-26-26,53 26,-53-27,27 27,-27-53,26 53,-26-52</inkml:trace>
  <inkml:trace contextRef="#ctx0" brushRef="#br0" timeOffset="3531.596">23098 17859,'0'-26,"27"26,-27-53,26 53,-26-27,53 27,-53-26,26 26,-26-53,27 53,-27-27,0 1,0-1</inkml:trace>
  <inkml:trace contextRef="#ctx0" brushRef="#br0" timeOffset="3743.8505">23336 17436,'0'-27,"0"1,0-27,0 26</inkml:trace>
  <inkml:trace contextRef="#ctx0" brushRef="#br0" timeOffset="3920.231">23363 17118,'0'-26,"53"26</inkml:trace>
  <inkml:trace contextRef="#ctx0" brushRef="#br0" timeOffset="5587.3755">21987 13573,'0'0,"0"26,0 54,0-27,0-27,0 27,0 0,0 0,0 0,-27 0,27 26,0-26,0-27,0 27,0 0,0 27,0-28,0-25,0 26,0 0,0-27,27 1,-27 26,0-27,0 1,0 25,0-25,0-1,0 27,0 27,0-54,0 1,0 25,0-25,0-1,0 1,0 26,0-27,0 27,0 0,0 26,0-26,0 0,0 0,0 0,0 26,0-26,0 0,0 0,0-26,0 26,0-27,0 1,-27-27,27 52,0-25,0-1,0 27,0 53,0-53,0-27,27-26,-27 0</inkml:trace>
  <inkml:trace contextRef="#ctx0" brushRef="#br0" timeOffset="7031.304">22172 17330,'0'0,"0"53,0 0,0 0,0 0,0-1,0 1,0 0,0 0,0-26,0 26,0 26,0-26,0 0,0 0,0 0,0-27,0 27,0 0,0 0,0 0,0 0,0-27,0 27,0-26,0-1,0 0,0 27,0-26,0-1,0 27,0-26,0-1,0 27,0-27,27-26</inkml:trace>
  <inkml:trace contextRef="#ctx0" brushRef="#br0" timeOffset="7789.6405">25532 16589,'0'-26,"53"26,-53 0,0 79,0-53,27 27,-27-26,0-1,0 27,53-26,-53-1,0 27,0-27,0 1,0 52,-27-26,-26 0,27 0,-27 26,26-52</inkml:trace>
  <inkml:trace contextRef="#ctx0" brushRef="#br0" timeOffset="8037.769">26564 16880,'-26'0,"-27"53,26-27,-52 27,53 27,-27-27,26 0,27 0,-53-27</inkml:trace>
  <inkml:trace contextRef="#ctx0" brushRef="#br0" timeOffset="8256.999">26141 17065,'53'0,"-27"0,1 0,-27 0,53 0,-53 53,79-53,-53 27,27-27,53 53,-26-53</inkml:trace>
  <inkml:trace contextRef="#ctx0" brushRef="#br0" timeOffset="9189.723">21828 13546,'0'53,"0"-26,-26-27,26 53,-27-53,-26 79,27-26</inkml:trace>
  <inkml:trace contextRef="#ctx0" brushRef="#br0" timeOffset="9388.0265">21802 13652,'53'0,"-27"0,1 0,52 0,-26 0,-27 0,27 0</inkml:trace>
  <inkml:trace contextRef="#ctx0" brushRef="#br0" timeOffset="9915.175">21325 12091,'0'53,"0"0,0 0,27-53,-27 26,26-26,27 0,0-26,0-27,-53 0,0 106,0-27,27 27,-27 27,0-1,0-26,0 26,-27-26,27 0,-79 0,52-26,1 26,-27-27</inkml:trace>
  <inkml:trace contextRef="#ctx0" brushRef="#br0" timeOffset="13815.476">21881 16959,'-26'0,"-1"0,27 0,0 53,0-26,-53-27,53 26,0 1,0 26,27-27,-1-26,1 0,26 0,-27 0,0 0,-26 0,0-26,53 26,-53-53,0 26,0 1,-26 26,26-53,-27 53,1 0,26-27</inkml:trace>
  <inkml:trace contextRef="#ctx0" brushRef="#br0" timeOffset="15892.182">22172 16748,'0'-27,"0"-26,0 27,0 0,-26 26,-1 0,-26 0,53 0,-26 0,-1 26,27 27,0-27,-53 27,53-26,0-1,0-26,0 27,53-27,-26 53,-1-53,-26 26,53-26,-26 0,-1 0,-26 0,53 0,-27 0,-26-26,0-27,0 26,0 1,0-27,0 26,0 27,0-26,-52 26</inkml:trace>
</inkml:ink>
</file>

<file path=ppt/ink/ink5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9:07:32.954"/>
    </inkml:context>
    <inkml:brush xml:id="br0">
      <inkml:brushProperty name="width" value="0.05292" units="cm"/>
      <inkml:brushProperty name="height" value="0.05292" units="cm"/>
      <inkml:brushProperty name="color" value="#FF0000"/>
    </inkml:brush>
  </inkml:definitions>
  <inkml:trace contextRef="#ctx0" brushRef="#br0">2355 5821,'0'-27,"0"1,-27 26,27-27,-26 27,26 27,-53 52,53-26,0 26,-26 1,26-1,0 0,0 1,0-1,0 1,0-28,0 28,0-27,0-27,0 1,0 26,0-1</inkml:trace>
  <inkml:trace contextRef="#ctx0" brushRef="#br0" timeOffset="288.6532">2090 6297,'53'0,"0"0,-26 26,25-26,1 0,0 0,0 0,0-26</inkml:trace>
  <inkml:trace contextRef="#ctx0" brushRef="#br0" timeOffset="565.3208">2725 6138,'53'-26,"-26"26,26-53,-27 53,0 0,27 0,-26 0,-27 53,0-27</inkml:trace>
  <inkml:trace contextRef="#ctx0" brushRef="#br0" timeOffset="705.1528">2884 6403,'53'0,"0"0,-27 0,27 0,-26 0,-1 0</inkml:trace>
  <inkml:trace contextRef="#ctx0" brushRef="#br0" timeOffset="1446.2621">5821 4762,'0'-26,"53"26,-53 53,-27-27,27 27,0-27,0 1,0 26,0 0,0-27</inkml:trace>
  <inkml:trace contextRef="#ctx0" brushRef="#br0" timeOffset="3385.932">4022 5768,'53'0,"-27"0,27 0,0 0,0 0,26 0,-26-27,0 27,0 0,0 0,26-26,-26 26,27 0,-28 0,1 0,27-53,-27 53,0 0,-1 0,1 0,27 0,-27 0,0 0,0-27,-1 27,28 0,-27 0,0 0,0 0,-1-53,1 53,-26 0,-1 0,27 0,-26 0,26 0,0 0,26 0,-26 0,0 0,0 0,0 0,26 0,-53 0,1 0,-1 0,27 0,0 0,0 0,0 0,26 0,-26 0,27 0,-1 0,0 0,1 0,-1 0,1 0,-1 0,0 0,1-26,25 26,-25 0,-27 0,0 0,0 0,26 0,0 0,1 0,-1 0,0 0,54 0,-27 0,-1 0,-25-53,-1 53,53 0,-26 0,-26 0,-1 0,0 0,1 0,-1 0,1 0,-28 0,28 0,-27 0,0 0,26-53,-26 53,26 0,1 0,-27 0,0 0,-1 0,1 0,27 0,-27 0,-27-26,1 26,26 0,-27 0,0 0,27 0,-26 0,-1 0,27 0,-26 0,-1 0,27 0,-27-53,1 53,52 0,-52 0,-1 0,27-27,27 27,-28 0,28 0,-1 0,-26-53,0 53,53 0,-27 0,1 0,-1 0,0-26,1 26,-1 0,-26 0,0 0,26 0,-26 0,0 0,0 0,0 0,-27 0,1 0,-1 0,27 0,0 0,-26 0</inkml:trace>
  <inkml:trace contextRef="#ctx0" brushRef="#br0" timeOffset="4648.4152">4075 6270,'0'-26,"0"26,0-53,53 53,-1 0,28 0,-54 0,27 26,-53 27,0-26,0 26,0 0,0 0,0-1,0-25,-26 26,26 0,0-27,53-26,-27 0,1 53,25-53,-25 0,-1 0</inkml:trace>
  <inkml:trace contextRef="#ctx0" brushRef="#br0" timeOffset="4946.0576">4154 6429,'0'0,"53"0,0 0,0-53,0 53,0 0,-27 0,27 0,-27 0,1 0</inkml:trace>
  <inkml:trace contextRef="#ctx0" brushRef="#br0" timeOffset="5634.2306">4948 6508,'26'0,"27"0,0 27,26-27</inkml:trace>
  <inkml:trace contextRef="#ctx0" brushRef="#br0" timeOffset="6402.308">5583 5953,'0'-27,"26"27,1 0,52 0,-79 53,26-53,-26 53,0-26,-26 26,26-27,-26 0,26 54,0-54,0 1,26-27,27 0,-27 0,1 0</inkml:trace>
  <inkml:trace contextRef="#ctx0" brushRef="#br0" timeOffset="6647.014">5450 6217,'0'-26,"27"26,52 0,-52 0,-1 0,27 0,0 0,-27 0,1 0</inkml:trace>
  <inkml:trace contextRef="#ctx0" brushRef="#br0" timeOffset="7103.4656">6085 5741,'53'0,"-53"-53,27 53,-1 0,-26 53,0-26,0 26,0-27,-53-26,53 53,27-53,-27 26,53-26,-27 0,-26 27,0-27,-53 79,-53-52,54-27,25 0</inkml:trace>
  <inkml:trace contextRef="#ctx0" brushRef="#br0" timeOffset="7828.5944">5609 6482,'0'0,"0"-53,80 53,-28 0,28-26,-1 26,27 0,-53-53,-27 53,1 0,52 26</inkml:trace>
  <inkml:trace contextRef="#ctx0" brushRef="#br0" timeOffset="8267.0674">5953 6561,'0'53,"0"27,-53-27,53 26,0 0,0-26,0 27,27-80,-27 53,53-53,-27 0,27 0,-27-27,-26-52,0 52,0 27,0-53,-52 53,-28 0,54 0</inkml:trace>
  <inkml:trace contextRef="#ctx0" brushRef="#br0" timeOffset="9079.092">6482 6323,'27'0,"52"-53,-52 53,52 0,-26 0,0-26,0 26,0 0,0 0</inkml:trace>
  <inkml:trace contextRef="#ctx0" brushRef="#br0" timeOffset="9288.84">6747 6085,'0'27,"0"25,0 1,0 27,0-1,0 1,26-28,-26 1</inkml:trace>
  <inkml:trace contextRef="#ctx0" brushRef="#br0" timeOffset="10096.8688">7382 5900,'0'0,"0"-53,0 27,26 26,27 0,27 0,-27 0,-27 0,27 79,-53-53,0 27,-27 0,-25-26,25 26,27-27,-53-26,53 26,0 27,27-53,-1 0,1 0,25 0,1 0</inkml:trace>
  <inkml:trace contextRef="#ctx0" brushRef="#br0" timeOffset="10347.568">7408 6032,'53'0,"-53"-53,53 53,-26 0,-1 0,27 0,-27 0,1 0,26 0,-27 0</inkml:trace>
  <inkml:trace contextRef="#ctx0" brushRef="#br0" timeOffset="10913.8874">7990 5768,'0'26,"0"27,53 0,-26-53,26 53,0 0,-53-27,0 27,-80-53,54 0,-1 53</inkml:trace>
  <inkml:trace contextRef="#ctx0" brushRef="#br0" timeOffset="11093.6716">8043 5847,'53'-53,"0"53,-26 0,-1 0,1 0,52 27</inkml:trace>
  <inkml:trace contextRef="#ctx0" brushRef="#br0" timeOffset="11708.9324">7488 6667,'26'0,"-26"-26,53 26,26 0,1 0,26 0,0 0,-1 0,-25 0,-1 0,0 0,1 0,-54 0,1-53</inkml:trace>
  <inkml:trace contextRef="#ctx0" brushRef="#br0" timeOffset="11978.6084">7752 6826,'-26'53,"26"26,0-52,-27-27,27 53,0 0,0-1,0 1</inkml:trace>
  <inkml:trace contextRef="#ctx0" brushRef="#br0" timeOffset="12363.1464">7805 6932,'27'0,"-1"0,27 0,0 0,-27 0,-26 0,0 53,0 0,0-27,0 1,-52-27,52 52,0-25,26-27,0 0,27 0,0 0,53-27</inkml:trace>
  <inkml:trace contextRef="#ctx0" brushRef="#br0" timeOffset="12613.8452">8334 7064,'0'0,"0"0,-26 0,26 53,0 0,0 0,26-53,1 0,26 0,-27 0,1-27,-27 1,0-27,-53 0,0 27</inkml:trace>
  <inkml:trace contextRef="#ctx0" brushRef="#br0" timeOffset="13730.5036">8916 6456,'27'0,"-1"0,27 0,0 0,0-53,-26 53,-1 0</inkml:trace>
  <inkml:trace contextRef="#ctx0" brushRef="#br0" timeOffset="14479.6036">9604 5794,'0'0,"27"0,26 0,0 0,0 0,-27 0,27 27,-53-1,26-26,-26 53,0 0,0-27,0 1,-52 26,52 0,0-27,0 27,52-53,1 0,0 0,0 0</inkml:trace>
  <inkml:trace contextRef="#ctx0" brushRef="#br0" timeOffset="14730.3024">9710 6006,'27'-53,"26"53,0 0,26 0,-53 0,27 0,-26 0</inkml:trace>
  <inkml:trace contextRef="#ctx0" brushRef="#br0" timeOffset="15154.7924">10134 5556,'0'0,"52"0,-25 0,-1 0,27 0,-26 0,-27 0,0 53,0-27,0 27,0 0,0 0,0 26,0-52</inkml:trace>
  <inkml:trace contextRef="#ctx0" brushRef="#br0" timeOffset="15806.01">9684 6270,'26'0,"54"0,-27 0,26 0,27-53,0 53,26 0,-26-26,-27 26,0 0,-26 0,-26 0</inkml:trace>
  <inkml:trace contextRef="#ctx0" brushRef="#br0" timeOffset="16718.9132">9525 6561,'0'27,"0"26,0-27,0 1,0 26,0 26,26-79,-26 53,53-53,-53 26,0 1,-26-27,-27 0</inkml:trace>
  <inkml:trace contextRef="#ctx0" brushRef="#br0" timeOffset="16944.642">9472 6588,'0'-27,"53"27,0-53,-27 53,27 0,-26 0,-1 0,27 0,-26 0</inkml:trace>
  <inkml:trace contextRef="#ctx0" brushRef="#br0" timeOffset="17258.2652">9816 6799,'0'53,"0"0,0-26,0-1,0 54,53-80,-27 0,-26-27,27 27,-27-53,0 27,0-1,0 27,0-53</inkml:trace>
  <inkml:trace contextRef="#ctx0" brushRef="#br0" timeOffset="17655.7876">10028 6694,'0'53,"26"-27,-26 27,53 0,-53-27,27-26,-1 0,27-26,-53-54,0 28,0 78,0 0,0 27,0 0,26 27,-26-54</inkml:trace>
  <inkml:trace contextRef="#ctx0" brushRef="#br0" timeOffset="17925.4636">10504 6852,'0'27,"0"26,0-27,26-26,27 0,0 0,-53 0,0-79,0 26,-79 26,26 27</inkml:trace>
  <inkml:trace contextRef="#ctx0" brushRef="#br0" timeOffset="18688.5468">10901 6217,'26'0,"1"0,52 0,-26 0,0 0,-27 0,1 0,26 0</inkml:trace>
  <inkml:trace contextRef="#ctx0" brushRef="#br0" timeOffset="18937.248">11086 6059,'0'-27,"0"27,27 53,-27 0,0 0,0-27,0 27,0 0,0-26,26-27,-26 26</inkml:trace>
  <inkml:trace contextRef="#ctx0" brushRef="#br0" timeOffset="19216.912">11483 6244,'26'0,"27"0,-26 0,-1 0</inkml:trace>
  <inkml:trace contextRef="#ctx0" brushRef="#br0" timeOffset="19393.6992">11774 6164,'26'0,"1"0</inkml:trace>
  <inkml:trace contextRef="#ctx0" brushRef="#br0" timeOffset="19617.4308">12118 6085,'53'0</inkml:trace>
  <inkml:trace contextRef="#ctx0" brushRef="#br0" timeOffset="19806.204">12303 6085,'27'0</inkml:trace>
  <inkml:trace contextRef="#ctx0" brushRef="#br0" timeOffset="19976.9988">12462 6059,'53'0</inkml:trace>
  <inkml:trace contextRef="#ctx0" brushRef="#br0" timeOffset="20156.7828">12726 6032,'53'0</inkml:trace>
  <inkml:trace contextRef="#ctx0" brushRef="#br0" timeOffset="20276.6388">12832 6032,'53'-53</inkml:trace>
  <inkml:trace contextRef="#ctx0" brushRef="#br0" timeOffset="21235.4868">9975 6826,'0'-27,"-27"27,-26 0,53-26,-26 26,0 0,-27 0</inkml:trace>
  <inkml:trace contextRef="#ctx0" brushRef="#br0" timeOffset="24240.876">11404 15557,'0'0,"0"53,0 0,0 0,0 26,0 1,0-1,0 27,0-27,0-26,0-26,0-1,0 27,0-79,0-27,0 0,0-27,0 1,0-27,0 27,0 26,52 53,-52-80,27 80,26 0,-27 27,-26-1,0 27,0 0,-26-26,26 26,-53 0</inkml:trace>
  <inkml:trace contextRef="#ctx0" brushRef="#br0" timeOffset="24710.3118">11906 15663,'0'-26,"-26"78,26 1,0 0,0 0,0 27,0-27,0-27,0 0,0 27,0-26,53-27,-53 53</inkml:trace>
  <inkml:trace contextRef="#ctx0" brushRef="#br0" timeOffset="24976.9916">12330 15716,'0'53,"0"-27,-80 1,54 26,26-27,-53-26,53 53,-53-53</inkml:trace>
  <inkml:trace contextRef="#ctx0" brushRef="#br0" timeOffset="25178.7491">12118 15716,'26'0,"-26"26,53-26,-53 27,53-27,0 53,-26-53</inkml:trace>
  <inkml:trace contextRef="#ctx0" brushRef="#br0" timeOffset="25409.472">12515 15637,'26'0,"-26"26,0 27,0 0,0 0,0 0,0 26,0-26,-53 0,53 0,-79 0</inkml:trace>
  <inkml:trace contextRef="#ctx0" brushRef="#br0" timeOffset="26199.5228">12356 15822,'53'26,"0"1,0-27,-27 53,-26-27</inkml:trace>
  <inkml:trace contextRef="#ctx0" brushRef="#br0" timeOffset="26849.7416">11456 16457,'53'0,"0"0,27 0,26 0,26 0,53 0,-26 0,0 0,-1 0,-78 0,-27 0,-27 53,-26-27</inkml:trace>
  <inkml:trace contextRef="#ctx0" brushRef="#br0" timeOffset="27550.8991">11695 16748,'-53'-27,"53"1,0-27,-27 53,-26 0,53 26,-53-26,53 80,-79-54,79 27,0-26,53-1,-27-26,1 0,26 53,-27-53,1 0,-27 26,53-26,-53 53,0 0,0-26,-27-27,54-53,-27 0,53 26,-1-25,1 25,-26 27,26-53,-27 53</inkml:trace>
  <inkml:trace contextRef="#ctx0" brushRef="#br0" timeOffset="27980.4774">12224 16616,'-27'26,"-26"53,0-26,53 0,-52 0,52 26,0-26,0-26,79 52,-53-79,27 0,0 0,0 0</inkml:trace>
  <inkml:trace contextRef="#ctx0" brushRef="#br0" timeOffset="28188.2902">12488 16907,'-26'52,"-27"-25,27 26,-54 0,54-53</inkml:trace>
  <inkml:trace contextRef="#ctx0" brushRef="#br0" timeOffset="28412.0886">12277 16907,'0'0,"0"26,53 27,-27-53,53 0,-26 0,-26 0,-1 0,27 0,-26 0</inkml:trace>
  <inkml:trace contextRef="#ctx0" brushRef="#br0" timeOffset="28713.8168">12779 16774,'0'27,"53"-1,-53 27,0-26,0 25,0 28,-26 52,-27-52,26-54</inkml:trace>
  <inkml:trace contextRef="#ctx0" brushRef="#br0" timeOffset="29188.3893">12515 16827,'0'-26,"0"-1,26 27,-26 27,-53 26,0 0</inkml:trace>
  <inkml:trace contextRef="#ctx0" brushRef="#br0" timeOffset="31355.4372">11721 16774,'-26'0,"-1"27,27 26,-53-53</inkml:trace>
  <inkml:trace contextRef="#ctx0" brushRef="#br0" timeOffset="38666.851">5900 4789,'0'-53,"0"53,0 26,0 1,0-1,0 27,0-27,-26-26,26 27,0 26,0-27,0 1,0 26,0 0,0-27,0 1,0 25,0-25,-27-27,27 26,0 27,0-79,0 26</inkml:trace>
  <inkml:trace contextRef="#ctx0" brushRef="#br0" timeOffset="43086.8693">23627 7249,'0'0,"0"0,-53 27,53 26,0-27,0 1,0 25,0-25,0-1,0 27,0-26,0-1,0 27,0-26,0-1,0 1,0 25,0-25,0-1,0 27,0-26,0-1,0 27,0-26,0-1,0 27,0-27,0-26,0-53,0 27,0 0,0-27,0 26,0 27,0-53,0 0,0 0,0 27,0 0,0-27,0 26,0 1,53-27,-53 26,0 1,27-27,-27 26,0 27</inkml:trace>
  <inkml:trace contextRef="#ctx0" brushRef="#br0" timeOffset="48722.2861">23680 7276,'-26'0,"26"26,0 27,0 0,0-27,0 27,-27-26,27-1,0 27,0-79,0-1,0-26,0 0,0 1,0 52,0-27</inkml:trace>
  <inkml:trace contextRef="#ctx0" brushRef="#br0" timeOffset="53345.6581">29977 3995,'53'0,"0"0,27 0,-80 0,26 0,-26 53,0-27,0 54,0-80,0 53,-53-53,53 26,0 0,0 27,53-53,-27 27,1-27,26 0,0 0,-53 53</inkml:trace>
  <inkml:trace contextRef="#ctx0" brushRef="#br0" timeOffset="53719.2841">29977 4154,'27'0,"-1"0,54 26,-27-26,-27 0,27 0,0 0</inkml:trace>
  <inkml:trace contextRef="#ctx0" brushRef="#br0" timeOffset="54280.722">30930 4207,'26'0,"1"0,26 0,0 0,-1 0,28 0,-1 0,27 0,-27 0,1 0,-1 0,1 0,-1 0,27 0,-53 0,-27 0</inkml:trace>
  <inkml:trace contextRef="#ctx0" brushRef="#br0" timeOffset="54503.499">31988 4074,'0'0,"27"0,-1 0,-26 27,0 26,0 26,-26-26,-1-27,27 1,-53-27,53 53</inkml:trace>
  <inkml:trace contextRef="#ctx0" brushRef="#br0" timeOffset="54860.1421">32623 3968,'27'-52,"-27"78,0 53,0-52,0-1,0 27,0 0,0-26,0 25,0 28,-53-80</inkml:trace>
  <inkml:trace contextRef="#ctx0" brushRef="#br0" timeOffset="56325.675">30057 4815,'0'0,"0"-26,53 26,26 26,-53 1,-26 25,0 1,0-26,0-1,-79 27,79-26,-26 26,26 26,0-26,26-53,27 26,-27-26,27 0,-26 0</inkml:trace>
  <inkml:trace contextRef="#ctx0" brushRef="#br0" timeOffset="56581.4191">30030 5000,'0'0,"53"0,0 0,-26 0,-1 0,27 0,0 53,-27-53</inkml:trace>
  <inkml:trace contextRef="#ctx0" brushRef="#br0" timeOffset="56815.1851">30533 4947,'0'-26,"0"26,0 53,0-27,0 27,0 0,0 27,0 25,-53-52,0 0,0 0,-26-53,26 27</inkml:trace>
  <inkml:trace contextRef="#ctx0" brushRef="#br0" timeOffset="57213.7861">29951 4736,'-53'26,"53"27,-27 0,27 0,-52 0,52 26,0-26,0 0,0 0,52 26,1-52,0-27</inkml:trace>
  <inkml:trace contextRef="#ctx0" brushRef="#br0" timeOffset="57716.283">30850 4947,'-26'0,"26"53,-53-26,53-1,-26 54,26-27,0-1,-53 1,53 0,0-26,26-1,27-26,-26 80,25-80,-25 0</inkml:trace>
  <inkml:trace contextRef="#ctx0" brushRef="#br0" timeOffset="58058.9401">31141 4630,'0'26,"0"1,-26 26,26-27,0 1,0 26,0 26,0-53,-26-26</inkml:trace>
  <inkml:trace contextRef="#ctx0" brushRef="#br0" timeOffset="58292.7061">30930 5027,'53'0,"-27"0,80 0,-80 0,1 0,26 0,-53 26</inkml:trace>
  <inkml:trace contextRef="#ctx0" brushRef="#br0" timeOffset="58617.3811">31036 5212,'0'0,"53"0,-1 0,-25 26,-27 27,0-26,0-1,0 27,0-26,26-27,1 26,26-26,-27 0</inkml:trace>
  <inkml:trace contextRef="#ctx0" brushRef="#br0" timeOffset="58867.1309">31009 5291,'53'0,"0"0,-27 0,27 53,-26-53,26 27,-27-27</inkml:trace>
  <inkml:trace contextRef="#ctx0" brushRef="#br0" timeOffset="59114.8831">31459 5106,'53'0,"-53"0,0 27,26 26,-26-27,0 27,0 0,0 0,0-27,0 1,0 26,-79-27,79 27,-26-53</inkml:trace>
  <inkml:trace contextRef="#ctx0" brushRef="#br0" timeOffset="59674.3231">31882 5080,'0'-27,"0"27,53 0,27 0,-54 0,-26 0,0 27,0 26</inkml:trace>
  <inkml:trace contextRef="#ctx0" brushRef="#br0" timeOffset="59816.1811">31935 5318,'27'0,"26"0,26 0,-53 26</inkml:trace>
  <inkml:trace contextRef="#ctx0" brushRef="#br0" timeOffset="60085.9111">32597 5053,'0'27,"0"-1,0 1,0 26,0-1,0-25,0-1,0 27,0 0</inkml:trace>
  <inkml:trace contextRef="#ctx0" brushRef="#br0" timeOffset="60663.3331">32861 4762,'-53'0,"0"0,27 0,-27 27,-26 26,26-1,0 1,0 27,0-1,53 1,-26-1,26 0,0 1,26-27,27-27,53 27,-27-53,27 0,-27 0,1 0,-1 0,-26-27,-53-25,53-54,-53 0,0-53,0 27,0 52,0 28,0-28,0 54,0-1,0 27,0-26,-53 26,53-53,-53 53,27 0,-27 26,-27 1,54-27</inkml:trace>
  <inkml:trace contextRef="#ctx0" brushRef="#br0" timeOffset="63668.3251">24342 5556,'0'-53,"0"27,0-1,0-52,0 52,-53 27,53-53,0-26,-27 79,27-53,-26 53,26-79,-80 79,80-53,-52 53,52-27,-53 27,53-26,-53 26,53-53,-27 53,27-27,-53 27,27-26,-27 26,53-53,-53 53,27-26,-1 26,-26 0,27 0,-1 0,-26 0,27 0,-27 0,53 0,-53 0,0 0,27 53,-27-53,26 52,1-52,-27 27,0-27,53 53,-26-53,-27 26,26 27,27-26,-53-27,53 26,-26-26,26 27,-27-27,27 53,-26-53,26 52,-53 1,53 0,-26-53,26 80,0-27,-53-53,53 52,0 1,0 0,0-26,0-1,0 1,0 26,0-27,0 1,0 25,26-25,-26 26,27 26,-27-52,52-27,-52 26,53-26,-53 53,80-53,-54 53,27-53,-26 53,52 0,-26-27,0-26,-53 53,53-53,26 0,-26 0,-27 0,1 0,26 0,-27 0,1 0,26 0,26 0,-26 0,-27 0,1 0,-27-26,79 26,-26 0,-53-27,53 27,-26 0,-27-26,52 26,-25-53,-27 26,26 27,-26-26,53 26,-53-53,27 53,-27-26,26-27,-26 26,53 1,-53-27,0 26,0 1,27 26,-27-53,0 27,0-1,0 1,0-27,0 26,0 1,0-27</inkml:trace>
</inkml:ink>
</file>

<file path=ppt/ink/ink5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16:36.75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1349 423,'0'26,"0"54,0-27,0 0,0 26,0-26,0 0,0 26,0-52,0-1,0 27,53-53,27 0,-1 0,0 0,1-26,-1 26,-26-53,-26 53,-27-53</inkml:trace>
  <inkml:trace contextRef="#ctx0" brushRef="#br0" timeOffset="313.0179">1376 714,'26'-26,"1"26,-1 0,27 0,-26 0,-1 0,27 0,-27 26</inkml:trace>
  <inkml:trace contextRef="#ctx0" brushRef="#br0" timeOffset="629.0359">1455 264,'27'-53,"-27"80,0-1,53-26,-27 27,1-27,25 0,1 0,0 0,0 0,27 0,25 0</inkml:trace>
  <inkml:trace contextRef="#ctx0" brushRef="#br0" timeOffset="987.0564">2434 608,'0'27,"0"-1,-53 27,53 0,-79 26,52-26,-25 0,-1 0,53 0,-27-53,27 26</inkml:trace>
  <inkml:trace contextRef="#ctx0" brushRef="#br0" timeOffset="1237.0707">2143 688,'0'53,"0"-1,0-52,53 53,-26-53,25 53,-25-53,26 53,-27-53,1 27</inkml:trace>
  <inkml:trace contextRef="#ctx0" brushRef="#br0" timeOffset="1491.0852">2699 529,'0'26,"0"27,0 27,0-27</inkml:trace>
  <inkml:trace contextRef="#ctx0" brushRef="#br0" timeOffset="1659.0945">2805 1084</inkml:trace>
  <inkml:trace contextRef="#ctx0" brushRef="#br0" timeOffset="1822.104">3175 635,'0'-27,"0"80,-53 27,0-1,27 0</inkml:trace>
  <inkml:trace contextRef="#ctx0" brushRef="#br0" timeOffset="2015.1152">2196 1481,'0'0,"27"0,-1 0,0 0,54 0,-1 0,27 0,26 0,27 0,-27 0</inkml:trace>
  <inkml:trace contextRef="#ctx0" brushRef="#br0" timeOffset="2897.1657">5900 635,'27'0,"-27"0,0-53,53 0,-53 0,-27 53,-52 0,26 0,26 79,-26-26,27 27,26-1,-53 0,53 27,0-26,0-28,0 28,106-27,-106 26,53-26,-53-26,53-27,-53 52,-53-52</inkml:trace>
  <inkml:trace contextRef="#ctx0" brushRef="#br0" timeOffset="3096.1771">5556 1084,'0'-52,"27"25,26 27,-27 0,27 0,0 0,26 0,-26 0,27 0</inkml:trace>
  <inkml:trace contextRef="#ctx0" brushRef="#br0" timeOffset="3344.1912">6615 608,'0'0,"0"53,-27 0,27 0,-53 26,53-26,0 0,0 0,0 0,0 0,27-27,26-26,0 53,-1-53</inkml:trace>
  <inkml:trace contextRef="#ctx0" brushRef="#br0" timeOffset="3725.213">6959 741,'52'0,"28"0,-27 0,-27 0,1 0,26 79,-53-53,0 1,0 26,-27-27,-26 27,27-26,-27-1,26 53,27-52,0-27,53 0,27 0,26 0,-27 0,0 0,1 0</inkml:trace>
  <inkml:trace contextRef="#ctx0" brushRef="#br0" timeOffset="3951.226">6826 979,'27'0,"-1"0,1 0,52 26,0-26,1 0,-1 0,1 0,-1 0,0-53</inkml:trace>
  <inkml:trace contextRef="#ctx0" brushRef="#br0" timeOffset="4183.2392">7832 688,'53'0,"-53"53,53-27,-53 27,52-27,-52 27,0 0,0 27,-26-1,0 0,-27-26,53 0,-53-53</inkml:trace>
  <inkml:trace contextRef="#ctx0" brushRef="#br0" timeOffset="4385.2508">8229 1005,'52'0,"-25"0,26 0,-27 0,1 0,26 0,-53 0,0 53</inkml:trace>
  <inkml:trace contextRef="#ctx0" brushRef="#br0" timeOffset="4499.2572">8361 1217,'0'0,"26"0,27 0,-26 0,26 0,0 26</inkml:trace>
  <inkml:trace contextRef="#ctx0" brushRef="#br0" timeOffset="5135.2936">10345 26,'0'27,"0"78,-53 54,0 0,53-53,-53 26,53-79</inkml:trace>
  <inkml:trace contextRef="#ctx0" brushRef="#br0" timeOffset="5519.3156">9525 1032,'53'0,"0"0,26 0,106 0,54 0,78 0,53 0,1-53,52 53,-26 0,-26-53,-54 53,-79 0,-53 0,-105 0,-27 0,-80 0,-26 0</inkml:trace>
  <inkml:trace contextRef="#ctx0" brushRef="#br0" timeOffset="6485.3709">9843 1667,'0'-27,"26"1,-79 26,-26 0,-27 26,-53 27,27 26,52 1,1-54,79 27,-26-26,26 26,79-53,0 79,27-79,26 53,-52-53,-27 53,0 0,-53 0,0-53,-53 26,26-26,-26 0,27 53</inkml:trace>
  <inkml:trace contextRef="#ctx0" brushRef="#br0" timeOffset="6725.3846">9975 1878,'0'0,"0"53,0-26,26 26,-26-27,0 0,0 1,0 26,0-27,0 1</inkml:trace>
  <inkml:trace contextRef="#ctx0" brushRef="#br0" timeOffset="6905.3949">10054 1825,'27'-53,"-27"27,0-27,26 53,-26 106,0-53</inkml:trace>
  <inkml:trace contextRef="#ctx0" brushRef="#br0" timeOffset="7190.4112">10372 2407,'53'-26,"-53"-27,26 53,-26-26,27-27,52 26,-53 27,1-53,26 53,-53-53,26 53,1 0,-27 27,0 52,53-79,-53 53,26 0</inkml:trace>
  <inkml:trace contextRef="#ctx0" brushRef="#br0" timeOffset="7663.4382">10769 1402,'52'0,"1"0,0 0,-26 0,26 79,-53-52,0-1,-53 27,0-26,0 26,0-27,53 53,0-52,53-27,0 0,0 26,0-26,0 0,26 0</inkml:trace>
  <inkml:trace contextRef="#ctx0" brushRef="#br0" timeOffset="8284.4738">11430 1587,'26'0,"1"-26,26 26,-27 0,27 0,0 26,-53 1,53 26,-53-1,0 1,0 0,-26 27,-1-27,-26 0,27-1,26-25,0 26,0 0,53-53,26 0,0 26,1-26,-1 0</inkml:trace>
  <inkml:trace contextRef="#ctx0" brushRef="#br0" timeOffset="8489.4854">11404 1931,'26'0,"27"-26,26 26,-26 0,0 0,0 0,0 0,26 53,-52-53</inkml:trace>
  <inkml:trace contextRef="#ctx0" brushRef="#br0" timeOffset="9500.5434">10345 2249,'0'0,"27"53,-27-27,0 0</inkml:trace>
  <inkml:trace contextRef="#ctx0" brushRef="#br0" timeOffset="10393.5944">14843 1005,'53'0,"-26"0,-27 53,0 0,0 26,0-26,-53-26,0-27</inkml:trace>
  <inkml:trace contextRef="#ctx0" brushRef="#br0" timeOffset="12154.6952">17119 688,'26'0,"-26"-27,0 1,0 26,-26 0,-27 0,-27 0,1 0,52 0,-25 79,52-26,0 0,26-53,27 53,0-53,26 79,-26-79,-26 53,-27 0,0 0,-80-53,27 79,0-79,0 0</inkml:trace>
  <inkml:trace contextRef="#ctx0" brushRef="#br0" timeOffset="12394.7089">17410 820,'0'-27,"0"27,0 27,0 26,0-27,0 1,0 26,0-27,0 1,-27 25,27-25</inkml:trace>
  <inkml:trace contextRef="#ctx0" brushRef="#br0" timeOffset="12554.718">17515 582,'0'0,"0"53</inkml:trace>
  <inkml:trace contextRef="#ctx0" brushRef="#br0" timeOffset="12845.7347">17568 1111,'27'-27,"52"-25,-52 52,-1 0,27 0,-53-27,53 27,0-53,-27 53,-26 27,0 26,53-53,-53 52,27 1,-1-53</inkml:trace>
  <inkml:trace contextRef="#ctx0" brushRef="#br0" timeOffset="13204.7552">18283 608,'26'-53,"27"53,-53 27,79-27,-79 79,80-52,-80 26,0-27,0 0,-27 27,27-26,-53 26,27-27,26 1,-53 26,53-1,27-52,52 27,0-27,1 0,-27 0,0 0</inkml:trace>
  <inkml:trace contextRef="#ctx0" brushRef="#br0" timeOffset="13437.7686">18203 793,'0'-52,"0"52,27 0,26 0,0 26,0-26,52 53,-25-53,-27 0,26 26,27-26</inkml:trace>
  <inkml:trace contextRef="#ctx0" brushRef="#br0" timeOffset="13624.7793">19156 899,'53'-26,"-27"26,27 0,0 0,-53 26,0 27</inkml:trace>
  <inkml:trace contextRef="#ctx0" brushRef="#br0" timeOffset="13752.7866">19129 1190,'80'0,"-1"0,-26 0,-26 0</inkml:trace>
  <inkml:trace contextRef="#ctx0" brushRef="#br0" timeOffset="14525.8308">20188 502,'0'-26,"26"26,27 0,0 0,0 26,26 27,-52-26,-27 26,53 0,-53-27,0 27,-53-27,26 27,1-53,-27 53,0 0,53 0,53-53,26 53,1-53,-1 0,0 0</inkml:trace>
  <inkml:trace contextRef="#ctx0" brushRef="#br0" timeOffset="14750.8437">20214 767,'53'0,"-26"0,25 0,1 0</inkml:trace>
  <inkml:trace contextRef="#ctx0" brushRef="#br0" timeOffset="14944.8548">20849 1005,'0'0,"53"0,-26 0,-1 0,0 0,27 0,-26 0,-1 0,27 0,-26 0</inkml:trace>
  <inkml:trace contextRef="#ctx0" brushRef="#br0" timeOffset="15687.8973">20426 767,'53'0,"-27"0,27 0,0 0,26 0,-26 0</inkml:trace>
  <inkml:trace contextRef="#ctx0" brushRef="#br0" timeOffset="16164.9245">21934 370,'53'-26,"-27"26,54 0,-27 0,-53 53,53-27,-53 27,0-27,0 1,0 26,0-27,0 1,-80-27,80 53,-26-53,26 79,0-26,53-53,0 53,52-53,-25 53,-27-53,-27 0</inkml:trace>
  <inkml:trace contextRef="#ctx0" brushRef="#br0" timeOffset="16414.9388">21934 635,'0'-27,"26"27,54 0,-27 0,26 0,0 0,1 0</inkml:trace>
  <inkml:trace contextRef="#ctx0" brushRef="#br0" timeOffset="16747.9579">22675 264,'26'0,"27"0,0-53,-26 53,25 0,-25 0,-27 53,26-53,-26 53,-53 0,1-53,-28 53,54-53,-1 0,27 26,27-26,26 53,0-53,26 0,0 53,-52-53,-27 27,0 52,-80-52,-78 26,-80-1</inkml:trace>
  <inkml:trace contextRef="#ctx0" brushRef="#br0" timeOffset="17308.99">21802 1217,'53'0,"-27"0,53 0,27 0,79 0,54 0,52 0,0 0,-27 0,-79 26,-79-26,-53 27,-132 52,-53-79</inkml:trace>
  <inkml:trace contextRef="#ctx0" brushRef="#br0" timeOffset="17705.0124">21775 1428,'0'0,"27"0,26 0,0 0,-27 27,27-1,-53 1,-53 26,0-53,53 26,0 1,27-27,52 53,-26-53,-27 26,1-26,-27 53,0-27,-53-26,0 53,-26-53,26 27,26-27</inkml:trace>
  <inkml:trace contextRef="#ctx0" brushRef="#br0" timeOffset="17886.023">22437 1508,'0'0,"0"79,0-26,0 0,-53 0,53 0</inkml:trace>
  <inkml:trace contextRef="#ctx0" brushRef="#br0" timeOffset="18027.031">22437 2063,'0'-26,"79"26,-79-26,27 26</inkml:trace>
  <inkml:trace contextRef="#ctx0" brushRef="#br0" timeOffset="18726.071">23892 952,'0'0,"0"0,79 0,27 0,0 0,26-53,-79 53,-26 0,-54 0</inkml:trace>
  <inkml:trace contextRef="#ctx0" brushRef="#br0" timeOffset="18921.0822">24183 793,'0'-26,"0"52,-53 27,53-26,0-1,0 27,-26 27,26-28,0 1,-53 0</inkml:trace>
  <inkml:trace contextRef="#ctx0" brushRef="#br0" timeOffset="19341.1061">24818 688,'53'0,"-27"0,27 0,-26 0,-1 26,-26 53,0-52,0-1,0 27,0-26,0-1,0 27,0 26,0-26,53-53,-26 27,-1-27,27 0,-27 0</inkml:trace>
  <inkml:trace contextRef="#ctx0" brushRef="#br0" timeOffset="19580.1195">24765 952,'-26'-26,"26"-1,52 27,1 0,0 0,27 0,-27 0,0 0,-1 0</inkml:trace>
  <inkml:trace contextRef="#ctx0" brushRef="#br0" timeOffset="19857.1357">25506 608,'0'27,"0"-1,26 27,27-26,-26 25,26-25,-53-1,26 27,-26 0,-26-26,-1-27,-52 0,26 0,26 0</inkml:trace>
  <inkml:trace contextRef="#ctx0" brushRef="#br0" timeOffset="20007.1443">25691 555,'27'0,"78"-53,-25 53,-27 0,0 0,-1 0</inkml:trace>
  <inkml:trace contextRef="#ctx0" brushRef="#br0" timeOffset="20587.1774">24553 1402,'0'-53,"27"53,105 0,-53 0,54 0,52 0,27 53,79-53,0 0,-53 0,-53 0,-53 26,-105-26,-27 53,-80-26,-78-27</inkml:trace>
  <inkml:trace contextRef="#ctx0" brushRef="#br0" timeOffset="20907.1958">25083 1667,'0'26,"-53"27,53 0,0 0,26-27,27 27,-27-26,27 26,-26-53,-27 52,0-25,0 26,-80-53,1 0,26 0</inkml:trace>
  <inkml:trace contextRef="#ctx0" brushRef="#br0" timeOffset="21111.2075">25109 1693,'53'-26,"0"26,-27 0,27 0,27 0,-54 0,27 52</inkml:trace>
  <inkml:trace contextRef="#ctx0" brushRef="#br0" timeOffset="21292.2178">25718 1614,'26'0,"-26"53,0-1,0 1,0 0,-79 53,79-26,-27-54</inkml:trace>
  <inkml:trace contextRef="#ctx0" brushRef="#br0" timeOffset="21441.2263">25797 2354,'53'-26</inkml:trace>
  <inkml:trace contextRef="#ctx0" brushRef="#br0" timeOffset="22693.2979">26776 1455,'53'-53,"-27"53,27 0,0 0,0 0,-27 0,1 0,26 0,-27 0,1 0,-27 26</inkml:trace>
  <inkml:trace contextRef="#ctx0" brushRef="#br0" timeOffset="22925.3111">27411 1455,'26'0,"-26"0,53 0,-53 0</inkml:trace>
  <inkml:trace contextRef="#ctx0" brushRef="#br0" timeOffset="23121.3224">27702 1455,'26'0,"-26"0,53 0,-53 0,27 53</inkml:trace>
  <inkml:trace contextRef="#ctx0" brushRef="#br0" timeOffset="23315.3334">28284 1534,'0'0,"53"0,-27 0</inkml:trace>
  <inkml:trace contextRef="#ctx0" brushRef="#br0" timeOffset="23504.3443">28813 1534,'27'0,"-1"0,27 0</inkml:trace>
  <inkml:trace contextRef="#ctx0" brushRef="#br0" timeOffset="23667.3537">29316 1534,'26'0,"-26"27</inkml:trace>
  <inkml:trace contextRef="#ctx0" brushRef="#br0" timeOffset="23825.3627">29951 1640,'53'0,"-53"0,-27 0,27 0,-26 0</inkml:trace>
  <inkml:trace contextRef="#ctx0" brushRef="#br0" timeOffset="26330.506">3757 3492,'0'-53,"-53"53,0 0,-26 0,0 0,-1 0,27 53,27-26,26 26,-53-27,53 0,0 27,53 0,-27-53,1 53,26-53,-27 80,27-80,-53 53,26-27,-26 0,0 27,0-26,-26-27,-27 53,27-53</inkml:trace>
  <inkml:trace contextRef="#ctx0" brushRef="#br0" timeOffset="26593.521">3889 3757,'0'0,"0"53,0 0,0-27,0-26,0 79,0-52,0 26,0-27,0 1</inkml:trace>
  <inkml:trace contextRef="#ctx0" brushRef="#br0" timeOffset="26757.5304">3969 3651,'26'-27,"-26"27,0 27</inkml:trace>
  <inkml:trace contextRef="#ctx0" brushRef="#br0" timeOffset="27057.5476">4048 4233,'27'0,"-27"-26,26 26,27-27,26 27,-26 0,-53-53,27 53,-27-26,26 26,27-27,-26 27,-27 0,52 0,-52 53,53 0,-53-26,0-1</inkml:trace>
  <inkml:trace contextRef="#ctx0" brushRef="#br0" timeOffset="27815.5909">4630 3360,'0'-27,"0"27,80 0,-54 0,27 0,0 27,-53 52,0-52,-27-1,-52 27,53-26,-1-27,27 79,-53-79,53 26,27 1,-1-27,27 53,26-53,-26 26,0-26</inkml:trace>
  <inkml:trace contextRef="#ctx0" brushRef="#br0" timeOffset="28248.6157">5265 3730,'80'-53,"-54"53,27 0,-27 0,1 0,-27 27,79-1,-79 1,0 52,0-26,-53 0,27 0,26-27,-79 1,79 52,0-26,79 0,-26-53,0 53,0-53,26 26</inkml:trace>
  <inkml:trace contextRef="#ctx0" brushRef="#br0" timeOffset="28512.6308">5239 3995,'-27'0,"-26"0,53-53,106 53,-26 0,25 0,1 0,0 0,-27 0,1 0,-1 26</inkml:trace>
  <inkml:trace contextRef="#ctx0" brushRef="#br0" timeOffset="28744.6441">6218 4021,'53'0,"-27"0,27 0,-27 0,27 0,-26 0,-1 27</inkml:trace>
  <inkml:trace contextRef="#ctx0" brushRef="#br0" timeOffset="28878.6517">6324 4312,'26'0,"27"0,0 0,0 0,-27 0</inkml:trace>
  <inkml:trace contextRef="#ctx0" brushRef="#br0" timeOffset="29719.6998">7832 3281,'0'-27,"0"27,-27 0,-52 53,-27 53,27 26,-1-26,27 53,53 26,0 0,0-26,80 0,52-54,27-25,-53-27,26-53,0 0,27 0</inkml:trace>
  <inkml:trace contextRef="#ctx0" brushRef="#br0" timeOffset="30364.7367">8758 3466,'0'-80,"26"80,1 0,26-26,26 26,-26 0,-27 26,-26 1,53 52,-53-26,0 0,-79 26,52-52,1 26,-27-27,27 27,26 27,0-80,52 52,28-52,26 53,-27-53,-26 0,-27 27</inkml:trace>
  <inkml:trace contextRef="#ctx0" brushRef="#br0" timeOffset="30612.7509">8678 3730,'80'0,"-1"0,27 0,53 0,-80 53,0-53,-26 0</inkml:trace>
  <inkml:trace contextRef="#ctx0" brushRef="#br0" timeOffset="30768.7598">9737 3916,'53'0,"26"0,-26 0,0 0,0 0,-27 0</inkml:trace>
  <inkml:trace contextRef="#ctx0" brushRef="#br0" timeOffset="32104.8363">11060 3122,'0'0,"0"-53,53 53,-1-27,-25 27,26 0,-27 0,27 0,0 0,-53 53,0-26,0-1,0 27,0-26,-26-1,-54 80,80-80,-26 27,26 27,26-80,-26 26,53-26,0 27,0-27,-27 0,1 0,26 0,-53 52,0-25,-27-27,27 0</inkml:trace>
  <inkml:trace contextRef="#ctx0" brushRef="#br0" timeOffset="32508.8594">10901 3254,'53'0,"26"0,27 0,0 0,-27 0,1 0,-1 0,-26 0,0 0</inkml:trace>
  <inkml:trace contextRef="#ctx0" brushRef="#br0" timeOffset="32925.8832">11959 2831,'0'-27,"27"27,26-26,-1 26,1 0,-53 0,0 26,0 54,-53-27,53-27,0 27,27-53,-27 26,79-26,-52 27,-27 26,-80-53,-25 53,-1-53</inkml:trace>
  <inkml:trace contextRef="#ctx0" brushRef="#br0" timeOffset="33626.9232">10689 3942,'53'0,"-53"-26,0-27,53 53,0 0,26 0,1-27,26 27,-27 0,27 0,26 0,-26 0,0 27,-53-27,-27 0,-26 26,0 1,0-27</inkml:trace>
  <inkml:trace contextRef="#ctx0" brushRef="#br0" timeOffset="33942.9413">11245 3942,'0'53,"0"-27,-53 27,53-26,0-1,0 1,26 26,27-53,-26 26,26-26,-27 0,-26 0,-53 0,-26 0,-27 0,-26 0,52 0,54 0</inkml:trace>
  <inkml:trace contextRef="#ctx0" brushRef="#br0" timeOffset="34938.9983">11509 3968,'0'-52,"0"25,0 27,-79 27,-80 52,1 27,25-53,27 26,53 27,53-27,-52 1,52-27,52-1,28-52,-1 0,1 0,25 0,-25-26,-27 0,-53-54,0 27,0 27,0 26,-27-53,-52 53,0 0,26 0,26 0,1 0,26 53,0-27</inkml:trace>
  <inkml:trace contextRef="#ctx0" brushRef="#br0" timeOffset="35915.0542">12541 3677,'133'0,"-54"-26,0 26,27 0,0 0,26 0,-79 0,-26 0</inkml:trace>
  <inkml:trace contextRef="#ctx0" brushRef="#br0" timeOffset="36142.0672">12965 3386,'53'-53,"-53"53,0 80,0-1,-53 1,53-1,-27-26,27 26,0-26,0-26,27-27</inkml:trace>
  <inkml:trace contextRef="#ctx0" brushRef="#br0" timeOffset="36830.1065">13970 2646,'0'-53,"53"53,0 0,0 0,0 0,0 26,0 1,-53 52,0-53,0 27,0 0,0 0,-27-26,-26-27,53 52,-26-52,26 53,0-26,53-27,0 53,-1-53,28 0,-1 26,-52-26</inkml:trace>
  <inkml:trace contextRef="#ctx0" brushRef="#br0" timeOffset="37055.1193">13891 2831,'105'-53,"-78"53,-1 0,27 0,-26 0,-1 0,27 0,-26 26,-1-26,27 27,-27-27</inkml:trace>
  <inkml:trace contextRef="#ctx0" brushRef="#br0" timeOffset="37355.1366">14843 2593,'-53'-53,"53"79,0 1,0-1,0 27,53-27,-53 27,53 0,-53-26,53 26,-53-27,0 27,0 0,-79-53,26 0,0 0</inkml:trace>
  <inkml:trace contextRef="#ctx0" brushRef="#br0" timeOffset="37544.1472">14843 2487,'53'0,"0"-53,0 53,-27 0,27 0,0 0,-26 0,26 26,-53 27,52 0,-52-26</inkml:trace>
  <inkml:trace contextRef="#ctx0" brushRef="#br0" timeOffset="37909.1682">13758 3598,'0'-26,"27"26,52-27,-26 27,26 0,54 0,26 0,26 0,26 0,1 0,26 0,-106 0,1 27,-80-27,-27 26,-26 0,-26-26</inkml:trace>
  <inkml:trace contextRef="#ctx0" brushRef="#br0" timeOffset="38149.182">14076 3730,'0'27,"0"-1,-27 54,27-27,-53-1,53 1,-52 0,52-26</inkml:trace>
  <inkml:trace contextRef="#ctx0" brushRef="#br0" timeOffset="38495.2014">14367 3783,'79'0,"-26"0,0 0,0 0,-53 0,0 53,0 0,-26-53,-54 79,27-79,27 27,26-1,0 27,79-26,1-27,25 0,1 0,27 0,-54 0,-26 0</inkml:trace>
  <inkml:trace contextRef="#ctx0" brushRef="#br0" timeOffset="38713.2142">15055 4101,'0'0,"26"0,1 53,-1-53,27 0,-79-27,-1 1,-26-27,-26 53,26-27,27 27,26-53</inkml:trace>
  <inkml:trace contextRef="#ctx0" brushRef="#br0" timeOffset="39463.257">15293 4101,'-27'-27,"-52"-26,26 53,0 0,-26 27,26-27,27 53,26 0,0-27,0-26,52 79,28-79,26 0,-27 0,0 0,-26-26,0-27,-53 27,0-27,-53 53,27-53,-27 53,-26 0,26 0,26 0,1 0,26 0</inkml:trace>
  <inkml:trace contextRef="#ctx0" brushRef="#br0" timeOffset="39828.278">16087 3704,'0'0,"53"0,0 0,26 0,27 0,52-53,-52 53,-26 0,-54 0,27 0,-53 0</inkml:trace>
  <inkml:trace contextRef="#ctx0" brushRef="#br0" timeOffset="40376.3094">17357 3651,'26'0,"27"0,-53 26</inkml:trace>
  <inkml:trace contextRef="#ctx0" brushRef="#br0" timeOffset="40586.3212">17780 3757,'26'0,"1"0,-1 0</inkml:trace>
  <inkml:trace contextRef="#ctx0" brushRef="#br0" timeOffset="40783.3326">18309 3810,'53'0,"-26"0,25 0,28 0,-27 0,-27 26,27-26,-26 0</inkml:trace>
  <inkml:trace contextRef="#ctx0" brushRef="#br0" timeOffset="41075.3493">19473 3916,'80'-27,"-54"27,1 0,26 0,-27 0,0 0,-26 0</inkml:trace>
  <inkml:trace contextRef="#ctx0" brushRef="#br0" timeOffset="42297.4192">20294 3281,'26'0,"27"0,26 26,-26 53,27 27,-1 26,-53-26,27 53,-53 0,0-27,0 0,0-26,-26-26,-27-1,0-53,0-26,0 0,27 0,-1 0,27-26,0-27,0 0,27 0</inkml:trace>
  <inkml:trace contextRef="#ctx0" brushRef="#br0" timeOffset="42988.4588">20823 2804,'26'0,"27"0,0 0,-53 0,79 53,-79-26,0-1,0 1,0 25,-26 1,-1 0,27-26,0-1,53-26,0 53,0-53,0 80,-26-80,-27 26</inkml:trace>
  <inkml:trace contextRef="#ctx0" brushRef="#br0" timeOffset="44878.5669">21802 3863,'0'-27,"53"27,26 0,-79 0,53 0,-53 53</inkml:trace>
  <inkml:trace contextRef="#ctx0" brushRef="#br0" timeOffset="45021.575">21855 4127,'53'0,"-27"0,53 0,-52 0,26 0,-27 0,-26 27,53-27</inkml:trace>
  <inkml:trace contextRef="#ctx0" brushRef="#br0" timeOffset="45898.6248">23045 3492,'27'-53,"26"53,-27 0,27 0,0 0,0 27,0-1,-53 27,26 26,-26-26,0 0,0 0,-53 0,27-26,-27 26,26-53,27 52,0 1,0 0,27-53,52 53,1-53,-1 0,0 27</inkml:trace>
  <inkml:trace contextRef="#ctx0" brushRef="#br0" timeOffset="46146.6392">23204 3889,'-26'0,"26"-26,-53 26,106 0,26 0,0 0,27 0,-27 0,-26 0,0 0</inkml:trace>
  <inkml:trace contextRef="#ctx0" brushRef="#br0" timeOffset="46483.6587">23865 3254,'0'-53,"27"53,-1 0,27 27,-26-27,26 53,-27-1,-26 1,-26 0,-54 0,80-26,0-1,80 27,-27-53,26 53,0-53</inkml:trace>
  <inkml:trace contextRef="#ctx0" brushRef="#br0" timeOffset="47188.6988">24421 3942,'0'-26,"27"26,-1 0,27 0,0 0,79 0,-53 0,-26 0,-26 0</inkml:trace>
  <inkml:trace contextRef="#ctx0" brushRef="#br0" timeOffset="47398.7109">24686 3783,'0'-26,"0"26,0 53,-53-27,53 27,0 0,0 26,0-26,0 0,0-26</inkml:trace>
  <inkml:trace contextRef="#ctx0" brushRef="#br0" timeOffset="47826.7351">25400 3333,'0'0,"0"53,-106 27,80-27,-27 26,0 27,53-27,-27 1,27-1,0 27,80 0,-1-1,53 1,27-53</inkml:trace>
  <inkml:trace contextRef="#ctx0" brushRef="#br0" timeOffset="49206.8144">26141 2937,'0'-53,"0"53,53 0,0 0,0 0,0 0,-1 0,1 0,-26 53,26-1,-53 28,-27-80,1 53,-27 0,26-53,27 53,-26-27,26 27,0-27,0 1,53 26,0-53,26 53,1-53,-1 53,-26-53</inkml:trace>
  <inkml:trace contextRef="#ctx0" brushRef="#br0" timeOffset="49460.829">26088 3148,'26'0,"27"0,27 0,-1 0,27 0,0 0,26 27,-53-27,-26 0,0 0</inkml:trace>
  <inkml:trace contextRef="#ctx0" brushRef="#br0" timeOffset="49820.8495">27120 2751,'53'-53,"-27"53,1 0,26 0,-53 27,26-27,-26 53,0 0,-26-27,-27-26,53 53,26-26,27-27,0 52,0-52,-27 27,-26 26,-53-53,-52 53,-81-53</inkml:trace>
  <inkml:trace contextRef="#ctx0" brushRef="#br0" timeOffset="50346.8796">26009 3624,'52'-26,"28"26,26 0,52 0,-25 0,52 0,-26 26,-53-26,-54 27,1-27,-53 53,0 0</inkml:trace>
  <inkml:trace contextRef="#ctx0" brushRef="#br0" timeOffset="50652.897">26802 3836,'-79'27,"79"-1,-53 27,53 0,0 0,0 26,0-26,0 0,26-27,27-26,-26 53,-1-53,-26 0,0-53,0 27,-26-27,-1 27,-26 26,27-27,0 27</inkml:trace>
  <inkml:trace contextRef="#ctx0" brushRef="#br0" timeOffset="51432.9418">27517 3413,'0'0,"53"0,-27 53,27 0,0 52,-53 28,53-27,-53 26,0-53,0 1,0-1,-53-26,26 0,-52-27,158-26,-26 0</inkml:trace>
  <inkml:trace contextRef="#ctx0" brushRef="#br0" timeOffset="52356.9946">28099 3836,'0'-26,"26"26,1 0,52 0,0 0,1 0,-1 0,-26 0,-26 0</inkml:trace>
  <inkml:trace contextRef="#ctx0" brushRef="#br0" timeOffset="52537.0049">28416 3624,'-26'0,"26"27,0 26,0 0,0 0,0 0,0 0,0-1</inkml:trace>
  <inkml:trace contextRef="#ctx0" brushRef="#br0" timeOffset="53428.0559">29210 2989,'26'0,"54"-52,-27 52,26 0,1 0,-28 0,-25 0,-27 0,53 0,-53 79,0-53,-53 27,26 0,-25-26,-1-27,26 106,-26-54,53-25,0-1,53 54,27-80,-28 26,28-26,-27 0,-53 53</inkml:trace>
  <inkml:trace contextRef="#ctx0" brushRef="#br0" timeOffset="53661.0692">29236 3175,'0'-53,"27"53,26 0,-27 0,1 0,52 0,-26 0,0 26,0-26,0 27,0-27</inkml:trace>
  <inkml:trace contextRef="#ctx0" brushRef="#br0" timeOffset="53979.0874">30110 2831,'-27'0,"1"0,26 0,0 53,0-27,0 27,53-27,-27 1,27 26,-53-27,53 27,-53 0,0-26,0-27,-27 0,-52 0,26 53,27-53</inkml:trace>
  <inkml:trace contextRef="#ctx0" brushRef="#br0" timeOffset="54148.097">30321 2751,'27'-26,"-1"26,27-53,-26 53,25 0,-25 0,-1 53</inkml:trace>
  <inkml:trace contextRef="#ctx0" brushRef="#br0" timeOffset="55019.1469">29263 3704,'26'0,"1"0,26 0,53 0,52 0,1 26,0-26,26 0,0 0,-26 0,-80 0,-52 53,-107-53,28 0</inkml:trace>
  <inkml:trace contextRef="#ctx0" brushRef="#br0" timeOffset="55552.1773">29580 3942,'0'-26,"0"26,-26 52,26-25,0 26,0 26,0-26,0 0,0-27,0 27,26-26</inkml:trace>
  <inkml:trace contextRef="#ctx0" brushRef="#br0" timeOffset="56090.2081">29977 3942,'53'0,"-26"0,52 0,-52 0,-27 26,0 27,-27-53,-52 53,52-53,1 27,-27-1,53 54,53-80,26 26,1-26,-1 0,0 0,1 0,-54 0,-26 0,-26 0,-27 0,26 0,27 26,0 27,0-53,53 0,-26 0,26 0,-27 0,-26-26,0-27,0 53,-26 0,-27-26,26 26</inkml:trace>
  <inkml:trace contextRef="#ctx0" brushRef="#br0" timeOffset="56361.2232">31115 3545,'0'27,"53"25,-53 28,0-27,0 0,0 0,0 0,-27 26,-25 0,25 1,-26-1,0 0,0 1,53-1,-26-79</inkml:trace>
  <inkml:trace contextRef="#ctx0" brushRef="#br0" timeOffset="57007.2606">29025 3466,'26'-27,"1"27,-27 0,0 53,0 0,0 0,-53 0,53 0,0 26,0 27,26-27,27 1,79-1,1 1,26-80</inkml:trace>
  <inkml:trace contextRef="#ctx0" brushRef="#br0" timeOffset="57607.2948">31538 2989,'53'0,"-26"0,-1 27,-26 52,0-26,0-26,0 26,-26-53,26 26,0 1,26 25,1-52,52 27,-26-27,0 0</inkml:trace>
  <inkml:trace contextRef="#ctx0" brushRef="#br0" timeOffset="60830.4793">9499 5953,'0'-53,"26"53,-26-27,79 27,-26-26,27 26,-1 0,27-53,0 53,-27 0,-26 0,0 0,-27 0</inkml:trace>
  <inkml:trace contextRef="#ctx0" brushRef="#br0" timeOffset="61085.4938">9922 5715,'0'-27,"0"54,0-1,-53 27,53 0,-26 0,26 0,-53 26,53-52</inkml:trace>
  <inkml:trace contextRef="#ctx0" brushRef="#br0" timeOffset="61542.52">10821 5662,'0'-53,"27"53,-27-27,53 27,0 0,-27 0,1 0,52 27,-79-1,0 27,0-26,-26-1,26 27,-53-53,53 53,0-27,0-26,79 53,-26-53,26 0,-26 0,0 0,0 0,-26 27</inkml:trace>
  <inkml:trace contextRef="#ctx0" brushRef="#br0" timeOffset="62189.557">12356 5450,'0'-26,"-26"26,-27 0,0 26,53 53,-53 1,53-1,-80 1,80 52,0-26,0 0,27-27,26 27,53-27,-27-79</inkml:trace>
  <inkml:trace contextRef="#ctx0" brushRef="#br0" timeOffset="62698.5861">12753 5662,'26'-27,"27"1,0 26,-26 0,26 0,0 0,-1 0,-25 26,-27 27,53-26,-53 26,0-27,-27 1,-26 25,1-25,-28 26,54 0,26 0,79-53,0 53,54-53,-27 0,-1 0,-25 0,-27 0</inkml:trace>
  <inkml:trace contextRef="#ctx0" brushRef="#br0" timeOffset="62944.6002">12912 5900,'0'-27,"53"27,0 0,26 0,27 0,0 0,-27 0,0 0,1 0</inkml:trace>
  <inkml:trace contextRef="#ctx0" brushRef="#br0" timeOffset="63162.6127">13758 5609,'80'53,"-54"-27,-26 27,80-26,-80 26,0-1,0 28,0-27,-27 0,-26 0,-26 26,26-26,26 0</inkml:trace>
  <inkml:trace contextRef="#ctx0" brushRef="#br0" timeOffset="63808.6496">14605 5450,'0'-26,"0"26,-53 0,53 26,-26 27,26 26,0 27,0-26,0-1,26 27,27-27,0-26,-27 26,27-52,0 26</inkml:trace>
  <inkml:trace contextRef="#ctx0" brushRef="#br0" timeOffset="64152.6693">15002 5529,'26'0,"1"0,-1 0,54 0,-27 0,26 0,-26 0,-27 0,27 0</inkml:trace>
  <inkml:trace contextRef="#ctx0" brushRef="#br0" timeOffset="64714.7012">15743 5106,'0'0,"0"-26,79 26,-52 0,-1 0,27 0,-27 0,-26 0,27 0,-27 53,0 0,0-27,0 0,0 27,-27-26,-26 26,53-27,-26 1,26 52,26-26,1-53,-1 26,27-26,0 53,-26-53,26 0,26-26,-26 26,0-27,0 27</inkml:trace>
  <inkml:trace contextRef="#ctx0" brushRef="#br0" timeOffset="65014.7186">15637 5371,'-27'0,"80"0,0 0,27 0,25 0,28 0,-54 0,-26 0</inkml:trace>
  <inkml:trace contextRef="#ctx0" brushRef="#br0" timeOffset="65368.7388">16563 4868,'53'0,"-53"-26,53 26,-53 0,53 0,-53 52,0 1,-53-53,53 53,-53-53,53 53,53-53,0 27,-27-27,1 0,-27 26,0 54,-53-28,-80 28,28-80</inkml:trace>
  <inkml:trace contextRef="#ctx0" brushRef="#br0" timeOffset="66063.7786">15505 5873,'0'0,"0"-52,53 52,26 0,27 0,26 0,53 0,27 0,26 0,-79 0,0 26,-27-26,-53 0,-52 0,-27 26,-27 27</inkml:trace>
  <inkml:trace contextRef="#ctx0" brushRef="#br0" timeOffset="66358.7954">16563 5953,'0'53,"0"0,0-27,0 1,0 25,0-25,26 26,54 0,-27-53,-53-27,-27-26,1 53,-27 0,0 0,0 0</inkml:trace>
  <inkml:trace contextRef="#ctx0" brushRef="#br0" timeOffset="67180.8424">16669 6059,'-27'0,"27"0,-26 53,26-1,0 1,0 0,0 27,53-54,0-26,0 53,26-53,-26 0,-27 0,-26-26,0-27,0 26,-79 27,0-79,-1 79,1 0,26 0,0 0</inkml:trace>
  <inkml:trace contextRef="#ctx0" brushRef="#br0" timeOffset="67542.8631">17621 5371,'0'53,"0"26,0 53,0 27,0-53,0 0,0 0,-53-1,53-25,-79-1,79-26,-53 0,27-53</inkml:trace>
  <inkml:trace contextRef="#ctx0" brushRef="#br0" timeOffset="68788.9344">17965 6032,'0'-53,"27"53,26 0,0 0,-1 0,28 0,-1 0,-26 0,0 0</inkml:trace>
  <inkml:trace contextRef="#ctx0" brushRef="#br0" timeOffset="69004.9464">18230 5821,'0'0,"0"26,0 27,0 0,0 0,0 26,0-26,0 26,0-26</inkml:trace>
  <inkml:trace contextRef="#ctx0" brushRef="#br0" timeOffset="69989.0031">19129 5635,'-26'0,"-27"0,0 27,0-27,0 0,0 0,0 0,1-27,52 1,0-27,26 0,27 53,0 0,-27 0,1 0,26 0,-27 26,-26 27,79 27,-79-1,0-26,0 0,0 26,-26 1,0-27,-27-27,0-26,26 0,-52 0,79-53,0 27,0-1,0-26,0 27,26 26,54 0,-54 0,27 26,0 27,-27-26,27 26,-26-27,-27 27,53-53,-53 26</inkml:trace>
  <inkml:trace contextRef="#ctx0" brushRef="#br0" timeOffset="70279.0197">19632 5609,'-26'0,"-27"0,26 53,-26 0,0 0,27 26,26-26,0 0,0 26,0 1,79 52,54 0,25-52,-25-80</inkml:trace>
  <inkml:trace contextRef="#ctx0" brushRef="#br0" timeOffset="71254.0755">19923 5503,'0'0,"0"-26,53 26,26-53,-26 53,0 0,27 0,-1 26,-53 1,-26 25,0-25,0-1,0 54,-52-27,-28 0,27-27,0 27,0-27,53 1,-26 26,26 0,53-53,0 53,26-53,1 0,25 0,-25 0,-54 0</inkml:trace>
  <inkml:trace contextRef="#ctx0" brushRef="#br0" timeOffset="71495.0892">20055 5768,'0'-27,"0"27,53 0,-26 0,26 0,0 0,26 0,-26 27,0-27,0 0</inkml:trace>
  <inkml:trace contextRef="#ctx0" brushRef="#br0" timeOffset="71729.1026">20929 5424,'26'0,"-26"53,53-1,-53 28,0-1,0 1,0-1,0 0,-53 27,0-53,-53 26,27-26,26-53,0 53</inkml:trace>
  <inkml:trace contextRef="#ctx0" brushRef="#br0" timeOffset="72583.1515">21537 5318,'0'53,"-53"-27,53 27,-26 0,26 53,0-27,0 1,0-1,0 27,0-27,0 1,53-28,0 1,26-53</inkml:trace>
  <inkml:trace contextRef="#ctx0" brushRef="#br0" timeOffset="73199.1867">22119 4947,'80'0,"-54"-53,0 53,27 0,-26 0,-1 53,-26-26,0-1,0 54,0-54,0 1,0-27,0 53,-26-1,26 1,0 0,26-53,27 80,27-80,25 26,-25-26,-27 0</inkml:trace>
  <inkml:trace contextRef="#ctx0" brushRef="#br0" timeOffset="73475.2024">22146 5159,'0'-26,"-53"26,106 0,52 0,1 0,27 0,25 0,-52 26,-26-26,-1 0</inkml:trace>
  <inkml:trace contextRef="#ctx0" brushRef="#br0" timeOffset="73865.2248">23072 4921,'0'26,"0"-26,0 80,53-27,-53-27,53 27,-1-26,-52 25,53-25,-53 26,0 0,0-27,0-26,-53 0,-26 0,26 0,27 0</inkml:trace>
  <inkml:trace contextRef="#ctx0" brushRef="#br0" timeOffset="74030.2341">23204 4947,'79'-26,"1"26,-1-53,0 53,-26 0,27 0,-54 0,-26 53</inkml:trace>
  <inkml:trace contextRef="#ctx0" brushRef="#br0" timeOffset="74720.2737">22251 5635,'0'-53,"27"53,26 0,26 0,54 0,105 0,-80 0,81 0,-54 0,-79 0,-54 27,-52-1,-79-26</inkml:trace>
  <inkml:trace contextRef="#ctx0" brushRef="#br0" timeOffset="74953.287">22516 5715,'0'53,"0"0,0-1,0 1,-106 27,80-27,26-27,-53 27,53-27</inkml:trace>
  <inkml:trace contextRef="#ctx0" brushRef="#br0" timeOffset="75501.3184">22648 5741,'80'0,"-27"0,-27 0,1 0,25 0,-25 53,-27 0,0 26,-53-79,27 53,-27-53,53 27,-27-27,27 79,0-79,80 53,25-53,1 0,53 0,-27 0,1 0,-81 0,-78 0,-27 0,0 26,27-26,-27 80,53-54,0-26,79 53,-26-53,0 0,0 0,26-26,-52 26,-27-53,0 26,0-52,-27 26,1 27,-1 26,-26 0,27 0</inkml:trace>
  <inkml:trace contextRef="#ctx0" brushRef="#br0" timeOffset="75836.3376">23654 5529,'0'27,"0"52,0 1,0 26,0 26,0 27,0-27,0 53,-80 27,80-106,-105 26,78-79</inkml:trace>
  <inkml:trace contextRef="#ctx0" brushRef="#br0" timeOffset="76662.3848">24077 5873,'53'0,"-27"-52,27 52,27 0,26 0,26 0,-53 26,-52-26,26 0</inkml:trace>
  <inkml:trace contextRef="#ctx0" brushRef="#br0" timeOffset="76865.3964">24421 5662,'0'-53,"0"79,27 1,-27 26,0 0,-27 52,27-25,-53-1,53-26</inkml:trace>
  <inkml:trace contextRef="#ctx0" brushRef="#br0" timeOffset="78252.4757">24950 5582,'0'-53,"0"27,0 26,27 0,26 0,26 0,27 0,-53 26,0-26,0 53,-53-26,0 26,0 26,-27-52,1-1,-27-26,26 79,-26-79,53 27,-26-27,26 26,26-26,54 53,-27-53,0 0,-1 0,1 0,0 0</inkml:trace>
  <inkml:trace contextRef="#ctx0" brushRef="#br0" timeOffset="78560.493">26009 5318,'-80'0,"27"0,-26 79,26-26,-26 0,52 26,-26 1,53 26,0-1,0 1,27-26,52-1,27 27,26 0,0-53</inkml:trace>
  <inkml:trace contextRef="#ctx0" brushRef="#br0" timeOffset="80118.5824">26379 5265,'0'0,"53"0,-27 0,27 0,0 0,0 0,0 0,-27 0,27 0</inkml:trace>
  <inkml:trace contextRef="#ctx0" brushRef="#br0" timeOffset="80688.6151">27120 4868,'26'-26,"27"26,-26 0,26 0,-1 0,-25 0,-27 0,53 0,-53 52,0 28,0-27,-27 0,-26 0,53 52,0-78,0-1,53 27,27-53,-1 53,1-53,-1 0,-53 0</inkml:trace>
  <inkml:trace contextRef="#ctx0" brushRef="#br0" timeOffset="80958.6305">27173 5080,'-53'0,"79"0,27 0,-26 0,26 0,-1 0,28 0,-27 0,0 0,-27 0,27 0</inkml:trace>
  <inkml:trace contextRef="#ctx0" brushRef="#br0" timeOffset="82474.7171">27914 4815,'0'-53,"0"27,79 26,-53 0,27 0,0 0,-53 53,-26-27,-1-26,27 27,0 25,0-25,53 26,-53-27,0 1,-26-27,-27 53,26-53,-26 26</inkml:trace>
  <inkml:trace contextRef="#ctx0" brushRef="#br0" timeOffset="82848.7386">27120 5635,'0'0,"53"-53,26 53,27 0,26 0,27 0,-27 0,27 0,-53 0,0 27,-80-27,-26 26</inkml:trace>
  <inkml:trace contextRef="#ctx0" brushRef="#br0" timeOffset="83200.7588">27755 5794,'0'0,"-53"53,26-27,-25 27,52 0,-27 0,27 27,0-28,27-25,-1 26,53-53,-52 0,-1 0,27 0,-53-27,0-26,-53 27,27-27,-27 53,-26-26,-1 26,1 0,52 0</inkml:trace>
  <inkml:trace contextRef="#ctx0" brushRef="#br0" timeOffset="83688.7867">28734 5238,'0'0,"53"27,-53 26,53 26,-53 53,0-26,0 0,-53 26,0-26,-27 0,27-27,-52 27,-1 0,26-26,28-54</inkml:trace>
  <inkml:trace contextRef="#ctx0" brushRef="#br0" timeOffset="84560.8366">29316 5212,'0'-26,"0"26,-27 52,-26-25,-26 26,26 53,0 26,0-26,53 0,0 26,0-53,80 1,-1 25,27-25,-27-54,1-26</inkml:trace>
  <inkml:trace contextRef="#ctx0" brushRef="#br0" timeOffset="85991.9184">29660 5080,'26'0,"27"0,27 0,-28 0,1 26,-26-26,-27 53,0-26,0 52,0-26,-53 0,0 0,-26-27,52 27,1-27,26 27,-53-53,53 53,26-26,27 26,0-53,26 26,1-26,26 0,-53 0,-53 0</inkml:trace>
  <inkml:trace contextRef="#ctx0" brushRef="#br0" timeOffset="86224.9317">29686 5371,'0'0,"80"0,-27 0,26 26,0-26,1 0,-1 53,27-53,-53 0</inkml:trace>
  <inkml:trace contextRef="#ctx0" brushRef="#br0" timeOffset="86598.9531">30454 5080,'0'26,"0"1,0 26,0-27,52 27,-52 26,53-52,-53-1,0 27,53-53,-53 53,-26-27,-1-26,-26 0,27 0,0 0,26-26</inkml:trace>
  <inkml:trace contextRef="#ctx0" brushRef="#br0" timeOffset="86763.9622">30639 5080,'53'0,"26"-80,0 80,1 0,-27 0,-27 0,27 53</inkml:trace>
  <inkml:trace contextRef="#ctx0" brushRef="#br0" timeOffset="87941.0299">29633 5900,'0'-27,"0"27,106 0,-26 0,78 0,-25 0,52 0,26 0,28 0,-81 0,-25 0,-54 0,-53 0,-78 0,-54 27</inkml:trace>
  <inkml:trace contextRef="#ctx0" brushRef="#br0" timeOffset="88210.0453">30057 5979,'-27'0,"1"0,26 80,-53-54,53 1,0 25,0 1,0-26,0-1</inkml:trace>
  <inkml:trace contextRef="#ctx0" brushRef="#br0" timeOffset="88751.0762">30268 6006,'53'-27,"-26"27,-1 0,54 27,-80-1,26 27,-26 0,0 0,-26 0,-1-53,-52 26,79 27,26-53,27 27,26-27,27 0,53 0,-27 0,-26 0,-53 0,-53 0,-53 0,27 0,-1 0,-26 0,53 0,27 53,-1-53,27 0,-26 0,-1 0,27 0,-53-27,-26-26,26 27,-53 26,0-53,26 53,27-27</inkml:trace>
  <inkml:trace contextRef="#ctx0" brushRef="#br0" timeOffset="89118.0971">31671 5503,'0'26,"0"1,0 52,0 1,0 26,0-1,0 1,0 0,0 26,-27-26,27 26,-79-52,26-1,26-52,-52-27</inkml:trace>
  <inkml:trace contextRef="#ctx0" brushRef="#br0" timeOffset="89600.1248">31009 6350,'-26'0,"26"0,0 26,0 27,0 26,26-52,1-27,-27-27,0-25,0-1,0 0,0 53,-27 0</inkml:trace>
  <inkml:trace contextRef="#ctx0" brushRef="#br0" timeOffset="96391.5131">3360 4021,'0'-26,"0"26,27 0,-27 53,0-27,26-26,-26 27,27-27,26 0</inkml:trace>
  <inkml:trace contextRef="#ctx0" brushRef="#br0" timeOffset="101053.7799">1217 6985,'-53'0,"53"0,0 79,-26-26,26 53,0 0,-53 26,53-53,-53 1,53-27,0 26,-27-53,27 1,0 26,0-80,0 1,0-27,0-26,27-54,-27 27,53-52,-53 25,53 1,0 0,0 26,-1-26,1 52,-26 1,26 53,-27 26,-26 79,53 53,-53-26,0 0,0 0,0 26,0-26,0 0,53 26,-53-53,27 1,-27-27,79 0,-53-1</inkml:trace>
  <inkml:trace contextRef="#ctx0" brushRef="#br0" timeOffset="101361.7974">1138 7434,'0'-26,"0"26,0 0,26 0,54 0,-54 0,27 0,53 0,0 0,26 0,-26-26,-27 26</inkml:trace>
  <inkml:trace contextRef="#ctx0" brushRef="#br0" timeOffset="101764.8206">2090 7567,'80'-27,"-27"-52,-1 26,-25-26,26-27,0 0,-53 0,53-26,-53 26,0 27,0 26,-53 26,26 27,1 0,-27 0,0 0,53 27,-26 52,26 0,0 1,0 26,0 26,0-26,0 0,0-27,0-26,0 26,52-52,-25 26,-1-53,54 0,-27 0,26 0,0 0,-26-80</inkml:trace>
  <inkml:trace contextRef="#ctx0" brushRef="#br0" timeOffset="102154.8425">3043 6403,'0'-27,"0"27,0 0,-80 106,27 53,53-1,-79 1,79 0,0-53,0 0,0-27,27-26,25 0,28-53,-1 0,1 0,-1 0,27-80,-53 28,0-28,-53 1,0-1,0 28,-53 52,-27 0,1 79,52-26,27 0,0 0,0 0,0-1,53-25,53-27,-26 53,-1-53,-26 0,26 0,-26-27,-53-26</inkml:trace>
  <inkml:trace contextRef="#ctx0" brushRef="#br0" timeOffset="102453.86">3678 7329,'79'0,"0"0,1 0,-27 53,0-1,-27-25,-26 26,0-27,0 27,-26-53,-27 0,53 0,0-53,0 27,26-1,1-26,52 27,-26-27,0 27,0 26,-27-53,27 53</inkml:trace>
  <inkml:trace contextRef="#ctx0" brushRef="#br0" timeOffset="102950.8884">2699 6985,'53'-53,"0"53,26 0,27-53,-27 53,-26 0,0 0,-27 0,27 0,-53 26,53-26,-26 27,26-27,0 0</inkml:trace>
  <inkml:trace contextRef="#ctx0" brushRef="#br0" timeOffset="103736.9334">4392 7223,'0'79,"27"1,-27 25,0-25,0-27,52 0,-52-27,0 27,53-53,-53-53,53 27,-53-1,80-79,-54 27,27 26,-53 0,27 53,-1 0,-26 53,0 0,53-27,-53 1,26 26,-26-27,80 27,-80-26,53-27,-53 53,26-53</inkml:trace>
  <inkml:trace contextRef="#ctx0" brushRef="#br0" timeOffset="104134.9561">5556 7355,'0'-26,"-53"26,-26 0,0 0,-1 0,27 0,27 26,26 27,0 0,79-53,-26 0,0 0,0 0,-27 0,54 0,-54 53,-26-27,27-26,26 53,-27 0,27-53,-27 0</inkml:trace>
  <inkml:trace contextRef="#ctx0" brushRef="#br0" timeOffset="104395.9711">5980 6588,'0'-53,"-27"53,27 79,0 27,0 26,0 1,0-27,0-1,0 28,0-28,53-25,-53-1,53 1,-53-54</inkml:trace>
  <inkml:trace contextRef="#ctx0" brushRef="#br0" timeOffset="104741.9907">5636 7461,'26'0,"27"-27,26 27,27-52,27 52,25-53,-52 53,0-53,-27 53,-26 0,-26 0,-27-27,0 54,0 26,0-27,0 1,53 25,-53-25,26-1,-26 54,27-80,-27 26</inkml:trace>
  <inkml:trace contextRef="#ctx0" brushRef="#br0" timeOffset="104902">6959 6799,'0'-52,"52"-1,-52 158,-79-25,79-27</inkml:trace>
  <inkml:trace contextRef="#ctx0" brushRef="#br0" timeOffset="105599.0399">6800 7302,'26'0,"1"0,52 27,-79 52,0-26,27 0,-27-27,0 27,0-26,52-27,-25 0,26-27,-53-26,79 0,-79 0,27 1,-27 78,0 0,0 27,0 0,0 0,0-26,53-27,0 26,-27-26,27 0,26 0,-26-79,27-1,-54-52,27-27,-53 54,0 52,0 26,0-26,-53 53,-26 27,-27 52,53-26,0 0,53 26,-53-26,53 0,0-26,27 25,52-52,0 53,1-53,25 0,1 0,53 53,-80-53,-26 0</inkml:trace>
  <inkml:trace contextRef="#ctx0" brushRef="#br0" timeOffset="105763.0493">8123 6826,'0'-27,"0"80,0 27,-53 79,-27-27</inkml:trace>
  <inkml:trace contextRef="#ctx0" brushRef="#br0" timeOffset="105921.0583">7938 7778,'52'0,"-52"-26,53 26,-53 0,-26 53</inkml:trace>
  <inkml:trace contextRef="#ctx0" brushRef="#br0" timeOffset="106956.1174">1085 8149,'53'0,"79"-80,0 80,27-52,0 52,-53 0,52 0,-25 0,25 0,-25 0,25 0,-25 0,26 0,-54 0,54 0,-27 0,-26 0,0 0,-53 0,0 0,0 0,0 0,0 0,52 0,-25 0,-1 0,27 0,0 0,0 0,0 0,26 0,-26 0,26 0,53 0,-26 0,-27-53,1 53,-28 0,28-53,-54 53,0 0,1 0,-1 0,1 0,-1 0</inkml:trace>
  <inkml:trace contextRef="#ctx0" brushRef="#br0" timeOffset="107202.1316">6985 7937,'53'0,"26"0,-26 0,0 0,0 0,26 0,1 0,26 0,26 0,-26 0,26 0,27 53,-53-53,-1 0,-52 0,-26 0,-27 0</inkml:trace>
  <inkml:trace contextRef="#ctx0" brushRef="#br1" timeOffset="116631.6709">9366 7514,'53'0,"-26"0,-27 53,26-53,1 0,52 0,-26 0,-27-27,27 1,-26-27,26 0,-27 0,-26 27,79-27,-79 0,0 0,-26 53,0 0,-1 0,-26 0,27 0,-1 0,27 26,-79-26,79 27,-53 26,26 0,27 26,-79-26,79 26,0 1,-26 26,26-27,0 0,0 1,0-1,0 0,53-26,-53 27,0-54,26 1,-26 52,0-79,-26 0</inkml:trace>
  <inkml:trace contextRef="#ctx0" brushRef="#br1" timeOffset="116884.6854">9260 8096,'0'-53,"0"53,80 0,-1 0,27 0,0-53,26 53,-52-53,25 53,-25 0,-1-53</inkml:trace>
  <inkml:trace contextRef="#ctx0" brushRef="#br1" timeOffset="117200.7035">10557 7382,'-27'0,"27"0,-52 52,52 28,-80 26,80-27,-26 0,26 1,0-27,0 26,0-26,0-27,79 27,-52-53,25 53,-25-53,26 0</inkml:trace>
  <inkml:trace contextRef="#ctx0" brushRef="#br1" timeOffset="117979.748">10954 7434,'0'0,"0"-26,79 26,-52 0,-1 0,27 0,26 0,-52 0,-1 0,27 26,-53 80,0-79,-26-1,-27 27,26-26,-26 26,27-27,26 27,0-27,0 1,0 26,53-53,53 26,0-26,-27 0,0 0,-26 0</inkml:trace>
  <inkml:trace contextRef="#ctx0" brushRef="#br1" timeOffset="118251.7636">11060 7699,'26'0,"1"0,25 0,54 0,-26 0,-1 0,0 0,-26 0,-26-53,-27 27</inkml:trace>
  <inkml:trace contextRef="#ctx0" brushRef="#br1" timeOffset="118459.7755">11774 7355,'0'27,"26"25,-26-25,53 52,-53-26,53 0,-53 0,0 0,0 26,0-26,0-26,-26 26,-27 0</inkml:trace>
  <inkml:trace contextRef="#ctx0" brushRef="#br1" timeOffset="118669.7875">12303 7858,'27'0,"-1"0,1 0,52 0,-53 0,-26 26</inkml:trace>
  <inkml:trace contextRef="#ctx0" brushRef="#br1" timeOffset="118803.7951">12409 8017,'79'0,"-52"0,26 0,-53 52</inkml:trace>
  <inkml:trace contextRef="#ctx0" brushRef="#br1" timeOffset="119450.8322">14049 6958,'0'-26,"0"26,0 53,0 0,0 0,0-1,0 28,0-1,0-26</inkml:trace>
  <inkml:trace contextRef="#ctx0" brushRef="#br1" timeOffset="119733.8483">13388 7699,'53'0,"-27"0,27 0,27 0,25 0,81 0,-1-53,106 53,26 0,27-53,-26 53,-54 0,-105 0,0 0,-106 0,-53 0</inkml:trace>
  <inkml:trace contextRef="#ctx0" brushRef="#br1" timeOffset="120480.8911">14076 8069,'0'-26,"-27"26,-52 0,26 0,27 0,26 53,0 0,0-27,26 1,27 26,0-27,-27 27,27-26,-53 25,27-52,-27 53,-27-26,-26-27,-26 0,26 0,27 0</inkml:trace>
  <inkml:trace contextRef="#ctx0" brushRef="#br1" timeOffset="120732.9055">14367 8122,'-27'0,"27"27,0 26,0 0,0 0,0 0,27-1,-27-25,0 26,0-27,26-26</inkml:trace>
  <inkml:trace contextRef="#ctx0" brushRef="#br1" timeOffset="120904.9153">14552 7990,'27'0,"-27"27,0 25,0 1</inkml:trace>
  <inkml:trace contextRef="#ctx0" brushRef="#br1" timeOffset="121203.9324">14684 8493,'80'0,"-80"-27,26-26,-26 27,27 26,26 0,-53-26,26 26,27-53,0 53,0 0,-53 26,26 1,-26-1,0 27,0-27</inkml:trace>
  <inkml:trace contextRef="#ctx0" brushRef="#br1" timeOffset="121781.9655">15425 7884,'27'0,"-1"0,27 0,26 27,-52 26,26-27,-53 27,0-27,0 1,0 26,0-27,-53 1,26 26,27-27,-26-26,26 53,0 26,0-79,53 27,0-27,26 0,1 0,-28 0,-25 0</inkml:trace>
  <inkml:trace contextRef="#ctx0" brushRef="#br1" timeOffset="121984.9771">15425 8122,'0'0,"27"0,26 0,0 0,-1 0,28 0,-1 0,1 0</inkml:trace>
  <inkml:trace contextRef="#ctx0" brushRef="#br1" timeOffset="122481.0055">16722 7593,'79'0,"-26"0,-53 27,26-27,-26 53,0 0,0-27,-52 27,-1-27,0-26</inkml:trace>
  <inkml:trace contextRef="#ctx0" brushRef="#br1" timeOffset="123501.0638">17727 7434,'27'27,"-27"-1,52 27,-52 27,53-27,-53-27,0 1,0 52,53-79,-53-27,53 1,0-53,-26 26,-27 26,79 27,-79-26,26 26,-26 26,0 27,0-26,0-1,27 27,-27-27,106-26,-80 27,27-27,0 0,26 0,-26 0,-26-27,-27-52,0 26,0 0,0 27,0 26,-53 0,0 0,0 26,27 1,26 26,0-27,0 27,0 0,0-27,0-26,26 53,53-53,1 0,-1 0,1 0,-1 0,0 0</inkml:trace>
  <inkml:trace contextRef="#ctx0" brushRef="#br1" timeOffset="124041.0947">19182 7593,'0'-26,"-26"-1,-1 27,1 0,-27 0,-26 0,52 0,1 27,-27-1,53 27,-27-26,27 26,0-1,27-52,52 0,-26 0,0 0,0-52,0 52,-53-53,26 53,-26-53,0 53,0 53,0-27,53 1,0 25,0-52</inkml:trace>
  <inkml:trace contextRef="#ctx0" brushRef="#br1" timeOffset="124273.108">19526 7778,'0'27,"0"26,0 0,0 0,0-27,27-26,-27-53,53 27,-27-54,53 54,-52 26,26 0</inkml:trace>
  <inkml:trace contextRef="#ctx0" brushRef="#br1" timeOffset="124971.1479">20823 7143,'0'0,"53"0,0 27,-27 26,0-27,-26 27,80-26,-80-1,0 27,0-27,0 1,-27 26,1-27,-27 27,27-26,-27 26,53 0,53-53,-1 26,54-26,53 0,-27 0,-26 0,-26 0</inkml:trace>
  <inkml:trace contextRef="#ctx0" brushRef="#br1" timeOffset="125246.1636">20770 7434,'-27'0,"80"0,53 0,53 0,26 0,0 0,-26 27,-80-27,1 0</inkml:trace>
  <inkml:trace contextRef="#ctx0" brushRef="#br1" timeOffset="125456.1756">22093 7593,'53'-26,"-27"26,27-53,0 53,-27 0,-26 26,0 54,0-54,0-26</inkml:trace>
  <inkml:trace contextRef="#ctx0" brushRef="#br1" timeOffset="125623.1852">22119 7752,'0'0,"53"0,0 0,-27 0,27 0,27 53,-27-53,0 0</inkml:trace>
  <inkml:trace contextRef="#ctx0" brushRef="#br1" timeOffset="125892.2006">22860 7699,'0'0,"0"27,-53-27,53 79,0-53,53 1,-27-27,1 79,26-79,-27 0,-26-26,0-1,0 1,0-27,0 53,0-53,-53 53,27 0</inkml:trace>
  <inkml:trace contextRef="#ctx0" brushRef="#br1" timeOffset="126102.2124">23521 7858,'53'0,"-26"0,-1 53,-26 26,0-52,0 25,0-25,-26-1,-27-26</inkml:trace>
  <inkml:trace contextRef="#ctx0" brushRef="#br1" timeOffset="127041.2663">22913 7805,'0'0,"0"-27,-27 27,-25 0</inkml:trace>
  <inkml:trace contextRef="#ctx0" brushRef="#br1" timeOffset="127812.3104">23601 8043,'-27'0,"-26"0,27-26,0 26,26-27,0 1,52 26,1 0,27 0,-80 0,0 26,0 27,0-27,-53 1,0 26,0-27,0 27,27-53,26 27</inkml:trace>
  <inkml:trace contextRef="#ctx0" brushRef="#br1" timeOffset="128810.3675">20743 7170,'27'0,"-1"0,1 0,52 0,-52 0</inkml:trace>
  <inkml:trace contextRef="#ctx0" brushRef="#br1" timeOffset="132277.5658">24897 7302,'0'-53,"-26"53,-1 0,-26 0,1 0,-54 53,53-26,26 26,-26-27,53 27,0-27,0 27,53-53,27 53,-27-53,-27 53,1-53,-27 27,0-1,0 53,-53-79,-53 53,0-53,27 80,26-80</inkml:trace>
  <inkml:trace contextRef="#ctx0" brushRef="#br1" timeOffset="132564.5822">25003 7487,'0'0,"0"0,0 53,0 27,53-27,-53-27,0 1,0-1,0 27</inkml:trace>
  <inkml:trace contextRef="#ctx0" brushRef="#br1" timeOffset="132759.5933">25162 7408,'0'-53,"26"53,-26 27,0-1,0 27,0 26,0 1</inkml:trace>
  <inkml:trace contextRef="#ctx0" brushRef="#br1" timeOffset="133014.608">25294 7937,'0'-26,"27"-1,26-26,-1 53,-52-26,53 26,27 0,-54 0,1 0,-27 0,53 53,-53-27,26-26</inkml:trace>
  <inkml:trace contextRef="#ctx0" brushRef="#br1" timeOffset="133395.6298">25850 7329,'79'0,"-52"0,26 0,-27 0,0 53,27-1,-53 28,-26-27,-1-27,-25 27,-1-26,26 26,-26-27,53 27,53 0,0-53,26 0,1 0,-27 0,0 26</inkml:trace>
  <inkml:trace contextRef="#ctx0" brushRef="#br1" timeOffset="133666.6453">25691 7593,'53'0,"0"0,0 0,26 0,27 0,-27 0,1 0,-1 0,-52 0</inkml:trace>
  <inkml:trace contextRef="#ctx0" brushRef="#br1" timeOffset="133914.6593">26591 7646,'0'-26,"26"26,1 0,25 0,1 0,0 0,0 0,0 53,-26-53,-27 26</inkml:trace>
  <inkml:trace contextRef="#ctx0" brushRef="#br1" timeOffset="134039.6666">26696 7884,'53'0,"0"0,0 0,0 0,-26 0</inkml:trace>
  <inkml:trace contextRef="#ctx0" brushRef="#br1" timeOffset="135271.7371">27093 7170,'27'-27,"-1"27,1 0,52 0,-26 53,0 0,-53 0,26 27,-26-28,0 1,0 0,0 0,-79-26,79 26,-53-53,53 53,0-1,27-52,52 53,0-53,1 0,-27 27,-27-27</inkml:trace>
  <inkml:trace contextRef="#ctx0" brushRef="#br1" timeOffset="135504.7504">27120 7567,'0'-27,"26"27,1 0,52 0,0 0,-52 27,26-27,26 53</inkml:trace>
  <inkml:trace contextRef="#ctx0" brushRef="#br1" timeOffset="135689.761">27728 7726,'27'0,"26"0,-27 0,27 0,-26 0,-1 0,27 0</inkml:trace>
  <inkml:trace contextRef="#ctx0" brushRef="#br1" timeOffset="136103.7847">28258 7143,'26'0,"53"0,-52 0,26 0,-27 27,27-1,-53 27,27-26,-27-1,0 27,-53-26,0 25,26-25,-26 52,53-26,53 0,0-53,27 53,-1-53,0 0,1 0</inkml:trace>
  <inkml:trace contextRef="#ctx0" brushRef="#br1" timeOffset="136315.7968">28310 7487,'0'-53,"53"53,-26 0,26 0,26 0,27 0,0-52</inkml:trace>
  <inkml:trace contextRef="#ctx0" brushRef="#br1" timeOffset="136628.8147">28972 7011,'0'-26,"26"26,27 0,-26 0,-1 0,-26 79,53-79,-53 79,-26-26,-27-26,106-27,0 53,-1-53,28 0,-80 26,26-26,-26 53,-53 0,-105 0,-1-53</inkml:trace>
  <inkml:trace contextRef="#ctx0" brushRef="#br1" timeOffset="137176.846">28337 7858,'26'0,"27"0,0 0,53 0,0 0,0 0,26 26,-53-26,1 0,-1 27,-26-27,-27 0</inkml:trace>
  <inkml:trace contextRef="#ctx0" brushRef="#br1" timeOffset="137566.8683">27993 8175,'53'0,"26"-26,-26 26,-26 0,26 0,-53 53,-27-53,1 79,-1-79,27 27,-53-27,53 26,27-26,-1 0,27 53,0-53,0 53,-27-53,-26 53,0 0,-53-27,27-26,-53 0,52 0</inkml:trace>
  <inkml:trace contextRef="#ctx0" brushRef="#br1" timeOffset="137746.8786">28601 8228,'0'53,"0"0,0 0,0 26,0 1,0-54</inkml:trace>
  <inkml:trace contextRef="#ctx0" brushRef="#br1" timeOffset="137887.8863">28654 8837,'27'-27</inkml:trace>
  <inkml:trace contextRef="#ctx0" brushRef="#br1" timeOffset="138637.9293">29395 7778,'27'0,"52"0,-52 0,52 0,-26 0,0 0,-27 0,27 0,-26 0</inkml:trace>
  <inkml:trace contextRef="#ctx0" brushRef="#br1" timeOffset="138833.9408">29660 7540,'-27'106,"27"-53,0-26,0 25,0 1,0-26,0-1,0 27,53-26</inkml:trace>
  <inkml:trace contextRef="#ctx0" brushRef="#br1" timeOffset="139523.9803">30163 7117,'0'-26,"26"26,0 0,27 0,0 0,0 52,-26-52,-27 106,0-53,0 0,-53-53,26 53,-26-53,53 26,0 27,0 0,53-53,53 53,-27-53,-26 27,-26-27</inkml:trace>
  <inkml:trace contextRef="#ctx0" brushRef="#br1" timeOffset="139739.9926">30163 7329,'0'0,"52"0,-25 0,52 0,1 0,-1 0,0 0,1 0</inkml:trace>
  <inkml:trace contextRef="#ctx0" brushRef="#br1" timeOffset="140019.0086">30824 7064,'0'27,"0"52,0-26,53-27,0 27,-53-26,53 26,-53-27,0 0,0 1,-27 26,1-53,-27 0,26 0,27-27</inkml:trace>
  <inkml:trace contextRef="#ctx0" brushRef="#br1" timeOffset="140191.0184">30903 7091,'53'-80,"-26"54,52 26,-26 0,-27 0,1 26,-27 1,79 52,-79-53</inkml:trace>
  <inkml:trace contextRef="#ctx0" brushRef="#br1" timeOffset="140529.0378">30030 7937,'0'-26,"0"26,53 0,79 0,27 0,26 0,54 0,-28-53,1 53,-53 0,-80 0,-79 0,0 53,-79-53</inkml:trace>
  <inkml:trace contextRef="#ctx0" brushRef="#br1" timeOffset="140867.0571">30692 8043,'-53'-26,"26"26,1 26,26 27,0-27,0 27,53-26,0 26,0-27,0 27,-53-26,0 25,0 1,-53-53,26 27,-26-27,0 0,0 0,27 0</inkml:trace>
  <inkml:trace contextRef="#ctx0" brushRef="#br1" timeOffset="141056.0679">30692 8043,'79'-53,"-26"53,-27 0,1 0,26 0,-27 27,1-27,-27 52,53-52</inkml:trace>
  <inkml:trace contextRef="#ctx0" brushRef="#br1" timeOffset="141240.0784">31168 8069,'0'80,"0"-27,-27 0,27 0,-26 0,26 26,-53 0</inkml:trace>
  <inkml:trace contextRef="#ctx0" brushRef="#br1" timeOffset="141398.0875">31168 8678</inkml:trace>
  <inkml:trace contextRef="#ctx0" brushRef="#br1" timeOffset="142126.1291">31803 7858,'26'0,"54"0,-27 0</inkml:trace>
  <inkml:trace contextRef="#ctx0" brushRef="#br1" timeOffset="142320.1402">32147 7858,'26'0,"-26"26,27-26</inkml:trace>
  <inkml:trace contextRef="#ctx0" brushRef="#br1" timeOffset="142508.1509">32411 7884,'27'0</inkml:trace>
  <inkml:trace contextRef="#ctx0" brushRef="#br1" timeOffset="142680.1608">32703 7884,'26'0,"-26"53</inkml:trace>
  <inkml:trace contextRef="#ctx0" brushRef="#br1" timeOffset="142846.1703">33020 7937,'26'0,"-26"0</inkml:trace>
  <inkml:trace contextRef="#ctx0" brushRef="#br1" timeOffset="145388.3157">3625 8916,'0'-53,"0"27,0 26,-53 0,26 0,1 0,-27 0,27 26,-27 27,53-26,0-1,26-26,1 79,26-52,-27 26,27-27,-27 1,-26 52,53-52,-53-1,0 27,-26-53,-1 26,-26-26,27 0,0 0</inkml:trace>
  <inkml:trace contextRef="#ctx0" brushRef="#br1" timeOffset="145614.3283">3969 8996,'0'26,"53"0,-53 27,0 0,0 0,0 0,26 0,-26-27</inkml:trace>
  <inkml:trace contextRef="#ctx0" brushRef="#br1" timeOffset="145786.3383">4180 8863,'0'-53,"0"133,0-1,0-26</inkml:trace>
  <inkml:trace contextRef="#ctx0" brushRef="#br1" timeOffset="146088.3553">4313 9392,'26'0,"27"0,-26 53,-27-26,26-27,27 0,-27 0,1-27,-27 1,53-1,-53-26,53 1,0 52,-27 0,-26 0,53 52,-53-25,53 26,-53 0</inkml:trace>
  <inkml:trace contextRef="#ctx0" brushRef="#br1" timeOffset="146865.4002">5001 8969,'53'-26,"-27"26,27-53,0 53,0 0,0 26,0 1,-27 26,-26-1,0 1,0 0,0 0,-26 27,-27-28,0 1,26-26,-26 26,53 0,0-53,80 0,-27 0,26 0,0 0,-26 0,0 26</inkml:trace>
  <inkml:trace contextRef="#ctx0" brushRef="#br1" timeOffset="147137.4157">5106 9287,'27'0,"52"0,-52 0,52 0,1 0,-1 0,0 0,1 0,-1 0,-26 0</inkml:trace>
  <inkml:trace contextRef="#ctx0" brushRef="#br1" timeOffset="147315.4259">6006 9313,'53'0,"26"0,1-53,-54 53,-26 27,0-1,0 0</inkml:trace>
  <inkml:trace contextRef="#ctx0" brushRef="#br1" timeOffset="147436.4328">6165 9604,'53'0,"26"0,-26 0,-27 0</inkml:trace>
  <inkml:trace contextRef="#ctx0" brushRef="#br1" timeOffset="148507.4939">7197 9048,'26'0,"1"-52,26 52,-1 0,28 0,26 0,-27 0,-26 0,-27 26,-26 27,0-27,0 1,0 26,-53 0,-52 26,52-26,0 0,53 0,-27-27,27 27,0-53,80 53,-1-53,27 0,-27 0,-26 0,0 0</inkml:trace>
  <inkml:trace contextRef="#ctx0" brushRef="#br1" timeOffset="148704.5054">7250 9366,'0'-27,"26"27,1 0,52 0,0 0,1 0,-1 0,0 0</inkml:trace>
  <inkml:trace contextRef="#ctx0" brushRef="#br1" timeOffset="148996.5221">8334 8943,'0'-53,"-26"79,-27 1,27 52,26 0,-80-26,80 27,-26-27,26 26,0 0,26 1,54 26,52-1,27 1,26-26,-26-80</inkml:trace>
  <inkml:trace contextRef="#ctx0" brushRef="#br1" timeOffset="149770.5663">9102 8969,'26'0,"-26"53,0 0,0 0,0 26,0 27,0-27,0 1,0-1,0-26</inkml:trace>
  <inkml:trace contextRef="#ctx0" brushRef="#br1" timeOffset="149956.577">9551 9445,'133'0,"-54"-53,1 53,-1 0,0 0,27 0,26-53,-52 53</inkml:trace>
  <inkml:trace contextRef="#ctx0" brushRef="#br1" timeOffset="151103.6426">10901 8652,'0'52,"0"1,0 27,0-27,0 0,0 0,0-1,0 1</inkml:trace>
  <inkml:trace contextRef="#ctx0" brushRef="#br1" timeOffset="151357.6571">10610 9339,'53'0,"53"-52,-1 52,28 0,-1-53,53 53,27-53,-80 53,27 0,-80 0,-26 0,-53 0</inkml:trace>
  <inkml:trace contextRef="#ctx0" brushRef="#br1" timeOffset="151710.6773">11377 9313,'-26'0,"26"53,-80 26,80-26,-26 27,26-1,0-26,0 0,0-27,53-26,0 27,0-27,-1 0,1 0,-53 0,0-27,-79-52,26 79,0 0,0 0,0 0,0 0</inkml:trace>
  <inkml:trace contextRef="#ctx0" brushRef="#br1" timeOffset="152751.7369">12224 9075,'0'0,"79"-53,-26 53,-26 0,25 26,1-26,-26 53,-27-26,53 26,-53 26,0-26,-53 26,26 1,-26-27,27-27,26 27,-53-53,53 53,53-27,0-26,53 0,0 0,-27 0,-26 0</inkml:trace>
  <inkml:trace contextRef="#ctx0" brushRef="#br1" timeOffset="152992.7506">12144 9392,'0'0,"27"0,26 0,0 0,0 0,26 0,0 0,1 0,-27 0</inkml:trace>
  <inkml:trace contextRef="#ctx0" brushRef="#br1" timeOffset="153346.7709">12806 8704,'53'0,"-27"27,-26-1,0 54,0-27,0-27,0 1,0-27,0 26,0 27,0-27,53-26,53 0,-27 0,-26 53,0-53</inkml:trace>
  <inkml:trace contextRef="#ctx0" brushRef="#br1" timeOffset="154087.8133">13679 9445,'0'0,"53"-53,-27 53,27 0,27 0,-1 0,27 0,-27 0,1 0,-54 0</inkml:trace>
  <inkml:trace contextRef="#ctx0" brushRef="#br1" timeOffset="154301.8253">13917 9181,'0'0,"0"26,0 54,0-28,0 1,0 0,0 0,0 27,0-54</inkml:trace>
  <inkml:trace contextRef="#ctx0" brushRef="#br1" timeOffset="154988.8644">15028 8784,'0'-53,"0"106,-26 26,26-26,0 0,0 0,0 26,0 1,0-1,0-26</inkml:trace>
  <inkml:trace contextRef="#ctx0" brushRef="#br1" timeOffset="155220.8781">14658 9445,'79'0,"80"-53,26 53,0-53,27 53,26-52,-79 52,79 0,-53 0,-79 0,-79 0,-27 0</inkml:trace>
  <inkml:trace contextRef="#ctx0" brushRef="#br1" timeOffset="156495.9509">14949 9683,'0'-52,"26"25,1 27,-1 0,27 0,-26 27,-27 25,0 1,0-26,0 26,0-27,0 1,0 26,0-27,0 27,0 0,0 0,-53-53</inkml:trace>
  <inkml:trace contextRef="#ctx0" brushRef="#br1" timeOffset="157057.9829">15452 9578,'26'0,"1"0,-27 0,53 0,-53 53,26-53,-26 26,-26 27,-54-53,27 79,27-79,-27 27,53-1,0 27,79-53,54 0,-1 0,27 0,-27 0,0 0,-52 0,-54 0,-26 27,-53-27,27 0,-27 26,53 27,0-27,53-26,0 0,26 0,-26 0,-27 0,-26-79,0 53,0-1,-26 27,-1 0,-52 0,26 0,27 0</inkml:trace>
  <inkml:trace contextRef="#ctx0" brushRef="#br1" timeOffset="157972.0354">16722 8916,'0'-26,"26"26,1 0,52 0,-26 0,26 0,-26 79,-26-26,-27-27,0 27,-27 27,-52-27,-1 26,1-53,53 27,26 0,0-26,26-27,53 53,54-53,-1 0,-26 0,26 0,-52 0,-54 0</inkml:trace>
  <inkml:trace contextRef="#ctx0" brushRef="#br1" timeOffset="158251.0513">16854 9154,'0'-53,"0"106,53-53,0 0,26 0,1 27,-1-27,27 0,-53 0,0 0</inkml:trace>
  <inkml:trace contextRef="#ctx0" brushRef="#br1" timeOffset="158634.0733">17489 8625,'0'53,"0"-27,0 1,0 26,0-27,0 27,79-53,-52 0,26 0,-27 0,-26-26,27-27,-27 26,0 27,0 53,0 0,0 0,0 27,0 25,0-52</inkml:trace>
  <inkml:trace contextRef="#ctx0" brushRef="#br1" timeOffset="159562.1263">17912 9419,'27'0,"-1"0,1 0,-1 0,54 0,-54 0,0 0,27 0,0 0,-53 0</inkml:trace>
  <inkml:trace contextRef="#ctx0" brushRef="#br1" timeOffset="159789.1393">18494 9419,'27'0,"-1"0,27 0,0 0</inkml:trace>
  <inkml:trace contextRef="#ctx0" brushRef="#br1" timeOffset="159990.1509">18918 9419,'26'0,"-26"0,27 0,26 0,-53 0,26 0</inkml:trace>
  <inkml:trace contextRef="#ctx0" brushRef="#br1" timeOffset="160193.1625">19262 9419,'0'-53,"53"53,-53 26,53-26,-1 0</inkml:trace>
  <inkml:trace contextRef="#ctx0" brushRef="#br1" timeOffset="160351.1715">19473 9392,'53'0,"-26"0,-27 27,26-27,27 0,0 0,-27 0,1 0,26-27</inkml:trace>
  <inkml:trace contextRef="#ctx0" brushRef="#br1" timeOffset="160621.187">20003 8969,'52'27,"-52"-1,53 27,-53 26,80 27,-80-27,0 1,26 26,-26 0,0-27,0 27,0-53,-79-27,26 27,26-53,27 26,-52-26</inkml:trace>
  <inkml:trace contextRef="#ctx0" brushRef="#br1" timeOffset="162691.3053">20955 9287,'79'0,"1"-27,-27 27,26 0,-26 0,-27 0,-26 27</inkml:trace>
  <inkml:trace contextRef="#ctx0" brushRef="#br1" timeOffset="162841.3139">21114 9683,'106'0,"52"-26,-78 26,-27 0,0 0</inkml:trace>
  <inkml:trace contextRef="#ctx0" brushRef="#br1" timeOffset="163511.3523">22648 8996,'0'0,"27"0,26 0,-27 0,27 26,-26 27,-27 0,0-27,-27 1,-26 26,0-27,27 27,-27 0,53-27,26 27,54-53,-27 0,26 0,0 0,-26 0,0 0,0 0,27 0</inkml:trace>
  <inkml:trace contextRef="#ctx0" brushRef="#br1" timeOffset="163870.3728">23865 9128,'-26'0,"-53"0,-27 26,26 1,27 26,1-27,52 27,0 0,79-53,53 0,1 0,-28 0,28-27,-80-25,-1 25,-52-26,0 0,0-26,-26 52,-27 27,0-52,-26 52,26 0,0 26,27-26,26 53,0 0,0-53</inkml:trace>
  <inkml:trace contextRef="#ctx0" brushRef="#br1" timeOffset="164298.3973">23865 8625,'53'0,"-53"-26,-26 52,-27 53,27 1,26-1,-80 1,80 25,0 28,0-27,0-1,0-25,27-1,-27 27,0-53,0-27,26-26,-26 0,0-53,0 1</inkml:trace>
  <inkml:trace contextRef="#ctx0" brushRef="#br1" timeOffset="164658.4179">24633 8837,'0'-53,"0"79,-27 1,-26 52,27-26,26 26,-79 1,79-1,0 1,0-1,0-26,79-27,-26 27,0-53,0 27,26-27</inkml:trace>
  <inkml:trace contextRef="#ctx0" brushRef="#br1" timeOffset="165219.4499">24924 8916,'26'0,"1"0,-1 0,27 0,0 0,0 27,0-27,-27 26,-26 1,0 52,0-53,-79 27,0-26,26 26,26-27,27 1,-53-27,53 79,0-53,53-26,0 53,26-53,27 53,0-53,0 0,-53 27,-27-27</inkml:trace>
  <inkml:trace contextRef="#ctx0" brushRef="#br1" timeOffset="165503.4662">24897 9234,'0'0,"53"0,-26 0,-1 0,27 0,26 0,27 0,-26 0,-1 0,0 0,-26 0,-26 0</inkml:trace>
  <inkml:trace contextRef="#ctx0" brushRef="#br1" timeOffset="165731.4793">25718 8969,'52'-26,"-25"26,26 0,-53 0,53 53,-53-1,53 1,-53 27,0-1,-27 27,-52-27,-27 54,27-28,-1-25,1 26,52-106</inkml:trace>
  <inkml:trace contextRef="#ctx0" brushRef="#br1" timeOffset="166554.5263">22543 9154,'0'0,"26"0,27 27,53-27,-27 26,0-26,1 0,-1 0,1 0,-27 0</inkml:trace>
  <inkml:trace contextRef="#ctx0" brushRef="#br1" timeOffset="167928.6049">26353 9313,'0'26,"52"27,1 27,-53-27,-26-27,-1-26,-25 53</inkml:trace>
  <inkml:trace contextRef="#ctx0" brushRef="#br1" timeOffset="168866.6586">27305 8969,'-79'0,"26"0,-27 27,1-27,53 52,-1 1,27-26,0-1,0 27,0-26,0-27,53 53,0-53,53 79,-53-79,-27 26,-26 27,-53-53,0 0,0 27,27-27,-27 0</inkml:trace>
  <inkml:trace contextRef="#ctx0" brushRef="#br1" timeOffset="169105.6723">27543 9181,'0'-27,"0"54,0-1,0 27,0-26,0-1,0 27,0 0,0-27</inkml:trace>
  <inkml:trace contextRef="#ctx0" brushRef="#br1" timeOffset="169286.6826">27675 9181,'0'-53,"27"53,26 53,-53 26,0-26</inkml:trace>
  <inkml:trace contextRef="#ctx0" brushRef="#br1" timeOffset="169564.6985">27914 9578,'0'-53,"26"26,-26 1,0-27,0 26,53 27,-53-53,53 53,0 27,0-27,-27 53,27 0,0-53,-53 26</inkml:trace>
  <inkml:trace contextRef="#ctx0" brushRef="#br1" timeOffset="169997.7233">28575 9022,'0'0,"0"-26,53 26,0 0,0 26,-53 0,53 27,-53-26,0-1,0 54,0-27,0-1,0-25,-53 26,53-27,0 27,0 0,26-53,54 0,25 0,-25 0,-27 0,-27 0</inkml:trace>
  <inkml:trace contextRef="#ctx0" brushRef="#br1" timeOffset="170216.7358">28469 9260,'0'-26,"53"26,0 0,26 0,1 0,26 26,26-26,-53 27,-26-27</inkml:trace>
  <inkml:trace contextRef="#ctx0" brushRef="#br1" timeOffset="170973.7791">29739 8678,'0'0,"27"79,-27-26,0 27,53-1,-53 0,0 1,0-1,-27 1,27-28,-26-25,26-27,26 0,27-27,0 1,26-27,-52 27,26-27,-53 53,0 106,0-80,26 0,-26 27,53-26,-53-1,53-26</inkml:trace>
  <inkml:trace contextRef="#ctx0" brushRef="#br1" timeOffset="171521.8103">30427 9260,'0'0,"-53"0,53 27,0-1,0 27,0-53,27 0,26 0,26 0,-53 0,1 0,-27-27,53 27,-53-52,0 78,0 0,26-26,54 53,-1-53,0 0,1 0,52-26,-26-27,-27 27,-52-54,-27 54,-53 26,26 0,1 0,-27 0,53 26,0 1,0 26,0 26,26-26,27 0,0-27,-26 1,-27 26,53-53,-53 26,-53-26,26 0,1 0,-27 0</inkml:trace>
  <inkml:trace contextRef="#ctx0" brushRef="#br1" timeOffset="172031.8393">32306 9075,'0'-53,"-53"53,0 0,0 26,0 27,-26-26,79-1,-27 27,27-26,27 52,26-79,26 0,27 0,-53 0,-27-26,27-1,-79 27,26 0,0 27,0 25,0-25,52 26,1 26,0-79</inkml:trace>
  <inkml:trace contextRef="#ctx0" brushRef="#br1" timeOffset="173755.9382">3016 10292,'0'-53,"0"53,0-26,-79 26,26 0,0 0,-26 26,52 27,27-27,-53 1,53 26,0-27,0 1,53 26,-26-53,-1 53,27-53,-53 52,27-52,-27 80,0-54,0 1,-80 26,27-53,27 53,-27-53,53 26</inkml:trace>
  <inkml:trace contextRef="#ctx0" brushRef="#br1" timeOffset="174003.9523">3201 10398,'0'26,"0"27,0 0,0-26,0 25,0-25,0-1,0 27,0-26</inkml:trace>
  <inkml:trace contextRef="#ctx0" brushRef="#br1" timeOffset="174191.9632">3175 10371,'26'0,"-26"-26,27 26,-1 0,27 26,-53 27,0 0</inkml:trace>
  <inkml:trace contextRef="#ctx0" brushRef="#br1" timeOffset="174671.9906">3519 10821,'0'27,"26"-27,-26 53,27-53,-27 26,53-26,-27 0,-26-26,53-27,-53 26,0 1,27 26,-27-53,26 53,-26 53,53-27,-53 1,53 26,-53-27,26 27,-26-80,53 1,-53-27,27-53,-27 27,53 26,-53 26,26 27,-26 27,0 26,53 0,-53 0,27-27,-27 27,79-53,-79 53,26-53</inkml:trace>
  <inkml:trace contextRef="#ctx0" brushRef="#br1" timeOffset="175144.0176">4471 10160,'0'26,"0"54,0-1,0 0,0 27,0 26,53 27,-53-53,0 0,0-27,0-26,0-26,0-80,0 0,27-27,-27-52,0 0,53-53,-53 52,53 54,-53 52,53-25,-53 78,26-26,-26 53,0-27,0 1,0 26,-26 26,-1 0,-26 1,0-27,0-53</inkml:trace>
  <inkml:trace contextRef="#ctx0" brushRef="#br1" timeOffset="175924.0622">4842 10874,'0'0,"53"0,0 0,0-53,26 0,-26-53,26 27,1-53,-1-1,-79 54,53 0,-53-1,0 54,0 26,-106 0,53 26,-26 80,26-26,53-1,-53 53,53-26,0-27,0-26,53 0,0-53,26 27,27-27,53-27,-27 1,-53-27,-26 0,-53 26,0-25,0 25,-26 27,-53 0,26 0,0 27,0 25,0-25,53-1,0 27,0-26,26-1,27 27,27-53,25 53,28-53,52 53,0-53</inkml:trace>
  <inkml:trace contextRef="#ctx0" brushRef="#br1" timeOffset="176726.1081">6959 10345,'0'-27,"0"-25,0 52,26-27,53 27,-26 0,0 0,0 0,-26 0,-27 27,53 25,-53-25,0 26,-27 0,27 26,-53 27,53-53,-53-27,53 27,0-26,53-27,0 53,26-53,27 0,0 0,0 0,26-27,-79 27,-53-53</inkml:trace>
  <inkml:trace contextRef="#ctx0" brushRef="#br1" timeOffset="177378.1454">7038 10636,'53'0,"26"0,1 26,52-26,53 0,-26 0,-27 0,27-26,-27-27,-52-26,-1 26,-79 0,26 26,-26-26,-53 53,27 0,0 0,-27 0,26 53,27 0,-53 0,53 27,0-28,80 28,-27-54,26-26,0 53,1-53,-1 0,-52 0,-1 0,-26-79,53 79,-53-27,0 27,26 0,-26 80,53-27,-53-27,53-26,-53 53,-26-53,26 0,-27-26,27-54,27 80,26-53,26 53,27-53,0 53</inkml:trace>
  <inkml:trace contextRef="#ctx0" brushRef="#br1" timeOffset="177636.1602">9657 10689,'0'26,"0"1,-106 26,54 0,25-27,-26 27,53 0,27-53,26 0,26 0,0 0,-26-53,0 27,-53-1,0-26,0 27,-53-27,27 26,-27 27,26 0,1 0,-27 0,53 53,-53-53</inkml:trace>
  <inkml:trace contextRef="#ctx0" brushRef="#br1" timeOffset="178476.2082">11298 10662,'0'-26,"-27"-1,27-25,-79 25,26 27,27-53,-1 53,-26 0,27 0,-27 27,53-1,-27 27,27-27,0 1,27-27,52 53,-26-53,0 0,0 0,0 0,0 0,-27-27,-26 27,0 53,53-53,0 53,0-53</inkml:trace>
  <inkml:trace contextRef="#ctx0" brushRef="#br1" timeOffset="178697.2209">11695 10292,'0'-53,"0"53,0 53,0 26,0 27,0 26,53-52,-53-1,26 27,-26-53,53 0,-53-27</inkml:trace>
  <inkml:trace contextRef="#ctx0" brushRef="#br1" timeOffset="178878.2312">11562 10715,'0'-53,"27"53,26 0,0 0,0 0,26 53,-26-53</inkml:trace>
  <inkml:trace contextRef="#ctx0" brushRef="#br1" timeOffset="179799.2839">12912 10345,'-53'0,"53"-53,26 27,54 26,-54 0,1 0,25 26,-25 27,-27-27,53 27,-53 0,0 27,-53-1,26-26,-25 26,52-52,-27 26,27-27,0 1,0-27,53 52,53-52,0 0,-1 0,-25 0,-54 0</inkml:trace>
  <inkml:trace contextRef="#ctx0" brushRef="#br1" timeOffset="180078.2998">12859 10662,'53'0,"-27"0,27 0,26 0,27 0,53 0,-53 27,26-27,0 0,-26 0</inkml:trace>
  <inkml:trace contextRef="#ctx0" brushRef="#br1" timeOffset="180296.3123">13705 10742,'53'0,"-26"0,26-27,26 27,-52 0,25 0,-52 27,0-1,0 27,-26-26</inkml:trace>
  <inkml:trace contextRef="#ctx0" brushRef="#br1" timeOffset="180456.3211">13838 10980,'26'0,"-26"0,27 0,-1 0,80 0,-53 0,0 0</inkml:trace>
  <inkml:trace contextRef="#ctx0" brushRef="#br1" timeOffset="180724.3368">14658 10795,'-53'0,"27"0,-1 0,27 26,-53-26,53 80,0-54,27 0,-1-26,53 80,-26-80,-26 0,-1 0,27-53,-53 26,0-25,0-1,-26 0,-54 0,27 53,53 0</inkml:trace>
  <inkml:trace contextRef="#ctx0" brushRef="#br1" timeOffset="180880.3457">15346 11059,'-53'0,"26"53,27 0,-79-26,79 25,-53-52</inkml:trace>
  <inkml:trace contextRef="#ctx0" brushRef="#br1" timeOffset="182644.4466">16695 10398,'0'-53,"0"26,-26 27,-54 0,54 0,-27 0,-26 27,26 52,53-52,-27 26,27 0,0-1,0 28,0-27,0 0,27 53,-27-27,0 0,0-26,0-26,0 26,-53-53</inkml:trace>
  <inkml:trace contextRef="#ctx0" brushRef="#br1" timeOffset="182838.4577">16166 10848,'0'-27,"0"27,53-53,26 53,27 0,79-53,-26 53,-53-26</inkml:trace>
  <inkml:trace contextRef="#ctx0" brushRef="#br1" timeOffset="183094.4724">17410 10318,'-27'0,"-52"53,79-26,-53 52,53-26,-53 0,53 0,0 26,0-52,53-1,-27 27,27-53,0 0</inkml:trace>
  <inkml:trace contextRef="#ctx0" brushRef="#br1" timeOffset="183453.4929">17595 10213,'53'0,"0"0,-53 0,53 0,-53 79,0-53,0 27,0 0,-27-26,1 26,-27-27,53 27,-27-53,27 26,0 1,80-27,-1 0,27 0,-27 0,-26 0,-26 0</inkml:trace>
  <inkml:trace contextRef="#ctx0" brushRef="#br1" timeOffset="183678.5058">17542 10530,'26'0,"27"0,27 0,-1 0,27 0,-27 0</inkml:trace>
  <inkml:trace contextRef="#ctx0" brushRef="#br1" timeOffset="183896.5182">18150 10213,'0'26,"27"-26,-27 27,106 25,-106-25,53 26,-53 0,0 26,0-26,0 0,-27 0,-52 26,26-26,0 0,27-53</inkml:trace>
  <inkml:trace contextRef="#ctx0" brushRef="#br1" timeOffset="184750.5671">19129 10001,'-26'0,"-53"132,79-26,-80 26,80-26,0 0,0 0,0-27,0 1,0-54,27-26,-1 0,53-53,-79-26,53 26,-53 0,27 0,-27 27,0 26,0 52,0-25,53-1,-53 27,53-26,0 26,0-53,-1 26</inkml:trace>
  <inkml:trace contextRef="#ctx0" brushRef="#br1" timeOffset="185276.5972">19791 10609,'-53'0,"53"-26,-27 26,1 0,26 26,0 1,0-27,53 53,0-53,-53-27,-27 27,80 0,0 0,27 0,25 0,1 0,27-53,-81 53,-25-52,-27 25,0 27,-27-53,-52 53,26 0,27 0,-27 53,53-26,0 25,26 1,27 27,27-27,-28 0,-25-27,-27 27,79-53,-79 26,-53 1,0-27,1 0,-1 0,0 0</inkml:trace>
  <inkml:trace contextRef="#ctx0" brushRef="#br1" timeOffset="186094.644">21431 10451,'-26'-80,"-27"54,-26 26,52 0,1 26,26 1,-53-27,53 79,0 1,26-80,1 26,-1-26,27 0,-27 0,1 0,-27 0,53 0,-53-53,0 0,0 80,26 26,27-27,-26 53,26-52,26-27</inkml:trace>
  <inkml:trace contextRef="#ctx0" brushRef="#br1" timeOffset="186828.6859">22437 10186,'26'0,"-26"-26,-53 26,0 0,-26 0,0 53,52-27,27 27,0 26,27-26,52-53,-26 53,-27-53,-26 53,53-53,-53 27,0-1,-26-26,-1 0,-26 53,27-53,-1 0,27 0</inkml:trace>
  <inkml:trace contextRef="#ctx0" brushRef="#br1" timeOffset="187059.6992">22834 10345,'0'-27,"-53"27,26 0,27 0,-26 0,26 80,0-54,0 1,0-1,0 27,0-53,0 53,26-53,-26 26,53-26</inkml:trace>
  <inkml:trace contextRef="#ctx0" brushRef="#br1" timeOffset="187240.7095">22860 10266,'26'0,"-26"-53,53 53,-53 79,0 27,-26 0</inkml:trace>
  <inkml:trace contextRef="#ctx0" brushRef="#br1" timeOffset="187787.7408">22992 10874,'53'-26,"-53"-27,27 53,-27-53,53 53,-53-27,26 27,1 0,25 0,-25 0,-1 0,-26 0,27 0,-27 27,53-27,-53 53,0 0,0-27,0-26,26-79,27-1,0 1,-27-27,-26 53,80 27,-80 26,26 53,-26 0,0-1,0-25,0-1,53 27,-26-53,-1 0,27-26,-53-1,0 54,0 26</inkml:trace>
  <inkml:trace contextRef="#ctx0" brushRef="#br1" timeOffset="188606.7877">23760 10054,'53'0,"-53"53,52 0,-52 26,0 27,0 26,0 0,0 27,0-26,0 25,0-25,0-1,0-53,0-26,0-26,0-80,53-27,-53-26,0-26,53-27,-53 27,80-27,-80 80,0 26,26 0,-26 27,0 26,53 53,-53 0,0-27,0 0,0 27,0-26,-26 26,-1 0</inkml:trace>
  <inkml:trace contextRef="#ctx0" brushRef="#br1" timeOffset="189190.8209">24104 10821,'52'0,"1"0,-26 0,-1 0,54 0,-27 0,0-53,-1 53,1-26,-26-27,26 26,-53-26,26-26,-26 26,0 0,0 27,0-27,-79 26,52 27,1 0,26 27,0 26,-53 0,53 26,0 0,0 1,0-27,0 0,53 0,-27-53,27 53,27-53,-1 0,0 0,27-27,-53 1,0-27,0 0,-53 0,0 0,0 26,-26 27,-27 0,26 0,27 0,0 53,0-26,0-1,0 27,0-26,53 26,-26-27,52 27,0-27,54 27,-28-53</inkml:trace>
  <inkml:trace contextRef="#ctx0" brushRef="#br1" timeOffset="190000.8674">25691 9948,'0'-53,"0"27,0 52,0 27,0 26,0 80,-26 26,26-52,0 25,0-52,-53 53,53-53,0-27,0-26,0 0,0 0,26-53,27-27,-53-52</inkml:trace>
  <inkml:trace contextRef="#ctx0" brushRef="#br1" timeOffset="190294.8838">25691 10345,'79'-27,"1"27,-27 0,-27 0,1 0,-27 27,53-1,-53 27,0-26,0-1,-27 27,-52-26,26-27,0 79,0-79,0 0,53 26,-26-26,26 27,79-27</inkml:trace>
  <inkml:trace contextRef="#ctx0" brushRef="#br1" timeOffset="190573.9002">26273 10742,'-53'0,"0"26,0-26,53 53,27-53,26 27,0-27,0 0,-27 0,-26-53,0 0,0 26,0 1,0 26,0-80,-53 80,0 0,53 27,0-1,0 1</inkml:trace>
  <inkml:trace contextRef="#ctx0" brushRef="#br1" timeOffset="191155.9333">26379 10953,'0'-26,"0"0,53 26,26-53,1 53,-1-80,27 80,26-79,0 26,-52 26,26-52,-53 26,-1-53,-52 27,27 26,-27 27,0-27,0 53,0-27,-53 27,-26 0,26 0,26 27,-26 79,0 52,53 1,-79 0,79 0,0-54,0 1,0 0,27-53,-1-53,53 26,1-26,52 0,-26-79,26-53,0-27,-52 0,-27 0,-53 54,0 25,0 54,-53 26,26 0,-52 53,26 26,0 0,27 27,26-53,0 0,0 0,0-26,0 25,0-52,53 53,26-53,53 53,53-53,27 0,-80 0</inkml:trace>
  <inkml:trace contextRef="#ctx0" brushRef="#br1" timeOffset="192155.9907">28840 10583,'0'-53,"0"-26,-53 79,53-27,-53 27,0 0,26 0,1 0,-27 27,53-1,-26 1,26 26,0-27,26 0,27-26,0 53,-27-53,1 0,26 0,0-26,-53-1,26 27,-26 0,53 0,0 80,-27-80,27 26,27-26,-27 0</inkml:trace>
  <inkml:trace contextRef="#ctx0" brushRef="#br1" timeOffset="192386.0038">29395 10186,'0'-53,"0"27,0-1,0-26,0 53,0 53,0 0,0 53,0-27,0 1,0-1,0 1,0-1,0-26,0 0,0 0,0 0,0-53</inkml:trace>
  <inkml:trace contextRef="#ctx0" brushRef="#br1" timeOffset="192566.0141">29184 10477,'79'0,"-26"0,26 0,-26 0,0 0,26 0,-26 0</inkml:trace>
  <inkml:trace contextRef="#ctx0" brushRef="#br1" timeOffset="193300.0559">30163 10133,'52'-26,"-25"26,26 0,-27 0,27 0,-26 26,-27 27,26-26,-26 26,0 26,0-26,-53 0,27 0,-27-27,53 1,-27 25,27 1,0 0,80-53,-1 27,27-27,0 0,26 0,-79 0</inkml:trace>
  <inkml:trace contextRef="#ctx0" brushRef="#br1" timeOffset="193570.0715">30163 10424,'-27'0,"80"0,0 0,26 0,1 0,-1 0,27 0,0 0,-27 0,0 0,1 0,-1 0</inkml:trace>
  <inkml:trace contextRef="#ctx0" brushRef="#br1" timeOffset="193772.0831">31141 10424,'53'0,"0"-26,-26 26,-1 0,27 0,27 0,-54 0,27 0,-53 79</inkml:trace>
  <inkml:trace contextRef="#ctx0" brushRef="#br1" timeOffset="193929.0921">31168 10689,'79'0,"1"0,-1 0,-26 0,0 0,0 0,0 0</inkml:trace>
  <inkml:trace contextRef="#ctx0" brushRef="#br1" timeOffset="194245.1101">32332 10398,'0'0,"-79"26,26 27,26-26,27-1,-53 27,53-27,0 27,27-53,26 53,0-53,0 0,-27 0,27-26,-53-1,26-26,-26 1,0-28,0 54,0-1,-26 27,26-53,-53 53,27 0,26 53,0-26</inkml:trace>
  <inkml:trace contextRef="#ctx0" brushRef="#br1" timeOffset="194478.1233">32967 10689,'0'26,"0"27,-79 27,26-54,0-26</inkml:trace>
  <inkml:trace contextRef="#ctx0" brushRef="#br1" timeOffset="199922.4349">5239 12038,'53'0,"0"0,0 0,-53 0,26 0,-26-26,0-54,0 27,-26 27,-27-27,0 53,0 0,53 27,0 25,0 28,-27-1,27 1,0-1,0 0,-53 27,53-26,0-28,0-25,0 26,0-27,0 1,0-1,0 27,53-53,-26 27</inkml:trace>
  <inkml:trace contextRef="#ctx0" brushRef="#br1" timeOffset="200178.4493">5027 12462,'0'-27,"27"27,-1 0,27 0,26 0,1 0,26 0,26-53,-53 53,-26 0</inkml:trace>
  <inkml:trace contextRef="#ctx0" brushRef="#br1" timeOffset="200476.4663">6059 11959,'0'0,"-53"106,53-27,-53 0,53 1,-53-27,53 26,0-26,0 0,27-27,-1 27,1-53,52 27,-26-27,0 0,0 0</inkml:trace>
  <inkml:trace contextRef="#ctx0" brushRef="#br1" timeOffset="201106.5026">6376 12091,'0'-26,"0"-27,0 53,53 0,0-27,0 27,0 0,27 0,-54 0,0 0,-26 27,0 26,0-27,0 1,0 52,-52-26,-1-27,0 54,26-54,27 27,0-26,0-1,0 0,53-26,27 80,52-80,0 0,-53 0,1 53,-54-53,-105 0</inkml:trace>
  <inkml:trace contextRef="#ctx0" brushRef="#br1" timeOffset="201361.5172">6324 12409,'0'-53,"26"53,27-27,0 27,53 0,-27 0,0 0,1 0,-1 0,-26 0,-26 0,-27 0,52 0</inkml:trace>
  <inkml:trace contextRef="#ctx0" brushRef="#br1" timeOffset="202202.5653">7382 11959,'53'0,"0"53,-27-27,27 27,-26-26,25 26,-52 26,27 27,-27-53,0 0,0-1,-53 28,-26-27,26 0,0-27,0-26,26 53,27-106</inkml:trace>
  <inkml:trace contextRef="#ctx0" brushRef="#br1" timeOffset="202748.5963">8096 12435,'27'0,"26"0,26 0,-53 0,1 0,26 0,0 0,-53 0</inkml:trace>
  <inkml:trace contextRef="#ctx0" brushRef="#br1" timeOffset="202936.6073">8308 12594,'26'0,"27"0,-53 26,27-26,-1 0</inkml:trace>
  <inkml:trace contextRef="#ctx0" brushRef="#br1" timeOffset="206086.7874">10848 11456,'0'-53,"0"53,0-26,-27 26,-25 0,25 0,1 0,-54 0,80 26,-53 27,53-26,-26 26,26-1,26-25,27-27,0 0,-53 0,53 0,-53-27,0 1,27 26,-1 0,-26 0,53 0,-53 53,0 0,0 26,0-26,0-26,0-1</inkml:trace>
  <inkml:trace contextRef="#ctx0" brushRef="#br1" timeOffset="206401.8053">11060 11694,'0'-53,"53"53,-1 0,1 27,27-27,-27 0</inkml:trace>
  <inkml:trace contextRef="#ctx0" brushRef="#br1" timeOffset="206587.8161">11509 11483,'0'-27,"0"27,0 53,0-26,0-1,0 0,0 54,0-27,0 0,-26 0</inkml:trace>
  <inkml:trace contextRef="#ctx0" brushRef="#br1" timeOffset="207001.8394">10742 12223,'0'-26,"27"26,25 0,-25 0,26 0,53 0,0 0,52-53,1 53,-53 0,-27 0,1 0,-27 0,-1 0,-52 0</inkml:trace>
  <inkml:trace contextRef="#ctx0" brushRef="#br1" timeOffset="207375.8609">11113 12409,'26'0,"27"0,-27 53,27-53,-53 52,53-52,-53 53,0 27,0-54,-53 27,27-53,-1 53,27-26,0 25,53-52,27 0,-1 0,0 0,-26 0,-53 27,27-27</inkml:trace>
  <inkml:trace contextRef="#ctx0" brushRef="#br1" timeOffset="207599.8739">10980 12726,'0'-53,"27"53,-1 0,1 0,-1 0,53 0,1 0,-1 0,1 0,-1 0</inkml:trace>
  <inkml:trace contextRef="#ctx0" brushRef="#br1" timeOffset="208583.9303">12383 12223,'26'0,"-26"-52,53 52,-27 0,27 0,0 0,27 0,-28 0,1 0,0 0,0 0</inkml:trace>
  <inkml:trace contextRef="#ctx0" brushRef="#br1" timeOffset="208807.9431">12594 12012,'0'-27,"27"54,-27-1,0 27,0 0,0 0,26 26,-26-26,0 27,0-27,0-27</inkml:trace>
  <inkml:trace contextRef="#ctx0" brushRef="#br1" timeOffset="213582.2162">13758 11985,'0'-26,"-26"-54,26 54,-53 26,0-53,27 53,-54-53,27 53,0 0,0 27,1-1,-1 27,26-27,27 27,-53-26,53-1,0-26,53 0,0 0,0 0,0 0,0 0,-27 0,1 0,-27-26,0 52,53-26,-53 53,0-26,26 26,-26 0,0 26,0-26</inkml:trace>
  <inkml:trace contextRef="#ctx0" brushRef="#br1" timeOffset="213781.2275">13917 12462,'0'0,"0"52,-26-52,26 80,0-54,0 1</inkml:trace>
  <inkml:trace contextRef="#ctx0" brushRef="#br1" timeOffset="214215.2524">14340 12065,'0'-53,"27"26,52 27,1 0,-27 0,-1 0,1 27,-53 26,27-27,-27 1,0 52,-27 0,-26-26,1 0,-1-26,26-27,27 53,0-1,0-52,80 27,-1-27,27 0,0 0,-1 0,-52 0</inkml:trace>
  <inkml:trace contextRef="#ctx0" brushRef="#br1" timeOffset="214470.267">14446 12329,'0'-53,"0"53,27 0,26 0,26 0,-26 27,0-27,0 26,26-26,-52 53,-1-53</inkml:trace>
  <inkml:trace contextRef="#ctx0" brushRef="#br1" timeOffset="215146.3056">15399 12382,'0'-53,"53"53,-27 0,27 0,0 0,0 0,26 0,-26 0,-26 0,-1 0,-26 0</inkml:trace>
  <inkml:trace contextRef="#ctx0" brushRef="#br1" timeOffset="215385.3193">15637 12223,'0'-26,"-27"26,27 26,0 1,0 26,0-27,0 1,0 26,0 26,0-26,-52 0,52-27</inkml:trace>
  <inkml:trace contextRef="#ctx0" brushRef="#br1" timeOffset="216367.3755">16642 12012,'0'-27,"0"-26,0 0,-53 53,27 0,-27 0,0 0,-26 27,26-1,26 27,27-26,-53 26,53-27,0 1,0-27,53 79,0-79,0 0,0 0,0-26,-27 26,-26-53,53 26,-53-26,0 80,0 26,0-27,0 27,0 0,0 26,0-26</inkml:trace>
  <inkml:trace contextRef="#ctx0" brushRef="#br1" timeOffset="216743.397">16801 12144,'27'0,"-1"0,0 0,54 0,-80 27,26-27,-26 52,0 1,0 0,-26-53,26 27,0-1,53-26,-27 53,1-53,-27 27,53-27,-53 52,-27-52,1 27,-1-27,-26 0,27 26</inkml:trace>
  <inkml:trace contextRef="#ctx0" brushRef="#br1" timeOffset="217139.4196">17806 11906,'0'-27,"27"27,26 0,-27 0,1 0,-27 0,79 0,-79 53,0 27,0-54,-26 27,26 0,-80-26,80-1,-53 27,53-27,0 27,27-53,-1 53,27-53,53 27,-27-27,-26 0,-26 0</inkml:trace>
  <inkml:trace contextRef="#ctx0" brushRef="#br1" timeOffset="217373.433">17621 12250,'27'0,"-1"0,54 0,-28 0,28 0,-1 0,-26 0,-26 0</inkml:trace>
  <inkml:trace contextRef="#ctx0" brushRef="#br1" timeOffset="217755.4549">18415 11588,'53'0,"-27"0,-26 53,0 0,0-26,0-27,-53 26,27-26,0 0,26 53,52-53,28 0,-1 27,-26-27,0 52,0-52,-53 27,0 26,-132 0,52 0,-26-53</inkml:trace>
  <inkml:trace contextRef="#ctx0" brushRef="#br1" timeOffset="218799.5146">18971 12303,'0'-27,"26"27,1 0,25 0,1 0,27 0,26 0,-1 27,-25-27,-27 0,-53 0</inkml:trace>
  <inkml:trace contextRef="#ctx0" brushRef="#br1" timeOffset="219007.5265">19262 12171,'0'52,"0"1,0-26,26 26,-26 0,0 0,0-1,0 1,27 0</inkml:trace>
  <inkml:trace contextRef="#ctx0" brushRef="#br1" timeOffset="220125.5904">20479 11879,'0'-26,"0"-27,0 0,0 53,-27 0,-52 0,26 0,0 0,0 53,-26 0,52 0,27-27,-53 27,53-26,53-1,-26-26,26 0,-27 0,27 0,-53 0,53 0,-53-26,26 26,-26-53,53 0,-53 53,27 106,-27-80,0 1,0 26,0 26,0-26,0 26,0-52</inkml:trace>
  <inkml:trace contextRef="#ctx0" brushRef="#br1" timeOffset="220486.6111">20029 12488,'-26'26,"26"27,-27-53,27 53,27 0,-1 0,27-26,26 26,-52-53,-27 52,0-25,0 26,-27-53,-26 0,-52 0,25 0,27 0</inkml:trace>
  <inkml:trace contextRef="#ctx0" brushRef="#br1" timeOffset="220680.6222">19976 12594,'27'0,"-27"-53,26 53,53 0,1 0,-27 0,26 0,0 0,1 26,-27-26</inkml:trace>
  <inkml:trace contextRef="#ctx0" brushRef="#br1" timeOffset="222062.7012">20902 12118,'0'-53,"27"53,52 0,-79 26,53-26,-53 53,53-53,-53 53,0-27,0 27,0-26,0-1,-53 27,26-26,-26-27,53 53,-26-53,26 79,0-53,26-26,54 53,-1-53,1 53,25-53,-25 0,-1 0,-79 27,-26-27</inkml:trace>
  <inkml:trace contextRef="#ctx0" brushRef="#br1" timeOffset="222285.714">20902 12462,'0'-53,"53"53,0 0,0 0,26 0,27 0,26 0,-52 0,-27 0,-27 0</inkml:trace>
  <inkml:trace contextRef="#ctx0" brushRef="#br1" timeOffset="222675.7363">21643 11588,'-53'0,"53"53,0-26,0-1,0 27,26-26,-26-1,27 27,-27-27,53 27,-53-26,53-27,-53 53,-53-53,0 0,26 0,1 0,26 0,0-53</inkml:trace>
  <inkml:trace contextRef="#ctx0" brushRef="#br1" timeOffset="222854.7465">21643 11747,'0'-53,"53"53,-53-53,53 53,-27 0,27-26,-26 26,26 0,-27 0,0 26,54-26,-27 106,-27-106</inkml:trace>
  <inkml:trace contextRef="#ctx0" brushRef="#br1" timeOffset="223559.7868">22304 12541,'27'0,"26"0,53 0,52 0,-25 0,25 0,-52 0,-53 0,-53-27,-53 27,0-52,0 52,-26-53</inkml:trace>
  <inkml:trace contextRef="#ctx0" brushRef="#br1" timeOffset="223739.7971">22781 12356,'-53'0,"53"-53,-27 53,27 26,0 1,0-1,0 27,0-26,0-1,0 53,0 1,0-54,0 1,0 26,0-27</inkml:trace>
  <inkml:trace contextRef="#ctx0" brushRef="#br1" timeOffset="223965.8101">23230 12541,'27'0,"26"0,-27 0,-26 26,27 1</inkml:trace>
  <inkml:trace contextRef="#ctx0" brushRef="#br1" timeOffset="224145.8203">23574 12594,'53'0,"-26"0,-1 0</inkml:trace>
  <inkml:trace contextRef="#ctx0" brushRef="#br1" timeOffset="224325.8307">24104 12594,'52'0,"-25"0,-27 26</inkml:trace>
  <inkml:trace contextRef="#ctx0" brushRef="#br1" timeOffset="224513.8413">24606 12620,'27'0,"26"0,-53 27</inkml:trace>
  <inkml:trace contextRef="#ctx0" brushRef="#br1" timeOffset="224699.8521">25135 12647,'27'0,"-1"0</inkml:trace>
  <inkml:trace contextRef="#ctx0" brushRef="#br1" timeOffset="224879.8624">25559 12647,'53'0</inkml:trace>
  <inkml:trace contextRef="#ctx0" brushRef="#br1" timeOffset="225094.8747">26009 12700,'26'0,"-26"26,53-26,-53 27,26-27,27 0</inkml:trace>
  <inkml:trace contextRef="#ctx0" brushRef="#br1" timeOffset="225253.8837">26353 12753,'26'0,"-26"53</inkml:trace>
  <inkml:trace contextRef="#ctx0" brushRef="#br1" timeOffset="228592.0747">13917 12435,'0'-26,"0"26,0 53,0-1,0-25,0-1,0 27,0-26,0 26,0 0,0-106,0 26,0-26,0 0,0-26,0 26,53 27,-53-27,0 79,-26 27,26-26,0 52,-53 53,53-79</inkml:trace>
  <inkml:trace contextRef="#ctx0" brushRef="#br1" timeOffset="232392.292">4736 12964,'0'-26,"0"26,0 53,0 0,-26 0,26 26,0 0,0 1,0-1,0 0,0-26,0-26</inkml:trace>
  <inkml:trace contextRef="#ctx0" brushRef="#br1" timeOffset="233907.3787">2275 14049,'27'0,"26"0,-27 0,1 0,26 0,-53 27,79-27,-53 0,1 0,26 0,0 0,0 0,0 0,0 0,26 0,27 0,0 0,-27 0,0 0,1 0,26 0,-1 0,1 0,53-27,0 27,-27 0,27-53,-53 53,26 0,0 0,27 0,-27 0,0 0,1 0,-27 0,26 0,-26 0,0 0,-1 0,1 0,-26 0,25 0,-25 0,-1 0,1 0,-1 0,0 0,-26 0,27 53,-27-53,-1 0,1 0,27 0,-1 0,0 0,27 53,-26-53,-1 0,27 0,-27 0,1 0,25 0,1 0,53 0,-53 0,0 0,52 0,28 0,-1 0,-26 0,26 0,0 0,-26 0,-27 0,53 0,-26 0,-53 0,0 0,-27 0,0 0,1 26,-27-26,-27 0,1 0,26 0,-27 53,27-53,0 0,-27 0,-26 27,0-27</inkml:trace>
  <inkml:trace contextRef="#ctx0" brushRef="#br1" timeOffset="235625.477">2090 14658,'0'-53,"53"53,-53-27,80 27,-28 0,-25 0,-1 0,-26 0,27 0,-27 80,0-54,0 1,0 25,0 28,0-27,-53 0,53 0,0 26,0-53,0 27,53-53,26 0,1 53,-1-53,-26 0,-27 0</inkml:trace>
  <inkml:trace contextRef="#ctx0" brushRef="#br1" timeOffset="235888.492">2037 14975,'0'-26,"27"26,52 0,-26 0,0 0,0 0,26 0,1 0,25 53,-52-53</inkml:trace>
  <inkml:trace contextRef="#ctx0" brushRef="#br1" timeOffset="236089.5035">2805 15134,'53'-27,"-27"27,0 0,27 0,0 0,-26 0,-1 0,27 0</inkml:trace>
  <inkml:trace contextRef="#ctx0" brushRef="#br1" timeOffset="237469.5824">3784 14472,'0'-26,"0"26,0-27,52 27,-25 0,26 0,-27 0,1 0,-27 27,79-27,-79 53,0-27,0 27,0-26,0-1,-53 27,53-26,-53 25,53 1,0 0,80-53,-27 53,26-53,0 0,-26 0,0 0</inkml:trace>
  <inkml:trace contextRef="#ctx0" brushRef="#br1" timeOffset="237695.5954">3731 14737,'26'-53,"1"53,25 0,28 0,-27 0,0 0,0 0,0 0,-1 0</inkml:trace>
  <inkml:trace contextRef="#ctx0" brushRef="#br1" timeOffset="238040.6151">4471 14314,'53'0,"-26"0,-27 26,0 27,0-27,0 1,0-27,0 0,0 53,53-53,-53 26,0 1,0-1,-53-26,-27 106,1-106</inkml:trace>
  <inkml:trace contextRef="#ctx0" brushRef="#br1" timeOffset="238617.6481">3572 15054,'26'-52,"1"52,26 0,0 0,0 0,26 0,27 0,0 26,26-26,-26 0,0 0,-1 0,1 53,-53-53,-26 0</inkml:trace>
  <inkml:trace contextRef="#ctx0" brushRef="#br1" timeOffset="238901.6644">4180 15240,'0'26,"-26"54,26-28,-53 28,53-27,0-27,0 1,53 26,-27-53,1 26,26-26,-27 0,-26 0,0-53,-53 53,0-53,27 53,0 0</inkml:trace>
  <inkml:trace contextRef="#ctx0" brushRef="#br1" timeOffset="240243.7411">5212 15028,'0'0,"27"0,26-53,-27 53,1 0,26 0,26 0,-53 0,27 0,-26 0,26 0</inkml:trace>
  <inkml:trace contextRef="#ctx0" brushRef="#br1" timeOffset="240512.7565">5371 14816,'0'-53,"0"80,0-1,0 1,0 26,0 26,-53 0,53 1,0-1,0 1</inkml:trace>
  <inkml:trace contextRef="#ctx0" brushRef="#br1" timeOffset="241382.8063">6165 14287,'53'-53,"26"53,-52 0,-1 0,27 0,-27 27,-26 26,53-27,-53 27,0 0,-53 0,27-27,-1 27,-25-26,25 52,27-26,53 0,0-53,26 53,1-53,-1 53,-52-53</inkml:trace>
  <inkml:trace contextRef="#ctx0" brushRef="#br1" timeOffset="241623.8201">6112 14578,'26'0,"27"0,-26 0,26 0,0 0,26 0,0 0,27 27,-26-27</inkml:trace>
  <inkml:trace contextRef="#ctx0" brushRef="#br1" timeOffset="241954.839">6773 14419,'0'0,"0"80,0-54,0 1,0-1,27 27,26-26,-27 26,27-53,-53 52,27-52,-27 27,-27-27,-52 0,26 0,0 0,0 0</inkml:trace>
  <inkml:trace contextRef="#ctx0" brushRef="#br1" timeOffset="242129.849">6773 14525,'0'-53,"80"53,-54-26,27 26,0 0,0 0,26 26,-79 1,27-27</inkml:trace>
  <inkml:trace contextRef="#ctx0" brushRef="#br1" timeOffset="242705.8819">5980 15213,'79'0,"27"0,53-53,26 53,0 0,27 0,-1 0,-25 0,-81 0,-25 0,-80 0,-80 53,-25-53,-28 53</inkml:trace>
  <inkml:trace contextRef="#ctx0" brushRef="#br1" timeOffset="242951.896">6085 15319,'53'0,"-53"0,0 27,0 25,0 28,0-27,-26 0,26 0,-27-1,27-25,0-1,0 27</inkml:trace>
  <inkml:trace contextRef="#ctx0" brushRef="#br1" timeOffset="243507.9278">6403 15346,'26'-27,"27"27,-53 0,0 53,0-27,0 27,-26-26,-1 26,-52 0,79-27,-26-26,26 53,0-53,79 26,0-26,1 0,-1 0,27 0,-27 0,-52 0,-54 0,1 0,26 53,-53-53,53 53,0 0,0-53,26 27,54-27,-27 0,0 0,-27 0,-26-27,53 27,-53-79,0 52,-53-26,-26 27,52 26,-26 0,27 0</inkml:trace>
  <inkml:trace contextRef="#ctx0" brushRef="#br1" timeOffset="246161.0796">7858 15081,'53'0,"-26"0,52 0,-26 0,26 0,-26 0,0 0,-27 0,27 0,-79 26</inkml:trace>
  <inkml:trace contextRef="#ctx0" brushRef="#br1" timeOffset="246942.1242">8864 14525,'0'-26,"0"-1,0 27,0 27,0-1,0 27,0 0,0 0,0 0,0 0</inkml:trace>
  <inkml:trace contextRef="#ctx0" brushRef="#br1" timeOffset="247220.1401">8520 14949,'0'-27,"53"27,-27 0,53 0,1 0,26 0,26 0,27 0,-54 0,1 0,-26 0,-1 0,-53 53,-26-26</inkml:trace>
  <inkml:trace contextRef="#ctx0" brushRef="#br1" timeOffset="247910.1796">8493 15398,'0'27,"0"-1,0 27,27-26,-27-1,53 27,-53-26,52 25,-52 1,0-26,-52-27,-1 0,26 0,1 0,-27 0,53 0</inkml:trace>
  <inkml:trace contextRef="#ctx0" brushRef="#br1" timeOffset="248117.1915">8467 15346,'0'-27,"53"1,0 26,-27 0,0 0,27 0,-26 0,26 0,-27 0,1 0</inkml:trace>
  <inkml:trace contextRef="#ctx0" brushRef="#br1" timeOffset="248493.213">8916 15293,'0'26,"0"27,0 0,0 26,0-26,0 27,0-54,0 0,27 27,26-53,26-26,-26-53,-53 26,53 26,-53 1,-26 26,26 26,-27-26,27 80,0-54,-26 27,26-27,0 1,0 26,0-27,-53 1</inkml:trace>
  <inkml:trace contextRef="#ctx0" brushRef="#br1" timeOffset="248793.2301">9260 15822,'0'0,"0"26,27 27,-27-26,79 26,-52-27,-1-26,-26 53,80-53,-80-53,0 0,0 0,0 0,-53 0,53 27,-53 26,53-53,-27 53</inkml:trace>
  <inkml:trace contextRef="#ctx0" brushRef="#br1" timeOffset="249611.2769">8573 15716,'-53'0,"79"26,1-26,25 53,-25-53,-1 0,-26 0,0 0,-53-106,27 54</inkml:trace>
  <inkml:trace contextRef="#ctx0" brushRef="#br1" timeOffset="250536.3298">8731 15557,'0'-26,"-53"52,27-26,26 80,-53-80,53 52,0-25,26-27,27 0,0 0,0 0,-26 0,26 0,-53-27,0 1,0-27,-27 0,-26 53,27 0,-54 0,80 53</inkml:trace>
  <inkml:trace contextRef="#ctx0" brushRef="#br1" timeOffset="251599.3906">9657 14684,'27'0,"26"-53,0 53,-27 0,27 27,0 52,-53-26,0-27,0 1,0-1,0 27,0-26,0 26,0-27,-53-26,53 53,-53-53,53 53,0 0,27-53,-1 53,27-53,0 0,26 26</inkml:trace>
  <inkml:trace contextRef="#ctx0" brushRef="#br1" timeOffset="251862.4057">9763 14975,'-26'0,"52"0,1 0,26 0,26 0,0 0,1 0,-27 0,-27 0</inkml:trace>
  <inkml:trace contextRef="#ctx0" brushRef="#br1" timeOffset="252199.4249">10001 14499,'0'-53,"27"53,-1 0,27 0,0 26,-27-26,1 27,26 26,-53-27,0 1,-27 52,1-26,26-27,0 1,-53 52,53-26,0-26</inkml:trace>
  <inkml:trace contextRef="#ctx0" brushRef="#br1" timeOffset="252993.4704">10266 15160,'53'0,"0"0,0 0,0 0,-1 0,1 0,-26 0,-27 27</inkml:trace>
  <inkml:trace contextRef="#ctx0" brushRef="#br1" timeOffset="253227.4837">10425 15054,'0'27,"0"-1,0 54,0-54,0 1,0 26,0-27</inkml:trace>
  <inkml:trace contextRef="#ctx0" brushRef="#br1" timeOffset="253437.4958">10716 15213,'26'0,"-26"27,53-27</inkml:trace>
  <inkml:trace contextRef="#ctx0" brushRef="#br1" timeOffset="253623.5064">10927 15266,'27'0,"26"0</inkml:trace>
  <inkml:trace contextRef="#ctx0" brushRef="#br1" timeOffset="253818.5175">11113 15266,'26'0,"0"0,-26 53,27-53</inkml:trace>
  <inkml:trace contextRef="#ctx0" brushRef="#br1" timeOffset="254043.5304">11642 15054,'53'0,"-53"0,0 53,0 0,0 0,0 27,0-1,-27 0,-26-26,-26 0,-1 0,28-26,-28-27</inkml:trace>
  <inkml:trace contextRef="#ctx0" brushRef="#br1" timeOffset="255055.5883">1535 14578,'0'-26,"-53"26,0 53,0 0,26 0,27 26,-53-26,53 26,0 1,53 52,27-53,-1 27,106 0,-26-27,26 1,1-27</inkml:trace>
  <inkml:trace contextRef="#ctx0" brushRef="#br1" timeOffset="256190.6532">12303 13837,'0'0,"106"0,-27 0,1 0,-1 0,-26 0,-27 0,-26 80,-26-80</inkml:trace>
  <inkml:trace contextRef="#ctx0" brushRef="#br1" timeOffset="256360.663">12409 14261,'79'0,"27"0,0 26,-53-26,-27 53</inkml:trace>
  <inkml:trace contextRef="#ctx0" brushRef="#br1" timeOffset="257780.7442">15425 13335,'0'-27,"0"1,-26 26,-1 0,1 0,-27 0,26 0,-25 26,25-26,27 53,-26-53,26 53,0 26,26-52,1-27,25 0,-25 0,26 0,-53 0,53 0,-53-53,53 53,-53-53,0 80,26 25,-26-25,0 26,53-27,-53 1,0 26</inkml:trace>
  <inkml:trace contextRef="#ctx0" brushRef="#br1" timeOffset="258013.7575">15743 13573,'26'0,"1"0,26 0,-1 0,1 0,-26 0</inkml:trace>
  <inkml:trace contextRef="#ctx0" brushRef="#br1" timeOffset="258201.7683">16166 13335,'27'0,"-27"26,0 1,0 26,0 26,-53 53,0-79</inkml:trace>
  <inkml:trace contextRef="#ctx0" brushRef="#br1" timeOffset="258553.7884">14949 14076,'79'-53,"-26"53,27 0,-1 0,27 0,0 0,52 0,-52 26,27-26,-54 53,0-53,-26 26,0-26,-53 27</inkml:trace>
  <inkml:trace contextRef="#ctx0" brushRef="#br1" timeOffset="259062.8175">15108 14419,'26'0,"27"0,0 0,26 0,-79 53,0-26,0-1,0 27,0-26,-79 26,26 26,-53-26,53 26,53-52,-26 26,26 0,53-1,0-52,53 0,26 53,-26-53,-27 0,-52 0</inkml:trace>
  <inkml:trace contextRef="#ctx0" brushRef="#br1" timeOffset="259265.8289">14949 14711,'79'0,"-52"0,26-53,0 53,26 0,-26 0,0 26,0-26,26 27,-52-27</inkml:trace>
  <inkml:trace contextRef="#ctx0" brushRef="#br1" timeOffset="260402.8942">16801 14128,'27'0,"25"0,1 0,0 0,27 0,-1 0,0 0,-26 0,-26 0,-27 0</inkml:trace>
  <inkml:trace contextRef="#ctx0" brushRef="#br1" timeOffset="260598.9054">17066 13917,'0'0,"0"26,0 27,0-26,0-1,0 27,0 0,-27 0,27 0,-53-53</inkml:trace>
  <inkml:trace contextRef="#ctx0" brushRef="#br1" timeOffset="261332.9473">18045 13864,'0'-53,"0"26,0 1,0-53,-27 79,27-27,-53 27,0 0,27 27,-27-1,26-26,27 53,0 0,0 0,27-53,26 0,26 0,-26 0,-26 0,-1 0,-26-27,53 27,-79 0,26 53,-27-26,27 26,0 0,0 26</inkml:trace>
  <inkml:trace contextRef="#ctx0" brushRef="#br1" timeOffset="261520.9581">17859 14234,'0'53,"0"0,0-26,0-1,27 27,-27-27</inkml:trace>
  <inkml:trace contextRef="#ctx0" brushRef="#br1" timeOffset="262173.9955">18865 13652,'0'-26,"26"26,1 0,26 26,-27 1,-26-1,79 27,-79-27,0 27,0-26,0-1,0 1,-52 26,25-27,-26 27,53-26,-26-27,26 52,26 54,1-106,52 53,53-53,-26 53,-26-53,-1 0</inkml:trace>
  <inkml:trace contextRef="#ctx0" brushRef="#br1" timeOffset="262378.0071">18891 14023,'53'-27,"0"27,26 0,-26 0,27 27,-1-27,1 53,-28-53</inkml:trace>
  <inkml:trace contextRef="#ctx0" brushRef="#br1" timeOffset="263095.0477">19950 14049,'26'0,"53"0,1 0,26 0,-27 0,0 27,-26-27,0 0,-53 26</inkml:trace>
  <inkml:trace contextRef="#ctx0" brushRef="#br1" timeOffset="263321.0611">20267 13864,'0'26,"0"54,0-54,0 27,0-26,-26-1,26 53,0-26,0-26,0-1</inkml:trace>
  <inkml:trace contextRef="#ctx0" brushRef="#br1" timeOffset="263845.091">21008 13943,'26'-53,"-26"27,0-1,0-52,0 79,0-26,-53 26,-26 0,26 0,-26 26,26 0,0 27,0 27,53-54,0 1,0 26,0 0,53-53,-27 0,27 0,-26 0,-1 0,54-27,-80-26,26 53,-26-53,0 53,0 53,27-26,-27 26,52 26,-52-53</inkml:trace>
  <inkml:trace contextRef="#ctx0" brushRef="#br1" timeOffset="264215.1118">21325 14023,'53'0,"27"0,-54 0,1 0,-27 0,53 0,-53 53,0-1,-27 28,1-80,-27 0,53 26,26-26,1 27,-1-27,27 53,-27-53,-26 53,53-53,-53 26,0 27,-26-53,-1 26,-52-26,-80 53,27-53</inkml:trace>
  <inkml:trace contextRef="#ctx0" brushRef="#br1" timeOffset="265555.1886">22013 13837,'0'-26,"27"26,-1 0,27 0,0 0,26 0,-26 26,-26-26,-27 80,53-27,-53-27,0 1,-27 26,1-27,-27 27,26-53,27 53,-52-53,52 53,0-27,26-26,27 80,26-80,54 26,-28-26,-25 0,-27 0</inkml:trace>
  <inkml:trace contextRef="#ctx0" brushRef="#br1" timeOffset="265782.2018">22066 14128,'0'-26,"27"26,26 0,0 0,-27 0,27 0,0 0,26 0,-26 0,0 0,-26 0</inkml:trace>
  <inkml:trace contextRef="#ctx0" brushRef="#br1" timeOffset="266254.2288">22886 13626,'0'-53,"53"53,-26 0,26 0,-27 0,1 0,-27 26,53-26,-53 53,0 0,-53 26,0-26,0-53,-27 53,54 0,26-26,53-27,26 79,-26-79,27 27,-27-27,-27 52,27-52,-53 27,-106-27,0 79,-26-79</inkml:trace>
  <inkml:trace contextRef="#ctx0" brushRef="#br1" timeOffset="267048.2742">23707 14155,'0'0,"79"0,0 0,54 0,-1 0,0 0,-79 0,-26 0,-27-27</inkml:trace>
  <inkml:trace contextRef="#ctx0" brushRef="#br1" timeOffset="267273.2871">23971 14023,'0'26,"0"53,0-52,0 26,0 26,0-26,0 0,27-53</inkml:trace>
  <inkml:trace contextRef="#ctx0" brushRef="#br1" timeOffset="267775.3158">24765 13970,'26'-53,"-26"26,0-26,53 53,-53-53,0 27,-26 26,-27 0,0 0,0 26,-26 27,26-26,26 26,27-27,0 27,0 0,53-53,0 0,27 0,-27 0,-1-26,-25 26,-27-53,53 53,-80 0,27 53,0-27,0 27,0 0,0 26,0-52</inkml:trace>
  <inkml:trace contextRef="#ctx0" brushRef="#br1" timeOffset="268173.3386">24527 14393,'0'53,"53"0,-53 0,79 0,-26-27,-26 54,-27-54,-27-26,1 0,-1 0,-52 0,26 0,53 0</inkml:trace>
  <inkml:trace contextRef="#ctx0" brushRef="#br1" timeOffset="268345.348">24739 14393,'26'0,"0"-26,27 26,0 0,0 0,0 0,0 0,-26 0</inkml:trace>
  <inkml:trace contextRef="#ctx0" brushRef="#br1" timeOffset="269363.4067">25321 13732,'26'-53,"27"53,-27 0,27 0,0 0,27 53,-54-1,-26 1,53 27,-53-54,0 27,0 27,-53-28,0-25,0 26,0-27,27-26,26 80,0-54,26 1,54-27,-1 0,27 0,-27 52,-52-52</inkml:trace>
  <inkml:trace contextRef="#ctx0" brushRef="#br1" timeOffset="269596.42">25374 14102,'26'0,"0"0,27 0,0 0,27 0,-1 0,0 0,-52 0</inkml:trace>
  <inkml:trace contextRef="#ctx0" brushRef="#br1" timeOffset="269985.4422">26061 13308,'0'-26,"0"26,0 53,0-27,0 1,27 26,-1-27,27 27,-26-27,-27 1,26 26,-26-27,0 27,-26-53,-54 0,27 0,1 0,25 0,-26 0</inkml:trace>
  <inkml:trace contextRef="#ctx0" brushRef="#br1" timeOffset="270175.4531">26088 13308,'26'-26,"27"-54,0 80,-26 0,-1 0,27 0,-26 53,25-26,-25 26,-27 0</inkml:trace>
  <inkml:trace contextRef="#ctx0" brushRef="#br1" timeOffset="270571.4758">26670 14287,'26'0,"1"0,26 0,0 0,26 0,1 0,-1 0,-26 0,-27 0</inkml:trace>
  <inkml:trace contextRef="#ctx0" brushRef="#br1" timeOffset="270795.4886">26882 14128,'0'-26,"0"26,0 26,0 27,0 0,0-26,-27 26,27-27,0 1,0-1,0 27</inkml:trace>
  <inkml:trace contextRef="#ctx0" brushRef="#br1" timeOffset="271037.5024">27358 14287,'0'-26,"26"26,27 0,-26 0</inkml:trace>
  <inkml:trace contextRef="#ctx0" brushRef="#br1" timeOffset="271211.5124">27861 14314,'53'0</inkml:trace>
  <inkml:trace contextRef="#ctx0" brushRef="#br1" timeOffset="271419.5243">28284 14340,'53'0,"-27"0,1 53,26-53</inkml:trace>
  <inkml:trace contextRef="#ctx0" brushRef="#br1" timeOffset="271604.5349">28866 14393,'27'0,"-1"0,-26 26</inkml:trace>
  <inkml:trace contextRef="#ctx0" brushRef="#br1" timeOffset="271784.5451">29210 14419,'26'0,"1"0,-27 27,53-27</inkml:trace>
  <inkml:trace contextRef="#ctx0" brushRef="#br1" timeOffset="271940.5541">29607 14446</inkml:trace>
  <inkml:trace contextRef="#ctx0" brushRef="#br0" timeOffset="283519.2163">7011 16457,'0'53,"0"0,0 0,0 26,0 0,0 1,0-1,0 27,0-27,0 1,0-54,0 1</inkml:trace>
  <inkml:trace contextRef="#ctx0" brushRef="#br0" timeOffset="284095.2493">7646 16827,'53'0,"0"0,-26 0,26 0,26 0,-26 0,-27 0,27 0,-53 0</inkml:trace>
  <inkml:trace contextRef="#ctx0" brushRef="#br0" timeOffset="284281.2599">7726 17198,'106'0,"-53"0,0 0</inkml:trace>
  <inkml:trace contextRef="#ctx0" brushRef="#br0" timeOffset="285941.3549">10319 16404,'0'-27,"0"1,26-27,27 53,0 0,0 0,26 0,-26 0,-26 26,26 27,-53-26,0 26,0-27,-27 1,-26 26,27-27,26 27,0-27,0 1,0 52,53-79,26 0,53 0,-26 27,-26-27,-1 0,-26 0</inkml:trace>
  <inkml:trace contextRef="#ctx0" brushRef="#br0" timeOffset="286263.3733">10345 16616,'0'-53,"27"53,52 0,0 0,27 0,0 0,-27 0,1 0,-27 26,-27-26</inkml:trace>
  <inkml:trace contextRef="#ctx0" brushRef="#br0" timeOffset="286473.3853">11483 16616,'53'0,"-27"0,1 0,26 0,0 0,0 0,-1 0,28 0,-1 0</inkml:trace>
  <inkml:trace contextRef="#ctx0" brushRef="#br0" timeOffset="287814.462">12779 15610,'-26'0,"26"-26,0 26,79 0,-26 0,27 0,-27 0,-1 0,-25 0,26 0,-27 53,-26-27,0 0,0 1,0 26,0-27,-79 27,79-26,-27 26,27 26,0-79,53 79,0-79,27 53,-1-53,0 0,1 0,-54 0</inkml:trace>
  <inkml:trace contextRef="#ctx0" brushRef="#br0" timeOffset="288077.477">12991 15901,'-53'0,"53"-26,27 26,-1 0,27 0,0 0,26 0,-26 0,0 0,0 0,0 0</inkml:trace>
  <inkml:trace contextRef="#ctx0" brushRef="#br0" timeOffset="288565.505">13653 15293,'26'0,"53"0,-52 0,26 0,-53 26,26-26,-26 27,0 25,-79 1,52-53,27 27,0-1,27-26,-1 0,27 53,-26-53,26 0,-53 53,-53-53,-27 53,1 0,-27 0,-26 26,52-52</inkml:trace>
  <inkml:trace contextRef="#ctx0" brushRef="#br0" timeOffset="289391.5522">12700 16430,'0'0,"53"-53,-27 53,27 0,53 0,0 0,53 0,-1-53,28 53,-1 0,-53 0,-52 0,-28 0,1 0,-53 27,-26-27</inkml:trace>
  <inkml:trace contextRef="#ctx0" brushRef="#br0" timeOffset="289742.5723">13441 16563,'-53'0,"53"79,0-26,-27 26,27-26,0 27,0-1,0-53,0 1,53-27,-26 0,-1 0,27 0,-26 0,-27-27,0-26,0 53,-53-52,26 52,1 0,-27 0,26 0</inkml:trace>
  <inkml:trace contextRef="#ctx0" brushRef="#br0" timeOffset="291084.6486">14393 16272,'0'-27,"53"27,-26 0,26 0,0 0,52 0,1 0,0 0,-53 0,-27 0</inkml:trace>
  <inkml:trace contextRef="#ctx0" brushRef="#br0" timeOffset="291311.6616">14737 16060,'-26'0,"26"53,0 0,0-27,-53 27,53 0,0 26,0-26,0-26,0-1,0-26</inkml:trace>
  <inkml:trace contextRef="#ctx0" brushRef="#br0" timeOffset="292246.7155">15796 15451,'0'-26,"0"26,0-27,79 27,-53 0,27 0,-26 0,-1 0,-26 27,53-1,-53 27,0-26,0-1,0 27,-53-26,27 25,26-25,-53-1,53 27,0-26,0-1,0 27,26-53,27 53,27-53,-1 0,27 53,-53-53</inkml:trace>
  <inkml:trace contextRef="#ctx0" brushRef="#br0" timeOffset="292503.7302">15901 15716,'53'0,"27"0,-1 0,1 0,25 0,-52 0,0 0,-26 0</inkml:trace>
  <inkml:trace contextRef="#ctx0" brushRef="#br0" timeOffset="292870.7512">16616 15266,'0'0,"0"53,0 0,0 0,26 0,1 0,26-27,-27 27,-26-26,53-1,-53 27,-26-53,-27 0,26 0,-52 0</inkml:trace>
  <inkml:trace contextRef="#ctx0" brushRef="#br0" timeOffset="293069.7626">16722 15266,'53'-79,"-27"79,27 0,-27-27,1 27,26 0,-27 27,-26 26,53-27,-53 1</inkml:trace>
  <inkml:trace contextRef="#ctx0" brushRef="#br0" timeOffset="293710.7993">15769 15795,'0'-26,"0"26,53 0,-26 0,-1 0,0 0,27 0,-26 0</inkml:trace>
  <inkml:trace contextRef="#ctx0" brushRef="#br0" timeOffset="294504.8446">15743 16113,'79'0,"27"0,53 0,-27 0,27 0,-27 0,27 0,-53 0,-27 26,0-26,-79 27,27-27,-27 53,0-53</inkml:trace>
  <inkml:trace contextRef="#ctx0" brushRef="#br0" timeOffset="295044.8756">15743 16404,'0'-53,"0"79,0 1,0-1,0 27,0 0,0-26,0 26,0 26,0-26,0-27</inkml:trace>
  <inkml:trace contextRef="#ctx0" brushRef="#br0" timeOffset="295465.8996">16007 16351,'53'0,"-26"0,-27 0,26 0,-26 26,0 27,-26-53,-1 80,-26-80,27 53,26-27,0 27,26-53,27 0,0 0,0 0,0 26,0-26,-27 0,27 0,-26 0</inkml:trace>
  <inkml:trace contextRef="#ctx0" brushRef="#br0" timeOffset="295705.9134">16431 16589,'-53'0,"53"27,-27 25,27-25,0-1,0 27,53-53,0 53,0-53,0 0,0 0,-53 0,53-53,-53 0,0 0,0 1,-27-28,-26 54,27 26,-27 0,53 26,-79-26</inkml:trace>
  <inkml:trace contextRef="#ctx0" brushRef="#br0" timeOffset="297166.9969">17674 16007,'0'0,"-53"0,53 0,80 0,25-26,54 26,0 0,-53 0,-27 0,-26 0</inkml:trace>
  <inkml:trace contextRef="#ctx0" brushRef="#br0" timeOffset="298002.0446">19156 14843,'26'-80,"-26"54,53 26,-53 0,0 53,0 26,-26 1,26-1,0 0,-53 27,53-53</inkml:trace>
  <inkml:trace contextRef="#ctx0" brushRef="#br0" timeOffset="298308.0622">18521 15557,'26'0,"54"-26,-54 26,27 0,53 0,26 0,27 0,79 0,27 0,26 0,-27 0,-79 0,-79 0,0 53,-79-53,-27 53,-27-53</inkml:trace>
  <inkml:trace contextRef="#ctx0" brushRef="#br0" timeOffset="299283.1176">18838 16060,'0'-53,"-53"79,1-26,52 53,-53 0,53-26,0 26,26 26,1-79,-1 26,27-26,-53 27,26-27,-26 53,0-53,-53 0,27 26,0-26,-27 0,26 0,1 0</inkml:trace>
  <inkml:trace contextRef="#ctx0" brushRef="#br0" timeOffset="299507.1308">18891 16007,'0'-26,"-26"-1,52 27,27 0,53 0,-27 0,1 0,-1 0,-26 0</inkml:trace>
  <inkml:trace contextRef="#ctx0" brushRef="#br0" timeOffset="299867.151">19368 15875,'0'-27,"0"27,0 53</inkml:trace>
  <inkml:trace contextRef="#ctx0" brushRef="#br0" timeOffset="300424.1832">19394 16192,'0'-53,"-26"53,-27 0,26 27,-26-1,27 27,26-26,-53 25,53-25,0-1,53-26,-27 53,1-53,26 0,0 0,-53-53,26 27,-26-27,0 0,0 0,0 27,-53-27,-26 53,52 0,27 26,27-26</inkml:trace>
  <inkml:trace contextRef="#ctx0" brushRef="#br0" timeOffset="300813.2055">19685 15981,'0'0,"-53"26,53 0,0 27,0 27,0-27,0 0,0-27,53 27,0-53,-27 0,27-27,-53-25,0-1,27 0,-27 0,0 79,0 1,0 26,0 0,0 26,0-53,-53 27,53 0,-27 0,27-26,-53-27</inkml:trace>
  <inkml:trace contextRef="#ctx0" brushRef="#br0" timeOffset="301187.2269">20267 16324,'53'0,"-53"27,-26-1,26 1,0 26,26 0,0-53,1-27,-27 1,0-1,0 1,0-27,0 26,0-25</inkml:trace>
  <inkml:trace contextRef="#ctx0" brushRef="#br0" timeOffset="302935.3269">20876 15398,'0'0,"26"0,1 0,25 0,1 0,0 27,0-27,0 26,-26 1,-27 52,0-52,-53 26,0-27,-27 27,1 0,53 0,-27 26,53-52,0 26,26-53,80 52,0-52,0 0,-1 0,-25 0,-1 0</inkml:trace>
  <inkml:trace contextRef="#ctx0" brushRef="#br0" timeOffset="303190.3415">21034 15769,'-53'0,"53"-27,53 27,27 0,-1 0,1 0,-1 0,-26 0,0 0,0 0</inkml:trace>
  <inkml:trace contextRef="#ctx0" brushRef="#br0" timeOffset="303729.3723">21167 14869,'0'0,"53"0,0 0,-1 0,1 0,27 0,-54 0,1 53,26-53,-80 27,1-1,26 27,0-27,-53 27,53 27,0-1,0 1,0-28</inkml:trace>
  <inkml:trace contextRef="#ctx0" brushRef="#br0" timeOffset="304375.4092">20796 15689,'-26'0,"26"0,53 0,0 0,0 0,-53 53</inkml:trace>
  <inkml:trace contextRef="#ctx0" brushRef="#br0" timeOffset="305223.4576">21775 15822,'27'0,"-1"0,27 0,0 0,0 0,-27 0,27 0</inkml:trace>
  <inkml:trace contextRef="#ctx0" brushRef="#br0" timeOffset="305431.4696">21934 15742,'0'0,"0"53,0-26,0-1,0 1,0 52</inkml:trace>
  <inkml:trace contextRef="#ctx0" brushRef="#br0" timeOffset="305642.4817">22172 15901,'53'0,"-27"0</inkml:trace>
  <inkml:trace contextRef="#ctx0" brushRef="#br0" timeOffset="305828.4923">22384 15901,'53'0,"-53"0</inkml:trace>
  <inkml:trace contextRef="#ctx0" brushRef="#br0" timeOffset="306118.5086">22754 15901,'53'0,"-26"0,-1 0,27 0,-27 0,27 0,-53 27,0-1</inkml:trace>
  <inkml:trace contextRef="#ctx0" brushRef="#br0" timeOffset="306497.5306">23971 15319,'0'27,"0"25,0 54,0 27,0-1,0 27,0-27,0 0,0-26,0-27,0-26,-26 0,-27 0,-26-53,-1 53,27-53,27 0</inkml:trace>
  <inkml:trace contextRef="#ctx0" brushRef="#br0" timeOffset="307683.5985">10081 15875,'0'26,"0"27,-27 0,-26 53,0-27,27 1,-27 25,53-25,0-1,0 1,26-1,54 0,79 1,52-80</inkml:trace>
  <inkml:trace contextRef="#ctx0" brushRef="#br0" timeOffset="309455.6998">24527 15504,'0'-26,"0"26,-53 26,53 27,-26 0,26 53,0 26,0 1,0 52,26-27,27 1,26 0,1 0,-1-27,-26-79,0 0,26-53,1 0</inkml:trace>
  <inkml:trace contextRef="#ctx0" brushRef="#br0" timeOffset="310385.753">25426 15134,'0'-27,"0"1,0-27,-79 53,53 26,-27 1,0 52,53-52,0-1,0-26,53 0,-27 0,1 0,26 0,-27 0,-26-53,53 53,-53-53,0 106,0 0,0 0,0 0,79-53,-52 53</inkml:trace>
  <inkml:trace contextRef="#ctx0" brushRef="#br0" timeOffset="310646.7679">25691 15187,'53'0,"0"0,-27 0,27 0,0 0,27 0</inkml:trace>
  <inkml:trace contextRef="#ctx0" brushRef="#br0" timeOffset="310843.7792">26141 15002,'0'52,"-27"1,27 0,0 27,-26-54</inkml:trace>
  <inkml:trace contextRef="#ctx0" brushRef="#br0" timeOffset="311247.8023">25506 15716,'-53'0,"53"26,26-26,1 0,52 0,27 0,53 0,-27 0,-26 0,0 0,-53 0,-27 0,-26 27</inkml:trace>
  <inkml:trace contextRef="#ctx0" brushRef="#br0" timeOffset="311936.8416">25612 16139,'26'-53,"1"53,26 0,-27 0,0 0,54 0,-80 106,0-79,0-1,0 1,-53 25,26 1,27 0,0-26,53-27,27 0,-1 0,0 0,-26 0</inkml:trace>
  <inkml:trace contextRef="#ctx0" brushRef="#br0" timeOffset="312146.8537">25612 16272,'53'0,"0"0,-27 0,0 0,-26 0,80 0,-54 26,1-26</inkml:trace>
  <inkml:trace contextRef="#ctx0" brushRef="#br0" timeOffset="313182.913">26564 15637,'0'-53,"27"53,-1 0,53 0,1 0,-1-27,-26 27,-26 0</inkml:trace>
  <inkml:trace contextRef="#ctx0" brushRef="#br0" timeOffset="313389.9248">26776 15425,'0'26,"0"27,-27-53,27 53,0 0,0-26,0 25,0-25,0-1,0 27,27-53</inkml:trace>
  <inkml:trace contextRef="#ctx0" brushRef="#br0" timeOffset="314353.98">27411 15425,'0'-27,"0"-25,0 25,-27 27,1 0,-27 0,0 27,-26-1,52 27,-26-27,53 27,-26-53,26 53,26-53,27 27,0-27,-26 0,26 0,-1-27,1-26,-53 0,53 27,-53 26,-26 0,26 53,0 0,0-27,0 1,0 26,26-27,-26 0,27-26</inkml:trace>
  <inkml:trace contextRef="#ctx0" brushRef="#br0" timeOffset="314546.991">27675 15504,'-26'80,"26"-54,0 27,0 0,0 26,0-52</inkml:trace>
  <inkml:trace contextRef="#ctx0" brushRef="#br0" timeOffset="315117.0236">28019 15346,'27'0,"-27"-27,53 27,-27 0,27 0,-53 0,53 53,-53 0,0-27,0 1,-26 26,26-27,-27 1,27 26,0-27,0 53,0-79,80 53,-28-53,1 0,0 0,-26 0</inkml:trace>
  <inkml:trace contextRef="#ctx0" brushRef="#br0" timeOffset="315331.0359">28046 15531,'26'0,"1"0,26 0,-27 0,54 0,-28 0,28 0,-27 0</inkml:trace>
  <inkml:trace contextRef="#ctx0" brushRef="#br0" timeOffset="316055.0773">28601 15663,'0'-26,"27"26,-1 0,27 0,27 0,-1 0,-26 0,0 0,-53 0</inkml:trace>
  <inkml:trace contextRef="#ctx0" brushRef="#br0" timeOffset="316278.09">28840 15478,'0'26,"-53"-26,53 53,0 0,0-26,0 25,0-25,0 26,0-27,26-26</inkml:trace>
  <inkml:trace contextRef="#ctx0" brushRef="#br0" timeOffset="316805.1202">29395 15319,'27'-26,"-27"-27,0 0,0 53,-53 0,0 0,26 53,-26 26,27-52,26 25,-53 1,53 0,27-53,-1 0,27 0,-27 0,27 0,-26 0,26-79,-53 52,53 27,-53-26,0 26,0 26,-27 27,27-26,0-1,0 54,0-27,27-27</inkml:trace>
  <inkml:trace contextRef="#ctx0" brushRef="#br0" timeOffset="317209.1433">29316 15875,'53'0,"-27"0,-26 26,0 1,0-27,-53 0,80 53,-1-53,1 0,26 52,-27 1,-26 0,-53 27,27-80,-27 26,26-26,1 0</inkml:trace>
  <inkml:trace contextRef="#ctx0" brushRef="#br0" timeOffset="317809.1776">29713 15319,'26'0,"-26"-53,27 53,26 0,-1 27,1 52,-53-26,0-27,0 1,0 26,0-27,-53 1,27 26,-27-27,27 53,26-52,0-1,26-26,1 80,52-80,27 0,-27 26,-26-26</inkml:trace>
  <inkml:trace contextRef="#ctx0" brushRef="#br0" timeOffset="318043.191">29686 15663,'0'-26,"27"26,-1 0,27 0,26 0,-26 0,0 0,0 0,0 0</inkml:trace>
  <inkml:trace contextRef="#ctx0" brushRef="#br0" timeOffset="318417.2124">30374 15081,'-53'0,"53"-53,-26 53,26 26,0 54,0-54,26 1,27 26,-26-27,-27 54,53-54,-53 0,0 27,0 0,-27-53,-52 0,26 0,26 0,1 0,26 0,0-53</inkml:trace>
  <inkml:trace contextRef="#ctx0" brushRef="#br0" timeOffset="318635.2249">30454 15028,'0'-53,"0"0,52 53,1 0,-26 0,26 53,-53-26,53 25,-53 1</inkml:trace>
  <inkml:trace contextRef="#ctx0" brushRef="#br0" timeOffset="319025.2472">30745 15822,'26'-53,"27"53,0 0,26 0,-26 53,-26-53,26 53,-1-53</inkml:trace>
  <inkml:trace contextRef="#ctx0" brushRef="#br0" timeOffset="319279.2616">31009 15742,'0'27,"0"-1,0 27,0 0,0 0,0-26,0-1,0 0</inkml:trace>
  <inkml:trace contextRef="#ctx0" brushRef="#br0" timeOffset="319588.2794">31459 15875,'53'0,"-27"0,27 0</inkml:trace>
  <inkml:trace contextRef="#ctx0" brushRef="#br0" timeOffset="319834.2934">31856 15928,'26'0,"27"0</inkml:trace>
  <inkml:trace contextRef="#ctx0" brushRef="#br0" timeOffset="320029.3046">32226 15954,'0'0,"27"0,26 0,0 0,-1 27,1-27,27 0</inkml:trace>
  <inkml:trace contextRef="#ctx0" brushRef="#br0" timeOffset="320382.3248">32755 15954,'80'0,"-1"0,-52 0,26 0,-1 0,1 0,27 0,-54 0,1 0,26 0,0 0,-53 27,26-27</inkml:trace>
  <inkml:trace contextRef="#ctx0" brushRef="#br0" timeOffset="321874.4101">30163 14843,'26'-27,"0"-26,54 53,-54 0,1 0,26 0,26 0,-53 0,1 0,26 0,-27 0,-26 27,0-1,-26 27,-27 27,26-80,-25 53,25-53,-26 52,27-52,-27 53,26-53,27 27,-26-27,26 0,79 0,-26 0,-26 0,-1 0,27 26,0 27,-53-26,0 26,0-27,0 1,0-27,-53 52,27-52,-27 27,-27-27,54 0,26 26,-27-26,-26 0,27 0,0 0,26 0,-53 0,53-26,53 26</inkml:trace>
  <inkml:trace contextRef="#ctx0" brushRef="#br0" timeOffset="322611.4523">30348 15213,'-27'0,"27"-26,27 26,26 0,-27 0,1 0,-27 0,52 0,-52 53,27-27,-27 27,53-53,-53 27,0-1,-53-26,53 26,-53-26,27 0,26 53,-53-53,0 0,26 0,1 0,26 27,26-27</inkml:trace>
  <inkml:trace contextRef="#ctx0" brushRef="#br0" timeOffset="325152.5976">29184 15716,'26'0,"0"0,1 0,26 0,-27 0,1 0,26 0,-53 0,0 53,0-27,0 1,-27-27,27 53,-26-53,-1 0,27 26,-53-26,27 27,-1-27,27 53,0-27,-52-26,78 0</inkml:trace>
  <inkml:trace contextRef="#ctx0" brushRef="#br0" timeOffset="325600.6233">29369 15954,'0'0,"-27"0,1 0,-27 0,26 53</inkml:trace>
</inkml:ink>
</file>

<file path=ppt/ink/ink5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6:08:08.505"/>
    </inkml:context>
    <inkml:brush xml:id="br0">
      <inkml:brushProperty name="width" value="0.05292" units="cm"/>
      <inkml:brushProperty name="height" value="0.05292" units="cm"/>
      <inkml:brushProperty name="color" value="#FF0000"/>
    </inkml:brush>
  </inkml:definitions>
  <inkml:trace contextRef="#ctx0" brushRef="#br0">27675 2831,'-26'0,"26"0,53 0,0 0,0 0,-53 26,0 54,0-28,-27-25,1 26,26 0,26-53,1 0,-1 0,27 0,-26 0,-1 0,-26 26,0 1</inkml:trace>
  <inkml:trace contextRef="#ctx0" brushRef="#br0" timeOffset="75173.2997">29289 158,'0'-26,"0"26,0 53,27-27,-27 27,53 27,-53-54,0 1,0 25,0-25,0-1,0 1,0 26,0-27,0 1,0 26,0-27,0 1,0 52,0-53,0 1,0-1,0 27,0-26,0-1,0 27,26-53,-26 53,0 0,0-27,0 27,0-26,0-1,0 27,0 0,0-27,0 27,0-26,0-1,0 27,53-53,-26 0,-1 27,27-27,0 0,-27 0,1 0,26 0,-27 0,1 0,26 0,-27 0,0 53,27-53,-26 0,-1 0,27 26,-26-26,52 0,-26 26,-27-26,1 0,26 0,-27 0,27 0,0 0,26 0,1 0,-1 0,1 0,-27 0,-1 0,1 0,0 53,27-53,-27 0,26 0,0 0,1 0,-1 0,27 0,0 0,26 0,-26 0,79 0,-53 0,27 0,-53 0,53 0,-53-26,-1 26,1 0,-26 0,-28 0,28 0,-27 0,0 0,0 0,26 0,-53 0,1 0,26 26,-27-26,1 0,26 0,0 27,-53-27</inkml:trace>
  <inkml:trace contextRef="#ctx0" brushRef="#br0" timeOffset="77934.4576">29951 264,'0'27,"0"52,0 27,0-27,0 1,0-1,0 0,0-26,0 0,0-26,0 26,0-27,0 1,0 25</inkml:trace>
  <inkml:trace contextRef="#ctx0" brushRef="#br0" timeOffset="78214.4736">29845 793,'53'0,"-27"0,1 0,26 0,26 0,-52 27,-1-27</inkml:trace>
  <inkml:trace contextRef="#ctx0" brushRef="#br0" timeOffset="78894.5121">30454 741,'-27'-53,"27"26,-26 27,-1 0,-52 0,52 27,27-1,0 27,-53-27,53 27,27-26,-1-27,27 0,0 0,-53-53,27 53,-27 26,53 27,-53-26,26-27,0 0,-26-53,53 53,-26 0,-1 26,27-26,-26 0,-27 27,26-27,27 0</inkml:trace>
  <inkml:trace contextRef="#ctx0" brushRef="#br0" timeOffset="79224.5314">30903 555,'0'0,"27"0,-27 53,53-53,-53 53,26-53,-26 53,0 0,0-27,0 1,0-27,0 53,0-27,0 1,53-27</inkml:trace>
  <inkml:trace contextRef="#ctx0" brushRef="#br0" timeOffset="79677.5573">30771 661,'53'0,"-27"0,54 0,-27 0,0 0,0 0,-1 0,1 0</inkml:trace>
  <inkml:trace contextRef="#ctx0" brushRef="#br0" timeOffset="79929.5717">31433 688,'52'0,"-25"0,-1 0,-26 0</inkml:trace>
  <inkml:trace contextRef="#ctx0" brushRef="#br0" timeOffset="80064.5795">31512 899,'26'-26,"27"26,-26 0,-1 0</inkml:trace>
  <inkml:trace contextRef="#ctx0" brushRef="#br0" timeOffset="80896.627">32120 185,'-26'0,"0"0,-1 0,-52 53,52 0,27 0,0 0,80-1,-27-52,-53 27,26-27,-26 53,0-27,-26-26,-1 27,-26-27,53 53,-26-53</inkml:trace>
  <inkml:trace contextRef="#ctx0" brushRef="#br0" timeOffset="81128.6403">32279 423,'0'26,"0"1,53 26,-53 0,0-27,27-26</inkml:trace>
  <inkml:trace contextRef="#ctx0" brushRef="#br0" timeOffset="81320.6513">32464 264,'53'27,"-53"26,0 26,0 0</inkml:trace>
  <inkml:trace contextRef="#ctx0" brushRef="#br0" timeOffset="81564.6653">32544 661,'26'0,"-26"0,0-79,0 52,0-26,53 27,-53-27,27 53,-27 26,53-26,-53 53,79-53,-79 27,53-27,-27 0</inkml:trace>
  <inkml:trace contextRef="#ctx0" brushRef="#br0" timeOffset="82044.6927">32994 53,'0'0,"52"26,28 27,-80 0,26 0,-26-27,0 1,-26 26,26-27,-53 27,53-27,-53-26,53 53,0 0,53-53,-27 27,1-27,26 0,-27 0</inkml:trace>
  <inkml:trace contextRef="#ctx0" brushRef="#br0" timeOffset="82270.7056">32994 344,'26'0,"0"0,27 0,0 0,0 0,0 0,-26 0</inkml:trace>
  <inkml:trace contextRef="#ctx0" brushRef="#br0" timeOffset="83192.7584">31935 846,'0'0,"27"0,26 0,0 0,26 0,0 0,27 0,53 0,-27 0,27 0,0 0,-54 0,-25 0,-27 0,0 0,-27 0,-26 0</inkml:trace>
  <inkml:trace contextRef="#ctx0" brushRef="#br0" timeOffset="84084.8094">32094 1058,'0'-26,"0"-27,-53 26,27 27,-27 0,0 0,53 53,-80-26,80 52,-53-26,1 0,52 0,-27 0,27-27,0 27,0 0,0-27,53-26,-27 53,27-53,27 0,-27 0,0 0,-27 0</inkml:trace>
  <inkml:trace contextRef="#ctx0" brushRef="#br0" timeOffset="84608.8394">32094 1428,'-26'0,"-54"0,27 0,80 0,-1 0,1 0,26 0,-53 0,-27 0,80 0,26 0,-26 0,27 0,-1-79,-26 79,0-53,-53 27,-27 26,-26 0,53 0,0 53,53 0,-26-27,26 27,0 0,-53 0,-27 0,-52-53</inkml:trace>
  <inkml:trace contextRef="#ctx0" brushRef="#br0" timeOffset="85105.8677">32888 1190,'26'0,"1"0,-1 0,27 27,-27-1,-26 1,0 26,0 0,-52-27,25 27,-26-53,53 53,-26-53,26 26,0-26,53 53,0-53,-1 0,1 0,27 0,-54 0,-26 0</inkml:trace>
  <inkml:trace contextRef="#ctx0" brushRef="#br0" timeOffset="85339.8812">32861 1402,'0'0,"27"0,52 0,-26 0,0-26,0 26,0 0,-27 0</inkml:trace>
  <inkml:trace contextRef="#ctx0" brushRef="#br0" timeOffset="86190.9299">32041 1455,'-26'0,"-27"26,53 27,26-26,1-27,-1 0,27 0,-27 0,27 0,-53-27,0-52,0 52,-53 27,1 0,25 0</inkml:trace>
  <inkml:trace contextRef="#ctx0" brushRef="#br0" timeOffset="87090.9813">32385 158,'0'0,"0"53</inkml:trace>
  <inkml:trace contextRef="#ctx0" brushRef="#br0" timeOffset="89603.125">30745 529,'0'0,"26"0,27 0,26 0,-26 0,-53 0,27 0</inkml:trace>
  <inkml:trace contextRef="#ctx0" brushRef="#br0" timeOffset="90301.165">30903 899,'27'0,"26"0,-27 0</inkml:trace>
</inkml:ink>
</file>

<file path=ppt/ink/ink5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9:10:09.288"/>
    </inkml:context>
    <inkml:brush xml:id="br0">
      <inkml:brushProperty name="width" value="0.05292" units="cm"/>
      <inkml:brushProperty name="height" value="0.05292" units="cm"/>
      <inkml:brushProperty name="color" value="#002060"/>
    </inkml:brush>
  </inkml:definitions>
  <inkml:trace contextRef="#ctx0" brushRef="#br0">11906 476,'0'0,"53"0,0 0,26 0,-26 0</inkml:trace>
  <inkml:trace contextRef="#ctx0" brushRef="#br0" timeOffset="291.7079">11933 635,'26'0,"-26"26,27-26,26 0,-53 27,52-27,-25 0</inkml:trace>
  <inkml:trace contextRef="#ctx0" brushRef="#br0" timeOffset="2130.867">12965 53,'0'-27,"0"80,0-26,-53 52,53-26,0 0,0 0,0 0,0 26,0-53,-27-26</inkml:trace>
  <inkml:trace contextRef="#ctx0" brushRef="#br0" timeOffset="2487.51">12647 608,'27'0,"25"27,1-27,0 0,0 0,0 0,27 0,-28 0,-25 0,-1 0,27 0</inkml:trace>
  <inkml:trace contextRef="#ctx0" brushRef="#br0" timeOffset="3132.864">12779 688,'27'0,"-1"0,27 26,-53 27,0 26,0-52,0 26,-26-27,26 27,-53-53,53 53,-27-53,27 53,0-27,0-26,53 53,27-53,-54 0</inkml:trace>
  <inkml:trace contextRef="#ctx0" brushRef="#br0" timeOffset="3446.55">12700 926,'0'-53,"0"53,53 0,0 0,26 26,-52-26,26 0,-27 0,1 0</inkml:trace>
  <inkml:trace contextRef="#ctx0" brushRef="#br0" timeOffset="3772.224">13123 820,'27'0,"52"0,-79 0,0 79,0-52,0-1,0 1,-53-27,53 53,-26-53,52 0,27 0,0 0,26 0,1 0,-1 0,-26 0,0 0</inkml:trace>
  <inkml:trace contextRef="#ctx0" brushRef="#br0" timeOffset="5852.142">13467 688,'0'-27,"53"27,-26 0,26 0,-27 0,1 0,25 0,-25 0,-1 0,1 0</inkml:trace>
  <inkml:trace contextRef="#ctx0" brushRef="#br0" timeOffset="6107.886">13679 555,'-26'0,"26"0,0 53,0 0,0 27,0-80,0 52,0-25</inkml:trace>
  <inkml:trace contextRef="#ctx0" brushRef="#br0" timeOffset="6978.015">14314 0,'0'26,"0"54,0-54,0 0,0 27,-26-26,26 26,0 26,0-26,0-27</inkml:trace>
  <inkml:trace contextRef="#ctx0" brushRef="#br0" timeOffset="7267.725">13944 635,'26'0,"0"0,1-27,52 27,-26 0,27 0,-27 0,-1 0,1 0,-26 0,-27 27,26-27</inkml:trace>
  <inkml:trace contextRef="#ctx0" brushRef="#br0" timeOffset="7871.121">13970 793,'0'-26,"26"26,27 0,-26 0,26 0,-53 0,26 0,-26 26,0 27,-26 0,-54 0,80-26,27-1,26 27,0-27,-53 27,-27-53,27 27,-79-27,52 53,1-53</inkml:trace>
  <inkml:trace contextRef="#ctx0" brushRef="#br0" timeOffset="12188.799">14658 635,'0'-27,"-27"27,80 0,-26 0,-1 0,27 0,-26 0,-1 0,1 0,52 0</inkml:trace>
  <inkml:trace contextRef="#ctx0" brushRef="#br0" timeOffset="12466.521">14817 529,'-27'0,"27"0,0 53,0 0,0 0,0 26,0-53,0 27,0-26</inkml:trace>
  <inkml:trace contextRef="#ctx0" brushRef="#br0" timeOffset="15713.271">15266 211,'0'-26,"0"26,53 0,0 0,-26 0,-1 0,54 0,-80 26,0 54,0-54,0 1,-53 26,53-27,-53 27,53-27,-27-26,27 53,0 0,0-26,53-27,0 0,-26 26,-1-26,27 0</inkml:trace>
  <inkml:trace contextRef="#ctx0" brushRef="#br0" timeOffset="15996.987">15266 449,'0'0,"80"0,-54 0,27 0,-26 0,-1 0,27 0,-26 0,-1 0,27 0</inkml:trace>
  <inkml:trace contextRef="#ctx0" brushRef="#br0" timeOffset="16831.1518">15769 79,'0'-26,"0"26,27 0,-27 0,0 53,0-27,0 0,0 27,53-53,-1 27,1-27,0 53,0-53</inkml:trace>
  <inkml:trace contextRef="#ctx0" brushRef="#br0" timeOffset="17539.443">15346 793,'53'0,"0"0,26 0,-26 0,0 0,0 0,0 0,-27 0,27 0,-26 0</inkml:trace>
  <inkml:trace contextRef="#ctx0" brushRef="#br0" timeOffset="17831.1508">15399 926,'0'26,"0"27,0-26,0-1,0 0,0 27,0-26,0 26</inkml:trace>
  <inkml:trace contextRef="#ctx0" brushRef="#br0" timeOffset="18236.745">15610 1005,'53'0,"-53"27,27-27,-27 79,26 0,-26 1,53-54,-53 1,-26 26,-1-53,-26 0</inkml:trace>
  <inkml:trace contextRef="#ctx0" brushRef="#br0" timeOffset="18416.565">15716 1005,'27'0,"-27"-26,53 26,-27 0,53 0,-52 0</inkml:trace>
  <inkml:trace contextRef="#ctx0" brushRef="#br0" timeOffset="19239.741">16034 608,'53'0,"-53"-26,79 26,-52 0,-1 0</inkml:trace>
  <inkml:trace contextRef="#ctx0" brushRef="#br0" timeOffset="19503.477">16193 502,'-53'0,"53"53,-27-53,27 53,0-26,0-1</inkml:trace>
  <inkml:trace contextRef="#ctx0" brushRef="#br0" timeOffset="19795.185">16378 529,'26'0</inkml:trace>
  <inkml:trace contextRef="#ctx0" brushRef="#br0" timeOffset="19980.999">16589 476,'27'0</inkml:trace>
  <inkml:trace contextRef="#ctx0" brushRef="#br0" timeOffset="20184.795">16775 476,'26'0</inkml:trace>
  <inkml:trace contextRef="#ctx0" brushRef="#br0" timeOffset="20370.6089">16933 449</inkml:trace>
  <inkml:trace contextRef="#ctx0" brushRef="#br0" timeOffset="26478.495">28363 185,'-26'26,"26"1,0-1,0 27,0 0,-53 0,53-27,0 27,0 0,-26-53,26 53,0-26</inkml:trace>
  <inkml:trace contextRef="#ctx0" brushRef="#br0" timeOffset="26713.26">28628 185,'26'0,"-26"0,0 79,0-26,-53 27,53-28,0 1,-26 27,26-54,0 1,0 26</inkml:trace>
  <inkml:trace contextRef="#ctx0" brushRef="#br0" timeOffset="26957.016">28337 502,'0'-53,"0"27,53 26,-27 0,27 0,0 0,0 0,-27 0</inkml:trace>
  <inkml:trace contextRef="#ctx0" brushRef="#br0" timeOffset="27416.556">28813 397,'0'26,"0"0,0 27,0 0,0-26,0-1,0 27,0 0,27-53,-1 0,27 0,-53 0,26-79,-26 105,0 27,80-53,-54 0,-26-26,0-27,0 0,0 0,0 26,0-26,0 27,0 26,0 53</inkml:trace>
  <inkml:trace contextRef="#ctx0" brushRef="#br0" timeOffset="27604.368">29236 582,'0'26,"0"1</inkml:trace>
  <inkml:trace contextRef="#ctx0" brushRef="#br0" timeOffset="27955.017">28390 979,'0'0,"53"0,-27 0,27 0,0 53,26-53,1 0,26 52,-1-52,1 0,0 0,-27 0,-26 0</inkml:trace>
  <inkml:trace contextRef="#ctx0" brushRef="#br0" timeOffset="28613.358">28919 582,'0'-27,"0"54,0-1,0 54,0-54</inkml:trace>
</inkml:ink>
</file>

<file path=ppt/ink/ink5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5:22:29.604"/>
    </inkml:context>
    <inkml:brush xml:id="br0">
      <inkml:brushProperty name="width" value="0.05292" units="cm"/>
      <inkml:brushProperty name="height" value="0.05292" units="cm"/>
      <inkml:brushProperty name="color" value="#FF0000"/>
    </inkml:brush>
  </inkml:definitions>
  <inkml:trace contextRef="#ctx0" brushRef="#br0">2355 688,'0'-27,"0"27,0 80,0-28,0 1,0 0,0 27,0-27,0 26,0 0,0 1,0-27,0-27,0 1,0 25,0-25,0-27,0-53</inkml:trace>
  <inkml:trace contextRef="#ctx0" brushRef="#br0" timeOffset="4178.2386">3069 1137,'0'-53,"27"53,26 0,-1 0,1 0,0 0,-26 0,-27 53</inkml:trace>
  <inkml:trace contextRef="#ctx0" brushRef="#br0" timeOffset="4336.2476">3149 1376,'52'0,"-25"0,26 0,-27 0,1 0,26 0,-53 0</inkml:trace>
  <inkml:trace contextRef="#ctx0" brushRef="#br0" timeOffset="5159.2951">5133 661,'0'-26,"0"-1,0 27,-79 0,79 53,-53 27,53-28,-27-25,27 26,0-27,27-26,26 0,-1-26,1-54,-53 54,53 52,-53 27,53-53,-53 53,27-26,-27 26,53-27</inkml:trace>
  <inkml:trace contextRef="#ctx0" brushRef="#br0" timeOffset="5529.3162">5133 1296,'-27'27,"27"26,27-53,-1 0,27 0,27 0,26 0,-80-27</inkml:trace>
  <inkml:trace contextRef="#ctx0" brushRef="#br0" timeOffset="5700.326">5583 1243,'0'27,"0"26,0-27,0 1,0 52</inkml:trace>
  <inkml:trace contextRef="#ctx0" brushRef="#br0" timeOffset="6969.3986">6085 1084,'0'0,"80"0,-27 0,0 0,52 0,-25-52,-27 52,0 0,0-27,0 27,-27 0,-52 0</inkml:trace>
  <inkml:trace contextRef="#ctx0" brushRef="#br0" timeOffset="7170.4101">6429 846,'0'27,"0"-1,0 1,0 26,0-27,0 1,53 25,-53-25,0-1</inkml:trace>
  <inkml:trace contextRef="#ctx0" brushRef="#br0" timeOffset="7739.4426">7726 317,'-80'53,"54"0,-27 26,53 1,-53 52,53 0,-53 27,53 0,0-53,0-27,80 0,-27-52,26-27,27 53,26-53</inkml:trace>
  <inkml:trace contextRef="#ctx0" brushRef="#br0" timeOffset="8285.4738">8573 635,'0'-53,"-27"26,-52 27,52 0,1 0,-27 53,26-26,27-1,0 27,0-26,0-27,53 52,0-52,27 0,-27 0,-27 0,27 0,-27-52,-26-1,0 53,0 26,0 53,0-52,0-1,0 27,0-53</inkml:trace>
  <inkml:trace contextRef="#ctx0" brushRef="#br0" timeOffset="8485.4849">8890 952,'26'0,"-26"27,0 52,0-53,0 1,0 26,0-27,27-26</inkml:trace>
  <inkml:trace contextRef="#ctx0" brushRef="#br0" timeOffset="9771.5587">9525 952,'0'0,"0"0,53 0,-27 0,1 0,26 0,-27 0,1 0,-1 0,27 0</inkml:trace>
  <inkml:trace contextRef="#ctx0" brushRef="#br0" timeOffset="10371.5932">10451 317,'0'-53,"53"27,-53-27,0 26,0 80,0 27,0-1,0 27,0 26,0-52,0-1,0-26,0-27</inkml:trace>
  <inkml:trace contextRef="#ctx0" brushRef="#br0" timeOffset="10632.6081">10213 979,'26'0,"27"-27,0 27,0 0,27 0,25-53,28 53,-28 0,1 0,-26 0,-1 0,-26 0</inkml:trace>
  <inkml:trace contextRef="#ctx0" brushRef="#br0" timeOffset="10983.6282">10795 1058,'0'53,"0"26,-53-26,-26 27,52 25,27-25,0-27,0 0,0 0,53-53,27 0,-28 0,1 0,27-80,-80 27,26 0,-26 0,0 1,-53 25,27 27,-27 0,-26 0,52 0,-26 53,0-53</inkml:trace>
  <inkml:trace contextRef="#ctx0" brushRef="#br0" timeOffset="11834.6768">12171 608,'-53'-53,"0"27,27 26,-1 0,-26 0,0 0,-26 0,0 26,-27 27,53-26,0 26,26 0,27-1,0 1,0-26,80-27,-1 0,27 0,0 0,-27-27,27 1,-53-27,-27 27,-26-27,0 26,0 27,0 27,0 26,0-27,27 0,26 54,0-54,0 27,-27-53</inkml:trace>
  <inkml:trace contextRef="#ctx0" brushRef="#br0" timeOffset="12167.6958">11933 1402,'53'0,"-27"0,27 0,0 0,-27 0</inkml:trace>
  <inkml:trace contextRef="#ctx0" brushRef="#br0" timeOffset="12343.706">12435 1270,'0'-27,"0"27,0 27,0 26,0 26,0-53</inkml:trace>
  <inkml:trace contextRef="#ctx0" brushRef="#br0" timeOffset="12899.7378">12753 423,'53'0,"-27"53,-26 53,80 26,-80-26,106 26,-54 0,1-26,-53 27,53-54,-53 0,0-26,0 0,-53-26,27-27,-27 0,53 0</inkml:trace>
  <inkml:trace contextRef="#ctx0" brushRef="#br0" timeOffset="14533.8313">13547 767,'0'-26,"0"26,53 0,0 0,-27 0,27 0,-53 0,53 0,-53 79,26 0,-26-52,0-1,0 27,0 0,0 0,0 0,-53 26,53-26,0-26,0 26,27-53,-27 52,26-52,1 0,-1 0,27 0,-26-26,25 26,1 0,-26 0,-54 0,-26-26</inkml:trace>
  <inkml:trace contextRef="#ctx0" brushRef="#br0" timeOffset="15081.8626">13467 1058,'0'0,"27"0,26 0,0 0,0 0,-1 26,28-26,-27 0,0 0,-27 0,27 0</inkml:trace>
  <inkml:trace contextRef="#ctx0" brushRef="#br0" timeOffset="15651.8952">13970 423,'0'-26,"53"26,26 0,-52 26,-1-26,-26 79,0 27,0-53,-26-53,26 27,-27-27,54 0,26 0,26 0,0 0,-26 53,0-53</inkml:trace>
  <inkml:trace contextRef="#ctx0" brushRef="#br0" timeOffset="16965.9704">14764 1217,'26'0,"1"0,26 0,0 0,-1 0,1 0,0 0,27 0,-54 0,1 0,-27 0</inkml:trace>
  <inkml:trace contextRef="#ctx0" brushRef="#br0" timeOffset="17172.9822">14949 1005,'0'27,"0"25,0-25,26 26,-26-27,0 1,0 26,0-27,0 1</inkml:trace>
  <inkml:trace contextRef="#ctx0" brushRef="#br0" timeOffset="18284.0458">15875 582,'-26'0,"-1"0,-26 79,0 1,0-1,0 53,53 0,0 54,0-28,80-52,26 27,26-28,0-25,1-27,-28-53,-52 0,-26 0,-27 0,0-53,-27 53,1-80,-27 80,53-26</inkml:trace>
  <inkml:trace contextRef="#ctx0" brushRef="#br0" timeOffset="19094.0921">16880 714,'0'-26,"0"-27,0 26,0 1,-79 26,0 0,52 26,-26 27,27 27,26-28,0-25,0-1,53 27,0-53,0 0,26 0,-26-26,-27 26,-26-53,27 53,-27-53,0 53,0 53,0-27,53 27,-53 0,53 27,-53-54</inkml:trace>
  <inkml:trace contextRef="#ctx0" brushRef="#br0" timeOffset="19987.1432">16775 1270,'0'-27,"53"27,-53-26,52 26,1 0,0 0,-53 26,0-26,0 53,-53-53,53 27,0-1,27-26,-27 53,79-53,-79 26,53-26,-53 27,27-27,-27 26,-27 27,-26-53,0 0,53 27</inkml:trace>
  <inkml:trace contextRef="#ctx0" brushRef="#br0" timeOffset="20490.1718">17595 1243,'0'-53,"26"53,1 0,52 0,-52 0,-1 0,27 0,-27 0</inkml:trace>
  <inkml:trace contextRef="#ctx0" brushRef="#br0" timeOffset="21329.2198">18468 317,'0'0,"0"27,0 26,26-27,-26 27,0 0,0 26,0-52</inkml:trace>
  <inkml:trace contextRef="#ctx0" brushRef="#br0" timeOffset="21553.2327">18124 926,'53'0,"26"0,1 0,-1 0,0 0,-26 0,0 0,0 0,0 0,-26 0</inkml:trace>
  <inkml:trace contextRef="#ctx0" brushRef="#br0" timeOffset="21891.2521">18574 1032,'0'52,"0"-25,0 79,0 0,-27 26,27-53,0 1,0-1,0-26,27-53,26 26,-27-26,1 0,-27-53,79 1,-79-54,0 26,0 27,0 27,-53-27,0 53,0 0,0 0,0 27,27-1</inkml:trace>
  <inkml:trace contextRef="#ctx0" brushRef="#br0" timeOffset="22417.2822">19420 873,'0'-27,"-26"27,-53 0,26 0,0 27,0 26,-27-27,80 1,-26-27,26 79,26-79,27 0,27 0,-27 0,0 0,0-53,26 27,-79 26,0 53,26-1,27-25,-26 26,-1-53,27 0</inkml:trace>
  <inkml:trace contextRef="#ctx0" brushRef="#br0" timeOffset="23297.3324">19844 979,'26'0,"-26"26,0 53,0-52,0 52,0-26,0-26,0-1,0 54,0-54,53-26,-26 0</inkml:trace>
  <inkml:trace contextRef="#ctx0" brushRef="#br0" timeOffset="24305.3901">20452 1164,'0'-53,"0"53,-26 0,26 0,0-27,26 27,27 0,0 27,-26-27,26 0,26 0,0 0,-26 0,0 0,0 26,-27-26,-26 0,-79 0</inkml:trace>
  <inkml:trace contextRef="#ctx0" brushRef="#br0" timeOffset="24575.4056">20690 979,'-26'0,"26"26,0 27,0-27,0-26,0 27,0 26,0 26,0-52,0-1</inkml:trace>
  <inkml:trace contextRef="#ctx0" brushRef="#br0" timeOffset="25162.4391">21696 185,'0'0,"0"53,0 26,0-26,0 0,0 0,0 0,0 26,0-26,0-26</inkml:trace>
  <inkml:trace contextRef="#ctx0" brushRef="#br0" timeOffset="25462.4563">21511 820,'26'0,"27"0,0 0,26 0,54 0,-1 0,27 0,26 0,-53 0,27 53,-53-53,-53 0,-53 26,0 27</inkml:trace>
  <inkml:trace contextRef="#ctx0" brushRef="#br0" timeOffset="25731.4717">21722 1137,'0'27,"0"-1,0 27,-26 27,26-1,0-26,-27 0,27 0,0 0</inkml:trace>
  <inkml:trace contextRef="#ctx0" brushRef="#br0" timeOffset="26293.5039">22040 1137,'53'0,"0"27,-27 26,-26 0,0-27,0 1,-26 26,-1-53,-52 52,52-52,1 53,26-26,53-27,26 0,27 0,26 0,1 0,-54 0,-53 0,-26 0,-52 0,25 0,1 26,-27-26,53 53,0-26,53 26,0-53,-1 0,1 0,0 0,-53-53,53 53,-53-80,0 54,-79-27,52 53,-26-27,1 27,-1 0</inkml:trace>
  <inkml:trace contextRef="#ctx0" brushRef="#br0" timeOffset="27094.5497">23627 714,'0'-53,"0"27,0 26,-79 0,26 0,0 0,-53 53,53 0,53-1,-53 28,53-54,0 1,27 26,26-53,26 0,1 0,-28 0,28 0,-54-27,-26 1,53-1,-53-26,0 27,-26 26,-1 26,27 27,0-26,0 26,0-27,0 53,53-26</inkml:trace>
  <inkml:trace contextRef="#ctx0" brushRef="#br0" timeOffset="27680.5832">23521 1428,'0'0,"53"0,0 0,0 0,0 0</inkml:trace>
  <inkml:trace contextRef="#ctx0" brushRef="#br0" timeOffset="27882.5948">23945 1296,'53'-53,"-53"80,0 26,0 0,0 26,0-26,0 0,0-27</inkml:trace>
  <inkml:trace contextRef="#ctx0" brushRef="#br0" timeOffset="29040.661">24077 582,'27'0,"25"26,-52 1,53 26,0 52,-26-25,26 26,0-27,-53 0,53 27,-53 27,0-28,0-25,0-1,-53 27,-27-53,27-27,27-26,26 53,-27-53,27-26,0 26,27-53,26 26</inkml:trace>
  <inkml:trace contextRef="#ctx0" brushRef="#br0" timeOffset="29526.6888">24818 820,'26'0,"-26"-53,53 53,-26 0,-1 0,27 53,-26-53,-27 53,53-27,-53 27,52 0,-52 0,-26 0,0 26,-27-26,-27 0,27 0,0-26,53 25,-26-25,26 26,53 0,26-53,1 53,25-53,1 0,-26 0,-27 0</inkml:trace>
  <inkml:trace contextRef="#ctx0" brushRef="#br0" timeOffset="29780.7033">24818 1217,'79'0,"-26"0,0 0,27 26,-1-26,0 0,1 0,-27 0</inkml:trace>
  <inkml:trace contextRef="#ctx0" brushRef="#br0" timeOffset="30726.7574">25453 397,'0'26,"0"0,0 1,0 26,0-27,0 1,0 26,53 0,0-53,0 0,-27 0,-26 0,0-53,0 79,0 1,0-1,-26-26,26 79,-53-26,53 0,0-26,0 52</inkml:trace>
  <inkml:trace contextRef="#ctx0" brushRef="#br0" timeOffset="32638.8668">25903 1376,'53'0,"-27"0,1 0,25 0,-25 52,-1-52,27 0,-26 27,26-27</inkml:trace>
  <inkml:trace contextRef="#ctx0" brushRef="#br0" timeOffset="32910.8824">26088 1296,'0'-26,"0"79,-27 0,27-1,0 1,0 0,0-26,0 26,0-27,0 1</inkml:trace>
  <inkml:trace contextRef="#ctx0" brushRef="#br0" timeOffset="35969.0573">26696 820,'0'-27,"-26"54,-27 52,0-26,0 27,27 52,26-26,-53 26,53-26,0 0,26 26,-26-53,80 27,-54-53,27 0,-26 0,-27-27,52-26,-52 27,0 26,-26-53,0 0</inkml:trace>
  <inkml:trace contextRef="#ctx0" brushRef="#br0" timeOffset="37093.1212">27040 1111,'27'-53,"-27"27,0 26,-53 0,27 0,-27 26,26 0,-26 1,53 26,-53-27,53 27,0-26,0-1,53-26,-26 0,26 53,-27-53,1 0,-27-26,52 26,-52-53,0 26,0 1,27 26,-27 26,0 27,53-26,-53-1,0 27,0-27</inkml:trace>
  <inkml:trace contextRef="#ctx0" brushRef="#br0" timeOffset="37483.1438">26723 1719,'0'0,"26"0,-26 53,53-53,-53 80,53-80,-53 53,27-53,-27 53,0-27,0 27,0 0,0-53,-53 0,26 0</inkml:trace>
  <inkml:trace contextRef="#ctx0" brushRef="#br0" timeOffset="37664.1542">26908 1719,'27'0,"-1"0,27 0,0 0,0 0,0 0,-27 0</inkml:trace>
  <inkml:trace contextRef="#ctx0" brushRef="#br0" timeOffset="38947.2272">27384 1323,'0'-53,"-26"53,52 0,27 0,-26 0,-1 0,27 0,-26 26,26-26</inkml:trace>
  <inkml:trace contextRef="#ctx0" brushRef="#br0" timeOffset="39853.2792">28072 502,'0'-26,"-26"52,26 27,0 27,-53-27,53 0,0-1,0 1,-27 27,27-27</inkml:trace>
  <inkml:trace contextRef="#ctx0" brushRef="#br0" timeOffset="40117.2941">27596 1111,'53'0,"-27"0,1 0,26 0,26 0,27 0,-27 0,1 0,-1 0,-52 0,-27 53,26-53,-26 26</inkml:trace>
  <inkml:trace contextRef="#ctx0" brushRef="#br0" timeOffset="40461.3142">28046 1402,'0'0,"-53"0,0 79,0-26,53 27,-26-1,26 0,0 1,26-54,1-26,52 53,-26-53,0 0,-27-53,-26 27,53-27,-53-27,0 28,-53 25,0 27,-26-53,26 53,0 0,0 27</inkml:trace>
  <inkml:trace contextRef="#ctx0" brushRef="#br0" timeOffset="41991.4016">28760 1164,'53'-53,"-53"26,0 1,0 26,-53 0,-26 0,26 53,26-27,1 27,26-26,0-1,0 27,0-26,26-27,27 0,0 0,-26 0,26 0,-53 0,26 0,-26-53,0 106,0-27,0 1,0 25</inkml:trace>
  <inkml:trace contextRef="#ctx0" brushRef="#br0" timeOffset="42441.4275">28522 1693,'27'0,"52"0,-53 53,-26-27,0 27,-26-26,-27-27,53 26,53-26,-27 0,1 53,26-53,-27 27,27 26,-79-53,-1 26,-26-26,-26 0,0 0</inkml:trace>
  <inkml:trace contextRef="#ctx0" brushRef="#br0" timeOffset="43303.4768">29078 1243,'0'0,"26"0,1 0,26 0,-27 0,27 27,0-27</inkml:trace>
  <inkml:trace contextRef="#ctx0" brushRef="#br0" timeOffset="43535.49">29157 1137,'0'-26,"-53"26,53 0,0 26,0 27,0 0,0-26,0-1,0 27</inkml:trace>
  <inkml:trace contextRef="#ctx0" brushRef="#br0" timeOffset="44429.5412">28998 1243,'0'0,"53"0,-26 0,26 0,-27 0,27 0,0 0</inkml:trace>
  <inkml:trace contextRef="#ctx0" brushRef="#br0" timeOffset="44849.5652">29766 767,'0'-26,"0"26,0 52,0-25,0-1,0 27,0 0,0 27,0-28,-27-25</inkml:trace>
  <inkml:trace contextRef="#ctx0" brushRef="#br0" timeOffset="45110.5801">29554 1296,'53'0,"0"0,0 0,-27 0,27 0,0 0,26 0,1 0,-27 53,-27-53</inkml:trace>
  <inkml:trace contextRef="#ctx0" brushRef="#br0" timeOffset="45410.5969">29580 1561,'0'26,"-52"1,52 26,0-27,-27 0,27 27,0-26,0-1,0 27</inkml:trace>
  <inkml:trace contextRef="#ctx0" brushRef="#br0" timeOffset="45754.617">29713 1640,'53'0,"-27"0,27 53,-53 0,0 0,-26 0,-27-53,0 53,26-53,27 26,53 27,0-53,79 0,-52 27,-27-27,-27 0</inkml:trace>
  <inkml:trace contextRef="#ctx0" brushRef="#br0" timeOffset="46512.6602">30242 1772,'-27'0,"27"0,-26 0,26 53,0 27,0-27,26-53,1 0,26 0,-27 0,1 0,-27-27,0-26,-27 0,-26 0,0 53</inkml:trace>
  <inkml:trace contextRef="#ctx0" brushRef="#br0" timeOffset="48287.7615">30612 1190,'0'-53,"0"0,-26 27,-1 26,-26 0,27 0,-27 0,27 0,-27 26,26 1,27 26,0 0,0 0,53-53,0 0,26 0,-26 0,0 0,-53 0,27 0,-27 26,0 1,0 26,0-1,0 1,0-53</inkml:trace>
  <inkml:trace contextRef="#ctx0" brushRef="#br0" timeOffset="48488.773">30533 1561,'0'26,"0"1,0 52,0-53</inkml:trace>
  <inkml:trace contextRef="#ctx0" brushRef="#br0" timeOffset="49684.8418">30877 1323,'0'0,"79"0,-52 0,26 0,-27 0,1 0,25 0,-25 0</inkml:trace>
  <inkml:trace contextRef="#ctx0" brushRef="#br0" timeOffset="50893.9109">31671 529,'0'0,"0"53,0-27,0 1,0 26,0-27,-53 27,53 0,-27 0,27-27</inkml:trace>
  <inkml:trace contextRef="#ctx0" brushRef="#br0" timeOffset="51162.9263">31353 1032,'80'0,"-54"52,27-52,0 0,53 53,-1-53,1 0,0 0,0 27,-80-27,1 53</inkml:trace>
  <inkml:trace contextRef="#ctx0" brushRef="#br0" timeOffset="51958.9718">31274 1614,'0'0,"0"0,0 53,0-1,0 1,26-53,-26 53,53-53,-53 53,0 0,-26-53,-1 0,1 0,-27 0,26-53</inkml:trace>
  <inkml:trace contextRef="#ctx0" brushRef="#br0" timeOffset="52169.9839">31353 1587,'0'-26,"0"-1,53 27,0 0,-27 0,1 0,26 0,-27 53,27-26</inkml:trace>
  <inkml:trace contextRef="#ctx0" brushRef="#br0" timeOffset="52436.9992">31618 1719,'0'80,"0"-27,0-27,0 27,0 0,0-53,26 0,27 0,-26 0,-27-53,0 27,0-1,0-26,0 53,0-26,-80 26,54 0,-1 0</inkml:trace>
  <inkml:trace contextRef="#ctx0" brushRef="#br0" timeOffset="52805.0202">31829 1587,'0'27,"0"26,0-1,0 1,0 27,0-27,0-27,0-26,0 53,53-53,-26 0,-27 0,53-26,-53-54,0 54,0-27,-27 53,27 26,-26 1,26 52,0-26,0-26,0-1,26 53</inkml:trace>
  <inkml:trace contextRef="#ctx0" brushRef="#br0" timeOffset="53113.0378">32094 2037,'0'26,"0"1,0 26,53-27,-53 1,26-27,-26 53,27-53,26 0,-53-53,0 26,0-26,0 0,-27 1,1 25,-27 27</inkml:trace>
  <inkml:trace contextRef="#ctx0" brushRef="#br0" timeOffset="54283.1048">32544 1058,'53'-53,"-53"53,-53 0,0 0,0 27,-26-1,52 27,-26 0,53-27,27-26,-1 0,1 0,25 0,-25 0,-1 0,-26 0,53 0,-53 27,0-1,0 27,0-26,27-1</inkml:trace>
  <inkml:trace contextRef="#ctx0" brushRef="#br0" timeOffset="54613.1235">32438 1508,'0'26,"0"1,0-27,26 0,27 53,-26-53,26 0</inkml:trace>
  <inkml:trace contextRef="#ctx0" brushRef="#br0" timeOffset="54793.134">32650 1561,'0'26,"-27"27,27-26,0 25</inkml:trace>
  <inkml:trace contextRef="#ctx0" brushRef="#br0" timeOffset="56294.2198">32782 873,'0'0,"0"26,53 54,-53-1,0 53,0-26,0 0,0 0,0-27,0 1,-53 25,26-52,-52 0,26-26,27-27,26 26,-53-26,53 53,0-79,0-1</inkml:trace>
  <inkml:trace contextRef="#ctx0" brushRef="#br0" timeOffset="57419.2842">32994 1084,'0'-26,"26"26,27 0,-27 0,1 0,-1 0,27 53,-53 0,53 0,-53-27,0 27,0 0,0 26,-53-52,0 26,0 0,0-27,27 27,26 0,0 0,0-53,53 53,0-53,0 0,-27 26,27-26,-26 0</inkml:trace>
  <inkml:trace contextRef="#ctx0" brushRef="#br0" timeOffset="57629.2962">32861 1534,'27'0,"26"0,-27 0,27 0,0 53,-27-53</inkml:trace>
  <inkml:trace contextRef="#ctx0" brushRef="#br0" timeOffset="58019.3185">33549 767,'-53'0,"0"26,27 27,26 0,-53 27,53-54,0 27,26 0,1-53,-1 26,54-26,-80 0,0-26,0-27,0 27,0-1,-27 27,27-53,-79 53,52 27,-25-27,52 53</inkml:trace>
  <inkml:trace contextRef="#ctx0" brushRef="#br0" timeOffset="59271.3901">12726 2540,'27'0,"-1"0,27 0,0 0,0 0,27 0,-28 0,-25 0,26 0,-53-53,0 26</inkml:trace>
  <inkml:trace contextRef="#ctx0" brushRef="#br0" timeOffset="59458.4008">12991 2328,'-26'0,"26"-26,0 52,0 0,0 1,0 26,0-27,0 1,-27 26,27-27,0 1,0 26</inkml:trace>
  <inkml:trace contextRef="#ctx0" brushRef="#br0" timeOffset="60223.4445">13573 2593,'27'0,"26"0,-27 0,-26 26,53-26</inkml:trace>
  <inkml:trace contextRef="#ctx0" brushRef="#br0" timeOffset="60434.4566">13917 2619,'53'0</inkml:trace>
  <inkml:trace contextRef="#ctx0" brushRef="#br0" timeOffset="60643.4686">14261 2619,'53'0</inkml:trace>
  <inkml:trace contextRef="#ctx0" brushRef="#br0" timeOffset="60839.4798">14658 2698,'26'0,"27"0</inkml:trace>
  <inkml:trace contextRef="#ctx0" brushRef="#br0" timeOffset="61025.4904">15293 2698,'26'0</inkml:trace>
  <inkml:trace contextRef="#ctx0" brushRef="#br0" timeOffset="66905.8268">3122 4101,'0'-27,"-26"-26,-27 53,0 0,26 0,-52 27,26 52,53-26,0 0,0 0,0 0,27 0,25-27,28-26,-27 0,0 0,-27 0,27 0,-27-26,-26-27,0 26,0 27,0 27,0-1,0 54,53-27,-53-27,0 27,0 0</inkml:trace>
  <inkml:trace contextRef="#ctx0" brushRef="#br0" timeOffset="67115.8388">3545 4630,'53'0,"-26"0,52 0,1 0,-1 0</inkml:trace>
  <inkml:trace contextRef="#ctx0" brushRef="#br0" timeOffset="67324.8507">4022 4418,'0'27,"0"-1,0 27,0 0,0 0,0 0,0 0,26 26,-26-52</inkml:trace>
  <inkml:trace contextRef="#ctx0" brushRef="#br0" timeOffset="67580.8654">4604 4683,'26'0,"27"0,0 0,-26 0,25 26</inkml:trace>
  <inkml:trace contextRef="#ctx0" brushRef="#br0" timeOffset="67722.8735">4683 4894,'53'0,"26"0,-52 0,-1 0,27 0,-53 27</inkml:trace>
  <inkml:trace contextRef="#ctx0" brushRef="#br0" timeOffset="68456.9154">5636 4259,'0'53,"0"0,26 53,-26-26,0-1,53 0,-53 1,0-1,26 0,-26-52,0 26,0-27</inkml:trace>
  <inkml:trace contextRef="#ctx0" brushRef="#br0" timeOffset="68682.9284">6509 4947,'53'0,"-53"27,53-27,-53 53,0-27,-27-26,1 53,-27-53</inkml:trace>
  <inkml:trace contextRef="#ctx0" brushRef="#br0" timeOffset="69650.9837">8440 4498,'0'-27,"0"-26,-26 0,26 27,-27 26,27-80,-26 80,26-26,-53 26,26 0,1 26,-27 80,0-26,53-1,0-26,0 26,0-52,0-1,27-26,26 0,-27 0,0 0,27 0,-26 0,26-53,-53 27,26-27,-26 27,0-1,0 27,0 27,0 25,0-25,0-1,0 27,0-26,0-1,0 27,53-26</inkml:trace>
  <inkml:trace contextRef="#ctx0" brushRef="#br0" timeOffset="70783.0484">8864 4524,'26'0,"-26"0,0 27,53 52,-53-53,0 1,0 26,0 0,0-27,26 1,-26 25,0-25,53-27</inkml:trace>
  <inkml:trace contextRef="#ctx0" brushRef="#br0" timeOffset="72292.1348">9631 4445,'26'0,"27"0,-26 0,-1 0,27 0,-26 0,-27 26</inkml:trace>
  <inkml:trace contextRef="#ctx0" brushRef="#br0" timeOffset="72434.143">9710 4683,'27'0,"26"0,-27 0,27 0,-27 0,1 0</inkml:trace>
  <inkml:trace contextRef="#ctx0" brushRef="#br0" timeOffset="73086.1803">10795 3651,'0'-27,"0"1,0 26,0 79,0 1,0-1,0 1,0-1,0 0,0 1</inkml:trace>
  <inkml:trace contextRef="#ctx0" brushRef="#br0" timeOffset="73333.1944">10451 4418,'79'0,"27"-53,-26 53,-1 0,53-26,-26 26,0 0,-27 0,1 0,-1 0,-26 0,0 0,-53 0,26 0</inkml:trace>
  <inkml:trace contextRef="#ctx0" brushRef="#br0" timeOffset="73677.2141">11165 4551,'-52'0,"-1"105,-27 1,1 0,26 0,53 0,0-27,0 0,53-52,0-27,26 0,1 0,-28 0,1-53,-53 27,27-27,-27-27,0 27,-53 27,0 26,-26 0,-1 0,1 0,26 0,0 53,53-27</inkml:trace>
  <inkml:trace contextRef="#ctx0" brushRef="#br0" timeOffset="75411.3131">12488 4074,'0'-26,"0"-1,0-52,0 53,-26 26,-1 0,-25 0,-1 26,26 27,-26-27,53 27,-26-26,26-1,0 54,0-80,53 0,-27 0,1 0,26 0,-27 0,-26-53,53 53,-53-27,0 54,0 26,0-27,0 0,0 27,0 0</inkml:trace>
  <inkml:trace contextRef="#ctx0" brushRef="#br0" timeOffset="75621.3253">12091 4656,'27'0,"26"0,0 0,-27 0,27 27,27-27,-28 0,1 0,-26 0</inkml:trace>
  <inkml:trace contextRef="#ctx0" brushRef="#br0" timeOffset="75792.335">12647 4656,'27'0,"-27"27,0 26,0-27,0 1,0 26,0-27,0 0</inkml:trace>
  <inkml:trace contextRef="#ctx0" brushRef="#br0" timeOffset="76046.3496">13494 4418,'53'0,"-27"0,27 0,0 0,-53 0</inkml:trace>
  <inkml:trace contextRef="#ctx0" brushRef="#br0" timeOffset="76197.3582">13520 4683,'53'0,"27"0,-28 0,-25 0,26 0,-27 0</inkml:trace>
  <inkml:trace contextRef="#ctx0" brushRef="#br0" timeOffset="77083.4089">14949 3519,'0'-27,"0"1,0 79,0 0,0-27,0 27,0-27,-53 27,53 27,0-27,0-27,-26 1,26 25,-53-52</inkml:trace>
  <inkml:trace contextRef="#ctx0" brushRef="#br0" timeOffset="77367.4251">14393 4286,'0'-53,"27"53,52 0,-26 0,26 0,1 0,26 0,52 0,-52 0,0 0,-27 0,1 0,-54 0</inkml:trace>
  <inkml:trace contextRef="#ctx0" brushRef="#br0" timeOffset="77704.444">15081 4551,'0'79,"0"-26,0 0,0 26,0-26,0-27,0 27,53-26,-26-27,26 0,-27 0,-26-27,-53-26,-26 53,26 0,0-52,0 52,0 0</inkml:trace>
  <inkml:trace contextRef="#ctx0" brushRef="#br0" timeOffset="79310.5361">15187 4577,'-26'0,"26"53,-80 0,80 0,-26 26,26-26,0 0,0 0,53 0,-27-53,27 26,-26-26,-1 0,27-26,-53-27,0 0,-27 53,-25-27,-1 27,0 0,0 0,-27 0,54 0,26 0,0 53</inkml:trace>
  <inkml:trace contextRef="#ctx0" brushRef="#br0" timeOffset="89983.1467">16351 4154,'0'-27,"53"27,0 0,-53 27,27-27,-27 53,52 26,-52-26,-52 0,-1-27,26-26,-26 80</inkml:trace>
  <inkml:trace contextRef="#ctx0" brushRef="#br0" timeOffset="90763.1913">17727 3968,'0'-52,"0"25,0 1,0 26,0-53,-53 53,27-53,-27 53,0 0,53 26,-79 27,79-26,-27 26,27-1,0-25,0-1,0-26,53 80,0-80,0 0,0 0,0 0,0-53,-27 26,-26 1,53 26,-53-53,0 79,0 27,0-26,0-1,0 27,26-26,27 26</inkml:trace>
  <inkml:trace contextRef="#ctx0" brushRef="#br0" timeOffset="91310.2224">17754 4471,'52'0,"-52"27,53-27,-26 26,26 27,-53 0,-27-53,-26 26,0-26,80 0,26 0,0 0,53 53,-27-53,-26 27,-27-27,-26 53,0-27,-53-26,1 0,-28 53,27-53,27 0</inkml:trace>
  <inkml:trace contextRef="#ctx0" brushRef="#br0" timeOffset="92053.2651">18468 4127,'-27'0,"27"-26,27 26,-1 0,54 0,-27 0,-27 0,27 0,-79 79</inkml:trace>
  <inkml:trace contextRef="#ctx0" brushRef="#br0" timeOffset="92190.2729">18494 4498,'53'0,"-26"0,26 0,-27 0</inkml:trace>
  <inkml:trace contextRef="#ctx0" brushRef="#br0" timeOffset="93305.3367">19473 3069,'27'0,"-27"-27,0 27,0 80,0 26,0 26,-53-26,53 26,-53-26,53-27,0-26</inkml:trace>
  <inkml:trace contextRef="#ctx0" brushRef="#br0" timeOffset="93545.3505">18944 4127,'80'0,"52"0,0-26,-26 26,-27 0,-26 0,0 0,-26 0,26 0,-53-27,26 27</inkml:trace>
  <inkml:trace contextRef="#ctx0" brushRef="#br0" timeOffset="93830.3667">19553 4233,'-53'26,"53"54,0-27,0 26,0 1,0-28,0 1,26 0,27-53,-26 0,-27-26,0-27,0 26,-27 27,1-52,-27 52,0 0,26 0</inkml:trace>
  <inkml:trace contextRef="#ctx0" brushRef="#br0" timeOffset="94409.3999">20690 3783,'-52'0,"-1"-26,-27 26,1 0,-1 0,-25 26,25 1,27 52,0-26,53-27,0 27,27-26,52-27,1 0,-1 0,0 0,-26 0,0 0,27-80,-107 80,27 27,0-1,0 1,0-1,53 54,0-27,0-1</inkml:trace>
  <inkml:trace contextRef="#ctx0" brushRef="#br0" timeOffset="95232.4465">20479 4418,'0'27,"0"-1,0 27,0 0,0 26,0-26,0 0,0-26,0 26,0-27</inkml:trace>
  <inkml:trace contextRef="#ctx0" brushRef="#br0" timeOffset="95518.4629">20876 4524,'0'-26,"53"26,-1-53,-25 53,-1 0,54-27,-27 27,0 0,-27 0,27 0</inkml:trace>
  <inkml:trace contextRef="#ctx0" brushRef="#br0" timeOffset="96125.4976">22013 3201,'0'53,"0"0,0 26,0 1,0-1,0 0,0 27,-53-26,53-27</inkml:trace>
  <inkml:trace contextRef="#ctx0" brushRef="#br0" timeOffset="96381.5123">21643 4048,'79'0,"1"-27,-1 27,27 0,0 0,52 0,-25 0,26 0,-54 0,-25 0,-54 0,-79 0</inkml:trace>
  <inkml:trace contextRef="#ctx0" brushRef="#br0" timeOffset="96664.5289">22093 4339,'0'0,"0"53,0 0,0-27,0 1,-27 26,27-27,0 0,0 27</inkml:trace>
  <inkml:trace contextRef="#ctx0" brushRef="#br0" timeOffset="97182.5585">22437 4312,'26'0,"1"0,26 0,-53 53,0 0,0-26,0-1,-27 27,1-53,-1 53,-26-53,53 26,27-26,52 0,0 0,27 0,79 0,-79 0,-53 0,-26 0,-27 53,0-53,-27 0,1 0,-54 27,54-27,26 53,0-27,26-26,27 0,0 0,-26 0,-1-26,-26-27,0 0,0 26,-26-25,-27 52,26 0,1 0</inkml:trace>
  <inkml:trace contextRef="#ctx0" brushRef="#br0" timeOffset="98794.6507">23707 3757,'0'-53,"0"26,0 27,-80 0,54 0,-1 27,-26 26,27-27,-27 27,53-26,0-1,53 27,0-53,0 0,0 0,0-26,-27 26,-26-53,53 53,-53-53,0 79,0 27,0 0,0-27,0 1,0 26,27-53</inkml:trace>
  <inkml:trace contextRef="#ctx0" brushRef="#br0" timeOffset="99058.6658">23733 4233,'27'0,"-1"0,27 0,0 0,0 0,0 0,0 0,26 0,-53 0</inkml:trace>
  <inkml:trace contextRef="#ctx0" brushRef="#br0" timeOffset="99237.676">24209 4048,'53'0,"-53"53,0-27,0 27,0 0,0 0,0 26,-26-52</inkml:trace>
  <inkml:trace contextRef="#ctx0" brushRef="#br0" timeOffset="100154.7285">24871 3783,'0'-26,"26"26,27 0,-26 0,26 0,-27 0,1 0,25 0,-52 53,-52 0</inkml:trace>
  <inkml:trace contextRef="#ctx0" brushRef="#br0" timeOffset="100280.7357">25030 4127,'53'0,"26"0,-53 0</inkml:trace>
  <inkml:trace contextRef="#ctx0" brushRef="#br0" timeOffset="101217.7893">26167 2910,'53'0,"-53"-26,27 26,26 0,0 0,-27 0,27 0,-27 0,54 0,-54 0,1 0,-1 0,-26 26,0 1,0-1,0 27,0-27,0 27,0 27,0-27,0 26,0-26,0-27</inkml:trace>
  <inkml:trace contextRef="#ctx0" brushRef="#br0" timeOffset="101480.8043">26326 3175,'0'-27,"27"27,78 0,-52 0,0 0,27 0,-1 0,-26 53,26-53,-79 27</inkml:trace>
  <inkml:trace contextRef="#ctx0" brushRef="#br0" timeOffset="101810.8232">25956 3704,'53'0,"52"0,28 0,105 0,-79 0,105 0,27 26,-26-26,-27 0,0 53,-132-53,-80 27,-26 52,-79-79,-80 27</inkml:trace>
  <inkml:trace contextRef="#ctx0" brushRef="#br0" timeOffset="102214.8461">26458 3995,'53'0,"-26"0,26 0,-27 0,1 0,-27 53,52-53,-52 53,0-27,-26-26,-27 0,27 53,-27-53,53 53,26-53,1 53,26-27,-1 27,-25-26,-27 52,0-52,-53-27,-26 53,-1-53,1 0,52 0</inkml:trace>
  <inkml:trace contextRef="#ctx0" brushRef="#br0" timeOffset="102506.863">27464 4021,'-27'27,"-26"26,-26 53,26-27,53 0,0 1,0-27,0 0,53-27,-27-26,1 0,26 0,-53-53,0 0,0 27,-53-27,26 53,-25-53,-1 53,26 0,27 26</inkml:trace>
  <inkml:trace contextRef="#ctx0" brushRef="#br0" timeOffset="102814.8806">27808 4392,'0'79,"0"-26,0 0,0 26,0 1,26-1,1-52,52-27,-26 0,-27 0,-26 0,53-53,-53 0,-26 0,-1 0,-26 53,1-79,-1 79,0 0,0 0</inkml:trace>
  <inkml:trace contextRef="#ctx0" brushRef="#br0" timeOffset="107532.1505">10345 6217,'0'-53,"0"1,0 52,-53 0,-26 0,52 26,-25 0,25 27,-26-26,53 26,-26-27,26 27,26-53,27 53,0-53,0 0,0 0,-27 0,27-26,0-27,-53 0,0 53,0 53,0 0,0-27,0 1,0 25,0-25</inkml:trace>
  <inkml:trace contextRef="#ctx0" brushRef="#br0" timeOffset="108154.186">10874 6297,'0'0,"0"53,0-27,53 27,-26-53,26 79,0-52,-53 26,26-53,-26 26,-26 1,-1-27,-26 0,27 0,-1 0,1 0</inkml:trace>
  <inkml:trace contextRef="#ctx0" brushRef="#br0" timeOffset="108334.1963">10980 6297,'0'-27,"27"27,-1 0,27 0,-26 0,25 0,-25 0,26 0,-27 0</inkml:trace>
  <inkml:trace contextRef="#ctx0" brushRef="#br0" timeOffset="109734.2764">12224 6323,'26'0,"54"0,-27 0,-1 0,1 0,-53 27,0-1</inkml:trace>
  <inkml:trace contextRef="#ctx0" brushRef="#br0" timeOffset="109880.2848">12303 6588,'80'0,"-54"0,27 0,0 0</inkml:trace>
  <inkml:trace contextRef="#ctx0" brushRef="#br0" timeOffset="111064.3525">15928 5318,'53'0,"-27"-27,27 27,-26 0,-1 0,27 0,-53 0,0 53,0 27,0-80,-26 26,-54 27,80-27,53 27,0 0,26-26,27 26,-26 0,-27-27,-53 27,0 0,0-53,-53 0,0 0,0 0,26 0</inkml:trace>
  <inkml:trace contextRef="#ctx0" brushRef="#br0" timeOffset="111290.3654">16828 5424,'26'-53,"-26"53,0 79,0 0,0-26,0 0,0 27,0-27,0 26,0-26,0 0,0-27</inkml:trace>
  <inkml:trace contextRef="#ctx0" brushRef="#br0" timeOffset="111700.3889">15584 6270,'26'0,"54"0,79 0,26 0,53 0,106 0,-27 0,27 0,27 80,-80-80,-106 0,-79 53,-53-53,-53 53,-27-53,-26 0</inkml:trace>
  <inkml:trace contextRef="#ctx0" brushRef="#br0" timeOffset="113472.4901">15769 6561,'0'27,"0"-1,0 1,0 26,0 26,0 27,0-53,0 0,0 0,0-27,0 27,-26-53,26 53,0-27</inkml:trace>
  <inkml:trace contextRef="#ctx0" brushRef="#br0" timeOffset="113846.5116">16193 6747,'26'0,"-26"0,0 79,-53-26,53 0,-53-53,53 53,0 0,27-53,-27 79,53-79,-53 53,52-53,-52 26,0-26,-79 0,26 0,27 0,-1 0</inkml:trace>
  <inkml:trace contextRef="#ctx0" brushRef="#br0" timeOffset="114027.522">16272 6720,'0'-53,"79"53,-52 0,-1 27,54-27,-28 53,1-53,0 52</inkml:trace>
  <inkml:trace contextRef="#ctx0" brushRef="#br0" timeOffset="114252.5348">16801 6694,'0'0,"0"26,0 27,0 26,0-26,0 0,0-26,0 26,0-27,0 1,-53 25,53-25,0 26</inkml:trace>
  <inkml:trace contextRef="#ctx0" brushRef="#br0" timeOffset="114875.5705">17145 6773,'0'-26,"53"-1,0 27,26 0,-52 0,-27 27,0-1,0 0,0 27,0-26,-27 26,1-27,-1 1,27 52,0-52,80-27,26 0,79 0,0 0,-26-27,-27 27,-53-53,-132 53,27 0,-27 53,0-53,53 53,0 0,27-27,26-26,-1 0,1 0,27 0,-54-53,-26 27,0 0,0-1,0-26,-53 53,0-26,-26 26,0 0,26 0,0 0</inkml:trace>
  <inkml:trace contextRef="#ctx0" brushRef="#br0" timeOffset="117018.6931">2593 8810,'0'-26,"0"-27,0 26,-27 27,27-52,-52 52,52 52,-27-25,27 26,0 26,-53 27,53-27,-53 1,53-1,-26 1,26-1,0 0,0 1,0-1,0-26,0-27,0-26,0 53</inkml:trace>
  <inkml:trace contextRef="#ctx0" brushRef="#br0" timeOffset="117214.7043">2143 9445,'27'0,"-1"0,1 0,52 0,-26 0,26 0,-26 0,26-26,1 26,-1 0,1 0</inkml:trace>
  <inkml:trace contextRef="#ctx0" brushRef="#br0" timeOffset="117492.7202">3149 9022,'0'0,"-53"79,53-26,-53 0,53 27,0-1,-27-26,27 53,0-53,27-27,-27 27,53-53,0 0</inkml:trace>
  <inkml:trace contextRef="#ctx0" brushRef="#br0" timeOffset="117858.7411">3598 8969,'0'-26,"27"26,-27-53,53 53,0 0,-27 0,1 26,25-26,-52 80,27-54,-27 27,0-27,0 1,-27 26,-25-27,-1 27,26-26,27 25,-53-52,53 53,27-53,-1 27,54-27,25 0,28 53,-27-53,-27 0,-26 53</inkml:trace>
  <inkml:trace contextRef="#ctx0" brushRef="#br0" timeOffset="118092.7545">3678 9260,'0'0,"53"0,-27 0,27 0,0 0,53 0,-27 0,1 0,-54 0,0-26</inkml:trace>
  <inkml:trace contextRef="#ctx0" brushRef="#br0" timeOffset="118308.7667">4286 8943,'53'0,"-26"26,-1 1,27 25,-53 28,79 26,-79-27,27 0,-27 27,0-26,0 25,-53-52,26-26,-25-27</inkml:trace>
  <inkml:trace contextRef="#ctx0" brushRef="#br0" timeOffset="118573.782">5027 9472,'79'0,"-52"0,26 0,-27 0,27 0,-26 0,26 0,-53 53</inkml:trace>
  <inkml:trace contextRef="#ctx0" brushRef="#br0" timeOffset="118714.7901">5106 9763,'106'0,"-26"0,-1 0,-52 0,25 0</inkml:trace>
  <inkml:trace contextRef="#ctx0" brushRef="#br0" timeOffset="120094.869">7144 8361,'26'0,"-26"-53,0 132,0 0,0 1,0-1,0 0,-53 27,0 27,27-54</inkml:trace>
  <inkml:trace contextRef="#ctx0" brushRef="#br0" timeOffset="120319.8819">6588 9181,'106'0,"79"-53,0 53,27 0,53-53,-1 53,-52 0,-80 0,-26 0,-80 53,-26 0</inkml:trace>
  <inkml:trace contextRef="#ctx0" brushRef="#br0" timeOffset="120648.9007">7355 9445,'53'0,"0"0,0 0,-53 80,0-1,0-26,0 0,0 0,-53 26,27 1,-27-28,53-25,-27-27,27 53,27-53,52 0,27 0,26 0,-26 0,-26 0,-27 0</inkml:trace>
  <inkml:trace contextRef="#ctx0" brushRef="#br0" timeOffset="120846.9119">7197 9736,'0'0,"0"-26,53 26,26 0,-53 0,1 0,26 0,26 53,1-53,25 0</inkml:trace>
  <inkml:trace contextRef="#ctx0" brushRef="#br0" timeOffset="121445.9459">8996 9048,'79'0,"1"0,25 0,28 0,-27 0,-27 0,-26 0,-27 0,-52 0</inkml:trace>
  <inkml:trace contextRef="#ctx0" brushRef="#br0" timeOffset="121639.9574">9419 8890,'53'0,"-53"0,0 53,0-27,-26 27,26-27,-27 27,27-26,0 26,-53 0,53 0</inkml:trace>
  <inkml:trace contextRef="#ctx0" brushRef="#br0" timeOffset="122186.9887">11033 7937,'0'-26,"0"-27,0 26,0 54,0 26,0 26,0 0,-53 1,53 26,-53 26,0-26,27 0</inkml:trace>
  <inkml:trace contextRef="#ctx0" brushRef="#br0" timeOffset="122427.0024">10292 8784,'53'0,"27"0,-1 0,-26 0,0 0,0 0,26 0,0 0,1 0,-1 0,-26 0,-26 0,-27 0</inkml:trace>
  <inkml:trace contextRef="#ctx0" brushRef="#br0" timeOffset="122749.0208">10795 9075,'0'0,"0"79,0 27,-53 0,0 26,53-26,0-27,0-26,0-26,27-27,52 0,0 0,1-27,-1-26,1-26,-80 0,52-27,-52 26,-52 1,-1 79,-27-26,1 26,-27 0,27 53,26-1,0 1</inkml:trace>
  <inkml:trace contextRef="#ctx0" brushRef="#br0" timeOffset="123642.0719">11880 8466,'53'0,"-27"0,27 0,26 0,1 0,-27 53,-27-26,27 26,-53-27,0 1,0 25,0-25,-53 26,-26-27,-1 27,28-26,-28 26,80 0,53-1,26-52,27 0,53 0,-27 53,1-53,-80 0</inkml:trace>
  <inkml:trace contextRef="#ctx0" brushRef="#br0" timeOffset="123845.0835">11774 8784,'26'0,"27"0,0 0,-26 0,26 0,0 0,26 0,0 0,-26 53,27-53</inkml:trace>
  <inkml:trace contextRef="#ctx0" brushRef="#br0" timeOffset="125585.183">13203 8890,'0'-53,"53"53,0 0,26 0,0 0,27 0,-26 0,25 0,-25 0,-1 26,-132-26</inkml:trace>
  <inkml:trace contextRef="#ctx0" brushRef="#br0" timeOffset="125779.1941">13653 8625,'26'0,"-26"53,0 26,0-52,-26-1,26 54,-80-27,80 0,-26 26,26-26,0-27</inkml:trace>
  <inkml:trace contextRef="#ctx0" brushRef="#br0" timeOffset="126559.2387">15293 7884,'0'-26,"53"52,0-26,79 53,-26-53,0 53,-27-53,0 0,-26 0,-53 27,0 25,-53-52,-26 80,26-27,-26 26,26 27,0-27,53 27,-79 0</inkml:trace>
  <inkml:trace contextRef="#ctx0" brushRef="#br0" timeOffset="126859.2559">14605 8916,'79'-26,"1"26,52-53,0 53,80 0,53 0,-27 0,53 0,0 0,-27 0,-78 26,-81-26,-52 80,-53-54,-26-26</inkml:trace>
  <inkml:trace contextRef="#ctx0" brushRef="#br0" timeOffset="127324.2824">15425 9048,'80'0,"-54"0,1 0,25 0,1 27,-53-1,-53 80,-52-79,25 26,-26-1,53-52,27 53,26-26,0 26,79-53,27 26,-26-26,-1 80,-26-80,-53 53,0-1,0-52,-53 53,-53-53,27 0,-1 0,27 0,27 0</inkml:trace>
  <inkml:trace contextRef="#ctx0" brushRef="#br0" timeOffset="127698.3039">16378 9207,'26'0,"-26"0,-26 80,-54-28,27 54,-26-26,26-27,53 26,-26-26,26-27,53 27,0-53,26 0,-26-53,0-26,-53 26,53 27,-53-27,-27 53,-52-53,26 53,0 0,0 0,0 0,0 26</inkml:trace>
  <inkml:trace contextRef="#ctx0" brushRef="#br0" timeOffset="128350.3412">16907 9525,'-53'0,"27"26,-27 27,53-26,-53 25,53-25,0-1,0 1,26-27,54 79,-28-79,1 0,0 0,-26 0,-27-26,0-54,0 54,0-1,-27 27,27-52,-53 52,27 0</inkml:trace>
  <inkml:trace contextRef="#ctx0" brushRef="#br0" timeOffset="129326.397">17674 8281,'27'0,"52"0,0 0,1 0,-1 53,1 0,-54-27,-26 27,0 0,0 27,-53-27,-53-1,27 1,-53-26,79 26,0 0,79 0,27-53,26 0,27 26,27-26,-28 0,-25 0,-54 0</inkml:trace>
  <inkml:trace contextRef="#ctx0" brushRef="#br0" timeOffset="129545.4095">17595 8678,'53'0,"-27"0,1 0,52 0,-26 0,0 0,26 0,1 0,-1 0,0 0</inkml:trace>
  <inkml:trace contextRef="#ctx0" brushRef="#br0" timeOffset="129920.431">18706 7937,'53'0,"-27"0,-26 0,0 53,0 0,0-27,0-26,0 27,27-27,26 79,26-52,-52 26,-27 0,0 0,-53-53,-53 52,27-52,-1 0</inkml:trace>
  <inkml:trace contextRef="#ctx0" brushRef="#br0" timeOffset="131676.5313">19341 8863,'0'-26,"27"26,-1 0,27 0,0 0,79 0,-53 0,1 0,-27 0,-27 0,1 0,-27 0,-27 0</inkml:trace>
  <inkml:trace contextRef="#ctx0" brushRef="#br0" timeOffset="131890.5437">19606 8625,'0'-53,"0"53,53 0,-53 27,0 52,0-26,0 26,0 1,0-1,-53 0,53 1,-27-54</inkml:trace>
  <inkml:trace contextRef="#ctx0" brushRef="#br0" timeOffset="133026.6087">21299 7329,'53'0,"26"-27,-26 27,-26 0,-1 0,27 27,-53 26,-26-1,-27-52,26 53,-26-26,53 26,0-27,53 1,0 26,26 0,1-27,-27 27,-53-27,26 1,-26 52,-53-79,0 27,0-27,1 0,-1 0</inkml:trace>
  <inkml:trace contextRef="#ctx0" brushRef="#br0" timeOffset="133236.6207">22199 7487,'0'27,"0"-1,0 54,0-27,0 26,-27 0,27 27,-26-53</inkml:trace>
  <inkml:trace contextRef="#ctx0" brushRef="#br0" timeOffset="133610.6421">20955 8361,'0'-53,"53"53,0 0,26 0,54 0,52 0,79 0,80 0,27 0,26 0,-53 53,-53-53,-106 52,-106-52,-26 27,-79 26,-27-53</inkml:trace>
  <inkml:trace contextRef="#ctx0" brushRef="#br0" timeOffset="134360.685">20955 8678,'0'0,"79"26,-79 1,27 26,-27 0,0 0,0 0,-27 26,-26-26,27-27,-27 27,53-26,-26 26</inkml:trace>
  <inkml:trace contextRef="#ctx0" brushRef="#br0" timeOffset="134698.7043">21405 8916,'0'27,"0"-1,26 27,27 26,0-52,-26 26,25-53,-52 26,27-26,-27 27,0-27,-53 0,0 0,0 0,0 0,0 0,0 0,53 0</inkml:trace>
  <inkml:trace contextRef="#ctx0" brushRef="#br0" timeOffset="134886.715">21511 8969,'0'-53,"0"53,0-26,53 26,-1 0,28 0,52 26,-52-26,-1 0,-26 0</inkml:trace>
  <inkml:trace contextRef="#ctx0" brushRef="#br0" timeOffset="135119.7284">22251 8863,'0'0,"0"53,-26 0,26 0,0 0,-53 26,53-26,0 0,0 0,0-27,0 27</inkml:trace>
  <inkml:trace contextRef="#ctx0" brushRef="#br0" timeOffset="135710.7622">22543 8810,'52'0,"1"0,0 0,-53 27,0 26,0-27,0 1,-26 26,-54-27,28 27,-1-27,0-26,53 80,0-54,106-26,-1 0,28 0,52 0,-26 0,-27 0,-53 0,-26 0,-106 0,0 0,27 27,-1-27,27 53,-52-53,52 26,26-26,0 26,27-26,0 0,27 0,-54 0,-26-52,0-1,0 26,0 1,-26 26,-54-80,27 80,27 0</inkml:trace>
  <inkml:trace contextRef="#ctx0" brushRef="#br0" timeOffset="137084.8408">24077 8069,'27'0,"-1"0,27 0,26 0,-26 53,-26-26,-27 26,53-27,-53 27,0 0,-27 0,1 0,-27 26,0-52,26 26,27-27,0 1,0-1,0 27,80-53,26 53,52-53,-25 0,25 0,-105 26,0-26</inkml:trace>
  <inkml:trace contextRef="#ctx0" brushRef="#br0" timeOffset="137287.8523">24051 8387,'53'-53,"-1"53,1 0,0 0,-26 0,-1 0,1 0,26 27,-27-27,27 0,26 0</inkml:trace>
  <inkml:trace contextRef="#ctx0" brushRef="#br0" timeOffset="137807.8817">24500 7196,'27'0,"-27"0,0 80,0-54,0 27,0 26,53-26,-27 0,27 0,-26 0,26-26,-53 26,-53-53,-53 0,26 0,1 0,26-27,27 27</inkml:trace>
  <inkml:trace contextRef="#ctx0" brushRef="#br0" timeOffset="137999.8929">24633 7249,'0'-26,"0"-1,26 27,27 0,0 0,0 0,0 53,0-26,26 52,1-26,-1 0</inkml:trace>
  <inkml:trace contextRef="#ctx0" brushRef="#br0" timeOffset="138853.942">24950 8546,'80'0,"-27"0,-1 0,28 53,-1-53,1 0,-28 0,-52 26,53-26</inkml:trace>
  <inkml:trace contextRef="#ctx0" brushRef="#br0" timeOffset="139069.9539">25268 8413,'-27'27,"-52"26,79-27,0 27,-27-26,27-1,0 27,0-27</inkml:trace>
  <inkml:trace contextRef="#ctx0" brushRef="#br0" timeOffset="139333.9693">25532 8704,'53'0</inkml:trace>
  <inkml:trace contextRef="#ctx0" brushRef="#br0" timeOffset="139507.9793">25770 8757,'53'0,"-53"-26,53 26,0 0,-53 53,27-53</inkml:trace>
  <inkml:trace contextRef="#ctx0" brushRef="#br0" timeOffset="139677.9889">26194 8810,'79'0,"1"0,-28 0,1 0,-26 0,-1 0,-26 27</inkml:trace>
  <inkml:trace contextRef="#ctx0" brushRef="#br0" timeOffset="141167.0743">27437 7858,'0'-27,"0"27,0 0,-53 80,53-1,-79 0,79 1,-26 26,26 52,0 1,0 0,0 26,26-53,27-26,53-26,-27-27</inkml:trace>
  <inkml:trace contextRef="#ctx0" brushRef="#br0" timeOffset="141587.0983">27914 8519,'-27'0,"27"0,0 80,0-54,27-26,25 27,1-27,0 0,0 0,-53 0,0-27,0-26,0-26,-53 52,27 27,-1-53,-26 53,1 0,52 27</inkml:trace>
  <inkml:trace contextRef="#ctx0" brushRef="#br0" timeOffset="141940.1185">28760 8308,'0'0,"-26"0,-54 53,54-1,-27-25,27 26,-1-27,27 1,-53-27,53 53,27-27,52-26,-26 53,26-53,27 53,-26-53,-28 53,1-53</inkml:trace>
  <inkml:trace contextRef="#ctx0" brushRef="#br0" timeOffset="142598.1561">29528 8096,'0'-53,"0"53,52 0,-25 0,26 0,0 0,26 53,-79-27,53 27,-53-26,0-1,0 1,0 26,-79-27,52 27,-26-27,27 27,26-26,0-1,0 27,0-26,79-27,27 53,-27-53,1 0,-27 0</inkml:trace>
  <inkml:trace contextRef="#ctx0" brushRef="#br0" timeOffset="142817.1686">29633 8387,'27'0,"26"0,-27 0,27 0,-26 0,-1 0,53 0,-26 0,-26 53,26-53</inkml:trace>
  <inkml:trace contextRef="#ctx0" brushRef="#br0" timeOffset="143130.1863">29713 8122,'0'-26,"0"26,0 26,53 80,-53-26,0-1,0 27,79 26,-79-53,53 27,-53-53,0 0,0 0</inkml:trace>
  <inkml:trace contextRef="#ctx0" brushRef="#br0" timeOffset="144053.2393">29210 8043,'0'-26,"0"26,0 52,0 1,0 27,0-1,0 1,-53-1,53 0,0 1,0-1,0-26,0-27,0-26,0 27,53-27</inkml:trace>
  <inkml:trace contextRef="#ctx0" brushRef="#br0" timeOffset="145059.2969">29342 8228,'27'0,"-1"0,54 0,-54 0,27 0,0 0,0 0,53 0,-53 0,-1 0,-25 0,-27 0,-27 0,27 27,-52-1,52 27,0-26,0-1,-27 27,27 0,-53 0,53 0,-26 0,26-27,-53 27,53-27,-27 1,-26-27,80 53,-1-53,27 0,-26 26,26-26,0 0,26 0,-26 53,-27-53,1 0,26 0,-27 0,27 0,0 0,-27 0,1 0,-80 0,27 0</inkml:trace>
  <inkml:trace contextRef="#ctx0" brushRef="#br0" timeOffset="145411.317">29422 8466,'53'0,"-27"0,27-26,0 26,-27 0,1 0,-27 0,53 0,-53 53,79-53,-52 53,25-53,28 26,-27-26,0 0,0 0,0 0</inkml:trace>
  <inkml:trace contextRef="#ctx0" brushRef="#br0" timeOffset="146235.3639">30374 8175,'0'-26,"27"52,-27 27,0 27,0 25,0 28,0-27,0-1,0-25,0-27,0 26,0-52,0-1,0-26</inkml:trace>
  <inkml:trace contextRef="#ctx0" brushRef="#br0" timeOffset="146954.4053">31141 8202,'53'0,"-53"-27,0 54,-53 52,-52 1,25 25,-52 1,26-26,27-28,-1 1,54-53,26 27,0-27,79 0,-26 53,0-53,0 26,0-26,-27 53,27-26,-53-1,53 53</inkml:trace>
  <inkml:trace contextRef="#ctx0" brushRef="#br0" timeOffset="147608.4427">31962 8466,'0'27,"-27"26,-26-27,-26 27,0 0,26 0,0-27,0 27,26-53,-26 0,53-26,0-1,0 1,0-27,27 27,-1 52,27 53,0-26,27-26,-1 26,-26-53,0 53,26-53,-52 0,-1-53,-26 0,0 0,0-27,0 1,-106 53,53-27,0 53,0 0,1 0,-1 26,53 1,0-1,26 27,27-27,26-26</inkml:trace>
  <inkml:trace contextRef="#ctx0" brushRef="#br0" timeOffset="147992.4643">32808 7937,'0'132,"-53"1,53-1,-105 80,25-27,27 27,0-27,0 26,1-25,-1-80,26-1,27-52,-53 0,53-79,0-1,0-26</inkml:trace>
  <inkml:trace contextRef="#ctx0" brushRef="#br0" timeOffset="148148.4736">32676 9710,'53'0</inkml:trace>
</inkml:ink>
</file>

<file path=ppt/ink/ink5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2T07:23:25.03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brush xml:id="br3">
      <inkml:brushProperty name="width" value="0.05292" units="cm"/>
      <inkml:brushProperty name="height" value="0.05292" units="cm"/>
      <inkml:brushProperty name="color" value="#002060"/>
    </inkml:brush>
    <inkml:brush xml:id="br4">
      <inkml:brushProperty name="width" value="0.05292" units="cm"/>
      <inkml:brushProperty name="height" value="0.05292" units="cm"/>
      <inkml:brushProperty name="color" value="#7030A0"/>
    </inkml:brush>
  </inkml:definitions>
  <inkml:trace contextRef="#ctx0" brushRef="#br0">1720 423,'53'0,"-53"-53,0 106,0-27,0 1,0 26,0-27,-27 1,27 26,0-27,0 27,0-26,0 25,0-25,27-27,-27 26,26-26,54 0,-54 0,27 0,26 0,-26 0,0 0,0-26</inkml:trace>
  <inkml:trace contextRef="#ctx0" brushRef="#br0" timeOffset="398.0228">1799 661,'27'0,"-27"-26,53 26,26 0,-26 0,0 0,0 0</inkml:trace>
  <inkml:trace contextRef="#ctx0" brushRef="#br0" timeOffset="862.0493">1826 344,'53'0,"-27"0,27 0,0 0,0-27,-27 27,1 0,26 0</inkml:trace>
  <inkml:trace contextRef="#ctx0" brushRef="#br0" timeOffset="1402.08">2646 423,'0'-53,"0"80,0-27,0 79,-27-53,27 27,-79-26,53 26,26-27,-53 1,0 52,53-53,-80-26</inkml:trace>
  <inkml:trace contextRef="#ctx0" brushRef="#br0" timeOffset="1732.0991">2328 397,'53'0,"0"0,-53 26,53-26,0 79,-27-52,27 26,-26-27,26 1,-53 26,53 0,-27-53</inkml:trace>
  <inkml:trace contextRef="#ctx0" brushRef="#br0" timeOffset="2236.1279">2990 317,'0'53,"0"-26,0-1</inkml:trace>
  <inkml:trace contextRef="#ctx0" brushRef="#br0" timeOffset="2422.1385">2990 820,'0'0,"53"0,-53 26</inkml:trace>
  <inkml:trace contextRef="#ctx0" brushRef="#br0" timeOffset="2594.1483">3149 476,'26'0,"-26"53,0-27</inkml:trace>
  <inkml:trace contextRef="#ctx0" brushRef="#br0" timeOffset="3256.1863">1852 1190,'0'0,"53"0,-27 0,27 0,0 0,0 0</inkml:trace>
  <inkml:trace contextRef="#ctx0" brushRef="#br0" timeOffset="3488.1995">2328 1190,'53'0,"-26"0,-1 0,27 0,0 27,-27-27,27 0,-26 0</inkml:trace>
  <inkml:trace contextRef="#ctx0" brushRef="#br0" timeOffset="3698.2115">2910 1190,'27'0,"26"0,0 0,0 0,-27 0</inkml:trace>
  <inkml:trace contextRef="#ctx0" brushRef="#br0" timeOffset="4718.2699">4630 423,'0'0,"-26"53,26 0,0 26,-53-26,53 0,0 0,0 0,26 0,-26-27,80-26,-54 53,27-53,26 0,-26 0,-26 0,-1 0,27-53</inkml:trace>
  <inkml:trace contextRef="#ctx0" brushRef="#br0" timeOffset="4971.2842">4683 714,'27'0,"52"0,-26 0,-27 0,1 0,26 0</inkml:trace>
  <inkml:trace contextRef="#ctx0" brushRef="#br0" timeOffset="5280.302">4604 397,'26'0,"1"0,26 0,26 0,0 0,27-53,-26 53,-28-53</inkml:trace>
  <inkml:trace contextRef="#ctx0" brushRef="#br0" timeOffset="6704.3835">5159 502,'27'0,"-1"0,27 0,-53 0,53 0,-53 27,53 52,-53-52,0-1,-53 54,27-54,26-26,26-79,54 26,-80 26,52-26,-52 27,53-27,0 0,-53 27,0 52,0-26,0 53,0 26,0-26,0 0,0 0,27-53,-1 27,1-27,52 0,-26 0,0 0</inkml:trace>
  <inkml:trace contextRef="#ctx0" brushRef="#br0" timeOffset="7432.4251">5927 238,'0'-27,"0"80,0 0,0 27,0-1,0 0,0 1,0 26,0-27,0 27,0-27,53-26,-53 0,0 0,0-27,26-26,-26-26</inkml:trace>
  <inkml:trace contextRef="#ctx0" brushRef="#br0" timeOffset="8001.4576">5980 476,'0'0,"53"0,-1 0,-25 0,-27 53,0 26,0-79,-53 53,27-53,-1 53,-26-53,53 53,-26-53</inkml:trace>
  <inkml:trace contextRef="#ctx0" brushRef="#br0" timeOffset="9553.5464">6535 555,'0'-53,"0"53,0-26,-53 26,27 0,-1 0,27 0,-79 0,79 53,-53-53,53 79,-26-79,26 53,0-26,0-1,0-26,79 53,-26-53,0 0,0-26,0-1,-53 1,26 26,-26-80,0 54,0 52,0 54,0-54,0 1,0 25,0 1,0-53,0 27,27-27,-1 0,-26-27,53 27,-53-26,26 26,1 0,26 0,-27 53,27-53,-53 26,27-26,-27 0,26 0,-26-79,53 79,-53-27,26 27,1 0,-1 0,27 0,-53 0,27 0,26 0,0 0,-53 53</inkml:trace>
  <inkml:trace contextRef="#ctx0" brushRef="#br0" timeOffset="10372.5933">7646 714,'0'-26,"-26"26,26-27,-26 27,-27 0,0 0,26 0,27 0,-53 0,53 53,0 0,0 0,0-53,27 0,-1 0,27 0,-26 0,-1 0,-26-53,0 27,0-1,53-26,-53 27,0-1,0-26,0 0,0 27,0-1,0-25,0 104,0 28,0-27,0 0,0 0,0 0,0-1,0 28,0-27,0 0,53 0,-27-53</inkml:trace>
  <inkml:trace contextRef="#ctx0" brushRef="#br1" timeOffset="24443.3981">9340 688,'26'0,"54"0,-54 0,27 0,0 0,0 0,0-53,-27 0,27-27,-53 27,27 53,-27-26,0 0,0 26,-53 0,53 26,-27-26,27 53,-26 0,26 0,0-27,-53 54,53-27,0-27,0 0,0 1,0 26,0-27,-27 27,27-26,0-1,0 1,0 25,0-25,0-1,0 54,0-27,0-27,0 1,0-27</inkml:trace>
  <inkml:trace contextRef="#ctx0" brushRef="#br1" timeOffset="24752.4158">9393 979,'0'0,"26"0,27 0,-26 0,25 0,1 0,0 0,53 0,-26 0,-28 0,-25 0</inkml:trace>
  <inkml:trace contextRef="#ctx0" brushRef="#br1" timeOffset="25540.4608">10345 502,'0'-53,"-26"53,26 53,-53 27,53-1,-53 1,53-1,0-26,0 53,0-53,0-1,0-25,0 26,26-27,54 27,-27-53,26 27,-26-27</inkml:trace>
  <inkml:trace contextRef="#ctx0" brushRef="#br1" timeOffset="26649.5243">10742 555,'0'0,"27"0,52 0,-26 0,0 0,0 0,-27 0,27 0,-26 0,-27 27,0-1,0 27,0 0,-80-26,80-1,-53 27,53-27,-53 54,53-54,0 1,-53-27,53 53,0-1,27-52,-27 27,106-27,-80 0,1 0,-1 0,27 26,-27-26,27 0</inkml:trace>
  <inkml:trace contextRef="#ctx0" brushRef="#br1" timeOffset="27023.5457">10769 873,'0'0,"26"0,27 0,0 0,0 0,0 0,26-27,0 27,27-53,-53 53,-26 0,26 0</inkml:trace>
  <inkml:trace contextRef="#ctx0" brushRef="#br1" timeOffset="27789.5895">11668 449,'0'0,"53"53,-53 27,27-1,-27 1,52-28,-52 1,0 0,0 0,0 27,-26-28,26-25,-26-27,26 53,-27-53,-26 0,53 26,-26-26</inkml:trace>
  <inkml:trace contextRef="#ctx0" brushRef="#br1" timeOffset="29551.6903">12462 899,'26'0,"1"0,26 0,0 0,-27 0,-26 0</inkml:trace>
  <inkml:trace contextRef="#ctx0" brushRef="#br1" timeOffset="29783.7035">12462 1084,'26'0,"1"0,26 27,-27-27,27 0</inkml:trace>
  <inkml:trace contextRef="#ctx0" brushRef="#br1" timeOffset="30947.7701">13944 979,'0'0,"0"26,52-26,-25 0,26 0,-27-26,27 26,-53-53,27 53,-27-53,0 0,-27 0,-26 53,0 0,27 0,-27 0,27 26,26 27,-53-26,53 52,0-26,0 0,0 0,26 0,1 0,25-53,1 53,0-53,27 0,26 53,-27-53,-26 0</inkml:trace>
  <inkml:trace contextRef="#ctx0" brushRef="#br1" timeOffset="32213.8425">14102 185,'53'0,"-26"0,26 0,0 0,-1 0,28 0,-54 0,1 0,-27 26,0 1,0 26,-80 26,54-26,26-27,0 1,53-27,-27 53,27-53,27 0,-28 0,1 0,0 0,0 0</inkml:trace>
  <inkml:trace contextRef="#ctx0" brushRef="#br1" timeOffset="32589.864">14288 370,'0'0,"52"0,-25 0,-1 0,27 0,0 0,-26 0,-1 0,27 0,0 0,0 0,-27 0</inkml:trace>
  <inkml:trace contextRef="#ctx0" brushRef="#br1" timeOffset="33683.9266">13441 1481,'0'0,"79"0,1 0,52 0,80 0,52 0,27-26,27 26,26 0,-106 0,26-53,-78 53,-107 0,-53 0,-26 0,0 26,-79-26</inkml:trace>
  <inkml:trace contextRef="#ctx0" brushRef="#br1" timeOffset="34875.9948">13811 2143,'0'-53,"0"26,-26 27,-54 0,54 0,-27 0,27 0,-1 0,-26 27,53-1,0 1,27 26,-1-27,27 27,26-53,-52 79,-27-52,53-27,-53 53,0 0,-53-27,26-26,-25 0,-1 53,0-53</inkml:trace>
  <inkml:trace contextRef="#ctx0" brushRef="#br1" timeOffset="35521.0315">14076 1984,'0'53,"0"0,0 0,0 0,0 0,0 26,0-53,26 1,-26 26,53-27</inkml:trace>
  <inkml:trace contextRef="#ctx0" brushRef="#br1" timeOffset="35702.042">14261 1984,'0'-53,"0"80,0-1</inkml:trace>
  <inkml:trace contextRef="#ctx0" brushRef="#br1" timeOffset="36061.0626">14393 2328,'27'26,"26"27,0-26,0-27,-1 0,1 0,-26-27,-27 1,0-1,0-25,26 52,-26-27,0 54,53 25,-53 28,27-54,-27 1</inkml:trace>
  <inkml:trace contextRef="#ctx0" brushRef="#br1" timeOffset="36856.1081">14764 1719,'26'0,"-26"0,27 0,-27 27,0 26,0-27,0 1,0 26,0-27,53-26,-27 0,27 0,0 0,0 0</inkml:trace>
  <inkml:trace contextRef="#ctx0" brushRef="#br1" timeOffset="37839.1642">15319 1931,'0'-26,"0"26,80 0,-54 0,1 0,26 0,-27 0,1 26,-27 27,0 0,0 0,0-27,0 1,0 26,-27-27,27 27,0 26,27-79,25 27,28-27,-1 0,1 0,-28 0,1 0</inkml:trace>
  <inkml:trace contextRef="#ctx0" brushRef="#br1" timeOffset="38102.1792">15399 2196,'0'-27,"53"27,0 0,26 0,27 0,0 0,-27 0</inkml:trace>
  <inkml:trace contextRef="#ctx0" brushRef="#br1" timeOffset="41581.3783">17119 1005,'0'53,"0"-27,0 1,0 26,0-27,0 1,-27 26,27-27,53-26,-53-26,0-1,26-26,-26 0,27 27,-27-27,53 27,-27 26,27 0,-53 26,27 0,-27 27,0-26,26-27,-26 53,0 0,53-27,-53 1,0 26,27-53</inkml:trace>
  <inkml:trace contextRef="#ctx0" brushRef="#br1" timeOffset="42159.4114">17542 1190,'0'0,"26"0,54 0,-27 0,26 0,-26 0,0-53,0 53,-53-53,26 53,-26-26,0 26,-53 0,0 0,27 0,-27 0,27 0,26 79,-27-26,27-26,0-1,0 27,53-26,0-27,0 79,53-79,-53 0,0 0,-1 0</inkml:trace>
  <inkml:trace contextRef="#ctx0" brushRef="#br1" timeOffset="42855.4512">18521 1111,'0'-27,"0"-25,0 52,0-27,-53 27,53-26,-27 26,-25 0,-1 0,0 0,53 26,-53-26,53 27,-27 25,27 28,0-27,0-53,0 26,27-26,26 0,-27 0,27 0,-26 0,-27 0,52 0,-52-26,27 26,-27 26,26-26,27 53,-26-53,26 27,-27-27,1 0,26 0</inkml:trace>
  <inkml:trace contextRef="#ctx0" brushRef="#br1" timeOffset="43119.4663">18759 1323,'53'79,"-53"-53,0 27,0 0,26-53,-26-26,27-1,-27 1,53-27,-53 27,26 26,-26-53,27 53,-27-53,53 53,-27 0</inkml:trace>
  <inkml:trace contextRef="#ctx0" brushRef="#br1" timeOffset="44071.5208">18547 1084,'0'0,"0"106,0-79</inkml:trace>
  <inkml:trace contextRef="#ctx0" brushRef="#br1" timeOffset="44993.5735">20029 741,'0'-27,"0"27,-26 53,26 0,0 0,0 0,0 26,0 0,52 1,-25-27,26 0,-27-27,27-26,-26 53,26-53,-1 0,-52-26,27-80,-27 53,0 0,0 0,53-26,-53 52,0 1,0-1,0 54,0-1,26 27,-26 26,0-26,53 27,-53-27,0 0,27 0,-27-27,79 27</inkml:trace>
  <inkml:trace contextRef="#ctx0" brushRef="#br1" timeOffset="45217.5863">20505 582,'0'-53,"0"106,0 26,0 1</inkml:trace>
  <inkml:trace contextRef="#ctx0" brushRef="#br1" timeOffset="45623.6095">20346 1111,'0'-27,"0"27,27 0,-27 27,53-27,-27 0,54 0,-1 0,27 0,-27 0,1 0</inkml:trace>
  <inkml:trace contextRef="#ctx0" brushRef="#br1" timeOffset="46035.6328">21325 899,'0'-26,"0"26,-52-27,-1 27,0 0,26 0,-26 0,0 53,53-26,27 52,52-26,-26-27,0-26,0 80,-27-54,-26 1,0-27,-52 53,25-53,1 26,-27-26</inkml:trace>
  <inkml:trace contextRef="#ctx0" brushRef="#br1" timeOffset="47153.6968">22146 555,'0'-53,"0"80,0 52,0 27,-53 0,53 0,0 0,0-27,-53 27,53-27,0 1,0-28,0-25,0 26,0 0,0-80</inkml:trace>
  <inkml:trace contextRef="#ctx0" brushRef="#br1" timeOffset="47655.7254">22225 820,'0'-53,"0"79,106 1,-80-27,-26 53,27-53,-27 26,0 1,0-27,-53 79,-27-79,54 27,0-27,-54 52,107-25,-1-27</inkml:trace>
  <inkml:trace contextRef="#ctx0" brushRef="#br1" timeOffset="48075.7498">22648 926,'0'-27,"-53"27,27 27,-27-27,53 79,-26-79,26 27,0-1,0-26,53 0,-27 0,0 0,27 0,-53-26,27 26,-27-53,0 0,0 26,0 1,0 26,-53 0,26 0,27 53</inkml:trace>
  <inkml:trace contextRef="#ctx0" brushRef="#br1" timeOffset="48713.7863">22834 1084,'26'0,"27"0,26 0,-52 0,52 0,-26-52,0-1,26-27,-26 27,27-52,-54 25,27 1,-53-1,0 27,0 27,0 0,0-27,0 53,-79 0,-1 79,27 0,0 54,53-27,-79 26,79-26,0-27,0 0,0-26,0 0,0-53,53 27,0-27,0 0,26 0,1-53,-28 0,-25-27,26 28,-53 25,0 1,-27 26,-26 0,1 26,52 27,0-27,0 27,26-26,53 26,-26-27,0-26,27 80,-54-80,-26 26,27-26</inkml:trace>
  <inkml:trace contextRef="#ctx0" brushRef="#br1" timeOffset="49171.8125">24236 873,'53'0,"-53"-53,-80 53,54 0,-1 0,1 0,26 26,-79-26,79 80,0-54,0 1,0 26,53-27,-27 27,0-53,-26 53,53-53,-53 53,0-27,-26-26,-27 0,0 53,27-53,26 0</inkml:trace>
  <inkml:trace contextRef="#ctx0" brushRef="#br1" timeOffset="49381.8245">24633 1217,'0'0</inkml:trace>
  <inkml:trace contextRef="#ctx0" brushRef="#br2" timeOffset="64330.6795">2725 3386,'27'0,"-27"-26,0-27,0 27,0-1,0-26,-53 53,26 0,-26 27,27-27,26 26,-53-26,53 53,-53 0,53-27,-53 27,53-26,0-1,0 1,0 26,27-27,-27 27,53-27,-27 27,-26-26,79-1,-79 27,27-26,-27-1,0 27,0-27,0 1,0 52,-27-79,27 27,-26-27,-27 0,0 0,53 0,-53 0,53-53,-26 53,-27-27,26-26,27 27,-53 26,53-26,0-27,0 106,27-53</inkml:trace>
  <inkml:trace contextRef="#ctx0" brushRef="#br2" timeOffset="65485.7456">2963 3651,'0'-27,"0"54,0 26,0-27,0 1,0 26,0-27,0 1,0-27,53 53,0-53,-26 0,26 0,-1-27,-52 1,0-27,0 0,0 0,-26 0,26 26,-26 27,26-52,-27 52,-26 0,0 0,27 0,26 26,0 0,0 1</inkml:trace>
  <inkml:trace contextRef="#ctx0" brushRef="#br2" timeOffset="66175.785">3493 3995,'-27'0,"54"0,25-27,-25-25,26-1,-53-27,53 1,-53-1,0-25,53-1,-53 26,0 54,-27 0,1 26,-27 52,26 28,27-1,-53 1,53-1,0 0,0-26,0 0,0-26,0-1,27 53,26-79,0 27,0-27,26 0,-26 0</inkml:trace>
  <inkml:trace contextRef="#ctx0" brushRef="#br2" timeOffset="66692.8146">4101 3439,'0'-26,"0"26,0 53,0-27,0 27</inkml:trace>
  <inkml:trace contextRef="#ctx0" brushRef="#br2" timeOffset="66895.8262">4233 3995,'53'0</inkml:trace>
  <inkml:trace contextRef="#ctx0" brushRef="#br2" timeOffset="67082.8369">4313 3704,'53'0,"0"0</inkml:trace>
  <inkml:trace contextRef="#ctx0" brushRef="#br2" timeOffset="67893.8833">2408 4418,'26'0,"1"0,52 0,-53 0,27 0,0 0,0 0</inkml:trace>
  <inkml:trace contextRef="#ctx0" brushRef="#br2" timeOffset="68177.8996">3069 4418,'27'0,"-1"0,27 0,0 0,0 0,-27 0,54 0,-27-26,0 26,-1 0</inkml:trace>
  <inkml:trace contextRef="#ctx0" brushRef="#br2" timeOffset="68506.9184">3889 4392,'27'0,"26"0,-27 0,1 0,26 0,26 0,-53 0,1 0,-27 26</inkml:trace>
  <inkml:trace contextRef="#ctx0" brushRef="#br2" timeOffset="72157.1272">6006 3545,'53'0,"-53"-26,26-27,-26-27,0 54,0 26,0-27,-26 27,-53 0,26 0,53 0,-53 0,53 27,-27 26,27-27,0 27,0 0,0 0,0 0,0 0,0 0,0 26,0-26,0 0,0 0,0 0,0 0,0-27</inkml:trace>
  <inkml:trace contextRef="#ctx0" brushRef="#br2" timeOffset="72421.1421">5662 3810,'0'-27,"27"27,52 0,-26 0,0 0,26 0,-26 0,26 0,1 0,-27 0,-27 0</inkml:trace>
  <inkml:trace contextRef="#ctx0" brushRef="#br2" timeOffset="72787.1632">6641 3413,'-26'0,"-27"0,53 53,-27 0,27 0,-53-1,53 1,0 27,0-27,0 0,0 0,0-1,0-25,106 52,-79-79,-1 0</inkml:trace>
  <inkml:trace contextRef="#ctx0" brushRef="#br2" timeOffset="73801.2212">7011 3466,'0'-27,"53"27,0 0,-26 0,26 0,-27 0,27 53,-53 0,53-53,-53 53,-26 26,26-52,-53 26,53-27,-53 27,53-26,0 26,26-53,1 52,26-52,-1 0,28 0,-27 0,-27 0</inkml:trace>
  <inkml:trace contextRef="#ctx0" brushRef="#br2" timeOffset="74094.238">7011 3757,'27'0,"26"0,26 0,27 0,26-27,-26 27,-26-53</inkml:trace>
  <inkml:trace contextRef="#ctx0" brushRef="#br2" timeOffset="74685.2718">7805 3333,'53'80,"-53"-27,53 0,-53 26,53-26,-53-27,0 27,26-26,-26-1,0 27,0-26,-105 52,78-79,1 26,-27-26,79 0</inkml:trace>
  <inkml:trace contextRef="#ctx0" brushRef="#br2" timeOffset="75705.3301">8731 3148,'0'-53,"0"80,0 52,0 27,0 0,0 53,0-54,0 1,53 0,-53-53,0-27,27-26,-27 27,53-27,-53 0,52 0,-52-53,0 27,53-27,-53 26,27 27,-27-53,53 53,-27 0,27 27,0 26,-53 0,27-1,-27 28,0-27</inkml:trace>
  <inkml:trace contextRef="#ctx0" brushRef="#br2" timeOffset="76343.3664">9737 3757,'0'-27,"-27"-26,1 53,26-26,-80 26,54 0,-27 0,27 0,-27 26,26 27,27-26,-26 26,26 0,26-27,1-26,-1 0,53 0,-52 0,-1 0,54 0,-54-53,-26 27,27 26,-27 26,53 27,-27 0,-26-27,53 54</inkml:trace>
  <inkml:trace contextRef="#ctx0" brushRef="#br2" timeOffset="78135.4691">10213 3942,'26'-53,"27"53,-53-26,53 26,-26-53,26 53,-53-80,53 54,-53-27,26 53,-26-53,-26 53,-27 0,53 0,0 53,0 0,53 0,-27-53,27 79,0-52,-53-1,0 27,0-27,-27 27,-52-26</inkml:trace>
  <inkml:trace contextRef="#ctx0" brushRef="#br2" timeOffset="84291.8212">11271 3307,'0'-53,"0"80,0 25,0 1,0 27,0 26,0-1,0-25,0 26,0-1,0-25,0-1,0-26,0 0,0 0,0-27,0 1,0-27</inkml:trace>
  <inkml:trace contextRef="#ctx0" brushRef="#br2" timeOffset="84885.8552">11351 3466,'0'-27,"0"27,0 80,53-80,-27 53,27-53,-27 26,1 27,-27-27,0 1,-53-27,-26 79,-1-79,27 53,0-53,27 53,26-26,0-27</inkml:trace>
  <inkml:trace contextRef="#ctx0" brushRef="#br2" timeOffset="85401.8847">11615 3730,'-26'0,"26"27,-27-27,27 53,0 0,0-53,27 0,52 0,-52-27,-27-26,0 0,0 0,-53 53,26 0,1 0,26 27</inkml:trace>
  <inkml:trace contextRef="#ctx0" brushRef="#br2" timeOffset="86055.9221">11853 3889,'53'0,"-26"0,-1 0,27-26,-26-27,25 26,-25-26,26 0,-53 0,53-52,-53-1,0 26,0 28,0 25,0-26,0 53,-53 0,0 27,26-1,-25 53,52 54,-80 25,80-52,0 0,0-26,0-28,0 28,27-54,-1-26,1 53,52-53,-26 0,-27-26,27 26,-26-53,-27 0,53 26,-53 1,0-27,0 27,0-1,-27 27,27 0,-26 0,26 53,0 0,0-27,0 1,106 26,-80-27,27 27,-27-53,27 53,0-53</inkml:trace>
  <inkml:trace contextRef="#ctx0" brushRef="#br2" timeOffset="86480.946">12859 3730,'0'-53,"0"53,-53 0,53 27,-27-27,27 79,0 1,0-54,27 27,-27-27,53 27,-53 0,0 0,-27-53,-26 27,27-27,-1 0,-25 53</inkml:trace>
  <inkml:trace contextRef="#ctx0" brushRef="#br2" timeOffset="87186.9864">12383 3942,'0'0,"79"0,-79 0,53-53,-53 27,26-1,-26-26,0 0,0 27,0 26,-26 0,-27 53,53-27,0 27,0-26</inkml:trace>
  <inkml:trace contextRef="#ctx0" brushRef="#br2" timeOffset="88297.0503">12515 3810,'0'-27,"0"27,-53 0,26 0,1 0,26 0,-53 0,27 27,26 26</inkml:trace>
  <inkml:trace contextRef="#ctx0" brushRef="#br2" timeOffset="92181.2724">13970 3810,'0'-53,"0"26,-26 1,-27-27,26 53,1 0,-54 26,54 27,-27 0,53 0,0-26,26-27,27 0,-26 0,26 0,0 0,-53 0,0-53,26 53,1 0,-27 26,52-26,-52 80,27-80,-27 52,26-52,-26 53,53-53</inkml:trace>
  <inkml:trace contextRef="#ctx0" brushRef="#br2" timeOffset="92481.2896">14473 3413,'0'53,"0"0,0 0,0 26,0 0,-53-26,53 0,0-26,0 26,0-27,0 0,0-26,0 53</inkml:trace>
  <inkml:trace contextRef="#ctx0" brushRef="#br2" timeOffset="92707.3026">14182 3704,'53'0,"0"0,-1 0,1-53,27 53,-27 0,26 0,-26 0,-27 0</inkml:trace>
  <inkml:trace contextRef="#ctx0" brushRef="#br2" timeOffset="93643.3561">15901 3254,'0'-53,"0"53,80 0,-27 0,0 0,0 0,0 0,-1 0,-52 53,0 26,0-26,-52 0,-28 27,27-27,0-1,53 28,-26-54,26 27,26-53,27 53,53-53,-27 0,1 0,-27 0,-27 0,-26-26</inkml:trace>
  <inkml:trace contextRef="#ctx0" brushRef="#br2" timeOffset="93943.3733">15796 3492,'0'-53,"26"53,27 0,26 0,1 0,-1 0,1 0,-28 0,1 0,0 0,27 0,-54 0,1 0</inkml:trace>
  <inkml:trace contextRef="#ctx0" brushRef="#br2" timeOffset="94199.3879">16828 3413,'26'-53,"27"53,0 0,-27 0,1 0,52 26</inkml:trace>
  <inkml:trace contextRef="#ctx0" brushRef="#br2" timeOffset="94349.3964">16880 3704,'27'0,"26"0,0 0,0 0,-27 0</inkml:trace>
  <inkml:trace contextRef="#ctx0" brushRef="#br2" timeOffset="95189.4441">17727 3254,'27'0,"-27"27,26 25,-26-25,0 26,0-27,53 1,-53 26,0 0,-27-53,27-27,0-26,0 27,53-27,-53 26,27 27,-27-53,26 53,54 0,-27 0,0 80,-53-54,52 27,-52-26,0-1,0 27,0 26,0-52</inkml:trace>
  <inkml:trace contextRef="#ctx0" brushRef="#br2" timeOffset="95511.4626">18468 3360,'0'26,"0"1,0 26,0-27,0 1,0 26,0-1,0-25,26-27,-26 26</inkml:trace>
  <inkml:trace contextRef="#ctx0" brushRef="#br2" timeOffset="95750.4766">18733 3360,'0'26,"0"27,0 27,52-54,-52 27,0-27,0 1</inkml:trace>
  <inkml:trace contextRef="#ctx0" brushRef="#br2" timeOffset="96157.4999">19076 3042,'-26'0,"0"0,26 53,-53-53,0 0,0 0,0 0,0 0,-26-26,52 26,1-27,-27 27,0 0,26 0,1 0,-27 0,53 0,-26 0,26 53,0-26</inkml:trace>
  <inkml:trace contextRef="#ctx0" brushRef="#br2" timeOffset="96629.5269">19473 3413,'0'53,"0"-27,0 1,0-1,-26 27,26-27,-53-26</inkml:trace>
  <inkml:trace contextRef="#ctx0" brushRef="#br2" timeOffset="97550.5796">20135 3095,'0'27,"0"26,0-27,0 1,0 26,0-1,0-25,26-27,-26-27,27-25,-27 25,0 1,53-27,-53 26,26 27,27 27,-27 52,-26-52,0-1,27 27,-27-27,0 1,0 26</inkml:trace>
  <inkml:trace contextRef="#ctx0" brushRef="#br2" timeOffset="97926.6011">21193 2937,'0'-27,"-26"27,-1 0,1 0,-54 0,54 0,-1 27,-25 25,52 1,-53 0,53 0,0 27,0-27,0-1,53 1,-27 0,27-53,-27 53,1-53</inkml:trace>
  <inkml:trace contextRef="#ctx0" brushRef="#br2" timeOffset="98249.6196">20929 3175,'0'-27,"0"27,52 0,1 0,0 0,0 0,0 0,27 0,-28 0,1 0,0 0</inkml:trace>
  <inkml:trace contextRef="#ctx0" brushRef="#br2" timeOffset="99036.6646">21749 2937,'0'0,"53"0,0 0,0 0,26 0,0 0,27-53,26 53,-52 0,-27 0,-27 0,27 0,-53 0,-26 0,26 53,-80-1,27 1,-26 27,26-27,0 26,-26-26,52 0,27 0,-53-27,80-26,52 0,-52 0,26 0,-1 0,1 0,27 0,-1 0,-26 0,0 0,-27 0</inkml:trace>
  <inkml:trace contextRef="#ctx0" brushRef="#br2" timeOffset="99680.7014">22199 3042,'-27'0,"27"0,-53 0,0 27,0 26,27-27,26 27,-53-26,53-1</inkml:trace>
  <inkml:trace contextRef="#ctx0" brushRef="#br2" timeOffset="100190.7306">22992 3360,'53'0,"-79"0</inkml:trace>
  <inkml:trace contextRef="#ctx0" brushRef="#br2" timeOffset="105293.0224">4366 4736,'0'-53,"0"79,0 1,0 26,0 0,0-1,0 28,-27 26,27-53,0 0,0-1,0 1,0 0,0-53,53 0,-26 0,25 0,1 0,-26 0,26 0,-27 0,27 0,-26 27,26-27,-1 0</inkml:trace>
  <inkml:trace contextRef="#ctx0" brushRef="#br2" timeOffset="105707.0459">4974 5291,'0'-26,"27"26,26-53,-1 53,-25-26,26-27,-53 26,0 1,0 26,-27 0,-26 0,27 0,26 26,-26-26,26 53,0 0,0-27,0 27,0-26,0 26,52-53,-25 53,26 0,0-53,-27 0,1 0,26-27</inkml:trace>
  <inkml:trace contextRef="#ctx0" brushRef="#br2" timeOffset="106013.0636">5530 4894,'0'27,"-53"26,53 0,0 0,0 0,0 26,0-26,0 26,0-26,26-26,-26 26,27-53,-27 52</inkml:trace>
  <inkml:trace contextRef="#ctx0" brushRef="#br2" timeOffset="106202.0744">5265 5291,'27'-53,"52"53,-26-26,0 26,26 0,1-53,-1 53,0 0,-52 0</inkml:trace>
  <inkml:trace contextRef="#ctx0" brushRef="#br2" timeOffset="107175.1301">6773 4842,'0'-27,"27"1,52 26,-52 0,-1 0,27 26,-27 27,-26-27,0 27,0-26,0-1,-26 27,0-26,-27 52,26-52,27-1,-53 27,53-27,0 27,27-53,52 53,-26-53,0 0,0 0,-27 0,27 0</inkml:trace>
  <inkml:trace contextRef="#ctx0" brushRef="#br2" timeOffset="107483.1477">6641 5133,'27'0,"-1"0,27 0,26 0,1 0,-1 0,0 0,-26 0,0 0,0 0,-26 0</inkml:trace>
  <inkml:trace contextRef="#ctx0" brushRef="#br2" timeOffset="107783.1649">7567 5318,'53'0,"0"0,-27 0,27 0,-26-27,-1 27,27 0,-26 0</inkml:trace>
  <inkml:trace contextRef="#ctx0" brushRef="#br2" timeOffset="109275.2502">8149 4894,'0'53,"0"-26,0-1,0 27,0-26,0-1,0 54,53-54,-53 0,0-52,0 0,0-1,27 27,-27-79,26 79,-26-27,53 27,-27 0,-26-26,27 26,26 0,-53 53,26 0,-26-27,0 1,0 25,0-25,0-1,0 27,0-26</inkml:trace>
  <inkml:trace contextRef="#ctx0" brushRef="#br2" timeOffset="109583.2677">8890 5000,'0'27,"0"52,0-52,0-1,0 27,0-27,0 1,26 52,-26-52,53-27</inkml:trace>
  <inkml:trace contextRef="#ctx0" brushRef="#br2" timeOffset="109815.2811">9102 5106,'0'27,"0"26,53-27,-53 0,0 54,0-1,26-79</inkml:trace>
  <inkml:trace contextRef="#ctx0" brushRef="#br2" timeOffset="110199.303">9340 4789,'0'26,"0"27,0-53,-80 26,28-26,-1 0,0 0,0 0,-27 0,27 0,1-52,-1 52,26 0,27-27,-53 27,27 0,26 0,0 53,-53 0</inkml:trace>
  <inkml:trace contextRef="#ctx0" brushRef="#br2" timeOffset="110559.3236">9578 5186,'26'0,"-26"0,53 0,0 0,-26 0,-1 0,-26 0,53 0,-53 52</inkml:trace>
  <inkml:trace contextRef="#ctx0" brushRef="#br2" timeOffset="110709.3322">9657 5424,'80'0,"-27"0,-27 0</inkml:trace>
  <inkml:trace contextRef="#ctx0" brushRef="#br2" timeOffset="112749.4489">10716 4974,'0'-27,"0"80,0 0,0 0,0 27,0-28,0-25,0-1,0 27,53-53,-53 27,26-27,27 0,0 0,0 0,-53 0,79 0,-79-80,27 27,-27 27,0 0,0 26,0 26,0 27,0 0,26-53,-26 26,79-26,-79 27,53-27,-26 0,26 0,-53-53,0 0,0 26,26 1,-26-27,0 27,0-27,0 26</inkml:trace>
  <inkml:trace contextRef="#ctx0" brushRef="#br2" timeOffset="113769.5073">11906 5027,'0'0,"27"0,-1 0,27 0,-26 0,-27 26,52-26,-52 53,0 27</inkml:trace>
  <inkml:trace contextRef="#ctx0" brushRef="#br2" timeOffset="113941.5171">11906 5344,'0'0,"53"0,0 0,0 0,0 0,0 0,-53 0</inkml:trace>
  <inkml:trace contextRef="#ctx0" brushRef="#br2" timeOffset="114173.5304">12330 5080,'26'26,"27"27,0-26,-53-1,26-26,-26 79,0-52,0-1,-53 27,1-26,-1-27</inkml:trace>
  <inkml:trace contextRef="#ctx0" brushRef="#br2" timeOffset="115192.5886">13203 4842,'0'-27,"0"27,79 0,-26 0,-27 0,1 0,-27 53,79-53,-79 26,0 27,0 0,0 0,-53-26,27 26,26-27,-53 27,53-27,0 27,0-26,53-27,0 0,26 0,-26 0,0 0</inkml:trace>
  <inkml:trace contextRef="#ctx0" brushRef="#br2" timeOffset="115509.6068">13150 5053,'106'0,"-80"0,27 0,0 0,0 0,26 0,-52 0,-1 0,27 0,-26 27,-1-27,27 0</inkml:trace>
  <inkml:trace contextRef="#ctx0" brushRef="#br2" timeOffset="116019.636">14023 5106,'26'0,"-26"0,27 0,26 0,0 0,-27 0,1 0,26 0,-53 53</inkml:trace>
  <inkml:trace contextRef="#ctx0" brushRef="#br2" timeOffset="116160.644">14102 5397,'80'0,"-54"0,1 0,26 0</inkml:trace>
  <inkml:trace contextRef="#ctx0" brushRef="#br2" timeOffset="117398.7147">14790 4868,'0'-53,"-26"132,26-52,-80 26,80 26,0-26,-26 0,26 0,0 0,0 0,26-27,1-26,26 53,-27-53,1 0,26 0,-27 0,27-26,-53-1,53-26,-53-26,0 53,26 26,-26-27,0 80,0-27,53 27,-53-26,80 26,-27 0,-27-53,-26-53,53 0,-53-27,0 28,0-1,0 26,0-26,0 0,0 27,0-1,26 27,-26-53</inkml:trace>
  <inkml:trace contextRef="#ctx0" brushRef="#br2" timeOffset="117952.7464">15505 5238,'26'0,"27"0,-27 0,1 0,26 0,0 0,0 0,0 0,26 0,-53 0,1 0</inkml:trace>
  <inkml:trace contextRef="#ctx0" brushRef="#br2" timeOffset="118274.7649">15769 5080,'0'-53,"0"26,0 27,0 53,-53-26,53 26,0 26,0 0,0-26,0 27,0-54,0 1,0 25</inkml:trace>
  <inkml:trace contextRef="#ctx0" brushRef="#br2" timeOffset="119641.8431">16272 4974,'0'-53,"26"53,1 0,26 26,0 1,-53 26,0 0,0 26,0-52,0-1,0 27,0-53,0 26,0-52,0-1,0-25,0-1,0 26,53-26,-53 27,52 26,-52-27,27 27,-1 0,27 0,0 0,-26 53,-27 0,0 0,0-26,0 25,0-25,0-1,0 27,-53-26</inkml:trace>
  <inkml:trace contextRef="#ctx0" brushRef="#br2" timeOffset="119976.8623">17066 5080,'0'26,"0"27,0-26,0-1,0 27,0-27,0 1,0 26,0 0</inkml:trace>
  <inkml:trace contextRef="#ctx0" brushRef="#br2" timeOffset="120225.8765">17277 5159,'0'27,"0"-1,0 27,0 0,0 0,0-27,27-26</inkml:trace>
  <inkml:trace contextRef="#ctx0" brushRef="#br2" timeOffset="120674.9021">17727 4815,'0'0,"-53"79,27-52,-1-27,-52 0,52 0,1 0,-27-27,27 27,-27-105,26 78,1 27,-27-53,0 0,0 53,-26 0,52 0,1 0,26 0,-53 0,53 53,-80-53,80 53,-52-53</inkml:trace>
  <inkml:trace contextRef="#ctx0" brushRef="#br2" timeOffset="123263.0503">24897 370,'27'0,"-27"27,0 25,0 1,26 0,-26 27,0-27</inkml:trace>
  <inkml:trace contextRef="#ctx0" brushRef="#br2" timeOffset="123525.0652">25109 1111,'26'53,"-26"-27,0 27,0-53,0 53,0 0,0 0,0-27,0 1,27 26,-27-27,0 1,0 52</inkml:trace>
  <inkml:trace contextRef="#ctx0" brushRef="#br2" timeOffset="123782.0799">25188 2434,'0'26,"0"1,0 26,0 0,0-27,0 27,0 0,0 0,0-27,0 1,0 26,0-27,0 27,0 0,-53 26,53-26,0 27,0-1,-52 0,52-26</inkml:trace>
  <inkml:trace contextRef="#ctx0" brushRef="#br2" timeOffset="124043.0949">24977 4762,'0'27,"0"26,0-27,0 0,0 1,0 26,0-27,0 1,0 52,0-52,0-1,0 1,0 25,0-25,0-1,0 27,0-26,26-27,-26 26</inkml:trace>
  <inkml:trace contextRef="#ctx0" brushRef="#br2" timeOffset="126773.251">25744 873,'0'-53,"0"26,-26 27,-54 0,27 0,27 27,-1-27,27 53,-79-53,79 26,0 1,0 26,53-53,-27 53,27-53,0 52,-26-52,-27 80,26-80,-26 53,0-27,0-26,-26 0,-27 27,26-27,1 0,-27 0</inkml:trace>
  <inkml:trace contextRef="#ctx0" brushRef="#br2" timeOffset="127515.2934">25876 1032,'27'0,"-27"26,0 27,0 0,0 0,0 0,0-27,0 27</inkml:trace>
  <inkml:trace contextRef="#ctx0" brushRef="#br2" timeOffset="127725.3055">26009 899,'0'-26,"0"79,0-27</inkml:trace>
  <inkml:trace contextRef="#ctx0" brushRef="#br2" timeOffset="128062.3248">26167 1270,'0'26,"0"1,27-27,-1 0,1 0,-27 0,53-80,-53 27,0 27,26 26,27 26,-53 1,26-27,-26 26,0 27</inkml:trace>
  <inkml:trace contextRef="#ctx0" brushRef="#br2" timeOffset="128573.354">26723 688,'-53'0,"27"79,26-53,-53 27,53 27,-53 26,53-27,0 27,0-27,0 1,0-28,53 1,-27 0,27-26,-27-27,1 53,26-53</inkml:trace>
  <inkml:trace contextRef="#ctx0" brushRef="#br2" timeOffset="129331.3973">26749 979,'0'53,"0"-1,0-25,-53 26,53-27,0 27,27 0,-1-53,1 0,26 0,-53 0,26 0,-26-53,0 80,27-27,-27 53,79-53,-79 26,53-26,-27 0,-26-53,0 0,0-26,0-1,0 1,0 53,0-27,0 79,0 1,0 26</inkml:trace>
  <inkml:trace contextRef="#ctx0" brushRef="#br2" timeOffset="130155.4444">26935 1137,'0'-26,"-27"26,27 26,0 27,0 53,0-79,0-1</inkml:trace>
  <inkml:trace contextRef="#ctx0" brushRef="#br2" timeOffset="130800.4814">27305 1243,'-53'0,"53"-53,27 53,-1 0,0 0,27 0,-26 0,-1 0,27 0,-26 0</inkml:trace>
  <inkml:trace contextRef="#ctx0" brushRef="#br2" timeOffset="131071.4967">27331 1084,'0'-26,"0"26,0 53,0-27,0 1,0 26,0-27,0 1,0 26,0-27,0 1,27-27</inkml:trace>
  <inkml:trace contextRef="#ctx0" brushRef="#br2" timeOffset="132502.5787">27623 1005,'0'-26,"26"26,0 0,-26 0,27 0,26 79,-53-26,0 0,0-27,0 27,0-79,26-27,-26 26,53 27,-53-53,27 53,-27-52,26 52,27 0,-27 0,1 26,-27 0,0 1,53-27,-53 53,0-27,0 1</inkml:trace>
  <inkml:trace contextRef="#ctx0" brushRef="#br2" timeOffset="132908.6019">28390 1032,'0'0,"0"26,26 27,-26-27,53 27</inkml:trace>
  <inkml:trace contextRef="#ctx0" brushRef="#br2" timeOffset="133149.6157">28601 1005,'0'0,"0"53,53-27,-53 1,27-27</inkml:trace>
  <inkml:trace contextRef="#ctx0" brushRef="#br2" timeOffset="133673.6457">28787 714,'-27'0,"27"27,-53-27,53 26,-26-26,26 26,-27-26,1 0,-80 0,80 0,-1 0,-26 0,27-52,-1 52,-26 0,27 0,0 0,-27 0,53 26,0 0,0 27,0 0</inkml:trace>
  <inkml:trace contextRef="#ctx0" brushRef="#br2" timeOffset="134054.6675">28919 741,'26'0,"-26"0,27 0,-27 52,0 1,53 0,-53-26,0-1,0 27,-27-26,1 25,-27-25,27 26,-27-27,0 27</inkml:trace>
  <inkml:trace contextRef="#ctx0" brushRef="#br2" timeOffset="135990.7782">25850 2143,'0'0,"26"0,-26 26,53-26,0 27</inkml:trace>
  <inkml:trace contextRef="#ctx0" brushRef="#br2" timeOffset="136200.7902">25903 2354,'0'0,"26"0,27 0,-26 0,-1 0</inkml:trace>
  <inkml:trace contextRef="#ctx0" brushRef="#br2" timeOffset="138074.8973">26696 1931,'0'-53,"0"53,-79 0,26 0,27 0,-1 27,-52-1,79 27,0-26,26 25,27 28,27-27,-80-27,0 27,0-26,-53-27,26 0,1 0,-27 0</inkml:trace>
  <inkml:trace contextRef="#ctx0" brushRef="#br2" timeOffset="138952.9477">26829 2037,'0'26,"0"27,0 0,0 27,0-54,0 27,26-53</inkml:trace>
  <inkml:trace contextRef="#ctx0" brushRef="#br2" timeOffset="139146.9588">26935 1931,'0'-26,"0"26,0 26</inkml:trace>
  <inkml:trace contextRef="#ctx0" brushRef="#br2" timeOffset="139582.9833">27067 2196,'0'26,"26"-26,-26 53,27 0,-27-27,0 27,53-53,-53-26,0-27,0 27,0-27,26 53,-26-53,53 53,0 0,-53 26,26-26,-26 27,27 26,-27-1,0-25,0-1</inkml:trace>
  <inkml:trace contextRef="#ctx0" brushRef="#br2" timeOffset="140213.0197">27464 2116,'0'0,"0"27,53 52,-53-26,0-26,26-27,-26 52,53-52,-53-52,27 52,-27-53,0 53,26 0,-26 105,53-105,-53 53,26-53,27 27,-26-27,-27 0,0-27,53-52,-53 26,0 0,0 27,0-27,0 26,0 1</inkml:trace>
  <inkml:trace contextRef="#ctx0" brushRef="#br2" timeOffset="141195.0759">28390 2090,'0'-27,"0"1,0-53,0 52,0 27,0-26,-27 26,-26 0,27 0,0 0,-27 0,26 0,-26 79,27-52,26-1,-53 27,53-27,-53 27,53-26,0-1,0 27,0-26,0-1,0 27,26-53,27 53,0-53,0 0,0 26,-26-26,-1 0,-26 0</inkml:trace>
  <inkml:trace contextRef="#ctx0" brushRef="#br2" timeOffset="141833.1124">28363 2302,'0'0,"-26"0,26 26,0-26,26 0,-26-26,0-1,0 1,0 26,0 26,27-26,26 0,-27 0,1 0,26 0,-27 0,27-26,-53-1,-27-26,1 53,-27 0,53 0,0 53,0-26,27-27,-27 53,26-53,-26 52,26-52,-26 27,53-1,-53 27,0-26,0-27,-53 0,27 0,26 0,0-53</inkml:trace>
  <inkml:trace contextRef="#ctx0" brushRef="#br2" timeOffset="142403.145">28813 2169,'0'80,"0"-54,0 27,0-27,0 1,0 26,27-53,-27 53,26-80,-26-26,0 27,53-27,-53 27,26 26,-26-53,27 53,26 0,-53 26,26 27,-26 26,0-26,0-26,0-1</inkml:trace>
  <inkml:trace contextRef="#ctx0" brushRef="#br2" timeOffset="142687.1612">29263 2275,'0'0,"0"53,0 0,0 26,0-52,0-1,26-26</inkml:trace>
  <inkml:trace contextRef="#ctx0" brushRef="#br2" timeOffset="142905.1737">29422 2354,'0'27,"0"-1,0 27,0 0,26-26</inkml:trace>
  <inkml:trace contextRef="#ctx0" brushRef="#br2" timeOffset="143256.1938">29633 2063,'0'0,"0"0,-26 0,-53 0,52 0,1 0,-1 0,-26 0,0 0,27 0,-27 0,26 0,1 0,-27 0,27 0,26 0</inkml:trace>
  <inkml:trace contextRef="#ctx0" brushRef="#br2" timeOffset="146070.3544">29739 2487,'0'-53,"27"53,-1 0,27 0,0 0,-27 0,27 0,-26 0,-1 0</inkml:trace>
  <inkml:trace contextRef="#ctx0" brushRef="#br2" timeOffset="146392.3732">29819 2381,'0'26,"0"1,-27 26,27-27,0 1,0-1,0 27</inkml:trace>
  <inkml:trace contextRef="#ctx0" brushRef="#br2" timeOffset="147366.4289">29871 2381,'0'-27,"0"1,0-27,0 80,-26-27,26 26,0 0,-26-26,26 80,0-54,-53 1</inkml:trace>
  <inkml:trace contextRef="#ctx0" brushRef="#br2" timeOffset="147825.4551">29660 2487,'26'0,"1"0,26 0,26 0,-26 0</inkml:trace>
  <inkml:trace contextRef="#ctx0" brushRef="#br2" timeOffset="148605.4998">30586 2143,'0'-27,"0"-26,0 27,0-27,0 0,0 27,-53 26,0 0,27 0,-1 0,-26 0,-26 53,79-27,-80 1,80 25,-79-25,79 26,-26-27,26 1,0 26,0-27,0 1,0 25,0-52,0 53,53-53,-1 27,-25-27,26 0,-27 0,1 0,26 0</inkml:trace>
  <inkml:trace contextRef="#ctx0" brushRef="#br2" timeOffset="149324.5409">30454 2328,'-27'0,"1"0,26 0,0 26,0 27,26-53,53 0,-52 0,-27-26,0-27,0 53,-53 0,27 0,26 26,0 1,26-27,0 0,27 0,0 0,-26-27,26 27,-53-52,26 25,-26 1,0-27,0 26,-53 27,53 53,0-26,0-1,53 27,-53-27,27 1,-27 26,26 0,-26-27,-26-26,-1 0,1 0,-27 0,26 0</inkml:trace>
  <inkml:trace contextRef="#ctx0" brushRef="#br2" timeOffset="149946.5765">30956 2249,'0'26,"0"1,0 52,27-26,26 0,-53 0,26-53,1-27,-27 1,0-27,52 53,-25 53,52 0,-52-53,-27 0,0-53,0 0,0 0,0 26,0-25,0 25,26 27</inkml:trace>
  <inkml:trace contextRef="#ctx0" brushRef="#br2" timeOffset="151004.637">31776 2090,'0'-53,"0"0,-26 53,-27 0,0 27,0-27,-26 52,52-52,27 80,-52-80,52 53,0 0,26-53,27 79,-27-79,1 79,26-79,-53 27,26-27,-26 26,0 1,-26-27,-27 0,0 0</inkml:trace>
  <inkml:trace contextRef="#ctx0" brushRef="#br2" timeOffset="151574.6696">31909 2169,'0'27,"0"79,0-80,0 0,0 1,0 26,0-27,0 1,0 26</inkml:trace>
  <inkml:trace contextRef="#ctx0" brushRef="#br2" timeOffset="151771.6809">32015 2063,'0'-26,"0"26,0 26</inkml:trace>
  <inkml:trace contextRef="#ctx0" brushRef="#br2" timeOffset="152136.7017">32147 2434,'0'26,"26"-26,-26 53,0-26,27-27,-27 26,53-26,-27 0,-26-26,27-1,26-52,-27 52,27 27,-53 53,0 0,26-53,-26 80</inkml:trace>
  <inkml:trace contextRef="#ctx0" brushRef="#br2" timeOffset="152639.7305">32729 2302,'-26'52,"26"-25,0 26,0-27,0 1,0 26,0 0,0-53,0-27,26 27,-26-79,53 26,-53 26,53 27,-53-53,26 53,27 0,-53 27,0 26,27-53,-27 53,0 0,0 0,0-27</inkml:trace>
  <inkml:trace contextRef="#ctx0" brushRef="#br2" timeOffset="152902.7455">33073 2434,'53'0,"-53"26,0 27,0 0,0 27,0-54,0 0</inkml:trace>
  <inkml:trace contextRef="#ctx0" brushRef="#br2" timeOffset="153126.7584">33258 2487,'0'26,"0"27,0 0,0 0</inkml:trace>
  <inkml:trace contextRef="#ctx0" brushRef="#br2" timeOffset="153524.7811">33629 2090,'-27'0,"27"26,-53 27,27-26,-27-27,26 79,-26-79,27 0,0 0,-27 0,26-26,1 26,-27-53,26 26,-26-26,27 53,-27-26,0 26,27 0,-27 0,53 0,-53 0,53 53,-80-53,80 53,-52-53</inkml:trace>
  <inkml:trace contextRef="#ctx0" brushRef="#br2" timeOffset="155572.8983">26167 3598,'27'0,"26"0,0 0,26 0,-26 0</inkml:trace>
  <inkml:trace contextRef="#ctx0" brushRef="#br2" timeOffset="155796.9111">26273 3836,'53'0,"-26"27,-1-27,27 0,-27 0</inkml:trace>
  <inkml:trace contextRef="#ctx0" brushRef="#br2" timeOffset="157785.0244">27252 3519,'0'-27,"0"27,27 0,25 0,1 0,0 0,-26 0,52 0</inkml:trace>
  <inkml:trace contextRef="#ctx0" brushRef="#br2" timeOffset="158077.0415">27384 3386,'0'-53,"0"80,0 26,0-27,0 1,0 52,0-26,0 26,0-26,0-26</inkml:trace>
  <inkml:trace contextRef="#ctx0" brushRef="#br2" timeOffset="158925.09">27252 3916,'53'0,"26"0,-52 0,-1 0,54 0,-54 0,1 0,26-27,-27 27,0 0,27 0,-79 0</inkml:trace>
  <inkml:trace contextRef="#ctx0" brushRef="#br2" timeOffset="160259.1663">28416 3360,'0'-27,"53"-25,-53 25,0 1,-26 26,-1 0,-26 0,27 0,-27 0,27 0,26 53,-53-53,53 26,0 27,0-27,26 27,1-26,25 26,-25-53,-27 53,53-53,-53 52,0 1,-27-53,-26 0,27 0,-27 0,53-26,-26 26</inkml:trace>
  <inkml:trace contextRef="#ctx0" brushRef="#br2" timeOffset="160814.1981">28628 3333,'0'53,"0"-26,0 52,0-52,0-1,0 27,0-27,53 1,-53 52,26-79</inkml:trace>
  <inkml:trace contextRef="#ctx0" brushRef="#br2" timeOffset="161017.2097">28813 3228,'27'0,"-27"-53,0 132</inkml:trace>
  <inkml:trace contextRef="#ctx0" brushRef="#br2" timeOffset="161407.232">28840 3651,'0'26,"53"27,-53-26,26-27,-26 26,26-26,-26 0,53-53,-53 27,27-1,-27-26,53 27,-53 0,26 26,1 0,26 0,-53 26,26 53,-26-26,0-26,0-1</inkml:trace>
  <inkml:trace contextRef="#ctx0" brushRef="#br2" timeOffset="162058.2692">29448 3492,'0'27,"0"26,0-27,0 0,0 27,0 0,27-53,-27 27,26-27,27 0,-53 0,26-53,-26 26,53 1,-53-27,27 53,-27-26,0 52,0 27,0-27,26 1,27 26,-26-53,26 0,-27 0,-26-53,0 0,0 0,0 27,26 26,-26-53,0 0,0 26</inkml:trace>
  <inkml:trace contextRef="#ctx0" brushRef="#br2" timeOffset="169024.6677">2910 6747,'0'-27,"0"-26,0 27,0-1,0-26,0 27,-26 26,-53 26,52 27,-26 0,53 0,-53 53,53 0,-79-27,79 27,0-27,-27-26,27 27,0-27,0-1,0 28,0-54,0 1,0 26,27-27</inkml:trace>
  <inkml:trace contextRef="#ctx0" brushRef="#br2" timeOffset="169288.6828">2461 7223,'0'-27,"26"27,1 0,-1 0,53 0,-26 0,0 0,0 0,0 0,0 0,-27 0</inkml:trace>
  <inkml:trace contextRef="#ctx0" brushRef="#br2" timeOffset="170412.7471">3519 7117,'0'-26,"26"26,54 0,-54 0,1 0,-27 0</inkml:trace>
  <inkml:trace contextRef="#ctx0" brushRef="#br2" timeOffset="170638.76">3572 7329,'53'0,"-53"53,26-53,1 0,26 0,0 0</inkml:trace>
  <inkml:trace contextRef="#ctx0" brushRef="#br2" timeOffset="171762.8239">5424 7382,'79'0,"-52"0,-1 0,27-27,27 27,-54-79,0 79,-26-53,0 26,-52 27,25 0,-26 0,27 0,-27 27,26 52,27-52,0-1,0 1,27 25,-1-25,27-27,-26 79,-1-79,53 27,-26-27,0 0,-26 0</inkml:trace>
  <inkml:trace contextRef="#ctx0" brushRef="#br2" timeOffset="173090.9002">4895 6297,'0'26,"-27"27,27 0,0 0,0 26,0-52,0-1,0 1,0-27,0 53,53-53,0 0,0 0,-26-27,-27-26,52 27,-52-27,0 53,0 53,27-53,-27 26,26-26,27 0,-53 53,27-53,-27-53,0 27,0-27,0 0,0 0,0 0,0 27,0-1,0-26,0 27,0 26,0 53</inkml:trace>
  <inkml:trace contextRef="#ctx0" brushRef="#br2" timeOffset="173689.9343">5398 6535,'0'0,"52"0,28 0,-54 0,1 0,26 0,0 0</inkml:trace>
  <inkml:trace contextRef="#ctx0" brushRef="#br2" timeOffset="174011.9529">5556 6456,'0'-27,"0"-26,0 27,-26 26,26 26,0 1,0 26,0-1,0-25,0 26,0-27,0 1</inkml:trace>
  <inkml:trace contextRef="#ctx0" brushRef="#br2" timeOffset="174650.9891">5874 6270,'26'0,"-26"0,0 53,0-26,0-1,0 27,0-26,0 25,0-78,53 0,-53-27,0 26,27-26,-1 27,53 26,-79 0,27 0,-27 53,0 0,26-53,-26 53,0-27,0 27,0 0</inkml:trace>
  <inkml:trace contextRef="#ctx0" brushRef="#br2" timeOffset="174988.0087">6324 6403,'0'-27,"0"27,0 53,0 0,0-27,0 27,26 27</inkml:trace>
  <inkml:trace contextRef="#ctx0" brushRef="#br2" timeOffset="175220.022">6482 6456,'27'0,"-27"52,0 1,0-26,26 26</inkml:trace>
  <inkml:trace contextRef="#ctx0" brushRef="#br2" timeOffset="175603.0439">6747 6138,'0'0,"-27"0,27 53,-26-53,0 0,-1 0,-52 0,52 0,1 0,-27 0,26-27,1 27,-27 0,27 27,26 26,-27-53</inkml:trace>
  <inkml:trace contextRef="#ctx0" brushRef="#br2" timeOffset="177440.149">4736 7805,'53'0,"26"0,-26 0,0 0,0 0,-26 0,25 0,-25 0,-1 0,54 0,-27 0,0 0,0 0,-1 0,1 0,-26 0,-1 0,27 0,0 0,-26 0,25 0,1 0,0 0,-26 0,-1 0,27 0,-26 0,-1 0,27 0,-27 0,1 0,26 0,-27 0,1 0,26 0,-27 0,53 0,-52 0,-1 0,27 0,-26 0,-1 0,27 0,-26 0,-1 0,53 0,-26 0,27 0,-1 0,0 0,1 0,-1-53,1 53,-1 0,0 0,1 0,-27 0,-27 0,1 0,52 0</inkml:trace>
  <inkml:trace contextRef="#ctx0" brushRef="#br2" timeOffset="180408.3188">4180 7778,'27'0,"-1"0,27 0,-26 0,-1 0,27 0,-26 0,-1 0,27-26,-27 26,1 0,26 0,-27 0,1 0,26 0,-53 0,26 0,1 53,25-53,-25 0,-1 0,27 0,-53 53</inkml:trace>
  <inkml:trace contextRef="#ctx0" brushRef="#br2" timeOffset="181692.3922">4233 7831,'0'0,"27"0,26 0,0 0,-27 0,27 0,-27 0,27 0,-26 0,26 0,-27 0,27 0,-26 0,26 0,-27 0,0 0,54 0,-54 0,1 0,26 0,-27 0,-26 0</inkml:trace>
  <inkml:trace contextRef="#ctx0" brushRef="#br2" timeOffset="183409.4903">4551 8228,'0'-26,"0"-1,-27 27,-52 27,26-27,53 53,-53-53,53 26,-26-26,26 53,0 0,26 26,-26-52,53-1,0 27,-53-26,53 26,-53-1,0-25,-53-27,0 0,27 0,-27 0,26 0</inkml:trace>
  <inkml:trace contextRef="#ctx0" brushRef="#br2" timeOffset="184000.5239">4657 8387,'0'0,"0"106,0-80,0 1,0-1,0 27,53-26,-53 25</inkml:trace>
  <inkml:trace contextRef="#ctx0" brushRef="#br2" timeOffset="184188.535">4789 8387,'0'-53,"0"80</inkml:trace>
  <inkml:trace contextRef="#ctx0" brushRef="#br2" timeOffset="184527.5543">4948 8810,'0'27,"53"-27,-53 26,26-26,1 0,-27-26,0-1,52-26,-52 27,0-1,53 27,-53 0,27 0,-27 27,53 26,-53 0,26-53</inkml:trace>
  <inkml:trace contextRef="#ctx0" brushRef="#br2" timeOffset="185209.5933">5080 8175,'0'0,"53"0,-27 0,1 0,26 0,-53 0,0 53,0-26,0-1,0 27,0-26,0-27,79 0,-26 0,-26 0,-1 0</inkml:trace>
  <inkml:trace contextRef="#ctx0" brushRef="#br2" timeOffset="186138.6465">5609 8149,'0'26,"-79"1,79 26,0 26,-27-26,27 0,0 0,0 0,0 26,0-26,0-27,0 27,106-26,-53-27</inkml:trace>
  <inkml:trace contextRef="#ctx0" brushRef="#br2" timeOffset="186777.6831">5794 8308,'-26'0,"26"26,-53 27,53-27,0 1,0 26,0-27,0 27,0-26,26-27,27 0,-26 0,-27-53,0 26,53 27,-27 27,1-27,-27 53,79-53,-26 0,-27 0,-26-27,0 1,0-27,0 0,-26-26,26 52,0 1,-53 26,53 0,27 0</inkml:trace>
  <inkml:trace contextRef="#ctx0" brushRef="#br2" timeOffset="187398.7186">6271 8572,'26'0,"27"0,-27 0,54 0,-54 0,1-53,26 53</inkml:trace>
  <inkml:trace contextRef="#ctx0" brushRef="#br2" timeOffset="187684.735">6324 8493,'0'-27,"-27"27,27 27,0 52,0-52,27 26,-27-27,0 0,0 1,26-27</inkml:trace>
  <inkml:trace contextRef="#ctx0" brushRef="#br2" timeOffset="188208.7649">6668 8255,'0'0,"0"53,0-27,0 1,52 25,-52-25,0 26,0-53,27 0,-27-53,0 26,26-25,-26-1,53 53,-26 0,-1 0,27 0,-53 0,27 79,-27-26,0-27,0 1</inkml:trace>
  <inkml:trace contextRef="#ctx0" brushRef="#br2" timeOffset="188486.7808">7091 8308,'26'0,"-26"26,27-26,-27 27,0 25,26-52,-26 53,0 0,53-53</inkml:trace>
  <inkml:trace contextRef="#ctx0" brushRef="#br2" timeOffset="188710.7936">7276 8334,'0'0,"0"79,53-52,-53-1,26-26</inkml:trace>
  <inkml:trace contextRef="#ctx0" brushRef="#br2" timeOffset="189064.8139">7382 8202,'0'-53,"0"53,0 26,-53 1,27-27,-27 0,26 0,1 0,-54 0,54 0,-1 0,27-53,-53 53,27 0,26 26,0 27,0-26</inkml:trace>
  <inkml:trace contextRef="#ctx0" brushRef="#br2" timeOffset="189356.8303">7567 8017,'53'0,"-53"26,26 0,-26 27,0-26,0-1,53 27,-53 27,0-27,0-1,-53 1,27 27,-27-27,0-27,0-26</inkml:trace>
  <inkml:trace contextRef="#ctx0" brushRef="#br2" timeOffset="190128.8748">6218 8599,'-53'0,"79"0,1 0,26 0,0 0,-27 0</inkml:trace>
  <inkml:trace contextRef="#ctx0" brushRef="#br2" timeOffset="192431.0063">9234 7540,'26'0,"-26"-26,53 26,0 0,-26 0,26 0,26 0,-53 0,-26 0</inkml:trace>
  <inkml:trace contextRef="#ctx0" brushRef="#br2" timeOffset="192611.0167">9419 7752,'27'0,"-1"0,27 0,-27 0</inkml:trace>
  <inkml:trace contextRef="#ctx0" brushRef="#br2" timeOffset="194727.1378">11271 7329,'27'0,"-27"53,53-53,0 0,-27 0,0 0,-26-27,53 27,-53-26,0-27,0 0,-26 53,-1 0,1 0,-27 0,27 0,-1 26,27 1,0 26,-53-27,53 1,0 25,27-25,26 26,-27-53,27 53,-27-53,27 26,27-26,-1 0,1 0,-28 0</inkml:trace>
  <inkml:trace contextRef="#ctx0" brushRef="#br2" timeOffset="195670.1917">10848 6508,'0'-52,"0"104,0 28,0-54,0 1,0 26,0 0,0-27,0 27,0-53,0-53,0 27,0-1,53-26,-27 27,1 26,26 0,0 0,0 0,-53 0,26 0,-26 53,0 0,0-1,0-25,0-1,0 27,0-26</inkml:trace>
  <inkml:trace contextRef="#ctx0" brushRef="#br2" timeOffset="195957.2081">11324 6614,'0'27,"0"-1,0 1,0 26,0-27,53 27,-53-27,0 1,27 26</inkml:trace>
  <inkml:trace contextRef="#ctx0" brushRef="#br2" timeOffset="196180.2209">11536 6694,'0'0,"0"53,0-1,0-25,0 26,53 0</inkml:trace>
  <inkml:trace contextRef="#ctx0" brushRef="#br2" timeOffset="196562.2427">11853 6297,'0'26,"-53"54,1-54,-1-26,0 27,26-27,-26 0,0 0,-26 0,26 0,27-53,-27 0,26 26,1 27,26 27,0-1,-53 54,53-28,-27-25</inkml:trace>
  <inkml:trace contextRef="#ctx0" brushRef="#br2" timeOffset="197260.2827">12515 7408,'0'0</inkml:trace>
  <inkml:trace contextRef="#ctx0" brushRef="#br2" timeOffset="198130.3323">13838 7064,'0'53,"26"-53,1 0,26-26,-27 26,-26-53,26 53,-26-53,0 0,0 0,0 53,-52 0,-1 0,0 0,26 53,27-27,0 1,0-1,0 27,0-26,0 25,53-25,0-27,0 0,0 53,0-53,26 0,1 0,25 0,-52-27</inkml:trace>
  <inkml:trace contextRef="#ctx0" brushRef="#br2" timeOffset="199189.3929">14049 6191,'0'-27,"0"27,0 27,0 26,0-27,0 1,0 26,0-27,0 1,0 26,27-53,-27 52,26-52,54 0,-27-52,0-28,-53 54,26 26,-26-80,0 107,0 26,26-53,-26 53,53-53,-53 26,53-26,-26 0,-1 0,-26 0,53-79,-53 52,0-52,0 26,0 26,53-25,-53 25,0 27,0 53</inkml:trace>
  <inkml:trace contextRef="#ctx0" brushRef="#br2" timeOffset="200763.4829">13070 7487,'27'0,"-27"-26,53 26,0 0,-27 0,1 0,26 0,-27 0,27 0,0 0,26 0,1 0,-54 0,27 0,0 0,-27 0,1 0,-1 0,27 0,-26 0,26 0,-1 0,28 0,-27 0,0 0,0 0,0 0,26 0,-26 0,0 0,0 0,0 0,26 0,-26 0,26 0,1-53,-1 53,0 0,-26 0,27 0,-27 0,-1 0,-25 0,26 0,-27 0,1 0,-1 0,27 0,0 0,-26 0,25 0,-25 0,-1 0,1 0,26 0,-27 0,27 0,0 0,-27 0,1 0,26 0,-80 0</inkml:trace>
  <inkml:trace contextRef="#ctx0" brushRef="#br2" timeOffset="204422.6923">13414 8017,'0'-27,"0"-26,0 27,0 26,-53 0,1 0,25 0,27 0,-53 0,53 53,-53-53,53 26,0 27,0 0,0 26,27-26,-27-26,53-27,-53 53,53-53,-53 53,0-27,0-26,-27 0,-26 0,27 0,-1 0,-26 0,53 0</inkml:trace>
  <inkml:trace contextRef="#ctx0" brushRef="#br2" timeOffset="204992.7249">13653 8069,'0'27,"0"52,0-52,0-1,0 27,0-26,0-1,0 27,0 0</inkml:trace>
  <inkml:trace contextRef="#ctx0" brushRef="#br2" timeOffset="205188.7361">13705 7964,'27'0,"-27"-27,0 27,0 53,0 0</inkml:trace>
  <inkml:trace contextRef="#ctx0" brushRef="#br2" timeOffset="205540.7563">13838 8387,'53'0,"-27"0,1 53,25-53,-52 26,27-26,-1 0,-26-26,0-1,53-25,-53 25,27-26,-27 80,53-27,-53 79,0-26,26-53,-26 53</inkml:trace>
  <inkml:trace contextRef="#ctx0" brushRef="#br2" timeOffset="206140.7906">14102 7831,'0'-26,"0"-1,0 27,53 0,0 0,0 27,-53 26,0 26,0-26,0-53,0 27,0-27,53 52,-27-52,1 0,26 0,26 0,-52 0</inkml:trace>
  <inkml:trace contextRef="#ctx0" brushRef="#br2" timeOffset="207708.8803">14790 8069,'0'-26,"-26"26,26 26,0 27,-53-26,53-1,0 27,0 0,-27-26,27 26,0-27,0 0,0-26,0 53,27-53,26 0,-27 0,1 0,52 0,-79-26,53-1,-53-25,26 25,-26 1,0-27,0 26,0 27,53 80,-53-54,27-26,-27 53,53-53,-53 26,53-26,0 0,-27 0,27-52,-53 25,26-26,-26-26,0 26,53 26,-53-26,0 1,0 25,0 54,0-1</inkml:trace>
  <inkml:trace contextRef="#ctx0" brushRef="#br2" timeOffset="214775.2845">16245 7249,'27'0,"26"0,26 0,-79 53</inkml:trace>
  <inkml:trace contextRef="#ctx0" brushRef="#br2" timeOffset="214992.2969">16245 7434,'27'0,"-1"0,27 0,-26 0,52 0</inkml:trace>
  <inkml:trace contextRef="#ctx0" brushRef="#br2" timeOffset="215772.3415">17224 7355,'0'0,"53"0,-26 0,26 0,0 0,-27-53,-26 27,0-1,0 27,-26 0,-27 0,26 0,1 0,26 0,-53 0,53 53,0-26,0 26,0-27,0 0,0 27,0-26,0-1,79-26,-26 80,-26-80,26 0,-1 0,1 0,0 0,-26-53</inkml:trace>
  <inkml:trace contextRef="#ctx0" brushRef="#br2" timeOffset="216920.4071">16801 6535,'0'26,"0"1,0-1,0 27,0-26,0-1,0 27,0-27,0-26,0-52,0 25,0 1,0-27,0 26,53-26,-27 53,1 0,52 0,-79 27,27-27,-27 26,53 27,-53 27,0-1,0-53,0 1</inkml:trace>
  <inkml:trace contextRef="#ctx0" brushRef="#br2" timeOffset="217318.4299">17304 6641,'0'0,"53"53,-53-27,0 53,0-26,0 0,26-53,-26 27</inkml:trace>
  <inkml:trace contextRef="#ctx0" brushRef="#br2" timeOffset="217564.444">17489 6747,'0'26,"0"27,0 0,0 0,53-53,-53 26,0 27,26-53</inkml:trace>
  <inkml:trace contextRef="#ctx0" brushRef="#br2" timeOffset="217940.4655">17806 6403,'0'0,"0"0,0 53,-52-1,25-52,1 0,-27 0,26 0,1 0,-27-52,26 52,-25-53,-1 53,53-27,-27 27,-26 0,27 0,26 53,0 0</inkml:trace>
  <inkml:trace contextRef="#ctx0" brushRef="#br2" timeOffset="218698.5088">16722 6535,'0'-27,"-27"27,27 0</inkml:trace>
  <inkml:trace contextRef="#ctx0" brushRef="#br2" timeOffset="220828.6307">18706 6614,'-26'0,"-27"53,0 27,26-28,-26 28,53-1,-53 54,53-28,0 1,0 0,0 0,53-27,0-26,53 27,-26-80</inkml:trace>
  <inkml:trace contextRef="#ctx0" brushRef="#br2" timeOffset="222320.716">16828 6561,'0'-53,"-27"53,27-26,-26 26,-27-26,26 26,-26 26,-26 0</inkml:trace>
  <inkml:trace contextRef="#ctx0" brushRef="#br1" timeOffset="235332.4603">19103 6720,'0'-53,"0"80,0 52,0-53,0 1,0 26,0-27,0 1,0 26,0-27,0 1,0 26,0-27,0 27,0-27,0 27,0-26</inkml:trace>
  <inkml:trace contextRef="#ctx0" brushRef="#br1" timeOffset="235798.4869">19420 7038,'27'0,"52"0,-26 0,0 0,0 0,0-27,26 27,-52 0,-1 0</inkml:trace>
  <inkml:trace contextRef="#ctx0" brushRef="#br1" timeOffset="236112.5049">19659 6879,'0'0,"0"26,0 27,0 27,0-54,0 1,0-1,0 27,0-27,0 1</inkml:trace>
  <inkml:trace contextRef="#ctx0" brushRef="#br1" timeOffset="236922.5512">20003 6852,'0'27,"0"-1,0 1,0 26,0-27,0 1,0 26,0-1,52-52,-52 27,53-27,0 0,-26 0,-27-27,53-25,-53 25,0 1,0-1,0 27,26 0,-26 53,79 0,-52 0,-1-53,27 0,-53-53,0 0,0-26,0 26,0 0,0 0,0 26,0-25,0 78,27-26</inkml:trace>
  <inkml:trace contextRef="#ctx0" brushRef="#br1" timeOffset="237657.5932">20717 7064,'0'0,"53"0,0 0,26-26,-26 26,0 0,0 0,-27 0</inkml:trace>
  <inkml:trace contextRef="#ctx0" brushRef="#br1" timeOffset="237927.6087">20929 6932,'0'0,"0"53,0 0,0 0,0-27,0 27,0-27</inkml:trace>
  <inkml:trace contextRef="#ctx0" brushRef="#br1" timeOffset="238713.6536">21484 6456,'0'26,"0"53,0-26,0 0,0 0,0-26,0 25,0-52,0 53,53-53,0 0,0 0,-53 0,0-53,26 27,-26 0,0-27,0 79,0 27,53-27,-26 27,-1-53,-26-53,0 27,0-27,0 0,0 0,0 0,0 27,0-1</inkml:trace>
  <inkml:trace contextRef="#ctx0" brushRef="#br1" timeOffset="239112.6765">22093 6323,'0'27,"0"-1,0 27,0 0,0-53,0 79,0-52,53-27,0 0,26 0,-26 0,26 0,-26 0</inkml:trace>
  <inkml:trace contextRef="#ctx0" brushRef="#br1" timeOffset="240955.7819">22066 6350,'0'-53,"0"53,-26 0,-27 0,53 26,-27-26,-25 27,52-1</inkml:trace>
  <inkml:trace contextRef="#ctx0" brushRef="#br1" timeOffset="241858.8335">21484 7143,'0'-26,"27"26,-1 0,53 0,-26 0,27 0,26 0,26 0,-53 0,1 0,-1 0,-26 0,-27 0,-105 26,26-26</inkml:trace>
  <inkml:trace contextRef="#ctx0" brushRef="#br1" timeOffset="242458.8679">21378 7382,'0'0,"27"0,26 0,-27 0,1 0,-1 0,-26 0,0 52,0 1,-26 0,26-26,0-27,53 0,-27 0,53 0,-26 0,-53-27</inkml:trace>
  <inkml:trace contextRef="#ctx0" brushRef="#br1" timeOffset="242704.8819">21908 7302,'0'0,"0"80,0-54,0 0,0 27,0 27,-27-54</inkml:trace>
  <inkml:trace contextRef="#ctx0" brushRef="#br1" timeOffset="242869.8913">21960 7726,'0'26</inkml:trace>
  <inkml:trace contextRef="#ctx0" brushRef="#br1" timeOffset="244721.9973">22701 7143,'0'0,"27"0,-1 0,27 0,0 0,-27 0,1 0,52-52,-52 52</inkml:trace>
  <inkml:trace contextRef="#ctx0" brushRef="#br1" timeOffset="244984.0123">22834 6905,'-27'0,"27"53,0 0,0-26,0-1,0 27,0-27,0 1,0 26,0 0,0-27</inkml:trace>
  <inkml:trace contextRef="#ctx0" brushRef="#br1" timeOffset="246394.0929">23336 6429,'-26'0,"26"0,0 53,0 0,0-27,0 27,0 0,0-26,0 26,0-53,26 52,54-52,-54-26,27-53,-53 26,0 53,0 53,26-53,-26 53,53-53,-53 52,27-52,26 0,-53-52,0-1,0 0,0-27,0 27,0 1,0-1,0 26,0 27</inkml:trace>
  <inkml:trace contextRef="#ctx0" brushRef="#br1" timeOffset="247070.1316">23918 6085,'0'-53,"27"27,-1 26,27 0,0 0,-53 0,0 53,0 0,-26-53,26 26,-27-26,27 26,27 27,26-53,-27 27,0-27,27 53,-79-27,-1-26,-25 53,-28 0</inkml:trace>
  <inkml:trace contextRef="#ctx0" brushRef="#br1" timeOffset="247910.1797">23310 6958,'-27'0,"1"0,52 0,27 0,27 0,25 0,54 0,26 0,-26-53,-27 53,27 0,-79 0,-27 0,-27 0,-26 0</inkml:trace>
  <inkml:trace contextRef="#ctx0" brushRef="#br1" timeOffset="248434.2096">23521 7170,'0'0,"80"0,-54 0,1 0,26 0,-53 53,0-27,-27-26,27 27,-53-27,53 26,27-26,26 0,-27 53,1-53,26 0,-53 27,-27-27,1 52,-1-52,-26 0,53 27,-26-27</inkml:trace>
  <inkml:trace contextRef="#ctx0" brushRef="#br1" timeOffset="248666.2229">24077 7117,'0'26,"0"27,0 0,0-26,0 26,0 0,0-1,-26 1</inkml:trace>
  <inkml:trace contextRef="#ctx0" brushRef="#br1" timeOffset="248824.2319">24130 7593</inkml:trace>
  <inkml:trace contextRef="#ctx0" brushRef="#br1" timeOffset="251128.3637">24686 6879,'26'0,"27"0,0 0,-27 0,27 0,0 0,-26 0</inkml:trace>
  <inkml:trace contextRef="#ctx0" brushRef="#br1" timeOffset="251403.3795">24791 6799,'0'-52,"-26"52,26 26,0 27,0 26,0-52,0 26,0-27,0 1,0-1</inkml:trace>
  <inkml:trace contextRef="#ctx0" brushRef="#br1" timeOffset="252244.4276">24633 6879,'0'0,"53"0,-27 26</inkml:trace>
  <inkml:trace contextRef="#ctx0" brushRef="#br1" timeOffset="253399.4936">25347 6323,'0'0,"0"53,-26-26,26 26,0 26,0-53,0 1,0-1,0 27,0-53,53 0,-53 27,52-27,28 0,-54-106,-26 79,0 1,53 52,-26 27,26-53,-27 53,1-53,52 0,-53-53,-26 27,0-27,0-26,0 26,0 0,0 26</inkml:trace>
  <inkml:trace contextRef="#ctx0" brushRef="#br1" timeOffset="253855.5197">25982 5926,'0'27,"-26"52,26-26,0 0,0-27,0 27,53 0,-27-53,0 0,27 0,-53 0,0-53,27 27,-27-1,0-25,0 78,0 0,0 1,0 26,0-27,0 1,0 26,0 53,0-27</inkml:trace>
  <inkml:trace contextRef="#ctx0" brushRef="#br1" timeOffset="254630.564">25241 6932,'0'-27,"53"27,27 0,52 0,0 0,53 0,1-53,-28 53,-25 0,-54 0,-26 0,-27 0,-79 27,1-27</inkml:trace>
  <inkml:trace contextRef="#ctx0" brushRef="#br1" timeOffset="255026.5867">25638 6985,'0'26,"0"27,-26-53,26 53,0 0,0 0,0-27,26-26,1 0,26 0,26 0,-53 0,1 0,-27 0,26 0,-26-53</inkml:trace>
  <inkml:trace contextRef="#ctx0" brushRef="#br1" timeOffset="255274.6009">25876 7091,'0'0,"0"26,0 27,0-27,0 1,0 26,0-27,0 27,0 0,0-53</inkml:trace>
  <inkml:trace contextRef="#ctx0" brushRef="#br1" timeOffset="255565.6175">26141 7011,'53'-26,"-53"52,0 1,-27 26,27-27,0 0,-26 27,26 27,-53-54</inkml:trace>
  <inkml:trace contextRef="#ctx0" brushRef="#br1" timeOffset="255739.6275">26300 7514,'0'0,"53"0</inkml:trace>
  <inkml:trace contextRef="#ctx0" brushRef="#br1" timeOffset="256285.6587">26696 6879,'0'0,"53"0,0 0,0 0,0 0,0-27,26 27,-52 0</inkml:trace>
  <inkml:trace contextRef="#ctx0" brushRef="#br1" timeOffset="256511.6716">26882 6773,'0'-26,"0"26,0 79,0-53,0 1,0 26,0-27,0 1,0 26,0-53</inkml:trace>
  <inkml:trace contextRef="#ctx0" brushRef="#br1" timeOffset="256735.6843">27252 6879,'53'0,"-27"0</inkml:trace>
  <inkml:trace contextRef="#ctx0" brushRef="#br1" timeOffset="256932.6957">27411 6852,'26'0,"1"0,26 0</inkml:trace>
  <inkml:trace contextRef="#ctx0" brushRef="#br1" timeOffset="257148.7081">27728 6852,'53'0,"0"27,-26-27</inkml:trace>
  <inkml:trace contextRef="#ctx0" brushRef="#br1" timeOffset="257306.7171">28072 6879,'53'0,"-26"0,-1 0</inkml:trace>
  <inkml:trace contextRef="#ctx0" brushRef="#br1" timeOffset="257922.7523">29131 6297,'53'0,"-53"26,52 54,-52-27,0 26,0 27,0 0,0-1,0-25,0-1,-26 1,26-28,-53 1,27-26,-27-27,53 26,-27-26,1 0,26 0</inkml:trace>
  <inkml:trace contextRef="#ctx0" brushRef="#br1" timeOffset="261274.9441">18177 8202,'26'0,"27"0,-26 0,26 0,0 0,-1 0,-25 0,52 0,-52 0,26 0,-27 0,1 0,52 0,-26 0,0 0,0 0,-27 0,27 0,-26 0,-1 0,53 0,-26 0,-26 0,-1 0,27 0,-26 0,26 0,-1 0,28 0,-54 0,1 0,-1 0,54 0,-28 0,1 0,-26 0,52 0,-52 0,-1 0,1 0,26 0,-27 0,0 0,27 0,-26 0,-1-27,27 27,-26 0,26 0,-1 0,28 0,-27 0,-27 0,27 0,0 0,-26 0,-1 0,27 0,-27 0,1 0,-1 0,27 0,0 0,0 0,0 0,26 0,-26 0,-26 0,26 0,0 0,26 0,-26 0,26 0,-26 0,0 0,0 0,26 0,-26 0,0 0,0 0,0 0,26-53,-52 53,-1 0,27 0,-26 0,-1 0,27 0,-27 0,27 0,-26 0,26 0,-27 0,1 0,26 0,0 0,26 0,-53 0,1 0,26 0,-27 0,1 0,26 0,-27 0,27 0,0 0,26 0,-26 0,0 0,0 0,0 0,0 0,0 0,0 0,0 0,-1 0,28 0,-1 0,-26 0,0 0,0 0,-27 0,54 0,-27 0,0 0,0 0,-1 0,28 0,-27 0,0 0,0 0,0 0,26 0,-26 0,0 0,0 0,-27 0,53 0,-26 0,0 0,0 0,0 0,27 0,-28 0,1 0,0 0,27 0,-1 0,0 0,1 0,-1 0,1 0,25 0,-25 0,26 0,-27 0,0 0,1 0,-1 0,27 0,-27 0,1 0,-1 0,-26 0,26 0,-26 0,0 0,0 0,0 0,26 0,-26 0,0 0,0-26,0 26,26 0,-26 0,0 0,-26 0,26 0,-27 0,1 0,-1 0,53 0,-52 0,-1 0,27 0,-26 0,-1 0,27-53,-27 53,1 0,26 0,-27 0,1 0,26 0,-27 0,27 0,0 0,0 0,26 0,-26 0,0 0,0 0,0 0,26 0,-52 0,-1 0,1 0,26 0,-27 0,27 0,0 0,26 0,-52 0,-1 0,27 0,0 0,-27 0,27 0,0 0,-26 0,-1 0,-52 0,-1 0,-26 0</inkml:trace>
  <inkml:trace contextRef="#ctx0" brushRef="#br3" timeOffset="274708.7124">19076 8625,'0'-26,"0"-1,0 27,0 27,-26 26,26-1,0 1,-26 0,26-26,0-1,0 54,0-54,0-26,52 0,-25 0,-1 0,27-26,-26 26,-27-27,26 27,-26-53,53 53,-53-26,27 26,-1 0,27 26,-27 1,54 52,-27-52,-27-27,27 0,-53-27,0 1,0-27,27-27,-27 1,0 0,0 26,0 26,0-26,0 80,0-1,0-26</inkml:trace>
  <inkml:trace contextRef="#ctx0" brushRef="#br3" timeOffset="275142.7373">19923 8890,'27'0,"-1"0,53 0,-26 0,27 0,-27 0,-27 0</inkml:trace>
  <inkml:trace contextRef="#ctx0" brushRef="#br3" timeOffset="277061.8466">20929 8599,'0'53,"0"-27,0 0,0 27,0-26,0 26,0-27,26-26,27 0,0 0,0 0,-53 0,26 0,-26-53,0 27,53 26,-53 26,27 27,-27-26,53 26,-27 0,0-53,-26-27,0-52,0 26,53 0,-53 0,0 0,0 0,53 0,-53 27</inkml:trace>
  <inkml:trace contextRef="#ctx0" brushRef="#br3" timeOffset="278060.9042">21775 8308,'0'0,"53"0,0 0,0 0,-53 26,0 27,-26-53,26 26,-53-26,53 27,0 26,79-27,-53-26,1 0,-27 53,53-53,-53 27,-53-27,53 26,-79-26,52 0,1 53,-54-27</inkml:trace>
  <inkml:trace contextRef="#ctx0" brushRef="#br3" timeOffset="278943.9547">20770 9154,'79'0,"-52"0,-1 0,27 0,79 27,-26-27,0 0,0 0,0 0,-27 0,-26 0,-27 0,-26 53,0-53</inkml:trace>
  <inkml:trace contextRef="#ctx0" brushRef="#br3" timeOffset="279567.9904">20849 9419,'53'0,"0"0,26 0,-26 0,0 0,-26 0,26 0,-53 0,-27 26,1-26,-27 53,26-53,27 27,27-27,26 53,-27-53,1 0,-27 26,53-26,-53 27,-27-27,1 52,-1-52,-26 0,0 0</inkml:trace>
  <inkml:trace contextRef="#ctx0" brushRef="#br3" timeOffset="279822.0049">21537 9498,'27'0,"-27"27,0 26,0 0,0-27,0 27,0-27,0 1,0-27</inkml:trace>
  <inkml:trace contextRef="#ctx0" brushRef="#br3" timeOffset="279980.0139">21590 9895</inkml:trace>
  <inkml:trace contextRef="#ctx0" brushRef="#br3" timeOffset="282349.1495">22384 9101,'-27'0,"54"0,26 0,53 0,-27 0,0 0,-26 0,-26 0,-1 0</inkml:trace>
  <inkml:trace contextRef="#ctx0" brushRef="#br3" timeOffset="282620.165">22595 8916,'0'-26,"-52"52,52 27,0 0,0 0,0 0,0 26,0-26,26-26,-26 25,53-52</inkml:trace>
  <inkml:trace contextRef="#ctx0" brushRef="#br3" timeOffset="284248.2581">23363 8599,'0'-27,"0"27,0 53,0-26,0-1,0 27,0-27,0 27,0 0,26-53,1 0,26 0,-27 0,0 0,27 0,-53-53,53 27,-53-1,0-26,0 80,0 26,0-27,0 27,27-53,-27 53,53-53,0 0,-27-53,-26 27,0-27,0 26,0-26,0 27,0 0</inkml:trace>
  <inkml:trace contextRef="#ctx0" brushRef="#br3" timeOffset="284981.3">24183 8440,'0'26,"0"1,26 26,54-27,-54-26,27 53,-26-26,-27 25,0-25,-27-27,27 26,-53-26,27 0,-27 0,26 0</inkml:trace>
  <inkml:trace contextRef="#ctx0" brushRef="#br3" timeOffset="285221.3137">24262 8466,'27'0,"26"0,26 0,-52 0,-1 0,27 0,0 0,-53 0</inkml:trace>
  <inkml:trace contextRef="#ctx0" brushRef="#br3" timeOffset="286190.3692">23336 9181,'0'0,"27"0,52 0,27 0,0 0,79-27,0 27,80-53,-54 53,-25 0,-81 0,1-53,-79 53,-27 27,0-27,-53 53</inkml:trace>
  <inkml:trace contextRef="#ctx0" brushRef="#br3" timeOffset="286827.4056">23839 9498,'-53'27,"27"26,26 0,0-1,0-52,53 80,-1-80,1 26,0-26,0 53,-53-26,-53 26,-26-53,26 0,27 0,-1 0</inkml:trace>
  <inkml:trace contextRef="#ctx0" brushRef="#br3" timeOffset="287073.4197">23865 9578,'27'0,"26"0,0-53,0 53,-27 0,27 0</inkml:trace>
  <inkml:trace contextRef="#ctx0" brushRef="#br3" timeOffset="287553.4471">24553 9392,'0'-26,"0"79,0-27,0 1,0 26,0-27,0 1,0 26,0-27,0 27,53-53,-53 53,0-27,0 27</inkml:trace>
  <inkml:trace contextRef="#ctx0" brushRef="#br3" timeOffset="287771.4596">24606 10080,'53'0</inkml:trace>
  <inkml:trace contextRef="#ctx0" brushRef="#br3" timeOffset="290719.6282">25294 9128,'80'0,"-54"0,0 0,27 0,-26-53,-1 53,27 0</inkml:trace>
  <inkml:trace contextRef="#ctx0" brushRef="#br3" timeOffset="292345.7212">25321 9128,'-27'0,"27"0,80 0,-1 0,-53 0,1 0,26 0,-27 0,1 0,-27-53,26 53,27 0,-26 0,-27 26,26-26,-26 0,0 27</inkml:trace>
  <inkml:trace contextRef="#ctx0" brushRef="#br3" timeOffset="293472.7857">26273 8678,'0'-53,"0"80,0-27,0 79,0-53,0 1,0 26,0-27,0-26,0 53,53-53,-53 27,79-27,-26 0,0 0,-53-27,27-26,-27 27,0-1,0-26,0 80,53 26,-27 0,27-53,-53 26,26-26,27-26,-53-1,0-26,0 0,0 0,0 27,0-27,0 27,27 26</inkml:trace>
  <inkml:trace contextRef="#ctx0" brushRef="#br3" timeOffset="294145.8242">26988 8387,'0'-26,"0"26,52 0,-25 0,-1 0,1 0,26 0,-27 0,-26 0,0 79,27-79,-27 53,0 0,0-27,0 27,0 0,-27-53</inkml:trace>
  <inkml:trace contextRef="#ctx0" brushRef="#br3" timeOffset="295015.874">26273 9207,'0'-53,"27"53,26 0,26 0,0 0,27 0,53-53,-27 53,0 0,-52 0,-27 0,-27 0,-26 27,0-1</inkml:trace>
  <inkml:trace contextRef="#ctx0" brushRef="#br3" timeOffset="295533.9036">26220 9419,'53'0,"0"0,26 0,1 0,-1 0,-26 0,0 0,-53 26,0 1,0 26,0 0,0-27,0 1,0 25,0-25,0-1,0 27,0-26</inkml:trace>
  <inkml:trace contextRef="#ctx0" brushRef="#br3" timeOffset="295766.9169">26882 9419,'0'-27,"53"27,-53 27,0-1,0 27,0 27,0-1</inkml:trace>
  <inkml:trace contextRef="#ctx0" brushRef="#br3" timeOffset="295931.9263">27014 10054,'0'-27</inkml:trace>
  <inkml:trace contextRef="#ctx0" brushRef="#br3" timeOffset="296815.9769">27384 9154,'27'0,"-1"0,27 0,27 0,-1 0,-53 0,1 0,26 0</inkml:trace>
  <inkml:trace contextRef="#ctx0" brushRef="#br3" timeOffset="297123.9945">27570 9075,'0'0,"0"26,0 27,0-26,0-1,0 27,0-26,0-1</inkml:trace>
  <inkml:trace contextRef="#ctx0" brushRef="#br3" timeOffset="297416.0112">27940 9048,'0'27</inkml:trace>
  <inkml:trace contextRef="#ctx0" brushRef="#br3" timeOffset="297612.0224">28019 9101,'27'0,"-27"27,26-27</inkml:trace>
  <inkml:trace contextRef="#ctx0" brushRef="#br3" timeOffset="297822.0345">28231 9101,'27'0,"-27"27</inkml:trace>
  <inkml:trace contextRef="#ctx0" brushRef="#br3" timeOffset="298016.0456">28337 9128,'26'0,"-26"0</inkml:trace>
  <inkml:trace contextRef="#ctx0" brushRef="#br3" timeOffset="298190.0555">28549 9128,'26'0,"-26"-53,0 79</inkml:trace>
  <inkml:trace contextRef="#ctx0" brushRef="#br3" timeOffset="298954.0992">29025 8440,'26'0,"-26"79,0 1,53 25,-53-25,80 26,-80-27,26 27,-26-53,0 0,0 0,0 0,-26 26,-1-26,-52-27,26 27,0-53,0 27,27-27,26 0,0-27</inkml:trace>
  <inkml:trace contextRef="#ctx0" brushRef="#br3" timeOffset="300107.1652">29289 8334,'0'-26,"27"26,52 0,-52 0,-27 0,0 26,0 27,0-27,0-26,0 27,-80-27,80 53,-26-53,26 26,53 27,0-53,-27 0,27 0,0 0,0 0,-27 0</inkml:trace>
  <inkml:trace contextRef="#ctx0" brushRef="#br3" timeOffset="301637.2526">18574 8466,'-53'0,"53"27,-53 26,0 0,27 0,26-1,-53 54,53-26,0-1,0 0,0 1,0-1,26-26,-26 0,79-27,-79 1,80-27,-80 53,26-53</inkml:trace>
  <inkml:trace contextRef="#ctx0" brushRef="#br0" timeOffset="318817.2353">2408 10027,'0'0,"0"27,0 26,0 26,0-26,-27 0,27 0,0 0,-26 26,26-52,-53-1,53 27,0 0</inkml:trace>
  <inkml:trace contextRef="#ctx0" brushRef="#br0" timeOffset="319186.2564">2725 10133,'53'0,"-53"-26,0 26,0 53,0-27,-26 27,26 26,-27-26,27 0,-53 0,53 27,0-28,0-25,-26-27</inkml:trace>
  <inkml:trace contextRef="#ctx0" brushRef="#br0" timeOffset="319485.2735">2355 10504,'0'-27,"53"27,-27 0,1 0,52-53,-26 53,-27 0,1 0,26 0,-27 0,1 0</inkml:trace>
  <inkml:trace contextRef="#ctx0" brushRef="#br0" timeOffset="320340.3224">3043 10318,'-27'0,"27"27,0 26,-53-27,53 1,0 26,0-27,0 1,0 25,27-52,26 0,0 0,-27 0,-26-26,0 0,53-27,-53 26,0 54,53 52,0-53,0-26,-53 53,26-53,-26-26,0-1,0 1,0-27,0 27,0-27,0 0,0 26,0 1,0-1,0 27</inkml:trace>
  <inkml:trace contextRef="#ctx0" brushRef="#br0" timeOffset="320986.3594">3651 10398,'0'26</inkml:trace>
  <inkml:trace contextRef="#ctx0" brushRef="#br0" timeOffset="321149.3686">3625 10583,'26'0,"-26"26</inkml:trace>
  <inkml:trace contextRef="#ctx0" brushRef="#br0" timeOffset="323265.4897">4577 10027,'0'-53,"0"53,-53 0,0 0,1 53,25-26,-26 26,27-27,-27-26,53 53,-27-53,27 80,0-54,27-26,26 26,0-26,0 53,-1-53,1 27,-26-27,-27 53,-27-27,1-26,-27 0,27 53,-27-53,53 27</inkml:trace>
  <inkml:trace contextRef="#ctx0" brushRef="#br0" timeOffset="323610.5095">4736 10318,'0'-26,"0"26,0 79,0-52,0 26,0-27,0 1,0-1,53 27,-53-27</inkml:trace>
  <inkml:trace contextRef="#ctx0" brushRef="#br0" timeOffset="323812.521">4868 10107,'27'-53,"-27"106,0 0,0 0</inkml:trace>
  <inkml:trace contextRef="#ctx0" brushRef="#br0" timeOffset="324307.5493">5054 10504,'0'26,"26"-26,-26 53,26-53,27-53,-53 27,0-1,27 27,-27-53,53 106,-53-26,0-1,26 27,-26-27,0 1,27-27,-27 0,79-53,-79 0,53 0,-53 0,53-26,-53 52,53 27,0 0,-53 27,26-27,-26 53,53 26,-53-52,0-1,0 27</inkml:trace>
  <inkml:trace contextRef="#ctx0" brushRef="#br0" timeOffset="325110.5953">5689 10027,'0'-53,"26"27,-26-27,53 132,-53-26,0 53,0 0,53 26,-53-26,0 0,0-27,26 27,-26-53,0-26,0-1,27-26,-27-53</inkml:trace>
  <inkml:trace contextRef="#ctx0" brushRef="#br0" timeOffset="325521.6186">5821 10239,'0'-53,"26"53,1 0,26 0,-27 0,1 0,-27 53,53-53,-53 53,0-27,0 1,0 26,-27-53,-26 53,27-53,-27 53,0 0</inkml:trace>
  <inkml:trace contextRef="#ctx0" brushRef="#br0" timeOffset="325995.6456">6006 10557,'27'0,"-1"-27,53 1,-26-27,0 0,27 0,-28-53,1 27,0-54,-53 54,0 26,0 27,-26 26,-27 0,26 26,-25 53,25-26,27 27,-53-1,53 1,0-1,0-26,0 0,0-27,27 27,-27-26,53-27,-27 52,27-52,-27 53,1-53,26 0</inkml:trace>
  <inkml:trace contextRef="#ctx0" brushRef="#br0" timeOffset="326241.6596">6641 10451,'0'0,"0"53,0 26,27-53,-27 1,52-27,28 0,-54 0</inkml:trace>
  <inkml:trace contextRef="#ctx0" brushRef="#br0" timeOffset="326415.6699">6747 10266,'0'-27,"0"-26,0 0,0 106</inkml:trace>
  <inkml:trace contextRef="#ctx0" brushRef="#br0" timeOffset="326999.7033">7276 10027,'0'-26,"0"-27,0 27,0-1,-53 27,0 0,27 0,-27 0,26 106,-26-80,53 1,-52 26,52 0,-27 0,27 0,0-1,0 1,0 0,0 0,0-26,0-1,0 27,27-27,-27 27,0 0</inkml:trace>
  <inkml:trace contextRef="#ctx0" brushRef="#br0" timeOffset="327261.7183">6826 10424,'0'-26,"0"26,27 0,26 0,0 0,26 0,0 0,-26 0,0 0</inkml:trace>
  <inkml:trace contextRef="#ctx0" brushRef="#br0" timeOffset="327891.7543">7382 10292,'26'26,"-26"1,53-27,0 53,-26-53,-1 0,27 0,-53-53,26 26,-26 1,53-27,-53 27,0 26,27 0,-27 53,0-1,0 1,0 0,0 0,0 27,0-28,0 28,0-27,0 0,0-27,-27 54,-26-80,27 0,26-27,-26 27,26-53,0 0,0 0,26 0,0 53,27-53,0 53,0-52,0 52,27-53,-28 53,-52-27</inkml:trace>
  <inkml:trace contextRef="#ctx0" brushRef="#br0" timeOffset="330135.8826">8916 10424,'0'-79,"-26"79,26-53,-26 53,-27-26,0 26,0 0,0 0,26 0,-25 79,52-53,-53 1,53 26,0 0,53 0,-1-53,1 0,27 0,-27 0,-27-27,1 27,25-79,-52 52,53-52,-53 26,53 0,-53 0,0 0,0 27,27 26,-27-27,0 80,0 0,-80 0,80 26,-53 1,53-1,0-26,0-26,0 25,53-52,0 27,27-27,-1 0,-26-27,0-25,26-1,-52 0,-27 0,53-27,-53 54,0 0,-27 26,1 0,-27 0,-27 52,54-25,-27 26,53-27,0 27,0-26,0-1,0 1,53-27,0 79,0-79,26 0,1 0,25 0,-25 0</inkml:trace>
  <inkml:trace contextRef="#ctx0" brushRef="#br0" timeOffset="330576.9079">9631 10371,'0'53,"0"-26,0-1,0 27,0-26,0-1,0 27,0-27,53-26,-53-26,26-27,-26 0,80 0,-80 0,26 0,-26 27,27 26,-27 0,52 0,-52 53,27 0,-27 0,0-27,0 27,0-27</inkml:trace>
  <inkml:trace contextRef="#ctx0" brushRef="#br0" timeOffset="331618.9675">10213 10424,'0'-26,"-27"26,-25 0,52 0,-27 0,27 26,0 27,0-26,0-1,0 27,0-53,0-26,53-27,-53 0,26 53,-26-27,27 27,26 0,-53 27,26 26,-26 0,0-1,53-52,-53 53,0-79,27-1,-27 1,0-27,26 53,-26-26,53 52,-53 27,0 0,0-27,53-26,-53-53,26 53,-26-52,53 52,-26 0,-27 0,53 0,0 0,-53 52,26-52</inkml:trace>
  <inkml:trace contextRef="#ctx0" brushRef="#br0" timeOffset="331964.9873">10927 10530,'27'0,"-27"0,0 79,0-52,0-1,0 27,0-26,0-1</inkml:trace>
  <inkml:trace contextRef="#ctx0" brushRef="#br0" timeOffset="332142.9975">11192 10107,'0'-27,"0"54</inkml:trace>
  <inkml:trace contextRef="#ctx0" brushRef="#br0" timeOffset="332901.0406">11033 10451,'0'-53,"0"79,27 1,-27 26,53 0,-53-27,52 27,-52 0,27-53,-27 0,0-53,0 26,0 1,53-27,-53 27,26 26,1 0,-27 0,53 0,-53 53,79-53,-79 52,26-52,-26 80,0-54,0 1,0 26</inkml:trace>
  <inkml:trace contextRef="#ctx0" brushRef="#br0" timeOffset="333472.0735">11906 10609,'0'-26,"0"0,-26-54,-1 80,27-26,-53 26,27 0,-27 0,27 0,-1 26,27 27,-53-53,53 53,0-27,27-26,26 0,-27 0,1 0,52 0,-26 0,-27 53,27 0,-26-53,-1 27,27-27,-27 0,1 0</inkml:trace>
  <inkml:trace contextRef="#ctx0" brushRef="#br0" timeOffset="333772.0907">12541 9816,'0'-27,"27"27,-27-53,0 53,0 27,-53 26,53 0,0 0,0-1,0 54,0-53,0 0,0 27,0-1,0-26,0 0,53 0,-53-27,79-26,-52 0,-1 0</inkml:trace>
  <inkml:trace contextRef="#ctx0" brushRef="#br0" timeOffset="334304.1211">12806 10477,'0'0,"0"27,-53-1,53 27,0-27,0 27,53-53,-27 0,27 0,0 0,-53-53,0 1,0 25,0 1,27 26,-1 0,27 0,-53 0,79 0,-79 53,27-53,-27 52,0 1,0 0,0-79,0-27,0 26,53 27,-53-26,53 26,0 0,-27 0,0-79</inkml:trace>
  <inkml:trace contextRef="#ctx0" brushRef="#br0" timeOffset="334634.1399">12330 10133,'-53'0,"79"0,54 0,25 0,81 0,25 0,1 0,52 0,-25 0</inkml:trace>
  <inkml:trace contextRef="#ctx0" brushRef="#br0" timeOffset="337472.3023">13653 10636,'0'-27,"26"27,27 0,-53 53,26-53,-26 27,0 26,0-53,-53 53,1 0</inkml:trace>
  <inkml:trace contextRef="#ctx0" brushRef="#br0" timeOffset="339235.4032">14235 9922,'0'-27,"0"80,0 0,0 26,0 1,0-1,0 0,0 1,0-27,0 0,0 26,0-53,0 1,0 52,0-52,26-27</inkml:trace>
  <inkml:trace contextRef="#ctx0" brushRef="#br0" timeOffset="339691.4292">14340 10133,'0'-53,"0"53,0 27,53-1,-53 27,27-26,-27 26,0-27,0 27,0-53,-80 26,54-26,0 0,-27 53,26-53,27 27,-26-27</inkml:trace>
  <inkml:trace contextRef="#ctx0" brushRef="#br0" timeOffset="340411.4704">14552 10477,'27'0,"-1"0,27 0,26 0,-26-26,-26 26,-27-80,26 80,-26-53,0 1,-26-1,-1 53,1 0,-27 26,26-26,27 53,-53 0,53-27,0 1,0 26,53-27,-53 1,53-27,-26 79,26-79,-53 26,79-26,-26 0</inkml:trace>
  <inkml:trace contextRef="#ctx0" brushRef="#br0" timeOffset="340705.4872">15134 10451,'0'26,"0"1,0 26,0-27,0 0,0 27,0-79,0-1,0 1,0-53,80 79,-1-27,-26 27</inkml:trace>
  <inkml:trace contextRef="#ctx0" brushRef="#br0" timeOffset="341747.5466">15743 10213,'26'-53,"-26"26,0-26,0 0,0 27,0-27,-79-26,26 79,26 0,-25 0,52 26,-27 27,27-27,0 54,0-1,0 1,0-1,0 27,0-27,0 1,27-1,-27-26,26 0,-26 26,0-52,0-1,26-26</inkml:trace>
  <inkml:trace contextRef="#ctx0" brushRef="#br0" timeOffset="342031.5631">15478 10398,'53'0,"-53"-27,27 27,25 0,-25 0,26 0,0 0,-27 0</inkml:trace>
  <inkml:trace contextRef="#ctx0" brushRef="#br0" timeOffset="342662.5992">15954 10371,'-26'0,"-27"0,0 0,53 0,-26 0,26 53,0 0,0-26,0-27,53 0,-27 0,53 0,-52-27,-27-52,0 52,26 27,27 0,-26 0,26 27,0 52,-27-52,-26 26,0-27,0-26,0 0,0-53,0 27,0-1,26-26,27 27,-53-27</inkml:trace>
  <inkml:trace contextRef="#ctx0" brushRef="#br0" timeOffset="343171.6283">16404 10609,'27'27,"-27"26,26-53,53 0,-79-27,53 1,-53-27,53 27,-53-1,27 27,-27 0,53 27,-53 25,0-25,0-1,0 27,26-53,27-26,0-1,-27-26,27 27,-26-27,26 27,-27 26,54 105,-80-78,26-1,27 27,-27-53</inkml:trace>
  <inkml:trace contextRef="#ctx0" brushRef="#br0" timeOffset="344305.6932">17754 10504,'-27'0,"27"0,0 26,0-26,53 0,0 0,26-53,-26 27,27-54,-54 27,-26 1,79-28,-79-26,0 27,0 26,0 27,-26-27,-27 26,27 27,-27-53,26 53,1 0,-54 27,80 26,-53 26,53 0,0 1,-52-1,52 1,0-1,0 0,0-26,0 27,26-28,27 1,0 0,26-26,27-27,-27 0,1 0</inkml:trace>
  <inkml:trace contextRef="#ctx0" brushRef="#br0" timeOffset="345676.7716">18415 10451,'0'0,"-53"0,27 0,26 0,-27 0,27 26,-53 27,53-26,27-27,52 0,-52 0,-1 0,-26 0,53 0,-53-53,53 53,-53-53,26 106,-26 0,0-1,53-52,-53 27,27-27,-27 0,53 0,-53-53,53 53,-53-53,52 53,1 0,-53 0,80 0,-54 27,27-27,-26 52,-1-52,27 0,-27 0,1 0,26-26,-53-53,0 26,0 0,0 26,0-26,0 53,-80 0,27 27,1-1,52 27,0-26,26 26,0-53,27 0,-26 0,26 0,-27 0,27 0,-53 26,27 1,26 78,-53-52,26 27,-26-27,53 52,-53-25,0-27,0-27,0 1,0-27,-53 53,-26-53,52-27,27 1,-79-27,79 0,0 26,0 1,0-1,26-52,1 79,52-53,-26 53,0-53,0 53,26 0,-52 0</inkml:trace>
  <inkml:trace contextRef="#ctx0" brushRef="#br0" timeOffset="346569.8226">17806 10557,'-26'0,"0"0,-1 0,27 26,-53-26,53 26</inkml:trace>
  <inkml:trace contextRef="#ctx0" brushRef="#br0" timeOffset="347919.8999">20532 10583,'0'0,"0"-26,0-27,0 53,0-27,-27 27,-52-53,52 53,1 0,-27 0,27 0,-1 27,-26-27,27 26,26 27,0-26,0-27,53 0,26 52,-26-52,0 0,0 0,0-52,0 52,-27-80,27 27,-27-26,-26 0,53-1,-53 27,0 0,0 27,0-27,0 79,-26 54,26-27,-53 0,53 0,-26 26,26-26,0-27,0 1,0 26,0-27,26-26,-26 53,53-53,-27 0</inkml:trace>
  <inkml:trace contextRef="#ctx0" brushRef="#br0" timeOffset="348196.9157">20876 10424,'0'27,"0"-1,0 54,0-54,0 27,0-27,53-26,-27 0</inkml:trace>
  <inkml:trace contextRef="#ctx0" brushRef="#br0" timeOffset="348355.9248">21193 10160,'0'-27,"0"1,0 26,0 79,-53-26</inkml:trace>
  <inkml:trace contextRef="#ctx0" brushRef="#br0" timeOffset="348707.945">21220 10636,'0'26,"0"27,0-26,26-1,27-26,-27 0,-26-26,53-1,-53-26,53 27,-53-27,0 0,27 53,-1 0</inkml:trace>
  <inkml:trace contextRef="#ctx0" brushRef="#br0" timeOffset="348938.9582">21722 10504,'0'53,"0"-27,0 0,0 27,0-26,0-1,0 54,0-54</inkml:trace>
  <inkml:trace contextRef="#ctx0" brushRef="#br0" timeOffset="349127.969">21828 10292,'27'0,"-27"-26,0 52,-27 27</inkml:trace>
  <inkml:trace contextRef="#ctx0" brushRef="#br0" timeOffset="349509.9908">22225 10451,'0'0,"-53"0,0 0,53 0,-53 0,53 26,0 27,27 26,-27-52,26-27,-26 26,0 27,-26-53,-1 27,-52-27,52 0,1 0,0 0</inkml:trace>
  <inkml:trace contextRef="#ctx0" brushRef="#br0" timeOffset="349779.0062">22437 10504,'0'0,"-27"53,27-1,-26-25,26-1,0 27,-53-26,53 26,0 26</inkml:trace>
  <inkml:trace contextRef="#ctx0" brushRef="#br0" timeOffset="349968.017">22543 10318,'-27'0,"1"27</inkml:trace>
  <inkml:trace contextRef="#ctx0" brushRef="#br0" timeOffset="350941.0726">22886 10636,'0'-53,"0"27,0 26,-79 0,53 0,-1 0,27 0,0 0,53 0,0 0,-27 0,-26 52,0-25,0-1,27-26,-27 53,53-53,-53-26,53 26,-53-27,26 27,1 0,-27 0,53 80,-53-27,53-27</inkml:trace>
  <inkml:trace contextRef="#ctx0" brushRef="#br0" timeOffset="351991.1326">22781 10609,'0'0,"0"0,-27 0,-26 0,53 27,53-27,0 53,-26-53,25 0,-25 0,-27 26</inkml:trace>
  <inkml:trace contextRef="#ctx0" brushRef="#br0" timeOffset="354152.2564">23786 10186,'0'-26,"0"26,0 79,0-52,0-1,0 27,0 26,0-26,53 0,-53 0,0 0,0 0,0-27,0 1</inkml:trace>
  <inkml:trace contextRef="#ctx0" brushRef="#br0" timeOffset="354429.2722">23654 10504,'0'-27,"0"1,0-27,26 53,27 0,0 0,-26 0,25 26,-25-26,26 27,-27-27</inkml:trace>
  <inkml:trace contextRef="#ctx0" brushRef="#br0" timeOffset="355171.3146">24368 10530,'-53'53,"53"26,-26-79,26 53,0 0,0-53,53 0,26 0,-52 0,-27-79,0 26,0 26,0-25,0 52,-53 0,53 0</inkml:trace>
  <inkml:trace contextRef="#ctx0" brushRef="#br0" timeOffset="358299.4936">25294 10239,'0'-26,"0"-27,53 26,-53-26,0 0,0 0,-26 53,-27 0,0 0,53 53,-53-26,53-1,-53 54,53-27,0 0,0-1,0 1,0 27,0-27,0 0,0-27,26 27,-26 0</inkml:trace>
  <inkml:trace contextRef="#ctx0" brushRef="#br0" timeOffset="358539.5073">24977 10451,'53'-53,"0"53,-27 0,27 0,-27 0,1 0,52 0,-52 0</inkml:trace>
  <inkml:trace contextRef="#ctx0" brushRef="#br0" timeOffset="358793.5218">25426 10345,'0'26,"-26"54,26-54,0 27,0-26,0-1,0 27</inkml:trace>
  <inkml:trace contextRef="#ctx0" brushRef="#br0" timeOffset="358974.5322">25559 10318,'0'0,"0"27</inkml:trace>
  <inkml:trace contextRef="#ctx0" brushRef="#br0" timeOffset="359311.5515">25532 10636,'0'0,"27"0,52 0,-79 0,27 0,-27-53,26 53,-26-26,53 26,-53 0,26 26,-26 53,0-52</inkml:trace>
  <inkml:trace contextRef="#ctx0" brushRef="#br0" timeOffset="359933.587">26247 10609,'0'-52,"0"25,-27 27,-79 0,53 0,1 0,25 0,-26 0,27 79,26-26,26-26,1-27,26 0,-27 0,0 0,27 0,-26 0,-27-27,53-26,-53 1,26-1,-26-27,53-26,-53 54,0-28,27 27,-27 27,0-27,0 79,0 54,0-27,0 0,0-1,0 28,0-1,0 1,-53-1,53 0,0-26,0-26</inkml:trace>
  <inkml:trace contextRef="#ctx0" brushRef="#br0" timeOffset="360803.6368">26961 10371,'0'0,"27"53,-1-53,53 0,-26 0,0 0,0 0,0 0,-53 0,0-79,0 52,0 27,-26 0,-27-26,26 26,-26 0,53 0,0 53,0-27,0 27,27-26,-27 26,53-53,0 53,26-1,-53-52,27 0</inkml:trace>
  <inkml:trace contextRef="#ctx0" brushRef="#br0" timeOffset="361043.6505">27728 10345,'-53'0,"53"-27,-26 27,26 27,-53 26,53-27,-79 27,79-26,-53-1,53 27,-27-53</inkml:trace>
  <inkml:trace contextRef="#ctx0" brushRef="#br0" timeOffset="361269.6635">27358 10398,'0'0,"53"0,-27 0,1 26,52-26,-26 53,0-53,-27 0,27 27,-26-27</inkml:trace>
  <inkml:trace contextRef="#ctx0" brushRef="#br0" timeOffset="361680.687">27940 9869,'0'26,"0"53,0 1,0-1,0 1,-53-1,53 0,0 27,-53-26,53-28,0 1,0-26,0 26,0 0,27-53</inkml:trace>
  <inkml:trace contextRef="#ctx0" brushRef="#br0" timeOffset="362078.7097">28046 10107,'53'0,"-53"0,0 53,0 0,26-27,-26 1,0 25,0 1,-26-53,-27 27,26-27,-26 0,27 0,-27 53</inkml:trace>
  <inkml:trace contextRef="#ctx0" brushRef="#br0" timeOffset="363052.7654">28575 10345,'0'0,"0"-53,0 27,0-1,-26-26,-1 53,27-26,-53 26,27 0,-27 26,0 27,0-53,0 79,0-26,53 27,27-54,-1-26,1 0,25 0,1 0,0 0,-26 0,26 0,-53-26,26 26,-26 26,0 27,0 0,0-53,53-53,0 27,-53 26,26 0,-26 26,53 27,0-53,-26 0,-1 0,27 0,-26-79,25 79,-52 26,0 1,0 25,0-25,0 26</inkml:trace>
  <inkml:trace contextRef="#ctx0" brushRef="#br0" timeOffset="363458.7886">29528 10080,'0'0,"-53"0,-27 0,1 0,26 0,0 0,0 27,53 26,0 26,53-26,0-53,0 53,26-53,-52 79,26-52,-53-1,-53-26,0 53,0-53,0 27,-26 25</inkml:trace>
  <inkml:trace contextRef="#ctx0" brushRef="#br0" timeOffset="363712.8032">29792 10371,'0'0,"0"80,0-27,0 0,0-27,0 27,0-27,-53-26</inkml:trace>
  <inkml:trace contextRef="#ctx0" brushRef="#br0" timeOffset="363901.814">30030 10107,'27'0,"-27"-53,0 79,-27 1,-26 26</inkml:trace>
  <inkml:trace contextRef="#ctx0" brushRef="#br0" timeOffset="365114.8834">30268 10424,'0'-26,"0"-27,-26 53,-27 0,0 0,27 26,26 1,0-1,0 27,26-53,53 0,-26 0,-53 0,53 0,-53-53,0 80,0 26,0-27,0 1,0 25,27-52,26-26,-27 0,27-27,-27 26,1 27,-27-26,53 26,-27 0,-26 26,0 27,0-26,0-1,0 27,0-27,0 1</inkml:trace>
  <inkml:trace contextRef="#ctx0" brushRef="#br0" timeOffset="365288.8933">30930 10795</inkml:trace>
  <inkml:trace contextRef="#ctx0" brushRef="#br1" timeOffset="397225.72">2434 11324,'0'26,"-26"1,26-1,0 27,-27-26,27-1,0 27,0-27,0 1,0 26,0 0,0 0,0-27,0-26,0 53,53-53,0 0,-26 0,-1 0,27 0,-27-26,1 26,26 0,-27 0</inkml:trace>
  <inkml:trace contextRef="#ctx0" brushRef="#br1" timeOffset="397572.7399">2355 11641,'0'-26,"0"26,53 0,0 0,-27 0,1 0,-1 0,27 0,-27 0,1 0</inkml:trace>
  <inkml:trace contextRef="#ctx0" brushRef="#br1" timeOffset="397953.7616">2434 11297,'0'0,"80"0,-54 0,27 0,-27 0,54 0,-27 0,-27 0,27 0,-53 0</inkml:trace>
  <inkml:trace contextRef="#ctx0" brushRef="#br1" timeOffset="398418.7883">3387 11536,'0'-27,"0"54,-53 25,26-25,1-1,-27 54,0-27,27 0,-27-1</inkml:trace>
  <inkml:trace contextRef="#ctx0" brushRef="#br1" timeOffset="398724.8056">3069 11562,'53'0,"-53"0,53 0,-27 53,27-53,-26 53,26-53,-27 79,-26-26,53-26,0 52</inkml:trace>
  <inkml:trace contextRef="#ctx0" brushRef="#br1" timeOffset="399084.8264">3678 11430,'53'0,"-53"0,0 53,0-27</inkml:trace>
  <inkml:trace contextRef="#ctx0" brushRef="#br1" timeOffset="399280.8376">3757 11827</inkml:trace>
  <inkml:trace contextRef="#ctx0" brushRef="#br1" timeOffset="399460.8476">3969 11641,'0'-53,"0"80,0-1</inkml:trace>
  <inkml:trace contextRef="#ctx0" brushRef="#br1" timeOffset="400000.8786">2619 12329,'27'0,"26"-53,0 53,26 0,27 0,53 0,26-53,-53 53,27 0,-27-52,-52 52,-28 0,-52 26</inkml:trace>
  <inkml:trace contextRef="#ctx0" brushRef="#br1" timeOffset="400510.9079">3836 11827,'27'0,"-27"0,0 26,0 0,0-26</inkml:trace>
  <inkml:trace contextRef="#ctx0" brushRef="#br1" timeOffset="430052.5976">6271 11536,'0'-53,"0"79,0 1,0 25,0 1,0 0,0 0,0 0,-53 26,53-52,0-1,0 27,0-26,0-1,53-26,26 53,-53-53,27 0,-26 0,-1 0,27 0</inkml:trace>
  <inkml:trace contextRef="#ctx0" brushRef="#br1" timeOffset="430369.6157">6271 11879,'26'0,"53"0,-26 0,0 0,0 0,0-52,-26 52,-1 0</inkml:trace>
  <inkml:trace contextRef="#ctx0" brushRef="#br1" timeOffset="430764.6383">6350 11483,'0'0,"26"0,54 0,-54 0,1-53,26 53,-27 0,1 0,26 0,26 53</inkml:trace>
  <inkml:trace contextRef="#ctx0" brushRef="#br1" timeOffset="431741.6942">6985 11694,'0'0,"79"27,-52 52,-27-26,0-27,0 1,0 26,0-27,-27-26,27 53,-26-53,26 0,26-53,-26 27,53-27,0-26,-53 52,53-26,-53 0,0 27,0 52,53-26,-53 53,0 27,27-54,-27 0,52 27,1-53,-53 53,53-53,-26 0</inkml:trace>
  <inkml:trace contextRef="#ctx0" brushRef="#br1" timeOffset="432234.7224">7620 11562,'0'-53,"0"-26,0 52,0 27,0 80,0-1,0 0,0 1,0-1,0 0,0 1,0-1,26-26,-26 27,0-28,0-25,27 26,-27-27,26-26,27 0</inkml:trace>
  <inkml:trace contextRef="#ctx0" brushRef="#br1" timeOffset="432708.7495">7646 11588,'27'0,"-27"27,26 26,27 0,-53 0,27-53,-27 26,0 1,0-27,0 26,-53-26,53 53,-80-53,80 26,-26-26</inkml:trace>
  <inkml:trace contextRef="#ctx0" brushRef="#br1" timeOffset="433758.8096">8281 11747,'0'-53,"0"53,-52 0,-28 0,54 0,-1 0,-26 0,27 53,-27 0,53 0,0 0,0 0,26-53,27 0,27 0,-27 0,0-27,-53 1,79-27,-53 0,-26 80,0 25,0 1,0 0,27-53,52 0,-52 0,-27-26,53 26,-53 26,0 54,53-54,-27-26,27 0,0-53,-27 27,27-27,-53 26,53 27,-26 0,-27 0,52 53,-52-26,0-1,27 27,-27-26</inkml:trace>
  <inkml:trace contextRef="#ctx0" brushRef="#br1" timeOffset="434432.8477">9499 12012,'0'-27,"0"-26,0 53,0-26,-27 26,-26-27,0 27,27 0,-27 0,0 53,53 0,0 0,26-26,27-27,-26 0,-1 0,27 0,-26 0,-27-27,53 1,-53-27,52 0,-52-26,27-1,-27 1,0-1,0 1,0 0,0 52,0 27,0 53,0 0,0 0,0 0,0 0,0 26,53 1,-53-28,26 1,-26 27,80-27,-54-53</inkml:trace>
  <inkml:trace contextRef="#ctx0" brushRef="#br1" timeOffset="435962.9357">11853 11641,'27'0,"26"0,26-53,-52 27,-27-27,0 27,-27 26,-26 0,0 0,27 53,-27-27,53 27,-53 0,53 0,0 0,0 26,0-26,0 0,0 0,0 0,26 0,-26-27,27 27,-27-27,0 1</inkml:trace>
  <inkml:trace contextRef="#ctx0" brushRef="#br1" timeOffset="436240.9516">11562 11932,'0'-26,"53"26,0 0,-26 0,-1-53,27 53,0 0,-27 0,27 0,27 0,-27 0,-27 0</inkml:trace>
  <inkml:trace contextRef="#ctx0" brushRef="#br1" timeOffset="436644.9747">12462 11694,'0'0,"-53"27,27 26,26 26,-80 27,80-27,-26 1,26-27,0-1,0 1,0-26,79 26,-26-53,0 0,0 0,-27 0</inkml:trace>
  <inkml:trace contextRef="#ctx0" brushRef="#br1" timeOffset="437351.0151">12753 11774,'0'0,"0"-27,26 27,1 0,52 0,-26 0,0 0,-26 0,25 0,-25 0,-27 53,0 0,-27-27,-25 27,25-26,27 26,-53-27,53 27,0 0,27-53,26 0,26 53,0-53,1 0,-1 0,-53 0</inkml:trace>
  <inkml:trace contextRef="#ctx0" brushRef="#br1" timeOffset="437629.031">12779 11985,'53'0,"0"0,0 0,27 0,-1 0,27-26,-27 26,0 0,1 0,-54 0</inkml:trace>
  <inkml:trace contextRef="#ctx0" brushRef="#br1" timeOffset="438041.0545">13679 11694,'0'-26,"53"26,-27 53,27 0,-53 0,53 52,-53-52,0 0,0 0,0 0,0 0,0-27,-26 1,-1-27,-26 53,53-53,27 0</inkml:trace>
  <inkml:trace contextRef="#ctx0" brushRef="#br1" timeOffset="438505.0811">14340 11906,'27'0,"26"0,-27 0,27 0,-26 0,-27 26</inkml:trace>
  <inkml:trace contextRef="#ctx0" brushRef="#br1" timeOffset="438669.0904">14420 12091,'26'0,"80"0,-53 0,0 0,-27 0,27 0</inkml:trace>
  <inkml:trace contextRef="#ctx0" brushRef="#br1" timeOffset="441984.2801">16563 11244,'0'-52,"0"52,-53 0,0 0,27 0,26 26,-53-26,53 26,-53 1,53 26,53 0,-27-27,27 27,0-26,-27 26,27-27,-53 27,27-53,-27 53,0-27,-53-26,0 0,0 0,0 0,27 0,-27 0</inkml:trace>
  <inkml:trace contextRef="#ctx0" brushRef="#br1" timeOffset="442615.3162">16801 11350,'0'-26,"0"26,0 53,0 0,0 0,0 0,0-1,0 28,0-54,0 1,0 26,27-53</inkml:trace>
  <inkml:trace contextRef="#ctx0" brushRef="#br1" timeOffset="442803.3269">16986 11218,'27'0,"-27"-26,0 26,0 26,-27 27</inkml:trace>
  <inkml:trace contextRef="#ctx0" brushRef="#br1" timeOffset="443185.3486">17039 11668,'53'53,"-26"-27,-27 1,0 26,52-53,-52 26,27-26,-27-53,53 0,-53 0,53 0,-53 27,26 26,-26-27,53 27,-26 0,-27 27,26-27,-26 79,0-52,0-1,0 27,0-53</inkml:trace>
  <inkml:trace contextRef="#ctx0" brushRef="#br1" timeOffset="444084.4002">17595 11271,'0'0,"79"0,-26 0,0 0,26 0,-52 0,-1 0,-26 53,0 0,0-53,0 53,0-27,-26 27,26-26,0-1,0 27,0-27,0 1,79-27,-26 53,-26-53,-1 0,27 0,-27 26,27-26</inkml:trace>
  <inkml:trace contextRef="#ctx0" brushRef="#br1" timeOffset="444376.4169">17701 11483,'0'-27,"26"27,1 0,25 0,-25 0,26 0,0 0,0 0,26 0,-52 0,-1 0,27 0</inkml:trace>
  <inkml:trace contextRef="#ctx0" brushRef="#br1" timeOffset="446185.5204">15928 12118,'26'0,"27"0,-26 0,-1 0,27 0,-26 0,26 0,-1 0,28 0,-1 0,1 0,-1 0,0 0,-26 0,0 0,0 0,0 0,-27 0,1 0,26 0,-27 0,1 0,52 0,-26 0,0 0,0 0,0 0,0 0,26 0,-26 0,0 0,0 0,0 0,26 0,0 0,1 0,-1 0,-26 0,0 0,26 0,1 0,-27 0,26-27,-26 27,0 0,0 0,0 0,-27 0,1 0,26 0,-27 0,1 0,25 0,28 0,-27 0,-27 0,1 0,26 0,-27 0,27 0,0 0,26 0,-26 0,0 0,-26 0,25 0,-25 0,-1 0,1 0,-27 0,-27 0</inkml:trace>
  <inkml:trace contextRef="#ctx0" brushRef="#br1" timeOffset="448300.6413">15928 12567,'0'53,"0"27,0-1,0-26,0 26,0-26,0 0,0 27,0-28,0 1,0-26,0-27</inkml:trace>
  <inkml:trace contextRef="#ctx0" brushRef="#br1" timeOffset="448562.6563">16245 13070,'53'0,"-26"0,26 0,0 0,0 27,-27-27</inkml:trace>
  <inkml:trace contextRef="#ctx0" brushRef="#br1" timeOffset="449132.6886">17198 12753,'0'-53,"0"26,53 27,-53-53,0 0,-27 53,-26 0,27 0,0 0,-27 53,0-26,-27 52,27-52,27 26,-27-27,53 0,0 27,0 0,0-26,0-1,79 27,-52 0,-1-53,27 53,-26-53,-1 0,54 0</inkml:trace>
  <inkml:trace contextRef="#ctx0" brushRef="#br1" timeOffset="449762.725">17171 12991,'0'0,"27"53,26-53,-27 0,-26 0,0-53,0 53,-26 0,26 26,79-26,1 0,-1 0,0 0,1 0,-1 0,-26-53,-53 0,0 27,-53 26,0-53,27 53,-27 0,26 26,27 54,0-54,27 27,52 0,-26 0,0 0,0-53,-53 53,26-53,-26 0,-79 0,26 0,27 0,-1 0</inkml:trace>
  <inkml:trace contextRef="#ctx0" brushRef="#br1" timeOffset="450646.7755">18045 12753,'0'-53,"26"53,1 0,-1 0,27 0,-27 53,27-53,-53 26,0 27,0-27,0 27,-26-26,-1 26,27-27,-79 1,79 52,0-26,53 0,0-53,0 53,0-53,0 0,-27 0</inkml:trace>
  <inkml:trace contextRef="#ctx0" brushRef="#br1" timeOffset="450940.7923">17992 12964,'26'0,"1"0,26 0,-1 27,1-27,27 0,-27 0,26 0,-26 0,-27 0</inkml:trace>
  <inkml:trace contextRef="#ctx0" brushRef="#br1" timeOffset="451270.8112">18706 12673,'27'0,"-27"53,0-26,52 26,-52-1,27 1,-27 27,0-27,53 0,-53-1,0 1,0 27,-27-54,27 1,-79-27,53 53,-1-53,-26 0</inkml:trace>
  <inkml:trace contextRef="#ctx0" brushRef="#br1" timeOffset="451824.8426">19156 12514,'26'0,"1"0,26 0,-27 0,-26 0,53 0,-53 53,0-26,0 26,-53-53,27 53,-54 0,80-27,27-26,26 53,26-53,0 0,1 0,-27 0</inkml:trace>
  <inkml:trace contextRef="#ctx0" brushRef="#br1" timeOffset="452881.9034">17304 13044,'-53'0,"26"0,27 79,0-53,0 1,27-27,-1 0,27 0,0 0,-53 0,0-53,0 0,0 27,0-1,0 27,-53 0,0 0,53 27,-26 26</inkml:trace>
  <inkml:trace contextRef="#ctx0" brushRef="#br1" timeOffset="453744.9527">15610 12541,'0'0,"-52"79,25-26,-26 0,27 53,26 0,-53 53,53-80,0 0,26-26,27 0,0-26,0-27</inkml:trace>
  <inkml:trace contextRef="#ctx0" brushRef="#br1" timeOffset="455768.0685">15319 12091,'0'0,"53"0,-26 0,26 0,-27 0,27 0,-26 0,-1 0,27 0,-27 0,1 0,26 0,-27 0,1 0,-1 0,27 0,-27 0,1 0,26 0,-53 27,26-27,1 0</inkml:trace>
  <inkml:trace contextRef="#ctx0" brushRef="#br1" timeOffset="457374.1603">15372 12065,'0'26,"27"-26,-1 0,1 0,26 0,-27 0,1 0,25 27,-25-27,-1 0,27 0,0 0,-26 0,-1 0,27 0,-27 0,1 0,26 0,-27 0,1 0,26 0</inkml:trace>
  <inkml:trace contextRef="#ctx0" brushRef="#br1" timeOffset="459757.2966">21008 11932,'0'-26,"0"-1,0-25,0 52,0-53,-27 53,-25 0,-28 0,27 0,27 53,26-27,-80 27,80 0,0-27,53-26,-26 0,-1 0,27 0,-26 0,26 0,-53 0,26 0,-26-53,0-26,53 79,-53 26,26 27,27 0,-26 27,52-54,-26-26</inkml:trace>
  <inkml:trace contextRef="#ctx0" brushRef="#br1" timeOffset="460289.3271">21484 11536,'0'52,"0"28,0-1,0-26,0 0,-26 0,26 26,0-52,-27-1,27 27,0-53,80-53,-27 53,-27-53,27 53,-53-26,26 26,1 0,-27 0,0 26,0 1,-27-27,1 0,26 53,-79-53,26 0,26 0</inkml:trace>
  <inkml:trace contextRef="#ctx0" brushRef="#br1" timeOffset="460753.3536">21775 11932,'0'27,"0"26,0 0,0-27,53-26,-26 0,26 0,-1 0,-52-26,0-27,0 26,-26-26,-27 53,27 0,-27 0,0 0,132 0,-26 0</inkml:trace>
  <inkml:trace contextRef="#ctx0" brushRef="#br1" timeOffset="461120.3746">22066 11959,'0'53,"0"-27,53 27,0-53,0 0,-27 0,27-26,-53-1,27-26,-27 27,53 26,-53-27,0 27,0 53,26-53,-26 53,27-53,-27 53,53-53</inkml:trace>
  <inkml:trace contextRef="#ctx0" brushRef="#br1" timeOffset="461398.3905">22675 11668,'0'53,"0"-27,0 54,0-28,26 1,-26 0,0 0,0 27,27-27,-27-27,0 27</inkml:trace>
  <inkml:trace contextRef="#ctx0" brushRef="#br1" timeOffset="461617.403">22595 11853,'53'0,"-26"0,26 0,0 53,-27-53,27 26,0-26</inkml:trace>
  <inkml:trace contextRef="#ctx0" brushRef="#br1" timeOffset="463296.4991">23680 11588,'0'-26,"27"26,52 0,-52 0,-1 0,27 0,-53 0,26 0,-26 53,0 26,0 1,0-54,0 1,0 25,0-25,0-1,0 27,0 0,27-53,52 27,-26-27,26 0,1 0,-27 0,-27 0,-26 0</inkml:trace>
  <inkml:trace contextRef="#ctx0" brushRef="#br1" timeOffset="463641.5188">23601 11827,'0'-53,"79"53,-52 0,26 0,26 0,0 0,1 0,-1 0,-26 0,-27 0,1 0,26 0,0 0</inkml:trace>
  <inkml:trace contextRef="#ctx0" brushRef="#br1" timeOffset="463910.5342">24633 11827,'0'-27,"26"27,27 0,-26 0,25 0,1 0,0 0,-53 53</inkml:trace>
  <inkml:trace contextRef="#ctx0" brushRef="#br1" timeOffset="464076.5437">24659 12065,'53'0,"0"-27,26 27,-26 0,-26 0,-1 0,54 0</inkml:trace>
  <inkml:trace contextRef="#ctx0" brushRef="#br1" timeOffset="464600.5736">25770 11747,'0'0,"-52"27,52 26,-27-27,27 27,0-27,27 27,-1-53,53 53,1-53,-27 0,-27 0,-26-26,27 26,-27-80,0 54,0-1,0-25,0 25,-53-26,26 53,1 0,-1 0</inkml:trace>
  <inkml:trace contextRef="#ctx0" brushRef="#br1" timeOffset="464862.5886">27093 11985,'27'0,"-27"27,53 26,-53 0,0-27,-27 27,-26-27,-26-26,0 53</inkml:trace>
  <inkml:trace contextRef="#ctx0" brushRef="#br1" timeOffset="476680.2646">28125 11271,'0'-27,"0"1,0 0,0-1,-53 27,27 0,26 0,-27 27,27 25,-53 1,53 0,-26 0,26 27,-53-27,53-1,0 1,0 0,0 27,0-54,0 27,0-27,0 27</inkml:trace>
  <inkml:trace contextRef="#ctx0" brushRef="#br1" timeOffset="476950.28">27781 11588,'0'-26,"27"-27,-1 53,27 0,-26 0,-1 0,27 0,-27 0,1 27</inkml:trace>
  <inkml:trace contextRef="#ctx0" brushRef="#br1" timeOffset="477294.2997">28258 11377,'0'0,"0"0,0 53,0 0,0-27,0 27,0 0</inkml:trace>
  <inkml:trace contextRef="#ctx0" brushRef="#br1" timeOffset="477490.3109">28363 11324,'0'26,"0"27,0 27</inkml:trace>
  <inkml:trace contextRef="#ctx0" brushRef="#br1" timeOffset="477804.3289">28443 11721,'26'0,"-26"0,53 0,-53-27,27 27,-27-53,26 53,-26-53,26 53,-26-52,53 52,-26 0,-27 0,0 52,26-52,-26 53,0 0,0-26</inkml:trace>
  <inkml:trace contextRef="#ctx0" brushRef="#br1" timeOffset="478511.3693">29131 11536,'0'-27,"0"-26,-27 53,-52 0,52 0,1 0,-27 27,0 26,53-1,0 28,27-80,25 0,-25 0,26 0,-53-27,53 1,-53-1,26-52,-26 26,0 0,0 0,0-26,0 52,0 1,0-27,0 0,0 106,0 0,0-27,0 27,0 0,0 27,0-27,0 0,0-27,0 27,0-27,0 1,27-27,26 0</inkml:trace>
  <inkml:trace contextRef="#ctx0" brushRef="#br1" timeOffset="479343.4169">29660 11086,'0'-27,"0"1,0 26,0 53,0-27,0 27,0-26,0-1,-53 27,53-27,0 27,0 0,0 27,0-54,0 27,0-27,26-26</inkml:trace>
  <inkml:trace contextRef="#ctx0" brushRef="#br1" timeOffset="479942.4511">30030 11059,'0'0,"0"27,0 26,0-27,0 27,0 26,0-52,-53-1,53 27,0 0,27-53,-27 27,0-1,53-26,-27 79,54-79,-28 80,1-80,0 0,-26 0,-1 0,-26-27,80-26,-80 27,0 0,0-27,-27 53,-26-53,27 53,-27 0,53 26,0 54,0-28,0-25,79 26,-26-53,26 53,1-53,-1 0,-26 0,27 0</inkml:trace>
  <inkml:trace contextRef="#ctx0" brushRef="#br1" timeOffset="480371.4757">29528 11244,'52'0,"-25"0,-1 0,1 0,52 0,-26 0,0 0,0 0,0 0,26 0,-26 0,-26 0</inkml:trace>
  <inkml:trace contextRef="#ctx0" brushRef="#br1" timeOffset="481764.5554">31036 11244,'0'-26,"-53"26,26 0,-26 0,53 53,0 0,0 0,27-53,26 26,-27-26,27 0,0 0,-27-26,-26-1,0-52,0 52,0-25,53 52,-26 0,-27 0,26 0,-26 52,53 1,-53-26,0 26,0 0,0-106,0 0,0 26,27 27,-27-53,26 53,-26-26,53 26,-26 0,-1 0,-26 0</inkml:trace>
  <inkml:trace contextRef="#ctx0" brushRef="#br1" timeOffset="482994.6257">31829 11244,'0'-52,"-26"52,-1 0,27-27,-79 27,26 0,27 0,-27 0,53 0,-53 0,53 53,0-27,0 1,53 26,-27-53,1 0,26 0,-27 0,1-27,25 27,-25-53,26 1,-53 25,53-26,-53 0,0-26,53 52,-53 1,0-27,-27 53,27 53,-53 26,53-26,-53 0,53 0,0 26,0-52,0-1,27-26,-1 53,1-53,52 0,-52 0,-1 0,27-26,-53-1,26-26,-26 27,0 0,0-1,0 27,-52 0,52 27,-53-1,53 0,0 27,0 0,26-26,27-27,-27 0,1 0,26-27,-27 27,-26-26,53 26,-53 0,0 53,0 26,-26-79,26 27,26-54,-26-26,53 27,0-27,-27 53,1-27,26 27,-27 0,1 0</inkml:trace>
  <inkml:trace contextRef="#ctx0" brushRef="#br1" timeOffset="484366.7042">27781 12303,'0'-53,"-53"53,27 0,26 53,-27-27,27 1,0 26,0 0,53-53,0 52,-26-52,-1 0,27 0,-53-52,0 25,0 1,0-27,-26 26,-27-26,26 53,27 27,0-1</inkml:trace>
  <inkml:trace contextRef="#ctx0" brushRef="#br1" timeOffset="484786.7282">28258 12303,'0'-53,"52"53,-52-53,0 27,-26 26,-27 0,27 0,-27 26,-27 53,80-52,-26 26,26 26,0 0,0 1,0-27,0 0,0-27,53 27,-53-26,0 25,0-25</inkml:trace>
  <inkml:trace contextRef="#ctx0" brushRef="#br1" timeOffset="484996.7402">27966 12620,'53'0,"-26"-26,-1 26,54 0,-27 0,0 0,-27 0,27 0</inkml:trace>
  <inkml:trace contextRef="#ctx0" brushRef="#br1" timeOffset="486121.8046">28813 12065,'0'-27,"-26"27,26-26,0-27,-27 53,27-27,0 27,0 53,-53-26,53 26,0 0,-26 26,26-26,0 0,0 0,0 0,0 0,0-27,0 0,0 27,0-53</inkml:trace>
  <inkml:trace contextRef="#ctx0" brushRef="#br1" timeOffset="486706.838">29025 12065,'0'-53,"0"79,0 1,0 26,0-27,0 27,0 26,-27-26,27-26,0 26,27-53,-1 0,1 79,-27-53,53 27,-53-26,53-27,-53 26,52-26,1 0,-53 0,27-53,-27 27,0-1,0-25,0 52,-53 0,26 0,27 0,0 26,0 27,0-27,27 1,26 26,26-53,27 53,-27-53,1 0,-1-53</inkml:trace>
  <inkml:trace contextRef="#ctx0" brushRef="#br1" timeOffset="487082.8596">28760 12171,'0'-27,"0"27,27 0,26 0,26 0,0 27,27-27,-26 0</inkml:trace>
  <inkml:trace contextRef="#ctx0" brushRef="#br1" timeOffset="487876.905">28681 12091,'-53'-53,"0"53,0 0,53 27,-26-27,52 0,27 0,26 0,1 0,-1 0,1 0,-28 26</inkml:trace>
  <inkml:trace contextRef="#ctx0" brushRef="#br1" timeOffset="489075.9736">30083 11932,'27'27,"-27"-1,0 27,0 0,26 27,-26-1,0-26,0 0,53 0,-53 26,0 0,0-26,26-26,-26 26,0 0,27-53,-27 26</inkml:trace>
  <inkml:trace contextRef="#ctx0" brushRef="#br1" timeOffset="489452.9951">30215 12144,'27'27,"-27"-1,79-26,-52 53,26 26,-53-52,-53 26,0-53,0 53,0-53,53 26,-26-26</inkml:trace>
  <inkml:trace contextRef="#ctx0" brushRef="#br1" timeOffset="489774.0135">30533 12382,'0'0,"0"27,0 26,53-53,-27 0,1 0,-1 0,-26-27,0 27,-26-53,-27 53,26-26,1 26,-27 0</inkml:trace>
  <inkml:trace contextRef="#ctx0" brushRef="#br1" timeOffset="490563.0586">30850 12541,'27'0,"52"-27,-26 1,0-27,-26-53,52-26,-26 0,0-1,0 54,-53 0,0 52,0 1,-27 26,1 0,-1 0,-26 79,53-26,-53 26,53 27,0 27,0-54,0-26,0 0,53 0,-26-27,26-26,26 53,-26-53,0 0,-27 0,54 0,-54-26,-26-27,53 0,-53 0,0 0,0 26,-26 27,-1 0,-26 27,27-27,26 53,-27-53,27 53,0 26,0-26,53-27,0-26,53 80,-27-80,1 53,-27-53,-27 0</inkml:trace>
  <inkml:trace contextRef="#ctx0" brushRef="#br1" timeOffset="490764.0701">32279 12435,'0'53,"0"-27</inkml:trace>
  <inkml:trace contextRef="#ctx0" brushRef="#br2" timeOffset="503101.7758">1588 14049,'0'-53,"0"27,0 52,0 27,0 53,0-27,0-26,0 0,0 0,0 0,0 0,0-27,0 27</inkml:trace>
  <inkml:trace contextRef="#ctx0" brushRef="#br2" timeOffset="503396.7927">1905 14023,'0'79,"0"-26,0 0,0 0,0 0,0 0,0-1,0-25,0 26,0 0,-26-53</inkml:trace>
  <inkml:trace contextRef="#ctx0" brushRef="#br2" timeOffset="503650.8072">1640 14340,'0'0,"53"0,-26 0,26 0,-27 0,27 0,-26 0,-1 0,27 0</inkml:trace>
  <inkml:trace contextRef="#ctx0" brushRef="#br2" timeOffset="504002.8273">2170 14234,'0'-26,"0"26,0 26,0 27,0-26,0-1,0 1,0 25,0-25,0 26</inkml:trace>
  <inkml:trace contextRef="#ctx0" brushRef="#br2" timeOffset="504206.839">2249 14076,'0'-27,"26"27,-26 53,0-27</inkml:trace>
  <inkml:trace contextRef="#ctx0" brushRef="#br2" timeOffset="504535.8576">2461 14446,'0'26,"26"-26,27 0,-53 0,0-53,26 53,-26-79,27 79,26 0,-53 27,26-27,-26 26,27-26,-27 26</inkml:trace>
  <inkml:trace contextRef="#ctx0" brushRef="#br2" timeOffset="504797.8728">2990 14023,'0'26,"-27"27,27 0,0 0,0 0,0-27,0 1,0 26,27-27,-27 0,26 54</inkml:trace>
  <inkml:trace contextRef="#ctx0" brushRef="#br2" timeOffset="505029.8861">2752 14314,'26'-53,"27"53,0 0,0 0,26 0,-52 0,-1 0,27 0</inkml:trace>
  <inkml:trace contextRef="#ctx0" brushRef="#br2" timeOffset="505232.8977">3360 14261,'0'53,"-26"-53,26 53</inkml:trace>
  <inkml:trace contextRef="#ctx0" brushRef="#br2" timeOffset="505379.9061">3201 14631,'0'53</inkml:trace>
  <inkml:trace contextRef="#ctx0" brushRef="#br2" timeOffset="506005.9419">1693 14975,'0'-26,"53"26,0 0,53-53,-27 53,1 0,-1 0,1 0,-1 0,0 0,-26 0,-26 0,26 0,-27 0,-26 0,26 0,-26 53,53-53,0 0,-26 0,-1 0,27 26,0-26,-53 27</inkml:trace>
  <inkml:trace contextRef="#ctx0" brushRef="#br2" timeOffset="514278.4151">4577 14049,'0'0,"0"79,0-26,0 0,0-26,0-1,0 27,0 0,0-53,0 53,0 0,0 0</inkml:trace>
  <inkml:trace contextRef="#ctx0" brushRef="#br2" timeOffset="514600.4335">4948 14472,'26'0,"27"0,0 0,-27 0,27 0,0 0</inkml:trace>
  <inkml:trace contextRef="#ctx0" brushRef="#br2" timeOffset="515162.4656">5874 14128,'0'-52,"0"-1,0 26,0 27,-53 0,0 0,26 53,-25-26,25 25,-26 1,27 0,26 0,-53-26,53-1,0 27,-27-27,27 27,0-26,27 26,52 0,-26-53,26 0,-26 0,0 0</inkml:trace>
  <inkml:trace contextRef="#ctx0" brushRef="#br2" timeOffset="515748.4991">5821 14419,'0'0,"0"0,53 0,-53 27,53-27,-27 0,-26-53,0 53,-26 0,-27 0,53 0,26 0,80 0,-27 0,1 0,-27 0,-27 0,27 0,-53-79,0 26,0 26,-26 27,-1 0,1 0,-27 0,53 0,0 53,26 0,1-26,52 25,-26-52,-27 53,27-53,-53 53,27-53,-27 53,-27-26,-26-27,1 0,-1 0,0 53,26-53</inkml:trace>
  <inkml:trace contextRef="#ctx0" brushRef="#br2" timeOffset="516318.5317">6615 14155,'0'-27,"53"27,-27 0,27 0,-27 0,1 0,-27 0,53 0,-53 53,0 27,0-54,-27 1,27 26,-26-53,26 52,0 1,26 0,27-53,0 53,0-53,0 0,0 0</inkml:trace>
  <inkml:trace contextRef="#ctx0" brushRef="#br2" timeOffset="516542.5446">6588 14419,'27'0,"26"0,-1 0,1 0,27 0,-1 0,-26 0</inkml:trace>
  <inkml:trace contextRef="#ctx0" brushRef="#br2" timeOffset="518349.6476">7541 14472,'53'0,"-1"0,28 0,-54 0,27 0</inkml:trace>
  <inkml:trace contextRef="#ctx0" brushRef="#br2" timeOffset="518524.6576">7646 14737,'27'0,"-1"0,27-26,0 26,-26 0,26 0</inkml:trace>
  <inkml:trace contextRef="#ctx0" brushRef="#br2" timeOffset="519219.6977">8493 14128,'0'-26,"0"79,0 0,-26 26,26-26,0 0,0 26,0 1,-53-1,53-52</inkml:trace>
  <inkml:trace contextRef="#ctx0" brushRef="#br2" timeOffset="519452.711">8837 14499,'53'0,"-53"-27,26 27,27 0,-26 0,52 0,-26 0,-26 0</inkml:trace>
  <inkml:trace contextRef="#ctx0" brushRef="#br2" timeOffset="519910.7372">9710 13837,'-53'27,"27"26,-54 53,28-27,-1 53,0-26,53 26,-53-26,53 0,53 0,0-53,26 0,53 0,-26-53,26 53,-52-53</inkml:trace>
  <inkml:trace contextRef="#ctx0" brushRef="#br2" timeOffset="520554.774">10134 13890,'0'27,"0"26,0 53,0-27,0 0,0-26,0 0,0 0,0 0,0 26,-53-79</inkml:trace>
  <inkml:trace contextRef="#ctx0" brushRef="#br2" timeOffset="520818.7891">10583 14261,'53'0,"0"-27,-26 27,-1 0,27 0,0 0,-27 0,1 0</inkml:trace>
  <inkml:trace contextRef="#ctx0" brushRef="#br2" timeOffset="521439.8247">11298 13652,'26'-53,"54"53,-54 0,0 0,27 0,0 53,-53-26,0-1,0 27,-26 0,-1 0,27 0,-53-27,53 27,0 27,0-54,53-26,0 0,0 26,-26-26,26 0</inkml:trace>
  <inkml:trace contextRef="#ctx0" brushRef="#br2" timeOffset="521680.8384">11324 13917,'27'-27,"-1"27,53 0,-52 0,26 0,0 0,-27 0,27 0</inkml:trace>
  <inkml:trace contextRef="#ctx0" brushRef="#br2" timeOffset="522010.8573">11959 13493,'0'-52,"53"52,0 0,-53 26,26-26,-26 26,0 27,0 0,0-53,0 27,-26-27,26 26,0-26,26 0,27 0,27 0,-27 0,-27 0</inkml:trace>
  <inkml:trace contextRef="#ctx0" brushRef="#br2" timeOffset="522737.8989">11298 14314,'26'-27,"27"27,79-26,1 26,25 0,1-53,-53 53,-53 0,-27 0,-26 0,0 26</inkml:trace>
  <inkml:trace contextRef="#ctx0" brushRef="#br2" timeOffset="523194.925">11404 14472,'26'27,"53"-1,-26 27,-53-26,0 26,0-27,-53-26,53 27,27-27,-1 0,27 0,0 0,27 0,-28 0</inkml:trace>
  <inkml:trace contextRef="#ctx0" brushRef="#br2" timeOffset="523397.9367">11933 14419,'0'0,"0"53,0 0,0 0,-27 27,27 52,-53-53,53-52</inkml:trace>
  <inkml:trace contextRef="#ctx0" brushRef="#br2" timeOffset="523554.9456">11933 15002,'53'0</inkml:trace>
  <inkml:trace contextRef="#ctx0" brushRef="#br2" timeOffset="525438.0533">12647 14419,'0'-52,"79"52,-26 0,0 0,27 0,-27-27,0 27,-27 0</inkml:trace>
  <inkml:trace contextRef="#ctx0" brushRef="#br2" timeOffset="525692.0679">12912 14155,'0'-27,"0"54,0 26,0-27,0 1,0 26,0 0,0-27,0 27</inkml:trace>
  <inkml:trace contextRef="#ctx0" brushRef="#br2" timeOffset="526532.1159">13467 13626,'0'-27,"27"27,-1-53,1 53,26 0,0 0,-27 0,-26 0,26 0,-26 80,0-54,0 1,0 26,0-27,0 0,-26-26,26 53,0 27,0-27,26-53,27 26,0-26,27 0,-54 53,1-53</inkml:trace>
  <inkml:trace contextRef="#ctx0" brushRef="#br2" timeOffset="526832.1331">13335 13864,'-26'0,"52"0,27 0,0 0,0 0,0 0,0 0,26 0,-53 0</inkml:trace>
  <inkml:trace contextRef="#ctx0" brushRef="#br2" timeOffset="527260.1576">13891 13441,'0'26,"0"27,0-27,0 27,0-26,0 26,0-27,79-26,-26 0,-53 0,53 0,-53-79,0 26,26 26,-26 1,0 26,0 26,0 1,0 52,0 1,0-1,0-26,0-27</inkml:trace>
  <inkml:trace contextRef="#ctx0" brushRef="#br2" timeOffset="528228.2128">13785 13864,'0'-27,"26"27,1 0,26 0,26 0,-53 0,1 0,26 0</inkml:trace>
  <inkml:trace contextRef="#ctx0" brushRef="#br2" timeOffset="528834.2476">13520 14419,'0'-52,"53"52,0 0,0 0,26 0,27 0,53 0,-27 0,-26 0,0 26,-27-26,-26 0,0 26,-26-26,-27 53</inkml:trace>
  <inkml:trace contextRef="#ctx0" brushRef="#br2" timeOffset="529366.2776">13705 14552,'0'26,"0"1,0 26,0-27,0 1,0 25,0-25,27 26,-1-53,1 0,26 0,0 0,-27-53,-26 0,0 79,0 27,0-26,0-1,0 27,0-26,0-1,0 27</inkml:trace>
  <inkml:trace contextRef="#ctx0" brushRef="#br2" timeOffset="529622.2923">14235 14631,'26'0,"-26"-26,0 79,0 0,0-1,-26 54,26-26,-27-54</inkml:trace>
  <inkml:trace contextRef="#ctx0" brushRef="#br2" timeOffset="529792.3024">14235 15160,'0'-26,"53"26,-53 26</inkml:trace>
  <inkml:trace contextRef="#ctx0" brushRef="#br2" timeOffset="533835.5337">15055 14419,'53'0,"-27"0,27 0,26 0,-52 0,-1 0,27 0</inkml:trace>
  <inkml:trace contextRef="#ctx0" brushRef="#br2" timeOffset="534766.5869">15875 13758,'0'-53,"0"53,53 0,-27 0,1 0,26 0,-27 0,-26 27,27-27,-27 26,0 0,0 27,0-53,0 80,0-27,0 0,26 0,27-53,-26 52,-1-52,27 0,-27 0,27 0</inkml:trace>
  <inkml:trace contextRef="#ctx0" brushRef="#br2" timeOffset="535090.6054">15769 13970,'27'-27,"-1"27,27 0,53 0,-80 0,1 0,26 0,-27 0,1 0,26 0,-27 0</inkml:trace>
  <inkml:trace contextRef="#ctx0" brushRef="#br2" timeOffset="535630.6363">16563 13493,'-27'27,"-25"26,52 26,-53-26,53 0,0 0,0 0,26-27,1-26,25 0,-25 0,-1 0,-26 0,0-53,0 0,0 53,-26 0,-27 0,27 0,-1 27,-26-1</inkml:trace>
  <inkml:trace contextRef="#ctx0" brushRef="#br2" timeOffset="536222.6699">15928 14367,'-53'0,"27"0,52 0,53 0,80 0,-27 0,54 0,25 0,-25-53,-1 53,-53 0,-79 0,-53 26,0 1</inkml:trace>
  <inkml:trace contextRef="#ctx0" brushRef="#br2" timeOffset="536620.693">16589 14499,'-53'0,"27"53,26 0,-53 0,53 0,0 26,27-53,-1 27,0-53,27 27,0-27,-53 0,0-53,0 0,0 26,-26 27,-27-52,26 52,1 0,26 26</inkml:trace>
  <inkml:trace contextRef="#ctx0" brushRef="#br2" timeOffset="536941.7113">16986 14631,'0'0,"0"27,0 26,0-1,0 1,0 27,0-27</inkml:trace>
  <inkml:trace contextRef="#ctx0" brushRef="#br2" timeOffset="537148.7232">16986 15160,'53'0</inkml:trace>
  <inkml:trace contextRef="#ctx0" brushRef="#br2" timeOffset="538163.7812">17357 14367,'0'0,"26"0,1 0,26 0,-1 0,1 0,27 0,-54 0,1 0</inkml:trace>
  <inkml:trace contextRef="#ctx0" brushRef="#br2" timeOffset="538396.7941">17542 14234,'0'-26,"0"52,0 1,0 26,0-27,0 27,0-27,0 1,26-27,-26 26</inkml:trace>
  <inkml:trace contextRef="#ctx0" brushRef="#br2" timeOffset="538599.8062">17833 14393,'26'0,"1"0,-27 0,53 0</inkml:trace>
  <inkml:trace contextRef="#ctx0" brushRef="#br2" timeOffset="538779.8165">17965 14393,'27'0,"-1"0</inkml:trace>
  <inkml:trace contextRef="#ctx0" brushRef="#br2" timeOffset="538959.8267">18309 14393,'27'0,"-27"0,26 0,1 0,25 0</inkml:trace>
  <inkml:trace contextRef="#ctx0" brushRef="#br2" timeOffset="540601.9207">18838 13970,'27'0,"-1"0,-26 0,53 0,-53 79,27-26,-27-27,53 27,-53 0,0 27,0-27,0-1,0 1,-27 0,27 27,-26-54,26 1,-53-27,53 53,-27-53,1 0,-27 0,53 26,26-26</inkml:trace>
  <inkml:trace contextRef="#ctx0" brushRef="#br2" timeOffset="541185.9541">19447 14340,'26'0,"54"0,-1 0,-52 0</inkml:trace>
  <inkml:trace contextRef="#ctx0" brushRef="#br2" timeOffset="541366.9644">19526 14499,'80'0,"-54"0,-26 26,53-26,0 53</inkml:trace>
  <inkml:trace contextRef="#ctx0" brushRef="#br2" timeOffset="542686.0399">20690 13388,'0'0,"0"-53,27 53,26 0,0 0,0 0,-53 26,0 27,0-26,0 25,0-25,-27-1,27 27,-53-53,53 53,0 0,0-26,27-27,26 79,0-79,-1 0,28 26,-54-26,1 0</inkml:trace>
  <inkml:trace contextRef="#ctx0" brushRef="#br2" timeOffset="542950.055">20664 13599,'0'-26,"26"26,27 0,-26 0,26 0,26 0,-26 0,26 0,-26 0,-26 0</inkml:trace>
  <inkml:trace contextRef="#ctx0" brushRef="#br2" timeOffset="543286.0739">21220 13282,'53'0,"-53"26,0 1,0-1,0 1,26 26,0-53,54 0,-27 0,-27 0,1 0</inkml:trace>
  <inkml:trace contextRef="#ctx0" brushRef="#br2" timeOffset="544486.1428">20611 14076,'27'0,"-1"0,53-53,1 53,26 0,26 0,27 0,-1 0,-78 0,-54 0,-26 26,0 27,0-27,-79 27</inkml:trace>
  <inkml:trace contextRef="#ctx0" brushRef="#br2" timeOffset="544960.1699">20638 14261,'79'0,"-53"0,1 0,26 0,-53 26,0 1,0-1,-53 27,26-53,27 53,-53-53,53 26,0 27,0-53,53 27,-26-27,-1 0,1 0,26 53</inkml:trace>
  <inkml:trace contextRef="#ctx0" brushRef="#br2" timeOffset="545162.1814">21114 14314,'0'26,"0"1,0-1,0 53,0 1,-27-27</inkml:trace>
  <inkml:trace contextRef="#ctx0" brushRef="#br2" timeOffset="545334.1912">21140 14975,'27'-26,"-27"52,0-26</inkml:trace>
  <inkml:trace contextRef="#ctx0" brushRef="#br2" timeOffset="547216.2988">21908 14155,'0'-53,"26"53,0 0,54 0,-54 0,27 0,0 0,0 0,26 0,-52 0,-1 0</inkml:trace>
  <inkml:trace contextRef="#ctx0" brushRef="#br2" timeOffset="548251.3582">22992 13388,'0'-27,"27"27,-1 0,27 0,0 0,0 0,0 0,-27 0,-26 27,53-27,-53 53,0-1,-53 1,27-53,26 53,-27-53,27 53,0 27,0-28,53-52,0 27,-26-27,26 53,-27-53,1 0,-27 26</inkml:trace>
  <inkml:trace contextRef="#ctx0" brushRef="#br2" timeOffset="548587.3774">22913 13679,'0'-53,"26"53,1 0,26 0,26 0,1 0,-1 0,0 0,1 0,-54 0,1 0,25 26</inkml:trace>
  <inkml:trace contextRef="#ctx0" brushRef="#br2" timeOffset="549151.4097">23627 12885,'0'26,"0"27,0 0,0-26,0 26,0-27,0 27,27-53,-27 26,53-26,26 0,-52-26,-27-1,0 27,0 53,0 0,0 0,0 0,0 0</inkml:trace>
  <inkml:trace contextRef="#ctx0" brushRef="#br2" timeOffset="550591.492">23839 13097,'0'26,"0"27,0 0,0-27</inkml:trace>
  <inkml:trace contextRef="#ctx0" brushRef="#br2" timeOffset="551415.5392">23151 13996,'-53'0,"53"-53,-26 53,79 27,26-27,53 0,-26 0,26 0,54 0,-1 53,-26-53,-80 0,-26 0,-53 26,53-26,-53 53,-53-53</inkml:trace>
  <inkml:trace contextRef="#ctx0" brushRef="#br2" timeOffset="552016.5734">23336 14155,'-26'0,"26"26,-53 1,53 26,0-27,0 1,0 26,0-27,0 0,0-26,79 53,-26-53,-26 0,-27 0,53 0,-53-53,52 53,-52-52,0 78,0 53,-26-26,26-26,0 26,0 0,-26 0</inkml:trace>
  <inkml:trace contextRef="#ctx0" brushRef="#br2" timeOffset="552323.5911">23918 14340,'0'-26,"0"26,0 26,0 27,0-27,0 27,0 0,-26 27</inkml:trace>
  <inkml:trace contextRef="#ctx0" brushRef="#br2" timeOffset="552511.6019">23945 14843,'0'26</inkml:trace>
  <inkml:trace contextRef="#ctx0" brushRef="#br2" timeOffset="555047.7469">24712 13943,'-26'0,"26"-26,26 26,53 0,1 0,-1 0,1 0,-27 0,-1 0,1 0,-26 0</inkml:trace>
  <inkml:trace contextRef="#ctx0" brushRef="#br2" timeOffset="555271.7596">25003 13732,'0'0,"0"26,0 27,0 0,0 0,0 0,27 26,-27-26,0 0,0-27</inkml:trace>
  <inkml:trace contextRef="#ctx0" brushRef="#br2" timeOffset="556255.816">25479 13176,'0'-27,"27"27,26 0,26 0,1 0,-1 0,27 0,-80 0,-26 53,27-53,-27 53,0-26,-27 26,-26-27,0 27,0-26,1-27,52 52,-27-52,27 53,0 27,0-80,79 0,-26 26,0-26,0 0,27 0,-54 0,-26 0</inkml:trace>
  <inkml:trace contextRef="#ctx0" brushRef="#br2" timeOffset="556525.8315">25638 13414,'0'-53,"27"53,26 27,-1-27,1 0,0 0,27 26,-1-26,-26 0,0 0,0 0,0 0</inkml:trace>
  <inkml:trace contextRef="#ctx0" brushRef="#br2" timeOffset="556907.8533">26458 12991,'0'26,"-26"1,-1 26,27 26,-52-26,52-27,0 27,26-26,0-27,1 53,26-53,-27 0,-26-27,0-26,0 27,-79 26,52 0,1 26</inkml:trace>
  <inkml:trace contextRef="#ctx0" brushRef="#br2" timeOffset="557777.9031">25638 13864,'-26'0,"26"0,53 0,0 0,-1 0,28 0,26 0,52 0,-25 0,52-53,0 53,-79 0,-27 0,-52 0,-27 53</inkml:trace>
  <inkml:trace contextRef="#ctx0" brushRef="#br2" timeOffset="558181.9262">26273 13917,'0'79,"-26"-52,26 26,-80 26,80-26,-26 0,26 0,0 0,0-27,53 0,-27-26,27 0,0 0,0 0,-53 0,26 0,-26-52,-26-1,0 53,-1 0,-26 0,27 0,-1 0</inkml:trace>
  <inkml:trace contextRef="#ctx0" brushRef="#br2" timeOffset="558481.9433">26696 14076,'0'26,"-26"0,26 27,0 0,0 27,-53 25,53-25,-26-54</inkml:trace>
  <inkml:trace contextRef="#ctx0" brushRef="#br2" timeOffset="558659.9535">26696 14737,'0'0,"53"0</inkml:trace>
  <inkml:trace contextRef="#ctx0" brushRef="#br2" timeOffset="559343.9926">27146 13784,'0'0,"53"0,-26 0,26 0,-1 0,1 0,27 0,-27 0,-27 27,27-27,-53 26</inkml:trace>
  <inkml:trace contextRef="#ctx0" brushRef="#br2" timeOffset="559578.006">27861 13890,'26'0,"27"0,0 0</inkml:trace>
  <inkml:trace contextRef="#ctx0" brushRef="#br2" timeOffset="559764.0167">28284 13890,'53'0,"-27"-26,-26 52</inkml:trace>
  <inkml:trace contextRef="#ctx0" brushRef="#br2" timeOffset="559982.029">28707 13917,'53'0,"-53"0,27 0,-1 0</inkml:trace>
  <inkml:trace contextRef="#ctx0" brushRef="#br2" timeOffset="560175.0402">29131 13943,'53'0,"-53"0,0 27</inkml:trace>
  <inkml:trace contextRef="#ctx0" brushRef="#br2" timeOffset="563499.2302">5027 15531,'0'-53,"0"26,-26 27,26-26,-27 26,1 0,-27 0,26 0,-26 106,53-80,0 27,-26 0,26 26,0-26,0 27,0-1,0-26,0 0,0 0,0 0,0-27</inkml:trace>
  <inkml:trace contextRef="#ctx0" brushRef="#br2" timeOffset="563740.2439">4577 15901,'0'0,"0"-26,27 26,52 0,-26 0,26 0,-26 0,0 0,27 0,-1 0,-26 0</inkml:trace>
  <inkml:trace contextRef="#ctx0" brushRef="#br2" timeOffset="564070.263">5503 15478,'0'-27,"0"27,0 0,-53 27,53 52,-52-26,52 26,0 1,-27-1,27 1,0-27,0-1,27-25,-1-27,53 79,-26-79</inkml:trace>
  <inkml:trace contextRef="#ctx0" brushRef="#br2" timeOffset="564555.2903">5847 15663,'-26'0,"26"-26,0-27,26 53,1 0,26 0,0 0,-27 0,1 0,25 53,-52-1,0-25,0-1,-26 27,26-26,-79-27,79 53,0 0,0-27,26 27,1-53,52 53,-53-53,1 0</inkml:trace>
  <inkml:trace contextRef="#ctx0" brushRef="#br2" timeOffset="564804.305">5794 15901,'27'0,"-1"0,1 0,26 0,26 0,-26 0,0 0,0 0,0 0</inkml:trace>
  <inkml:trace contextRef="#ctx0" brushRef="#br2" timeOffset="565030.3179">6297 15663,'0'0,"27"0,-27 53,52 0,-52-27,0 27,0 27,0-27,0-1,-26 1,-27 27,53-54,-26-26,26 27</inkml:trace>
  <inkml:trace contextRef="#ctx0" brushRef="#br2" timeOffset="565365.3371">6720 15901,'80'-26,"-54"26,1 0,26 0,-27 0,1 0,-27 79</inkml:trace>
  <inkml:trace contextRef="#ctx0" brushRef="#br2" timeOffset="565560.3482">6879 16139,'27'0,"26"0,-1 0,1 0</inkml:trace>
  <inkml:trace contextRef="#ctx0" brushRef="#br2" timeOffset="567653.4679">8705 15213,'0'-26,"0"26,-27 0,-52 0,26 0,27 0,-27 26,53 27,0 0,26-53,1 79,52-26,-53-26,1 26,-27-27,79 1,-79 52,0-53,-26-26,-27 0,26 27,-25-27</inkml:trace>
  <inkml:trace contextRef="#ctx0" brushRef="#br2" timeOffset="568029.4894">8890 15398,'26'0,"-26"-26,0 79,0-27,0 27,0 0,0 27,0-54,0 0,0 1,27-27,-27 53</inkml:trace>
  <inkml:trace contextRef="#ctx0" brushRef="#br2" timeOffset="568226.5007">9102 15293,'0'-27,"0"27,0 53,0 26,0-26</inkml:trace>
  <inkml:trace contextRef="#ctx0" brushRef="#br2" timeOffset="568569.5203">9102 15742,'26'0,"-26"53,53-26,-26-27,-27 26,26-26,-26 53,53-53,-53-26,26 26,-26-80,27 54,26-1,-27 27,27 0,-53 53,0-26,0 26</inkml:trace>
  <inkml:trace contextRef="#ctx0" brushRef="#br2" timeOffset="569235.5584">9763 15372,'0'-26,"0"-1,0 27,27 0,52 0,-26 0,0 0,-27 0,-26 79,53-79,-53 53,0-26,0-1,-26 27,26-26,-53 26,53-27,-53 0,53 54,0-27,53-53,-27 26,27-26,27 0,-1 0,-53 0</inkml:trace>
  <inkml:trace contextRef="#ctx0" brushRef="#br2" timeOffset="569470.5719">9869 15584,'26'-27,"-26"27,27 0,-27 27,53-27,0 53,-27-53,27 0,0 0</inkml:trace>
  <inkml:trace contextRef="#ctx0" brushRef="#br2" timeOffset="571022.6606">8043 16192,'0'-26,"0"26,53 0,-26 0,26 0,26 0,-26 0,26 0,-26 0,0 0,0 0,0 0,26 0,-26 0,0 0,0 0,-26 0,52 0,-26 0,-27 0,1 0,26 0,-27 0,1 0,26 0,-27 0,0 0,27-27,-26 27,-1 0,27 0,-26 0,26 0,-1 0,28 0,-27 0,0 0,0 0,0 0,26-53,-26 53,0 0,0 0,0 0,-1 0,1 0,0 0,-26 0,26 0,-27 0,1 0,26 0,-27 0,0 27,54-27,-27 0,0 0,0 0,-1 0,28 0,-27 0,0 0,0 0,0 0,-1 0,1 0,-26-27,26 27,0 0,-27 0,-26 0,0 0</inkml:trace>
  <inkml:trace contextRef="#ctx0" brushRef="#br2" timeOffset="571935.7128">8043 16563,'0'-27,"0"54,0 26,0-1,0 28,0-27,0 0,0 0,-53-1,53 28</inkml:trace>
  <inkml:trace contextRef="#ctx0" brushRef="#br2" timeOffset="572222.7289">8255 16959,'53'0,"-27"0,27 0,0 0,-26 0,-1 0,1 0</inkml:trace>
  <inkml:trace contextRef="#ctx0" brushRef="#br2" timeOffset="572745.7592">9313 16642,'0'-53,"0"27,0-1,-26 27,26-26,-53 26,27 0,-27 0,26 0,1 0,-27 0,26 26,-26 1,27 26,-1-27,27 27,-79-27,79 1,0 26,-26-27,26 1,0 26,0-27,0 0,0-26,53 53,-1-53,1 27,27-27,-27 0,26 0</inkml:trace>
  <inkml:trace contextRef="#ctx0" brushRef="#br2" timeOffset="573362.7941">9340 16880,'0'0,"0"0,26 27,1-27,-27-27,0 1,0 26,-27 0,27 0,0 53,53-53,0 0,0 0,0 0,0-27,-27 1,-26-27,0 26,0-26,-26 53,-1 0,-26 0,1 0,52 0,0 27,0 26,26-27,0 27,27-26,0 25,-26-25,26 26,-53-27,-27-26,-52 0,52 0,27 27</inkml:trace>
  <inkml:trace contextRef="#ctx0" brushRef="#br2" timeOffset="574163.8403">9869 16668,'0'-26,"26"26,1 0,26 0,0 0,0 0,-27 0,27 53,-53-27,0 27,-26-53,26 80,-53-80,53 53,0-1,0 1,53 0,26-53,-26 0,0 0,-27 27,27-27</inkml:trace>
  <inkml:trace contextRef="#ctx0" brushRef="#br2" timeOffset="574463.8575">9975 16827,'-27'0,"1"0,52 0,27 0,0 0,27 0,25 0,-25 0,-27 0,0 0,-27 27</inkml:trace>
  <inkml:trace contextRef="#ctx0" brushRef="#br2" timeOffset="574793.8763">10716 16642,'26'0,"-26"26,0 1,79 26,-79-27,27 27,-27 0,0 0,0-27,0 1,0 26,-27-27,-25 27,-28-26,27-27,27 53</inkml:trace>
  <inkml:trace contextRef="#ctx0" brushRef="#br2" timeOffset="575319.9064">11113 16324,'0'-26,"26"26,0 0,27 0,-26 53,-27-27,0 27,-27-53,27 53,-53-53,53 53,0-26,0-1,0-26,53 0,0 53,0-53,-26 0</inkml:trace>
  <inkml:trace contextRef="#ctx0" brushRef="#br2" timeOffset="576421.9695">9366 16880,'-26'0,"-1"0,-26 0,27 0,26 27,0 25,0-25,0-27,53 0,-27 53,1-53,26 0,-27 0,1-27,-27 1,0-27,0 53,0-26,-27 26,1 0</inkml:trace>
  <inkml:trace contextRef="#ctx0" brushRef="#br2" timeOffset="577232.0158">7699 16510,'-26'26,"-27"1,27 26,-1-1,27 28,-53-1,53 1,0-1,27 27,52-53,0 26,54-26</inkml:trace>
  <inkml:trace contextRef="#ctx0" brushRef="#br2" timeOffset="580537.2044">12356 16033,'0'-52,"27"52,25 0,-25 0,-27 26</inkml:trace>
  <inkml:trace contextRef="#ctx0" brushRef="#br2" timeOffset="580745.2167">12224 16272,'53'0,"0"0,-27 0,27 0,0 0</inkml:trace>
  <inkml:trace contextRef="#ctx0" brushRef="#br2" timeOffset="586111.5237">14499 15769,'0'-53,"0"53,53 0,0 0,0 0,0 0,-53 26,26-26,-26 27</inkml:trace>
  <inkml:trace contextRef="#ctx0" brushRef="#br1" timeOffset="597086.1514">14473 15795,'0'-26,"0"-1,79 27,-52 0,-1-53,53 53,-26 0,0 0,-26-26,26 26,-27 0,-26 0,0 53,27-53,-27 26,0 1,0 26,0-53,0 26,-27 1,-26 26,53-27,-26-26,26 53,0 0,0-53,26 0,27 0,0 0,0 26,0-26,26 0,-26 0,-26 0,25 0,-25 0,-1 0</inkml:trace>
  <inkml:trace contextRef="#ctx0" brushRef="#br1" timeOffset="597550.1775">14605 15954,'0'-26,"26"-27,1 53,-1 0,27 0,-26 0,26 0,0 0,52 26,-25-26,-1 0,1 0</inkml:trace>
  <inkml:trace contextRef="#ctx0" brushRef="#br1" timeOffset="597932.1994">15901 16060,'0'-53,"27"53,26 0,26 0,-26 0</inkml:trace>
  <inkml:trace contextRef="#ctx0" brushRef="#br1" timeOffset="598795.249">16404 15504,'0'0,"0"-53,80 53,-54 0,27 0,-27 0,27 0,-26 0,-27 27,26-27,-26 53,0-27,0 1,0 26,-26-27,-1 27,-26-27,53 27,-26-53,26 53,0 0,53-53,0 0,26 0,1 0,-1 0,-26 0</inkml:trace>
  <inkml:trace contextRef="#ctx0" brushRef="#br1" timeOffset="599042.2633">16484 15716,'-27'0,"27"0,53 0,0 0,0 0,53 0,0 0,-27 0,0 0,-26 0</inkml:trace>
  <inkml:trace contextRef="#ctx0" brushRef="#br1" timeOffset="599598.2947">17224 15266,'27'-26,"26"26,-53-53,26 53,27 0,-53 26,0 27,0-26,0-1,-53-26,27 79,26-52,53 26,0-53,0 0,-1 0,-52 26,-26 27,-27-53,-26 80,-27-28,26-52</inkml:trace>
  <inkml:trace contextRef="#ctx0" brushRef="#br1" timeOffset="600332.3371">16457 16060,'53'0,"-27"-27,27 27,0 0,27 0,-1 0,0 0,1 0,-1 0,-26 0,26 0,-52 0,-1 27,27-27,-26 0,-1 0</inkml:trace>
  <inkml:trace contextRef="#ctx0" brushRef="#br1" timeOffset="600798.3637">16536 16245,'27'0,"52"0,-52 0,-1 0,27 27,-53 25,-26-25,-1-27,27 53,0-27,0-26,80 0,-27 0,-1 27,-25-27,-27 53,-27-27,-25-26,25 0,-26 0,53 53,-26-53</inkml:trace>
  <inkml:trace contextRef="#ctx0" brushRef="#br1" timeOffset="601021.3765">17145 16272,'0'26,"53"27,-53-27,0 1,0 26,0 0,0-27</inkml:trace>
  <inkml:trace contextRef="#ctx0" brushRef="#br1" timeOffset="601198.3866">17171 16695</inkml:trace>
  <inkml:trace contextRef="#ctx0" brushRef="#br1" timeOffset="602131.44">17595 15901,'26'0,"54"0,-27 0,26 0,0-53,1 53,-27 0,26 0,-79-26,26 26</inkml:trace>
  <inkml:trace contextRef="#ctx0" brushRef="#br1" timeOffset="602357.4529">17859 15742,'0'0,"0"53,0 0,0-26,0-1,0 27,0 26,0-26,0 0,0-26,0 26</inkml:trace>
  <inkml:trace contextRef="#ctx0" brushRef="#br1" timeOffset="603175.4996">18547 15240,'80'0,"-54"0,27 0,0 0,26 26,-52-26,-27 53,26 0,-26 0,-26 0,-1-27,-26-26,27 80,26-54,0 1,0-27,26 0,54 52,-27-52,-27 0,27 0</inkml:trace>
  <inkml:trace contextRef="#ctx0" brushRef="#br1" timeOffset="603446.5152">18600 15504,'53'0,"0"0,0 0,0 0,26 0,-26 0,0 0,0 0,-27 0</inkml:trace>
  <inkml:trace contextRef="#ctx0" brushRef="#br1" timeOffset="603811.5361">19288 15134,'-53'0,"53"0,0 53,53 0,-26-27,26 27,-1-53,-25 53,26 0,-53 0,-53 0,26-53,1 0,0 0,-27 26,26-26</inkml:trace>
  <inkml:trace contextRef="#ctx0" brushRef="#br1" timeOffset="604018.5479">19394 15160,'26'-53,"27"27,-26 26,-1 0,27 0,-26 0,26 0</inkml:trace>
  <inkml:trace contextRef="#ctx0" brushRef="#br1" timeOffset="604675.5854">18600 15928,'53'0,"53"-53,0 53,26 0,53 0,1 0,-28 0,-52 0,-27 0,-26 0,0 0,-53 26</inkml:trace>
  <inkml:trace contextRef="#ctx0" brushRef="#br1" timeOffset="605087.6089">18891 16033,'0'27,"-26"-27,26 26,0 27,26 0,1-53,52 53,-26 0,0-53,0 53,-53 0,0 0,-27-53,1 26,-27-26,-26 0,52 0,1 0</inkml:trace>
  <inkml:trace contextRef="#ctx0" brushRef="#br1" timeOffset="605311.6219">18918 16166,'0'-27,"0"27,26 0,27 0,-26 0,25 0,1 0,27 0,-54 0,27 0</inkml:trace>
  <inkml:trace contextRef="#ctx0" brushRef="#br1" timeOffset="605529.6342">19447 16086,'0'27,"0"-1,0 27,0 0,0-26,0 25,0 1</inkml:trace>
  <inkml:trace contextRef="#ctx0" brushRef="#br1" timeOffset="605712.6448">19447 16668,'26'0,"-26"0,0 0</inkml:trace>
  <inkml:trace contextRef="#ctx0" brushRef="#br1" timeOffset="606467.688">20003 15769,'52'0,"-25"0,26 0,-27 0,1 0,26 0,0 0,-27 0</inkml:trace>
  <inkml:trace contextRef="#ctx0" brushRef="#br1" timeOffset="607127.7256">20929 15266,'52'0,"-52"-53,53 53,27 0,-54 0,1 0,26 27,-53 52,0-52,0-1,0 27,0-27,0 1,53 26,-1-53,54 0,-26 0,-1 0,-26 0,-27 0</inkml:trace>
  <inkml:trace contextRef="#ctx0" brushRef="#br1" timeOffset="607405.7416">20981 15398,'0'0,"53"0,0 0,0 0,0 0,0 0,26 0,-52 0,-1 0,27 0,-26 0</inkml:trace>
  <inkml:trace contextRef="#ctx0" brushRef="#br1" timeOffset="607757.7618">21537 15054,'0'0,"53"0,-53-52,79 52,-26 0,-26 0,-1 0,27 0,-26 26,-27 0,0 27,0 0,0 0,0 0</inkml:trace>
  <inkml:trace contextRef="#ctx0" brushRef="#br1" timeOffset="608401.7986">20981 15663,'53'26,"-26"-26,26 0,26 0,27 0,53 0,26 0,-53 0,1 0,-54 0,-53 0,-26 27,0-27</inkml:trace>
  <inkml:trace contextRef="#ctx0" brushRef="#br1" timeOffset="608813.8222">21167 15928,'0'-27,"0"27,26 0,27 0,-26 0,-1 0,27 0,-27 0,27 0,0 0,-53 53,0 0,-26-27,26 27,0-26,-27-1,27 27,0-26,0 26,0-53</inkml:trace>
  <inkml:trace contextRef="#ctx0" brushRef="#br1" timeOffset="609150.8414">21643 15795,'0'27,"26"26,-26-27,0 27,0 26,0-26,0 0</inkml:trace>
  <inkml:trace contextRef="#ctx0" brushRef="#br1" timeOffset="609348.8528">21669 16298,'27'0</inkml:trace>
  <inkml:trace contextRef="#ctx0" brushRef="#br1" timeOffset="610942.9439">22225 15663,'0'0,"53"-26,-27 26,1 0,26 0,0 0,-27 0,1 0,26 0</inkml:trace>
  <inkml:trace contextRef="#ctx0" brushRef="#br1" timeOffset="611169.9569">22278 15504,'0'-26,"0"26,0 53,0 26,0-52,0-1,26 27,-26-27,0 27,53-26</inkml:trace>
  <inkml:trace contextRef="#ctx0" brushRef="#br1" timeOffset="611408.9706">22675 15716,'53'0,"-27"0,1 0</inkml:trace>
  <inkml:trace contextRef="#ctx0" brushRef="#br1" timeOffset="611618.9826">22886 15663,'27'0,"26"26</inkml:trace>
  <inkml:trace contextRef="#ctx0" brushRef="#br1" timeOffset="611836.995">23204 15663,'26'0,"27"0,-53 26</inkml:trace>
  <inkml:trace contextRef="#ctx0" brushRef="#br1" timeOffset="612026.0059">23548 15689,'53'0,"-53"27</inkml:trace>
  <inkml:trace contextRef="#ctx0" brushRef="#br1" timeOffset="612241.0182">23865 15689,'27'0</inkml:trace>
  <inkml:trace contextRef="#ctx0" brushRef="#br4" timeOffset="624112.6969">14975 16854,'27'0,"-1"0,27 0,0 0,-26 0,26 0,-1 0,28 0,-54 0,1 0,26 0,-27 0,1 0,-1 0,27 0,-27 0,1 0,26 0,0 0,0 0,-27 0,53 0,-52 0,-1 0,27 0,-26 0,-1 0,1 0,26 0,-27 26,27-26,-27 0,1 0,-1 0,54 0,-80 27,53-27,0 0,-27 0,27 0,-27 0,1 0,26 0,-27 0,1 0,26 0,26 0,-26 0,0 0,-27 0,27 0,-26 0,-1 0,27 52,-27-52,1 0,26 0,-27 0,27 0,-26 0,26 0,-27 0,1 0,52 0,-26 0,-27 0,1 0,26 0,-27 0,1 0,25 0,-25 0,-1 0,1 0,79 0,-53-26,-27 26,1 0,52 0,-26 0,-27 0,1 0,26 0,0 0,-1 0,1 0,27 0,-27 0,-27 0,27 0,0 0,0 0,0 0,-27 0,27 0,-26 0,-1 0,1 0,25 0,-25 0,-1 0,27 0,-26 0,-1 0,27 0,-26 0,-1 0,27 0,-27 0,1 0,-1 0,27 0,-26 0,-1 0,27 0,-26 0,-1 0,53 0,-52 0,52 0,-52 0,26 0,-27 0,1 0,25-26,-25 26,-1 0,27 0,-26 0,-1 0,27 0,0-53,-27 53,27 0,0 0,0 0,0 0,-26 0,26 0,26 0,-26-27,0 27,0 0,26 0,-26 0,0 0,-27 0,27 0,27 0,-27-53,-1 53,1 0,0 0,-26 0,-1 0,27 0,0 0,0 0,0 0,0-26,26 26,-26 0,0 0,0 0,0 0,0 0,26 0,0 0,-26 0,0 0,0 0,0 0,53 0,-27 0,1 0,-1-53,-26 53,0 0,0 0,26 0,-26 0,0 0,-26 0,25 0,-25 0,26 0,0 0,26 0,-26 0,0 0,-27 0,27 0,-26 0,-1 0,1 0,-27 0</inkml:trace>
  <inkml:trace contextRef="#ctx0" brushRef="#br4" timeOffset="631343.1108">15372 17118,'27'0,"26"0,-53 0,0 27,0-1,0 27,0-26,0-1,-27-26,27 79,0-26,0 0,27-26,-1-27,1 0,52 0,-26 0,0 0,0 0,0 0</inkml:trace>
  <inkml:trace contextRef="#ctx0" brushRef="#br4" timeOffset="631667.1292">15161 17383,'53'-27,"-1"27,-25 0,26 0,0 0,0 0,-27 0,27 0,0 0</inkml:trace>
  <inkml:trace contextRef="#ctx0" brushRef="#br4" timeOffset="632041.1507">15901 16933,'27'0,"-27"0,26 0,-26 53,0 0,0 0,0-27,0 27,53-53,-26 0,-1 0,54 0,-54 0</inkml:trace>
  <inkml:trace contextRef="#ctx0" brushRef="#br4" timeOffset="632718.189">15266 17621,'53'0,"-26"0,-1 0,27 0,27 0,-1 0,0 0,27 0,0 0,-27 0,-26 0,-26 0,-27 26,0-26</inkml:trace>
  <inkml:trace contextRef="#ctx0" brushRef="#br4" timeOffset="633091.2108">15266 17859,'27'0,"52"0,-52 0,-27 0,0 27,0 25,0-25,0-27,0 26,26-26,1 53,26-53,-27 0,1 0,25 0,-52-26</inkml:trace>
  <inkml:trace contextRef="#ctx0" brushRef="#br4" timeOffset="633294.2224">15743 17753,'0'53,"-27"0,27 0,-53 53,0-27,53-52</inkml:trace>
  <inkml:trace contextRef="#ctx0" brushRef="#br4" timeOffset="633485.2333">15716 18309,'0'53</inkml:trace>
  <inkml:trace contextRef="#ctx0" brushRef="#br4" timeOffset="635063.3236">16563 17647,'26'0,"1"-53,52 53,-52 0,-1 0,27 0,-26 0,-1 0,27 0</inkml:trace>
  <inkml:trace contextRef="#ctx0" brushRef="#br4" timeOffset="635957.3746">17251 17198,'0'-53,"26"53,1 0,26 0,0 26,0-26,-53 27,0-1,-27 53,-26-26,53 0,0-26,0 26,53-53,0 0,26 0,-26 26,27-26,-54 0</inkml:trace>
  <inkml:trace contextRef="#ctx0" brushRef="#br4" timeOffset="636236.3906">17357 17330,'0'0,"26"0,27 0,-26 26,-1-26,27 0,-27 0,1 0,26 0</inkml:trace>
  <inkml:trace contextRef="#ctx0" brushRef="#br4" timeOffset="636639.4137">17806 17065,'0'0,"0"27,0 26,0-27,0 27,0-26,27-27,26 0,-27 0,-26 0,27-53,-27 0,0 106,0-27,0 1,0 25,0 28,0-27</inkml:trace>
  <inkml:trace contextRef="#ctx0" brushRef="#br4" timeOffset="637313.4523">17277 17700,'0'-26,"27"26,26 0,-27 0,1 0,26 0,26 0,27 0,0 0,52-53,-52 53,-26 0,-28 0,1 0</inkml:trace>
  <inkml:trace contextRef="#ctx0" brushRef="#br4" timeOffset="637779.4789">17410 17806,'0'53,"26"-53,-26 27,27 25,-27 1,52-53,-25 27,-1-27,-26 0,53 0,-53-27,27-26,-27 80,0 26,0 26,0-26,0 0,0 0,0 0</inkml:trace>
  <inkml:trace contextRef="#ctx0" brushRef="#br4" timeOffset="638022.4928">17965 17965,'0'26,"0"1,27 26,-27 0,0 26,0-26</inkml:trace>
  <inkml:trace contextRef="#ctx0" brushRef="#br4" timeOffset="638217.504">17992 18468,'0'26</inkml:trace>
  <inkml:trace contextRef="#ctx0" brushRef="#br4" timeOffset="639345.5685">18547 17700,'0'-26,"0"26,27 0,26 0,26 0,-26 0,0 0,-27 0,27 0</inkml:trace>
  <inkml:trace contextRef="#ctx0" brushRef="#br4" timeOffset="639579.5819">18653 17568,'0'-53,"0"53,0 53,0 0,0 0,0 0,0 0,0 0</inkml:trace>
  <inkml:trace contextRef="#ctx0" brushRef="#br4" timeOffset="640493.634">19315 17224,'0'-53,"0"27,26 26,27 0,-27 0,27 0,-53 0,53 0,-53 53,0 0,0 26,-26-79,26 53,-53-53,53 53,0 0,26 0,1-53,26 52,53-52,-54 0,1 53,-26-53</inkml:trace>
  <inkml:trace contextRef="#ctx0" brushRef="#br4" timeOffset="640763.6496">19394 17383,'-26'0,"52"0,0 0,27 0,27 0,-1 0,0 0,-26 0,-26 0,-27-53</inkml:trace>
  <inkml:trace contextRef="#ctx0" brushRef="#br4" timeOffset="641191.6738">20108 16986,'0'0,"0"79,0 1,-79-27,79 0,0-27,0 27,0-27,53-26,-27 0,-26-26,0-27,-26 53,-27 0</inkml:trace>
  <inkml:trace contextRef="#ctx0" brushRef="#br4" timeOffset="641918.7156">19182 17727,'0'-53,"0"53,27 0,52-27,1 27,25 0,28 0,25-53,1 53,-53 0,0 0,-27 0,-26 0,0 0</inkml:trace>
  <inkml:trace contextRef="#ctx0" brushRef="#br4" timeOffset="642314.7383">19685 17780,'0'26,"-26"1,26 26,0-27,0 0,0 27,0-53,52 53,-25-53,-1 0,27 0,-53 0,0-53,-26-26,-1 79,-26 0,27 0</inkml:trace>
  <inkml:trace contextRef="#ctx0" brushRef="#br4" timeOffset="642563.7526">20294 17727,'0'-27,"-53"27,53 27,-27-1,27 27,0-26,0-1,0 27,0-27,0 1,0 26,0-27</inkml:trace>
  <inkml:trace contextRef="#ctx0" brushRef="#br4" timeOffset="642770.7644">20241 18335,'53'0</inkml:trace>
  <inkml:trace contextRef="#ctx0" brushRef="#br4" timeOffset="643479.8049">20664 17621,'53'0,"0"0,-27 0,1 0,52 0,-52 0,25 0,-52 0</inkml:trace>
  <inkml:trace contextRef="#ctx0" brushRef="#br4" timeOffset="643718.8186">21087 17647,'53'0,"-26"0</inkml:trace>
  <inkml:trace contextRef="#ctx0" brushRef="#br4" timeOffset="643915.8299">21352 17647,'53'-53,"-27"53</inkml:trace>
  <inkml:trace contextRef="#ctx0" brushRef="#br4" timeOffset="644111.8411">21696 17594,'26'0,"1"0,26 0</inkml:trace>
  <inkml:trace contextRef="#ctx0" brushRef="#br4" timeOffset="644303.8521">22066 17568,'53'0,"-53"-53,27 53,-1 27,27-27</inkml:trace>
  <inkml:trace contextRef="#ctx0" brushRef="#br4" timeOffset="644775.879">22966 17198,'0'53,"79"-27,-79 27,53-27,-53 27,27 27,-27-1,0 0,0-26,0 0,-53 0,0 27,0-54,0-26,53 53,-27-53,27-53,0 27</inkml:trace>
  <inkml:trace contextRef="#ctx0" brushRef="#br4" timeOffset="645293.9087">23469 16959,'52'27,"-52"-1,27-26,-27 53,26-26,-26 26,0-27,0-26,0 53,0-26,53-27,0 52,53-52,-27 0</inkml:trace>
  <inkml:trace contextRef="#ctx0" brushRef="#br4" timeOffset="646373.9704">14658 17145,'0'26,"-27"1,-25 26,52 26,-27 0,27 1,0 25,0 1,27 27,25-54,54 27,27-27,25-26,-25-53,-1 0</inkml:trace>
  <inkml:trace contextRef="#ctx0" brushRef="#br4" timeOffset="648300.0806">23521 16986,'-26'0,"26"-27,-26 27,-27 0,53 0,-80 0,27 53</inkml:trace>
  <inkml:trace contextRef="#ctx0" brushRef="#br0" timeOffset="660796.795">25665 15213,'0'0,"0"106,0-79,-27-1,27 27,-53-27,53 1,-26 52,26-52,0-54,0 1,0-27,0 26,0-26,26 53,-26-79,53 53,-26-27,26 0,-27 26,27-26,-53 106,0 0,0 0,0-26,0 26,0-1,0-25,26-1,-26 27,0-26,53-1,-26 27</inkml:trace>
  <inkml:trace contextRef="#ctx0" brushRef="#br0" timeOffset="661072.8112">25612 15425,'26'0,"27"0,0 0,-27 0,27 0,-26 0</inkml:trace>
  <inkml:trace contextRef="#ctx0" brushRef="#br0" timeOffset="661553.8387">26088 15531,'0'-27,"26"1,-26-54,53 1,-53 0,0-1,0 27,0 27,0-27,-53 159,53-53,0 26,-26 1,26-1,0-26,0 26,0-52,0-1,0-26,0 53,26-53,54 0,-54 0,1 0</inkml:trace>
  <inkml:trace contextRef="#ctx0" brushRef="#br0" timeOffset="661950.8614">26379 15584,'0'0,"53"0,-27-53,27 0,-26 26,26-52,-27 26,-26 0,79-26,-79-27,0 53,0 27,-26-1,0 27,-27 0,53 27,-27-1,27 27,0 26,0-26,0 0,0 0,0 0,0 0,0 26,0-26,0 0,0-26</inkml:trace>
  <inkml:trace contextRef="#ctx0" brushRef="#br0" timeOffset="662670.9026">26988 15398,'26'0,"27"0,-27 0,80-79,-106 53,53-27,-53 26,0-26,0 0,-26 53,26 27,0 26,26-27,27 27,0-26,-27 26,27-1,-53-25,-26 26,-1-53,-26 0</inkml:trace>
  <inkml:trace contextRef="#ctx0" brushRef="#br0" timeOffset="662956.919">27781 14922,'0'-26,"0"26,-53-53,0 53,53 26,0 27,0 0,0 0,0 0,0 26,0 1,0-1,0-26,27 0,-27 0,0 0,0-27,26-26</inkml:trace>
  <inkml:trace contextRef="#ctx0" brushRef="#br0" timeOffset="663210.9335">27490 15266,'0'-26,"53"26,0 0,0-53,0 53,0 0,26 0,-26 0,-26 0</inkml:trace>
  <inkml:trace contextRef="#ctx0" brushRef="#br0" timeOffset="663533.952">28019 15293,'27'0,"26"0,26 0,-26-53,-26 53,25-27,-25-26,-27 27,-27 26,1 0,-27 0,27 0,-27 0,0 79,53-26,26 0,1-53,-1 53,27-53,-26 0,-1 26,27-26,-27 0,1 0</inkml:trace>
  <inkml:trace contextRef="#ctx0" brushRef="#br0" timeOffset="664118.9854">28496 14763,'0'-26,"0"0,-27 26,27-53,0 79,0 53,0-26,0 27,0-1,0 27,0 0,27 53,-27-54,0 28,0-54,0 0,0-26,53 0,-53-26,0-27,0-53,0 0,0-27,0-25,0-28,0 28,0-1,0 26,26 27,-26 0,53 27,-27 26,27 0,0 0,-53 0,0 53,0 0,0-27,0 1,-53 26,0-27,-26 27,26-26,27 25</inkml:trace>
  <inkml:trace contextRef="#ctx0" brushRef="#br0" timeOffset="664493.0068">29184 14896,'-53'0,"0"0,26 26,27 1,0 26,0-1,53-25,-26 26,26-27,-53 1,26-27,-26 79,0-52,-26-27,-27 26,26-26,1 0,26 53</inkml:trace>
  <inkml:trace contextRef="#ctx0" brushRef="#br0" timeOffset="665619.0712">30348 15028,'0'-26,"0"-54,0 27,0 27,-27-27,1 53,-1 0,-26 26,27-26,-27 80,53-54,0 27,0-26,0-1,27-26,25 79,1-79,0 0,27 0,-54 0,1 0,-27-26,52 26,-52-53,0 79,27 27,-1-53,27 0,53 0,0 0,0 0,-27-26,27-27,-53 27,-27-27,-26 0,-26 53,-1 0,1 0,-53 0,79 26,0 27,0-26,0-1,26 27,-26-27,53 27,-53 0,26-53,-26 27,0 26,-26-53,0 26,-27-26,-27 53,54-53</inkml:trace>
  <inkml:trace contextRef="#ctx0" brushRef="#br0" timeOffset="670073.326">27279 15213,'0'-26,"0"26,52 0,-52-27,27 27,-27-53,0 27,0-1,0 27,-53 0,53 0,-26 0,26 27,0-27,0 53</inkml:trace>
  <inkml:trace contextRef="#ctx0" brushRef="#br0" timeOffset="671109.3853">25188 15901,'0'27,"0"26,0 26,0 0,0 27,0-53,0 0,0-27,0 27,0-26</inkml:trace>
  <inkml:trace contextRef="#ctx0" brushRef="#br0" timeOffset="671358.3994">25453 15954,'0'53,"0"-27,0 1,0 26,0 26,0-26,0 0,0-27,0 27,0-26,-53-27</inkml:trace>
  <inkml:trace contextRef="#ctx0" brushRef="#br0" timeOffset="671619.4144">25215 16272,'0'0,"26"0,-26-27,53 27,0 0,0 0,0-53,0 53,26 0,-52-26,-1 26,-26-27</inkml:trace>
  <inkml:trace contextRef="#ctx0" brushRef="#br0" timeOffset="672142.4444">25744 16060,'0'26,"0"27,0 0,0 0,0-26,0 25,0 1,0-26,0 26,0-53,53 0,0 0,-53 0,53-27,-53-26,26 27,-26-27,0 106,0-27,53 1,0-27,-27 0,-26 0,53 0,-53-80,0 28,0-1,0-27,0 54,0-1,-26 27,-1 27</inkml:trace>
  <inkml:trace contextRef="#ctx0" brushRef="#br0" timeOffset="679334.8557">26432 16298,'26'0,"-26"0,0 26,-26 27,-27 0</inkml:trace>
  <inkml:trace contextRef="#ctx0" brushRef="#br0" timeOffset="680363.9146">26776 15875,'26'-27,"27"54,-53 26,0-27,53 27,-53 26,0 1,0-1,0 0,0 1,0-27,0 0,0 0,0 0,0-1,0-25,0-54,0-25,0-1,0 0,0-27,0 1,0 0,0-1,0 27,0 0,0 27,53-1,0-25,0 52,0 0,-27 0,-26 26,0 0,0 27,0-26,-26 26,-1-27,-26 27,27 0,-27 0,53-27,-53-26</inkml:trace>
  <inkml:trace contextRef="#ctx0" brushRef="#br0" timeOffset="681691.9906">27384 16113,'-26'-53,"26"53,26 26,27-26,-53 27,53-27,-53 53,27-53,-27 53,0 26,0-53,-27-26,1 0,26 0,0-52,0 25,0 1,0-27,0 26,53-26,26 53,-52 0,25 27,28 26,-54 26,27-52,27-27,-28 0,-52 0,27-53,-27 0,0 0,0 0,0 26,0 27,-53 0,53 27,-79-1,79 27,0-26,0-1,0 1,0 26,53-53,26 0,53 0,-52 0,-1-27,-26 27,0-53,-27 0,-26 27,0 26,0 0,0 79,0-26,0-26,0-1,0 53,53-79,-53 27,27-27,-1 0,-26-27,79-26,-79 1,27-28,-27 27,53 0,-53 27,53 26,-27 0,1 0</inkml:trace>
  <inkml:trace contextRef="#ctx0" brushRef="#br0" timeOffset="681923.0038">28893 16060,'0'0,"0"53,0 26,0-26,0-26,0-27,0 26,52-26,1 0</inkml:trace>
  <inkml:trace contextRef="#ctx0" brushRef="#br0" timeOffset="682122.0152">29104 15769,'0'0,"-53"53</inkml:trace>
  <inkml:trace contextRef="#ctx0" brushRef="#br0" timeOffset="682891.0591">29395 15981,'0'26,"0"-26,0 53,0 0,0 0,0-27,53-26,0 0,-26 0,-1 0,27-53,-27 0,27 0,-53-26,27 53,-27-27,0 53,-27 0,1 0,-54 0,28 0,-1 0,26 0,27 79,-53-79,53 79,27-52,26-27,26 0,27 0,53 0,-27-27,27-25,-27 52,-79-106,0 106,-53-27,0 1,-53 26,53 0,-27 0,27 53,0 26,0-52,27-27,26 0,-27 0,1 0,26 0,-27-27,27-52,0 105,-27 1,27-27,0 0,-26 0</inkml:trace>
  <inkml:trace contextRef="#ctx0" brushRef="#br0" timeOffset="683303.0826">31274 15663,'-53'0,"26"0,1 0,-27 0,27 0,26 26,0 54,0-54,26-26,-26 53,53-53,-53 53,0 0,0 0,0-53,-53 53,-26-53,-1 79,27-79</inkml:trace>
  <inkml:trace contextRef="#ctx0" brushRef="#br0" timeOffset="684631.1587">25956 17145,'0'26,"26"-26,1 0,25 53,-25-53,-1 0,27 0,-53-26,53 26,-53-53,0 0,-26 26,-27 27,26 0,1 0,-27 0,53 53,0-26,26 26,27-27,-26 1,26 25,-27-52,27 53,-26-53,-1 0,27 0</inkml:trace>
  <inkml:trace contextRef="#ctx0" brushRef="#br0" timeOffset="684885.1732">26749 17039,'-26'-27,"26"54,-53-1,53 54,0-27,-53 0,53-1,-53 28,53-54,0 1,-26-27</inkml:trace>
  <inkml:trace contextRef="#ctx0" brushRef="#br0" timeOffset="685117.1865">26432 17171,'0'0,"26"0,27 0,0 27,-26-27,26 0,-27 26,0-26,27 27,-26-27,26 0</inkml:trace>
  <inkml:trace contextRef="#ctx0" brushRef="#br0" timeOffset="685853.2286">27173 17145,'0'-27,"0"-26,0 27,0 26,-53 0,-27 26,54-26,26 80,-53-54,53 27,0 0,27-27,-1-26,27 0,0 0,-27 0,27 0,-26 0,-27-26,26 26,-26-53,0 80,0-1,53 0,-53 27,26-53</inkml:trace>
  <inkml:trace contextRef="#ctx0" brushRef="#br0" timeOffset="686363.2577">27490 17198,'27'0,"-27"53,26-53,-26 52,53 1,-26-26,25-27,-52-27,27 27,-27-53,0 27,26 26,-26 0,0 53,0 0,53-53,-26 0,-1 0,-26-53,80 0,-80 27,52-27,-52 26,27 27,-27 0,53 0,-53 53,26-53,1 27,52-27,-52 0</inkml:trace>
  <inkml:trace contextRef="#ctx0" brushRef="#br0" timeOffset="687007.2942">28469 16642,'0'79,"0"27,0-26,27 25,-27 1,0 0,0 26,53-26,-53-26,0-1,26-53,-26 1,0-54,0 1,0-27,0-26,0-27,53-53,-53 27,0 26,53 27,-53 26,0-27,0 54,26 26,1 0,-27 26,0 27,0-26,53-1,-53 27,0-27,-27 1,27 26,-79-27,26 54,-26-27,26 0</inkml:trace>
  <inkml:trace contextRef="#ctx0" brushRef="#br0" timeOffset="687667.3323">28919 17198,'53'0,"0"-27,26 1,-26-27,-26 26,25-26,-25 0,26-26,-27-27,27 0,-53 1,53 25,-53 54,0-1,-26 27,-1 0,27 53,-79 53,79 0,0 0,0 0,0-27,0 0,0-26,26 0,1-53,26 53,0-53,26 0,0 0,1 0,26-53,-54 0,1-26,-53 26,27 0,-27 27,0-27,0 26,-53 27,0 0,27 0,-1 0,27 53,-53-26,53-1,0 27,0-27,0 1,0 26,27-27,26 27,-27-53,27 27,-27-27,27 0,0 0,0 0,27 0</inkml:trace>
  <inkml:trace contextRef="#ctx0" brushRef="#br0" timeOffset="687903.3458">30639 16959,'0'27</inkml:trace>
</inkml:ink>
</file>

<file path=ppt/ink/ink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5:16:24.987"/>
    </inkml:context>
    <inkml:brush xml:id="br0">
      <inkml:brushProperty name="width" value="0.05292" units="cm"/>
      <inkml:brushProperty name="height" value="0.05292" units="cm"/>
      <inkml:brushProperty name="color" value="#FF0000"/>
    </inkml:brush>
  </inkml:definitions>
  <inkml:trace contextRef="#ctx0" brushRef="#br0">10134 8599,'-27'0,"-26"53,27-53,-27 52,26 1,-26-26,27-1,-27 27,53-26,-26-27,26 53,0-27,26-26,27 0,-27 0,27 0,0 0,0 0,27 27,-54-27,0 0,-26 52,53-52,-53 53,0-26,-79 52,26-26,0 0,-26 26,26-26,-26 0,52-26,-26 26,53 0,27-53,-27 26,53-26,26 53,-26-53,-27 0,27 26,0-26,26 0,1 0,-27 0,0 0,-27 0,27 0,-26 0,25 0,-25 0</inkml:trace>
  <inkml:trace contextRef="#ctx0" brushRef="#br0" timeOffset="1020.0583">10901 9207,'26'0,"54"0,-54 0,1 0,26-53,-27 53,0 0,27 0</inkml:trace>
  <inkml:trace contextRef="#ctx0" brushRef="#br0" timeOffset="1342.0767">11324 9022,'53'0,"-53"0,27 53,-27 0,0-27,0 1,52 26</inkml:trace>
  <inkml:trace contextRef="#ctx0" brushRef="#br0" timeOffset="1606.0918">11668 8916,'0'53,"0"0,0-27,53 54,-53-27,0 0,0 0,0 26,0-26,-53 26,27-52,-1-27</inkml:trace>
  <inkml:trace contextRef="#ctx0" brushRef="#br0" timeOffset="2206.1261">10821 9048,'0'0,"-26"27,26 26,-53-27,53 27,-53 0,53 0,0-27,0 27,0-26,53 26,0-53,26 53,27-53,-26 0</inkml:trace>
  <inkml:trace contextRef="#ctx0" brushRef="#br0" timeOffset="3068.1755">11774 8493,'0'53,"0"-27,0 1,0 26,0-1,0-25,0-1,0-26,0 80,53-54,-27-26,-26-79,53-1,-53 28,0-1,27 0,-1 53,-26 26,53 27,-53 0,27 0,-27-27,52 1</inkml:trace>
  <inkml:trace contextRef="#ctx0" brushRef="#br0" timeOffset="4592.2626">12674 8493,'0'-27,"-27"27,27 0,0 27,0 26,0 0,0 0,0-1,0 28,0-27,0-27</inkml:trace>
  <inkml:trace contextRef="#ctx0" brushRef="#br0" timeOffset="4899.2802">12356 9075,'53'0,"26"0,-26-27,0 27,27 0,-1 0,-26 0,0 0,-27 0,27 0,-26 0,-1 0</inkml:trace>
  <inkml:trace contextRef="#ctx0" brushRef="#br0" timeOffset="5357.3064">12700 9419,'0'53,"0"-53,0 79,26-26,-26 26,53-79,-53 27,27-54,-27 1,0 0,53-54,-53 27,0 27,26-1,27 27,-26 27,26 52,-27 1,-26-54,53-26</inkml:trace>
  <inkml:trace contextRef="#ctx0" brushRef="#br0" timeOffset="14633.837">13758 9048,'0'27,"0"-1,0 27,-26 0</inkml:trace>
  <inkml:trace contextRef="#ctx0" brushRef="#br0" timeOffset="15150.8664">14817 8546,'-27'0,"1"0,-27 0,0 26,26 27,1-26,26-1,-79 27,79-27,-27 27,27-26,0 26,0 0,0-53,53 53,-26-53,25 26,1-26</inkml:trace>
  <inkml:trace contextRef="#ctx0" brushRef="#br0" timeOffset="15801.9038">15134 8837,'0'-27,"0"1,-53 26,0 0,27 0,-27 26,53 1,-26-27,26 53,0 0,26-53,27 0,0 0,0-27,-53 54,0-1,26-26,-26 27,53-27,-26 0,-27 0,26 0,-26-27,53 27,-53 0,53 0,-27 0,1 0</inkml:trace>
  <inkml:trace contextRef="#ctx0" brushRef="#br0" timeOffset="16141.9232">15531 8890,'0'0,"0"0,0 53,27-53,25 26,-25-26,-27 0,26-53,-26 27,0-1,0-26,0 0,0 27,0 26,53 0,-53 53</inkml:trace>
  <inkml:trace contextRef="#ctx0" brushRef="#br0" timeOffset="17598.0065">15901 8890,'53'0,"-26"0,-27-53,26 53,-26-27,53 27,-53-53,0 0,0 27,-26 26,-54 0,54 26,26 27,0-26,0 26,26-53,27 79,-26-79,-1 0,-26 27,53-27,0 0,-26 0,-27 0,26 0,27 0,-27 0,-26 0,27 0,-27 26,0-26,0-26,53 26,53-53,-80 53,0 0,27 0,-26 0,-1 0,27 0,-26-53,-1 53,27-27,-26 1,-27-27,52 26,-52-25,0 25,-26 27,-27 0,27 0,26 0,-53 53,53-27,0 27,0 0,0-26,0 26,53-27,-27 1,1 26,-27-27,52-26,-52 53,0 26,-52-26,-1 0,26-53,-52 53,52-53,1 0,26-53,53 0,53 0,-1-26,1 0,-53 26,27-27,-54 54,-26-27,53 53,-53-53,-27 53,1 0,26 26,0 1,0-1,0 27,0-53,0 80,53-80,-53 26,53-26,-27 27,27-27,27 0,-27 0,-1 0</inkml:trace>
  <inkml:trace contextRef="#ctx0" brushRef="#br0" timeOffset="17941.0261">17780 8704,'0'-52,"0"25,0 27,0 0,0 53,0 0,0 26,0-26,0-26,-106 79,27-80,-27 27,27 0,-1-53</inkml:trace>
  <inkml:trace contextRef="#ctx0" brushRef="#br0" timeOffset="18743.072">16325 8731,'53'0,"-27"0,-26 0,27 26,-27 27,0-26,0-1,0 27,0 0,0-53,0-53,0 27,53-1,-53-26,52 27,-25 26,26-80,0 80</inkml:trace>
  <inkml:trace contextRef="#ctx0" brushRef="#br0" timeOffset="20002.144">18415 8308,'-53'53,"53"26,-53 27,53 0,-53-1,53-52,0 0,0-26,0 26,27-53,-27-53,79 26,-79 1,27 26,-27-80,26 80,0 0,27 27,-53 26,0 0,-26-53,-27 53,0-53</inkml:trace>
  <inkml:trace contextRef="#ctx0" brushRef="#br0" timeOffset="20399.1667">18653 8678,'0'26,"27"54,-27-54,53-26,-1 27,1-27,-26 0,-27-27,53-26,-53 27,0-1,0 27,0 27,0-1,0 54,0-27,0 0,0 0,0-1,-53 28,26-27,-26 0,-26 26,26-53,27-26</inkml:trace>
  <inkml:trace contextRef="#ctx0" brushRef="#br0" timeOffset="21322.2189">19791 8519,'-53'53,"26"0,-25 26,25-26,27 27,-53-27,53-27,0 1,27-27,52-53,-79 26,26-26,-26-26,80 0,-80-1,26 27,-26 0,53 27,-26 26,-27 53,79-27,-79 1,53 26,-53-27,26 27,-26-27,0 1,53 26,-53-27,0 1,0 26</inkml:trace>
  <inkml:trace contextRef="#ctx0" brushRef="#br0" timeOffset="21554.2328">19659 8652,'79'-53,"-26"53,0 0,-27 0,1 0,26 0,-27 26,1-26,25 53,-25-53</inkml:trace>
  <inkml:trace contextRef="#ctx0" brushRef="#br0" timeOffset="21966.2564">20611 8440,'-26'0,"-1"0,-52 0,26 0,26 53,-26-53,53 26,-26-26,26 27,26 52,54-79,-27 53,0-53,26 53,0-53,-52 26,-27 1,0 26,-27-53,-52 26,53-26,-1 53,-26-26</inkml:trace>
  <inkml:trace contextRef="#ctx0" brushRef="#br0" timeOffset="22296.2752">21431 8440,'0'0,"0"53,0 0,-26 0,26 0,0-1,0 28,0-54,0 1,0 26</inkml:trace>
  <inkml:trace contextRef="#ctx0" brushRef="#br0" timeOffset="22507.2873">21193 8493,'27'-53,"26"53,26 0,-26 0,0 0,0 0,0 0,-1 26,-25-26</inkml:trace>
  <inkml:trace contextRef="#ctx0" brushRef="#br0" timeOffset="23756.3587">22304 8149,'0'0,"0"79,0 1,0 25,0 1,-26 0,26-27,0 1,-53-27,53 0,53-106,-53 26,26-26,-26 0,53 53,-53-52,53 52,-26 0,-1 0,-26 26,0 27,0 0,0 0,-26 0,-1-53,-26 0,53 53,-53-53</inkml:trace>
  <inkml:trace contextRef="#ctx0" brushRef="#br0" timeOffset="24094.3781">22648 8784,'0'26,"0"1,0 26,27-53,-27 53,53-53,0 0,0 0,-53-27,52 1,-52-27,53-27,-53 54,0-1,27 27,-27 0,53 80,-53-27,0-27,26-26,-26 53</inkml:trace>
  <inkml:trace contextRef="#ctx0" brushRef="#br0" timeOffset="24334.3918">23230 8387,'0'26,"0"27,0 0,0-26,0 52,0-26,0 0,0 0,0 0,0 26,0-52</inkml:trace>
  <inkml:trace contextRef="#ctx0" brushRef="#br0" timeOffset="24537.4034">23204 8652,'0'0,"53"0,-27 0,27 0,-26 0,26 0</inkml:trace>
  <inkml:trace contextRef="#ctx0" brushRef="#br0" timeOffset="27326.563">24765 8413,'0'-52,"-53"52,27 0,-1 0,1 0,-27 26,0-26,0 26,0-26,27 53,-27-26,53 26,53-53,0 53,-1-53,1 0,0 0,0 26,-26-26,-27 79,0-52,-80 26,1-27,0 27,-27 0,26-26,27-27,0 79,27-79,26 26,-26-26,26 27,0 26,26-27,0-26,54 0,-1 0,-26 0,27 0,-1 0,-26 0,0 0,0 0,-27 0,1 0,-1 0</inkml:trace>
  <inkml:trace contextRef="#ctx0" brushRef="#br0" timeOffset="28346.6213">25585 8519,'53'-53,"-53"0,0 27,-26 26,-54 0,54 26,-54 1,54 26,0-27,26 1,-53 26,53 0,0-53,0 26,79-26,-26 0,-27 0,1 0,52 0,-52-53,-27 27,53 26,-53 105,0-78,0 26,0 0,26 0</inkml:trace>
  <inkml:trace contextRef="#ctx0" brushRef="#br0" timeOffset="28683.6406">25770 8916,'27'0,"-27"27,0 26,26-53,-26 26,53-26,-26-26,-27-1,0 1,53-27,-53 26,26 27,-26 27,0 26,0-27,0 1,0-1,0 27</inkml:trace>
  <inkml:trace contextRef="#ctx0" brushRef="#br0" timeOffset="29233.672">25135 8361,'0'0,"0"-27,53 27,-53 79,0-26,0-26,0 26,0 0,0 26,0 0,0 27,0 0,0-79</inkml:trace>
  <inkml:trace contextRef="#ctx0" brushRef="#br0" timeOffset="29705.6989">26220 8519,'27'27,"-27"-1,0 1,0 26,0-1,0 1,0 27,0 26,0-27,0 0,0-26</inkml:trace>
  <inkml:trace contextRef="#ctx0" brushRef="#br0" timeOffset="29997.7157">26564 8837,'0'-27,"27"27,-27-53,26 53,53 0,-26 0,-53 27,0 26</inkml:trace>
  <inkml:trace contextRef="#ctx0" brushRef="#br0" timeOffset="30117.7226">26670 9101,'53'0,"-27"0,1 0</inkml:trace>
  <inkml:trace contextRef="#ctx0" brushRef="#br0" timeOffset="31481.8006">27702 8440,'0'-27,"-27"27,1 0,26 0,-53 0,53 53,-53-53,0 27,27-27,26 53,-27-53,27 26,0 1,27-27,-1 0,27 53,-26-53,-1 0,-26 26,53-26,-53 26,-26-26,-1 80,-26-80,-53 53,27-53,26 53,0-53,53 53,-26-53,26 26,26 1,1-27,25 0,28 52,-1-52,1 0,-27 0,-27 0,-26 27</inkml:trace>
  <inkml:trace contextRef="#ctx0" brushRef="#br0" timeOffset="32156.8391">28284 8149,'0'26,"0"1,0-1,0 27,-53 27,53-28,0 1,0-26</inkml:trace>
  <inkml:trace contextRef="#ctx0" brushRef="#br0" timeOffset="32411.8538">27993 8572,'53'0,"0"0,26-53,-26 53,26 0,1 0,-27 0,0 0,0 0,-27 27,0-27,-26 26</inkml:trace>
  <inkml:trace contextRef="#ctx0" brushRef="#br0" timeOffset="32875.8804">28231 8810,'27'80,"-27"-54,26-26,-26 53,0-26,0 25,26-52,27 0,-53-26,27-27,-27 27,26-27,27 26,-53 54,53 52,-53-26,0-27,0 1,27 26,-27-27</inkml:trace>
  <inkml:trace contextRef="#ctx0" brushRef="#br0" timeOffset="34243.9586">28972 8546,'0'0,"0"53,0-27,0 27,-53-53,53 53</inkml:trace>
  <inkml:trace contextRef="#ctx0" brushRef="#br0" timeOffset="34724.9861">29475 8519,'0'-53,"26"53,-26 27,0-1,53-26,-53 53,53 0,0-53,0 0,-27 0,1 0,26-26,-53-27,0 26,0-26,-27 53,-26 0,27 0,26 53,0-26,0-1,0 27,0 26,53-52,-53 26,53-27,-53 1,0 26,-27-53,1 0,-27 26,26-26,27 0</inkml:trace>
  <inkml:trace contextRef="#ctx0" brushRef="#br0" timeOffset="34905.9965">29475 8202,'0'-53,"26"53,27 26,-53 27</inkml:trace>
  <inkml:trace contextRef="#ctx0" brushRef="#br0" timeOffset="36209.0709">30480 8572,'0'-79,"0"52,0 1,-26 26,26-53,-80 53,80-53,-53 53,0 0,0 0,53 27,-52 25,52-25,0-1,0 27,0-26,26-27,0 0,1 0,52 0,-26 0,-26 0,26-27,-27-26,-26 0,53 1,-53-1,0-27,0 27,26 0,-26 27,0-27,0 27,0 52,0 27,0 26,0-26,0 0,0 0,0 26,0-52,0 26,0 0,0 0,0-27,27-26</inkml:trace>
  <inkml:trace contextRef="#ctx0" brushRef="#br0" timeOffset="36471.086">30718 8387,'53'0,"-53"26,-26 27,26-26,-27 26,27-27,0 1,0 26,0-1,53-25,-26-27,25 0,1 0,-26 0</inkml:trace>
  <inkml:trace contextRef="#ctx0" brushRef="#br0" timeOffset="36659.0966">30877 8149,'0'-53,"0"106,0-27,0 1</inkml:trace>
  <inkml:trace contextRef="#ctx0" brushRef="#br0" timeOffset="37357.1366">30956 8519,'0'0,"0"27,0 26,0-27,0 27,0 0,27-27,26 27,-27-53,1 0,-27 0,0-26,0-27,0 0,0 0,0 27,0-27,0 26,52 27,1 0,-53 0</inkml:trace>
  <inkml:trace contextRef="#ctx0" brushRef="#br0" timeOffset="38218.1858">31221 8625,'0'53,"53"-53,-27 0,1-26,26 26,-53-27,26 27,-26-26,27 26,-27-53,0 26,0 1,0-27,-27 53,-26 26,27 27,26-26,-53 26,53 0,0-1,26 1,54-26,-54-27,1 0,25 0,1 0,-53 0,27 0,-27-27,53 27,-27 0,-26 27,0 26,0-53,0-27,0 1,0-1,0-52,53 79,-53-26,79 26,-52 0,-27 0</inkml:trace>
  <inkml:trace contextRef="#ctx0" brushRef="#br0" timeOffset="39495.259">31909 8519,'0'0,"0"-53,-27 53,-26 0,27 27,-27-1,53 27,26-53,1 0,-1 0,27 0,-26 0,26 0,-27 0,-26-26,53 52,-53 54,0-28,0 28,0 26,-26 26,26-53,-53 1,53-27,-27 0,-26-27,27-26,-27-53,53 0,-27-26,27 26,0 0,0 27,0-27,27 26,26 27,-27-53,27 53,27-26,-1 26,27-53,-27 53,27-53,-27 53,-26-79,-53 26,0 26,-53 27,0 0,1 0,25 0,27 27,-53-1,53 27,0-27,0 27,0 0,53-26,-26-27,-1 53,27-53,0 0,-53 0,26-53,-26 26,53 27,0 0,-26 0,26 27,-27-27,-26-27,53-26,-53 27,53 26,-53-53,26 53,-26 0,53 0,-53 53,0 0,27-53,26 0</inkml:trace>
  <inkml:trace contextRef="#ctx0" brushRef="#br0" timeOffset="39756.2731">33205 8255,'0'106,"0"-27,-53 0,53 1,0 25,0-52,0 0,-26 0,26 0</inkml:trace>
  <inkml:trace contextRef="#ctx0" brushRef="#br0" timeOffset="39945.2846">32994 8546,'52'0,"-52"-27,53 27,-26 0,26 0,-27 0,1 0,26 0</inkml:trace>
  <inkml:trace contextRef="#ctx0" brushRef="#br0" timeOffset="40957.3426">31591 8625,'0'0,"0"53,0 0</inkml:trace>
  <inkml:trace contextRef="#ctx0" brushRef="#br0" timeOffset="42380.424">33629 8757</inkml:trace>
  <inkml:trace contextRef="#ctx0" brushRef="#br0" timeOffset="45787.6189">23125 8678,'-27'0,"27"0,53 0,-26 0,-1 0</inkml:trace>
  <inkml:trace contextRef="#ctx0" brushRef="#br0" timeOffset="48231.7587">14684 9551,'0'27,"0"52,0-53,0 1,0 52,0-52,0-1,0 27,0-26,0-1,0 27</inkml:trace>
  <inkml:trace contextRef="#ctx0" brushRef="#br0" timeOffset="48597.7792">14420 9366,'26'0,"1"0,26 0,26 0,0 0,1 0,-1-53,1 53,-28 0,1 0,0 0,-26 0</inkml:trace>
  <inkml:trace contextRef="#ctx0" brushRef="#br0" timeOffset="49242.8165">15002 9498,'0'0,"0"80,26-1,-26 0,0-26,0 0,0 0,0 0,27-53,-27 26,26-26,-26 0,0-52,53 52,-53 52,27 1,26-26,-27-27,0 0,27 0,27 0,-27 0,-27 0,-26-27,53-26,-53 27,0 0,0-27,-53 26,27 27,-1 0,27 0,0 53,0 26,80-52,-54-27,1 53,25-53,1 0,0 0,0 0</inkml:trace>
  <inkml:trace contextRef="#ctx0" brushRef="#br0" timeOffset="50839.9078">16034 9869,'26'0,"1"0,-1 0,27-53,-26 53,25-53,1 0,-53-26,0 52,0 27,-53 0,1 0,25 0,27 27,79 52,-52-53,-27 1,53-27,-53 79,0-26,0-26,0-1,0 27,0-27,-53 27,0-53,53-26,0-54,0 54,26 26,1 0,52 0,-52 0,52-26,-26 26,0-53,0 53,26-53,-52 0,-1 53,-26-53,0 26,0-25,0 52,-26 0,-27 0,26 0,27 26,-26-26,26 26,-53 1,53 26,0-27,53-26,-27 0,1 53,26-53,-27 0,1 0,26 0,-27 0,0 0,27 0,27 0,-54 0,-26 27,0-1,0-26,27-53,-27 27,53 26,-53-27,52 27</inkml:trace>
  <inkml:trace contextRef="#ctx0" brushRef="#br0" timeOffset="51075.9212">17357 9736,'0'53,"0"0,0 0,0-26,0 25,0-25</inkml:trace>
  <inkml:trace contextRef="#ctx0" brushRef="#br0" timeOffset="51253.9315">17463 9578,'0'-27,"0"1,0-27,52 79</inkml:trace>
  <inkml:trace contextRef="#ctx0" brushRef="#br0" timeOffset="51666.9551">17754 9816,'26'0,"0"0,27-27,-53-26,27 53,-27-26,-27 26,-52 0,79 53,-53-27,53 1,0 26,0-27,0 1,27 52,52-53,-53-26,27 0,27 0</inkml:trace>
  <inkml:trace contextRef="#ctx0" brushRef="#br0" timeOffset="51980.973">18336 9710,'0'-27,"0"27,-53 0,53 27,-53-27,53 53,-53 0,53 26,26-52,1 25,-27-25,0-1,-27-26,-52 80,0-80</inkml:trace>
  <inkml:trace contextRef="#ctx0" brushRef="#br0" timeOffset="52641.0109">16986 9710,'0'0,"-26"0,26 26,0 54,53-54</inkml:trace>
  <inkml:trace contextRef="#ctx0" brushRef="#br0" timeOffset="54006.0889">18971 9657,'0'0,"0"26,0 27,0-26,53-1,-1 27,-25-53,26 0,-27 0,27 0,-26 0,26-26,-53-54,0 54,0-1,0 27,0 0,0 53,26-53,-26 80,53-80,-53 26,26-26,-26 27,0-1,0-26,-26 53,-27-53,27 26,-27-26</inkml:trace>
  <inkml:trace contextRef="#ctx0" brushRef="#br0" timeOffset="54247.1027">19156 9525,'26'0,"27"0,-53 0,27 0</inkml:trace>
  <inkml:trace contextRef="#ctx0" brushRef="#br0" timeOffset="56827.2503">20320 9419,'0'-53,"0"53,-53-27,0 27,27 0,-27 0,26 0,1 80,-27-54,53 27,-26-26,26 26,0 0,0 26,0-53,0 1,26 26,53-53,1 26,-1-26,0 0,1 0,-1 0,1 0,-54 0</inkml:trace>
  <inkml:trace contextRef="#ctx0" brushRef="#br0" timeOffset="57546.2908">20717 9657,'0'-26,"0"26,-53 0,27 0,-27 26,53 27,0-27,0 1,0-27,26 0,27 0,-27 0,27-27,-53 1,53 26,-79 0,26 26,0 27,0-26,0 26,26-53,1 0,-1-27,-26 1,0-27,53 53,-53-27,0 27,27 0,-27 53,52-26,1-27,-53 26,53-26</inkml:trace>
  <inkml:trace contextRef="#ctx0" brushRef="#br0" timeOffset="58138.3253">21537 9683,'0'-26,"0"0,-26 26,-1 0,-26 0,27 0,-27 0,26 0,-25 0,25 0,27 79,-53-26,53-27,27 27,-1-53,1 0,52 0,-26 0,-27 0,27 0,-26 0,-27-79,26 26,-26 0,0 0,0 0,0-26,0 26,0-27,0 28,0 25,0 27,0-26,0 105,0 0,0 1,0-1,0 1,27-1,-27 0,26 27,-26-53,79-27,-52-26</inkml:trace>
  <inkml:trace contextRef="#ctx0" brushRef="#br0" timeOffset="58356.3378">21855 9736,'0'-26,"0"52,0 1,0-1,0 27,0-26,0-1,26 53,-26-52,53-27,0 0</inkml:trace>
  <inkml:trace contextRef="#ctx0" brushRef="#br0" timeOffset="58542.3484">21934 9445,'0'-53,"0"106,0 27,0-54</inkml:trace>
  <inkml:trace contextRef="#ctx0" brushRef="#br0" timeOffset="58842.3656">22119 9392,'27'0,"-27"-53,0 106,0 0,0 0,0 27,0-1,0-26,0 26,0 1,0-1,0 0,0-26,0-26,26-27,-26 26</inkml:trace>
  <inkml:trace contextRef="#ctx0" brushRef="#br0" timeOffset="59286.391">22013 9763,'27'0,"-1"-27,54 27,-1 0,0 0,1 0,-27 0,26-53,-52 53,25 0,-52-26,0 52,0 1,0-1,0 27,0-26,0-1,0 27,0 0</inkml:trace>
  <inkml:trace contextRef="#ctx0" brushRef="#br0" timeOffset="59450.4003">22701 9366,'53'0</inkml:trace>
  <inkml:trace contextRef="#ctx0" brushRef="#br0" timeOffset="60770.4758">22966 9683,'0'-52,"0"52,-53 0,26 26,-25 0,52 27,0-26,26-1,0-26,27 0,27 0,-80-26,26-1,-26 54,0-1,0 1,27 26,-27-27,53 27,-27-53,-26-26,53-1,-53 1,0-27,0 26,26 27,1 0,26 80,0-27,0-1</inkml:trace>
  <inkml:trace contextRef="#ctx0" brushRef="#br0" timeOffset="61560.5209">23574 9842,'0'-79,"53"26,-53 26,-26 27,-1 0,-26 0,-26 53,53-26,26 26,-27-27,27 27,27-53,-1 0,1 0,25 0,-25 0,-1 0,-26-53,80 53,-80-53,0 80,26-27,-26 53,53-53,-26 0,26 0,-27 0,0 0,27 0,-26-27,-27-26,53 0,-53 0,0-26,0-27,0 27,0-1,-27 80,27-26,-26 26,-1 0,27 0,-79 79,79 1,-53-1,53-26,0 26,0-26,0-26,0-1,0 27,0 0,27-26,25-27,1 0,0 0,0 0</inkml:trace>
  <inkml:trace contextRef="#ctx0" brushRef="#br0" timeOffset="61970.5445">24130 9736,'0'-26,"0"26,53 26,-53 54,26-80,-26 79,27-79,26 0,-53-26,26-1,-26-26,53-26,-53 26,0 27,27 26,-27 0,0 26,0 27,0-27,0 1,0 26,0-27,0 1,0 26,0-27,0 0,0 27,0 0,-80-26,54-27</inkml:trace>
  <inkml:trace contextRef="#ctx0" brushRef="#br0" timeOffset="62908.5981">25241 9578,'0'-53,"0"0,-26 53,26-27,-53 27,0 0,27 0,-1 0,-26 53,27-26,-27 26,53-27,-53 1,53 25,0-25,0-1,0 27,53-26,0-27,26 79,53-79,-26 0,0 0,0 53,-53-53</inkml:trace>
  <inkml:trace contextRef="#ctx0" brushRef="#br0" timeOffset="63581.6366">25797 9710,'0'-27,"0"27,-79 0,52 0,-26 0,53 0,-53 0,53 53,0 0,0 0,0-53,53 0,-26 0,-1 0,27 0,-53-26,53 26,-53-53,26 53,-26 0,0 53,53 0,-26-27,-1-26,-26 0,53-53,-53 27,0-27,27 53,25 26,-25 27,26-26,0-27,-27 0</inkml:trace>
  <inkml:trace contextRef="#ctx0" brushRef="#br0" timeOffset="63907.6553">26273 9710,'0'26,"0"54,27-27,26-27,-27-26,-26-26,0-1,0 1,0-27,0 26,0 1,0-27,0 0,0 53,53 0,-53 53</inkml:trace>
  <inkml:trace contextRef="#ctx0" brushRef="#br0" timeOffset="65279.7338">26538 9683,'0'0,"53"53,-27-53,1 0,52 0,-26 0,0 0,-27 0,27-26,-53-1,0-25,0-28,-26 80,-27 0,26 0,1 0,26 53,-80-26,80-1,0 27,0-27,0 1,27 26,-1-53,27 53,-26-53,-1 0,27 0,0 0,-26 0,-27-80,52 80,-52-53,0 27,27 26,-1 26,-26 27,0-106,0 27,0-1,0-25,53 52,-26 0,26 0,26 0,27 0,-27 0,1 0,-27 0,-1-27,1 27,-53-79,53-1,-53 1,0 0,0 26,0 26,-26 27,-27 0,26 0,27 27,-52 26,-1 26,53 0,-27-26,27 0,0-26,0 26,0-27,27 27,26-27,52 27,-25 0,-1 27,-26-28,-27 1,-26 27,0-54,-52 27,-28-53,1 0,26 0,0 0,-26-53,52 0,27 0,0 0,0 27,27 0,52-27,0 53,80-80,79 80,0-53,-105 53,-1-53,-53 53,27-52,-79 52,-27-53,0 0,0 26,-27-26,1 27,-27 26,0 0,-27 0,28 0,25 0,27 53,-53-27,53 27,0 0,53-26,-26 25,25-25,28 26,-27-53,-27 26,27-26,-26 0</inkml:trace>
  <inkml:trace contextRef="#ctx0" brushRef="#br0" timeOffset="65600.7521">28919 9683,'26'0,"-26"0,0 27,0 26,27 0,26-53,-53 0,26-80,-26 54,106-53,-79 52,-1-26,-26 80,0-1,0 1,0 25,0-25,53-27,-53 53,53-53,-27 0,27 0</inkml:trace>
  <inkml:trace contextRef="#ctx0" brushRef="#br0" timeOffset="65839.7657">29633 9154,'-26'0,"26"27,0-1,-53 27,53 0,0 0,0 0,0 0,0 26,0-26,0 0,0 0,0 0</inkml:trace>
  <inkml:trace contextRef="#ctx0" brushRef="#br0" timeOffset="66058.7783">29475 9445,'26'0,"1"0,-1 0,27 0,53 27,0-27,-27 0</inkml:trace>
  <inkml:trace contextRef="#ctx0" brushRef="#br0" timeOffset="66207.7867">30295 9498,'0'27</inkml:trace>
  <inkml:trace contextRef="#ctx0" brushRef="#br0" timeOffset="74738.2747">16880 14102,'27'0,"26"0,53 53,-53-53,-1 0,28 0,26 0,26 26,-26-26,53 0,-27 0,27 0,-54 0,1 0,-26 0,-1 0,-26 0,-27 0</inkml:trace>
  <inkml:trace contextRef="#ctx0" brushRef="#br0" timeOffset="75564.322">20585 13996,'26'0,"27"0,-27 0,54 0,-27 0,26 0,-26 0,26 0,1 0,-1 0,1 0,-1 0,0 0,-52 0,-1 0,-26 0,0 53</inkml:trace>
  <inkml:trace contextRef="#ctx0" brushRef="#br0" timeOffset="80029.5774">27437 14128,'27'0,"52"0,1 0,-28 0,28 0,26 0,-1 0,54 0,-53-52,-27 52,1 0,-54 0,1 0,-27 0</inkml:trace>
  <inkml:trace contextRef="#ctx0" brushRef="#br0" timeOffset="92815.3087">9022 16219,'27'0,"-27"26,0 1,0-1,0 0,53 54,-53-54,0 1,0 26,0-27,0 1,26 26,-26-27,0 27</inkml:trace>
  <inkml:trace contextRef="#ctx0" brushRef="#br0" timeOffset="93193.3303">9340 16351,'0'26,"-80"54,28-54,25-26,27 27,0 26,0-53,79 0,-26 26,0-26,0 0,0 0</inkml:trace>
  <inkml:trace contextRef="#ctx0" brushRef="#br0" timeOffset="93475.3464">9657 16483,'27'-26,"26"26,0 0,-27 0,1 0,25 0,-52 26</inkml:trace>
  <inkml:trace contextRef="#ctx0" brushRef="#br0" timeOffset="93627.3551">9790 16616,'26'0,"1"0,25 0,1 0</inkml:trace>
  <inkml:trace contextRef="#ctx0" brushRef="#br0" timeOffset="94009.377">10292 16298,'53'0,"0"-26,0 26,-53 0,27 0,-27 26,0 27,0-27,0 1,-27 52,1-79,26 53,-80-53,80 27,0-1,27-26,-1 0,27 53,0-53,0 0,26 0,-26 0,0 0</inkml:trace>
  <inkml:trace contextRef="#ctx0" brushRef="#br0" timeOffset="94872.4264">11007 16272,'26'0,"27"0,0 0,0 26,26-26,1 0,-1 0,-26 0,26 0,-52 26,26 27,-53 0,-53-53,26 53,-26-53,-26 80,26-54,0 27,-26-27,52-26,1 53,-27-53,27 53,-27-53,26 0,27 0</inkml:trace>
  <inkml:trace contextRef="#ctx0" brushRef="#br0" timeOffset="95307.4512">11959 16166,'0'-27,"27"54,-27-1,0 27,0 0,0 26,0 1,0-1,-53-26,53 0,0 0,0 26,-27-79</inkml:trace>
  <inkml:trace contextRef="#ctx0" brushRef="#br0" timeOffset="95682.4727">12541 16536,'53'0,"-53"-53,27 53,-1 27,-26-1,0 27,-26 26,-1-79</inkml:trace>
  <inkml:trace contextRef="#ctx0" brushRef="#br0" timeOffset="98943.6592">14340 16113,'0'0,"-52"0,25 0,-26 26,27-26,-27 0,-27 27,54-27,-1 0,27 26,-79-26,79 53,27-26,-1-27,27 0,26 52,1-52,-27 0,-27 27,-26-1,-26 54,-27-80,-27 53,-26-53,54 79,-1-79,0 53,0-53,53 53,-53-53,53 53,0-27,0-26,53 0,0 27,26-27,0 0,27 0,53 0,-53 0,-27 0,-26 0,0 0,0 0,-27 0</inkml:trace>
  <inkml:trace contextRef="#ctx0" brushRef="#br0" timeOffset="100105.7257">15161 16113,'0'-27,"26"27,1 0,25 0,-25 0,-1 0,27 0,0 0,-53 80,0-27,0-27,-26 27,26 26,-27-79,27 53,0 0,27-53,26 53,-27-53,27 0,26 53,-52-53,-1 0</inkml:trace>
  <inkml:trace contextRef="#ctx0" brushRef="#br0" timeOffset="100376.7411">15161 16377,'0'0,"53"-53,-1 53,28 0,-1 0,1 0,-27 0,-1 0,-25 27</inkml:trace>
  <inkml:trace contextRef="#ctx0" brushRef="#br0" timeOffset="100706.7601">15849 16351,'0'0,"0"26,0 27,0 0,0-26,0 26,0 0,0-27,0 0</inkml:trace>
  <inkml:trace contextRef="#ctx0" brushRef="#br0" timeOffset="101020.778">15981 16404,'0'26,"-80"27,54-53,26 27,0-27,53 53,-27-53,27 0,-26 0,-1 26,54-26,-54 0</inkml:trace>
  <inkml:trace contextRef="#ctx0" brushRef="#br0" timeOffset="101665.8149">14949 16139,'0'53,"0"0,0 26,53 27,-53-26,53-1,-53 27,0-53,0 26</inkml:trace>
  <inkml:trace contextRef="#ctx0" brushRef="#br0" timeOffset="102274.8497">16563 16113,'0'26,"0"1,0 26,-27 52,27-25,0-1,0 1,0-1,-52 0,52 1,0-54</inkml:trace>
  <inkml:trace contextRef="#ctx0" brushRef="#br0" timeOffset="103580.9244">17251 16219,'0'26,"0"27,0-27,53 27,0-53,-27 0,1 0,26 0,-53 0,26 0,-26-79,26 53,-26 26,-26 0,26 0,0 52,0 1,0 0,26-53,-26 53,53-53,-53 27,27-27,-27 53,0-27,-27-26,1 0,-1 0,-25 0</inkml:trace>
  <inkml:trace contextRef="#ctx0" brushRef="#br0" timeOffset="103798.9361">17383 16007,'27'0,"-27"0,26 0</inkml:trace>
  <inkml:trace contextRef="#ctx0" brushRef="#br0" timeOffset="105195.016">18547 16086,'0'-53,"0"27,-26 0,-27 26,26 0,-25 26,25 0,-26 27,27-26,26 26,-53-27,53 27,0-26,0-1,0 0,0 27,53-53,53 53,-27-53,0 53,1-53,-27 0,0 0</inkml:trace>
  <inkml:trace contextRef="#ctx0" brushRef="#br0" timeOffset="105945.0597">18971 16324,'0'-26,"0"0,-27 26,-26 0,27 0,-27 0,53 52,0 1,0-26,26-27,27 0,0 0,0 0,-53-53,27 53,-27 26,0 54,26-80,-26 26,53-26,-53 27,26-54,-26 1,0-27,27 53,-27-27,53 27,-27 27,27 26,-53-27,27-26,-27 27,26-27</inkml:trace>
  <inkml:trace contextRef="#ctx0" brushRef="#br0" timeOffset="107323.1385">19420 16377,'0'0,"0"0,0 80,27-80,-27 53,53-53,-53 26,26-26,1 0,-27-26,0-1,53-26,-53 27,0-1,0-26,0 27,26 26,27 0,-27 53,1-53,26 0,0 26,-27-26,27 0,-26 0,-1 0,1 0,25 0,-52 0,27 0,-27-26,0-27,-53 53,27 0,-1 0,27 26,0 27,27-26,-1 26,53-53,-26 26,27-26,-1 0,-26 0,0 0,-27 0,1 0,-54 0,-26 0,0 0,27 0,26-53,0 0,26 53,54 0,26 0,26 0,0 0,27 0,0-53,-53 53,-27 0,-26 0,0-26,-53 0,0-54,-27 80,1-79,-27 79,27 0,-27 0,26 0,27 53,0 26,0-26,0 0,0 0,0 0,27 26,-27-26,26 0,-26-27,0 27,0-26,-26-27,-27 0,-27 0,27 0,0-27,27 27,26-53,0 1,0 52,106-27,79 27,80-79,52 79,-26 0,-53-80,-26 80,-53-79,-106 79,-53-53,0 27,0-27,-27 26,-52 27,-53-79,26 79,53 0,0 0,26 0,27 26,0 27,0-26,0 26,27 26,26-53,0 27,0-53,0 53,-27-53,27 0</inkml:trace>
  <inkml:trace contextRef="#ctx0" brushRef="#br0" timeOffset="107638.1565">22834 16377,'26'0,"-26"53,0 0,0 0,0-26,0-1,0 27,53-106,-53 0,79 0,-26-26,0 26,-26 26,26 27,-27 0,-26 27,0-1,0 1,26 26,-26-27,53 27,-53-26,27-27</inkml:trace>
  <inkml:trace contextRef="#ctx0" brushRef="#br0" timeOffset="107924.1729">23521 16033,'-26'27,"26"52,0-52,0 26,0 26,0-26,0 0,0 0,0 0,0 0,0 0,-26-53</inkml:trace>
  <inkml:trace contextRef="#ctx0" brushRef="#br0" timeOffset="108126.1844">23283 16272,'27'0,"26"0,0 0,-27 0,1 0,25 0,-25 0,26 26,-27-26</inkml:trace>
  <inkml:trace contextRef="#ctx0" brushRef="#br0" timeOffset="110101.2974">24183 16430,'53'0,"-53"27</inkml:trace>
</inkml:ink>
</file>

<file path=ppt/ink/ink6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6T05:20:33.639"/>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2143 12329,'0'0,"0"53,0 0,0-26,0-1,0 27,0-27,0 1,0 26,0-27,0 1,-26 26,26-27,0 1,0 25,0-25,-27-54,27 1,0 0,-53-54,53 27,0 0,0 0,0-26,0 0,0-1,0 27,0-26,27 53,-27-1,26 27,-26-79,27 79,26 0,-27 0,1 26,-27 27,0 0,0 0,0 0,52 0,-52 26,0-26,0 0,0 26,0-26,0-26,27-27,26 0,0 0,-27 0,1 0,26 0,-27 0,0 0,27 0,0 0</inkml:trace>
  <inkml:trace contextRef="#ctx0" brushRef="#br0" timeOffset="935">2831 12620,'0'27,"27"-27,-27-53,52 26,-52-26,53 27,-53 0,0-27,0 26,0 27,-26 0,26 0,-53 0,53 53,0 0,0-27,26 27,27-53,-26 0,26 0,0-26,26-27,27 27,-27-27,-26 0,27 26,-54 1,-26-27,0 53,-26 0,26 26,0 1,0-1,0-26,0 53,52 0,-52-26,53-27,-53 52,53 1,-53 0,0-26,-26 52,-1-79,-26 53,1-53,25 0</inkml:trace>
  <inkml:trace contextRef="#ctx0" brushRef="#br0" timeOffset="1737">4022 12488,'0'-53,"0"80,0 25,0-25,0-1,0 54,0-54,0 1,0 26,0 0,0-1,53-52</inkml:trace>
  <inkml:trace contextRef="#ctx0" brushRef="#br0" timeOffset="1930">4154 12012,'0'-27,"0"54,-26-1</inkml:trace>
  <inkml:trace contextRef="#ctx0" brushRef="#br0" timeOffset="3011">4974 12700,'0'-53,"0"26,-53 27,53-26,-26-27,-27 53,-26 0,52 0,-26 0,53 26,-26-26,26 53,-53-26,53 26,0-27,0 1,0-1,26-26,54 0,-54 0,27-26,26-27,-26-53,0 53,-26-26,26-1,-53 1,0-1,0 28,0-1,0 0,0-27,0 54,0-1,0 27,-27 53,27 27,0-27,-26 26,26 0,-53 1,53-1,0 0,0-26,0 27,0-1,0-26,26 0,1-27,26 27,-1-53,-25 0</inkml:trace>
  <inkml:trace contextRef="#ctx0" brushRef="#br0" timeOffset="3439">5450 12620,'27'0,"-27"53,0 0,0-26,0 26,0-27,53-26,-53 53,26-53,1 0,52 0,-79-53,53 27,-53-54,0 27,26 27,-26-27,80 106,-54-27,27 27,-26-26,26-27,0 53,26-53,-26 0,0 0,-27 0</inkml:trace>
  <inkml:trace contextRef="#ctx0" brushRef="#br0" timeOffset="3821">6376 12806,'27'0,"-27"-27,53-26,-53 27,53-1,-53-26,53 27,-53-1,0-26,0 53,-53 27,53 26,-27-53,27 79,0-52,0 26,0-27,0 1,27-27,26 52,0-52,26 53,0-53</inkml:trace>
  <inkml:trace contextRef="#ctx0" brushRef="#br0" timeOffset="4069">7355 12356,'0'53,"0"0,0-27</inkml:trace>
  <inkml:trace contextRef="#ctx0" brushRef="#br0" timeOffset="4218">7461 12806,'0'26</inkml:trace>
  <inkml:trace contextRef="#ctx0" brushRef="#br0" timeOffset="4832">6535 12726,'0'0,"27"0,26-26,-27 26,27-53,-53 26,26 27,-26-53,0-26,0 79,0-26,-79 26,26 0,27 0,-1 26,27 0,-53 27</inkml:trace>
  <inkml:trace contextRef="#ctx0" brushRef="#br0" timeOffset="5629">2117 13520,'53'0,"0"0,-27 0,27 0,0 0,26 0,-26 0,0 0,0 0,-27 0,27 0,0 0,0 0</inkml:trace>
  <inkml:trace contextRef="#ctx0" brushRef="#br0" timeOffset="5920">3254 13520,'53'-27,"0"27,-26 0,-1 0,27-52,0 52,0 0,0 0,26-27,-26 27,0 0,0 0,0-53,26 53,-26 0,27 0,-1 0,0 0,-26 0,0 0,26 0,-26 0,0 0</inkml:trace>
  <inkml:trace contextRef="#ctx0" brushRef="#br0" timeOffset="6221">5318 13414,'53'0,"-26"0,-1 0,-26 53,53-53,26 0,-26 0,27 0,-54 0,27 26,-27-26,1 0</inkml:trace>
  <inkml:trace contextRef="#ctx0" brushRef="#br0" timeOffset="6468">6403 13493,'26'0,"27"0,-26 0,26 0,-27 0,1 0,26 0,-27 0,27 0</inkml:trace>
  <inkml:trace contextRef="#ctx0" brushRef="#br0" timeOffset="8457">9287 12012,'0'26,"0"27,0-26,0 26,0-1,0 28,0-27,0 0,0 0,0-1,0-25,0-1,0 54,0-27,-27-53</inkml:trace>
  <inkml:trace contextRef="#ctx0" brushRef="#br0" timeOffset="8891">8943 11879,'26'0,"27"0,0 0,27-52,25 52,28-53,-27 53,26-53,-53 53,1 0,-1 0,-26 0,0 0</inkml:trace>
  <inkml:trace contextRef="#ctx0" brushRef="#br0" timeOffset="9717">9869 12012,'0'26,"-26"80,26 0,-53 26,53-26,0 0,0-27,0-26,0 0,0-26,26-80,-26-27,53 27,-53 0,53 0,-27 53,-26 53,53 0,0 0,0 0,53-26,-27-27,1 53,-1-53,0 0,-26-27,27-26,-54 0,-26-26,53-1,-53 1,0 53,0 26,0-27,-53 27,27 0,26 0,-53 27,53 26,0-1,0 1,0-26,0 26,0-27,53 27,-27-26,27-27,53 53,0-53,-27 0</inkml:trace>
  <inkml:trace contextRef="#ctx0" brushRef="#br0" timeOffset="10630">11748 12144,'0'0,"52"53,-25 0,26 26,-27-26,27 0,-53 26,53-26,-53-26,0 26,0-53,0-53,-53 26,53 1,-26-27,26 27,0-27,0 26,0 1,0 26,53 0,0 0,-27 0</inkml:trace>
  <inkml:trace contextRef="#ctx0" brushRef="#br0" timeOffset="11066">12435 12435,'27'0,"-27"0,53 0,-53-106,53 80,-53-1,0-26,0 27,-27 26,27 26,-53 27,53-26,-53 26,53-27,0 1,-26 26,26-1,0-25,26-27,1 53,52-53,27 26,0-26,0 0</inkml:trace>
  <inkml:trace contextRef="#ctx0" brushRef="#br0" timeOffset="11471">13441 12223,'0'-26,"-53"26,26 0,-25 0,-1 0,0 26,26-26,27 53,-26-53,26 53,0 27,0-54,53 27,-27-53,1 53,-27-27,53-26,-53 53,0 0,-27-53,-26 27,27-27,-27 0</inkml:trace>
  <inkml:trace contextRef="#ctx0" brushRef="#br0" timeOffset="11732">13758 12329,'0'53,"0"-26,0-1,0 27,0 0,0 0,0 0,0-27,0 27,0-26</inkml:trace>
  <inkml:trace contextRef="#ctx0" brushRef="#br0" timeOffset="11898">13944 12038,'26'-53,"-26"80,0-27</inkml:trace>
  <inkml:trace contextRef="#ctx0" brushRef="#br0" timeOffset="13068">14658 12435,'0'-53,"-53"53,53-26,-26-27,-27 53,0-27,26 27,1 0,-27 0,26 0,-25 0,25 0,27 80,-53-54,53 1,-53 26,53-27,0 27,0 26,53-79,-26 0,-1 0,27 0,26 0,-26-53,0 27,27-53,-54 26,27-27,-27-26,-26 27,53 0,-53-1,0 27,0 27,27 26,-27-53,0 106,0 0,0-27,0 27,-53 27,53-27,0-1,0 1,0 0,0 0,0 27,53-28,-53-25,53 26,-27-53,27 26</inkml:trace>
  <inkml:trace contextRef="#ctx0" brushRef="#br0" timeOffset="13698">15134 12488,'0'26,"0"54,0-1,0 1,0-27,0-1,53 1,-53 0,27-53,-27 27,52-27,-52 0,53-80,-53 1,53-27,-53-53,27 54,-27 25,53 27,-27 106,-26 0,53 0,-53 0,27 26,-27-52,79-1,-53-26,27 80,0-80,0 26,0-26,0 0,26 0,-26 0,0-26,27-27,-54 0,27-27,-53 27,0-26,26 79,-26-53,0 53,-53 0,27 53,26-26,0-1,-53 27,53-27,0 1,0 26,79 0,-52-53,26 53,26-53,53 0,-26 0</inkml:trace>
  <inkml:trace contextRef="#ctx0" brushRef="#br0" timeOffset="14718">17568 12118,'0'0,"0"79,0-53,0 54,27-80,52 53,-26-53,0 0,0 0,0 0,26-53,-52 26,26-26,-53 27,26 0,-26-54,0 80,0 53,0-26,0-1,27 27,-27 0,52 0,-52 0,53 0,-53-27,0 27,0 0,-53-53,1 53,-54-53,53 0</inkml:trace>
  <inkml:trace contextRef="#ctx0" brushRef="#br0" timeOffset="14937">17727 11641,'0'0</inkml:trace>
  <inkml:trace contextRef="#ctx0" brushRef="#br0" timeOffset="15985">19129 11562,'0'-26,"0"78,-26 1,26 27,0-1,-53 53,53-26,0-26,0-1,0 27,0-27,0-26,0 0,0-27,0-26</inkml:trace>
  <inkml:trace contextRef="#ctx0" brushRef="#br0" timeOffset="16540">19526 11774,'53'0,"-53"0,0 53,0 26,0-26,0 0,0 0,0 0,0-27,27-26,-27 0,53-53,-53 27,52 26,-52 53,27 26,26 0,0-26,53 0,-27-53,0 0,-26 0,0 0,0-26,-26-80,-27 27,0 26,0 26,0 1,-27 26,-26 53,53 0,-53 26,53 0,0 1,27-1,-1-53,27 27,26-53,54 27,-1-27,0 0</inkml:trace>
  <inkml:trace contextRef="#ctx0" brushRef="#br0" timeOffset="17244">19050 11906,'-79'0,"52"-27,80 27,26 0,27 0,53 27,0-27,-27 0,27 53,53-53,26 0,-106 0</inkml:trace>
  <inkml:trace contextRef="#ctx0" brushRef="#br0" timeOffset="18070">19526 11509,'0'-26,"-26"26,26 0,0 53,0 26,0-26,0 0,0 26,0 0,0 1,0-27</inkml:trace>
  <inkml:trace contextRef="#ctx0" brushRef="#br0" timeOffset="18730">18759 11827,'26'0,"1"0,26 0,0 26,0-26,0 0,-1 26,54-26,-26 0</inkml:trace>
  <inkml:trace contextRef="#ctx0" brushRef="#br0" timeOffset="19758">19526 11509,'0'27,"0"-1,0 27,0 0,0 26,0-26,0 0,0-27,0 27,0-26,0-1,0 27,-26-53,26 27,0-1,0-26,0-53</inkml:trace>
  <inkml:trace contextRef="#ctx0" brushRef="#br0" timeOffset="21059">21960 11879,'0'-52,"0"-1,-26 0,0 0,-27 53,53-27,-80 27,54 0,-1 0,27 27,-53 26,53-27,-79 27,79 0,-26 0,26 0,0 0,0-27,-53 1,53 26,0-27,0 1,0 25,0-25,53 26,-27-53,0 26,54-26,-27 0,0 0,0 0,0 0,-1 0,1-26</inkml:trace>
  <inkml:trace contextRef="#ctx0" brushRef="#br0" timeOffset="21482">22331 11932,'0'-53,"-27"53,1 27,-27-27,27 53,26-27,-80 27,80 0,0-26,0 26,53-53,-26 0,25 0,1-27,0 1,-53-1,27-26,-27 27,0-27,0 26,0 1,-53 26</inkml:trace>
  <inkml:trace contextRef="#ctx0" brushRef="#br0" timeOffset="22014">22622 12118,'26'0,"1"0,26 0,-27 0,1 0,26 0,-27 0,-26-53,53 0,-53 26,0 1,0-27,-27 53,1 0,-27 0,53 53,-53-27,53 1,0 26,-26-27,26 1,0 26,0-53,0 52,79-52,-26 53,53-53,0 0,26 0,53-79</inkml:trace>
  <inkml:trace contextRef="#ctx0" brushRef="#br0" timeOffset="22643">23945 11668,'0'-80,"0"28,0-1,-53 53,53-53,-27 53,27-27,-26 27,-27 0,27 0,-1 0,27 27,-53-1,53 1,-26 52,26 0,0 1,0-1,0 27,0-27,0 1,0-1,0 0,0 27,0-53,0-26,0-1</inkml:trace>
  <inkml:trace contextRef="#ctx0" brushRef="#br0" timeOffset="22960">23495 11959,'26'0,"27"0,27-53,-27 53,0 0,26 0,-26 0,26 0,-26 0</inkml:trace>
  <inkml:trace contextRef="#ctx0" brushRef="#br0" timeOffset="23507">24500 11536,'0'-53,"0"26,-26 27,26-26,-53 26,27 0,-27 0,-27 26,80 27,-53 26,53-26,-26 0,26 27,0-1,0 0,0 1,0-27,0 0,0 0,0-1,0 1,0 0,0-26,0-1</inkml:trace>
  <inkml:trace contextRef="#ctx0" brushRef="#br0" timeOffset="23830">24051 11932,'0'-26,"53"26,-1-53,-25 53,26 0,-27 0,54 0,-54 26,27-26,-26 0,-1 0</inkml:trace>
  <inkml:trace contextRef="#ctx0" brushRef="#br0" timeOffset="24219">24871 11774,'0'26,"0"27,0-27,0 27,0 27,0-27,0-27,0 54,0-54</inkml:trace>
  <inkml:trace contextRef="#ctx0" brushRef="#br0" timeOffset="24407">25030 11562,'26'0,"-26"0</inkml:trace>
  <inkml:trace contextRef="#ctx0" brushRef="#br0" timeOffset="25433">25638 11747,'0'-26,"0"-1,-26 27,-1 0,1 0,-27 0,0 0,0 0,27 0,26 53,-53-53,53 80,-53-54,53 27,0 0,26 0,27-53,-26 26,25-26,28 0,-1 0,1 0,-27 0</inkml:trace>
  <inkml:trace contextRef="#ctx0" brushRef="#br0" timeOffset="25763">25982 11747,'0'27,"0"-1,-53 1,53 25,0-25,0 26,0 0,27 0,52-53,-53 0,27 0</inkml:trace>
  <inkml:trace contextRef="#ctx0" brushRef="#br0" timeOffset="25921">26273 11536,'0'-27</inkml:trace>
  <inkml:trace contextRef="#ctx0" brushRef="#br0" timeOffset="27227">26300 11853,'0'0,"0"26,26-26,1 0,25 0,28 0,-27 0,0 0,0-52,-27-1,-26 0,0 26,0 27,-79 0,52 80,-26-27,27-1,26 1,0 0,53 27,0-80,26 0,-26 53,-27-53</inkml:trace>
  <inkml:trace contextRef="#ctx0" brushRef="#br0" timeOffset="27528">26882 12118,'26'0,"27"0,-26 0,-27 26,26-26,27-26,-53-27,26 26,-26-26,53 27,-26 26,26 26,-53 1,79-1,-79 27,53-53,-53 27,53-27,-27 0,27 0</inkml:trace>
  <inkml:trace contextRef="#ctx0" brushRef="#br0" timeOffset="28051">27649 11297,'0'-26,"0"26,0 53,0 26,0 27,0 0,0 0,0 0,0-27,26 27,-26-27,53-26,-53-26,27 25</inkml:trace>
  <inkml:trace contextRef="#ctx0" brushRef="#br0" timeOffset="28283">27517 11800,'0'-53,"0"53,53 0,26 0,0 0,1 0,-1 0,0 0</inkml:trace>
  <inkml:trace contextRef="#ctx0" brushRef="#br0" timeOffset="29140">28813 11430,'-26'0,"26"26,-53-26,53 106,-53-27,53-52,0-1,0 27,26-53,27 27,0-27,0 0,0 0,0 0,-53-80,26 80,-26-79,0 52,-26-25,-27 25,0-26,27 53,26 27,0-27</inkml:trace>
  <inkml:trace contextRef="#ctx0" brushRef="#br0" timeOffset="29573">29633 11456,'0'-26,"53"26,-53-27,-26-26,-1 53,-26 0,27 0,-27 0,0 53,27 27,26-1,-80 27,80 0,-53-1,53-25,0-1,0 27,0-27,0 1,0-1,0 1,0-28,0 28</inkml:trace>
  <inkml:trace contextRef="#ctx0" brushRef="#br0" timeOffset="29791">29236 12038,'27'0,"26"0,0 0,26-53,1 53,-1 0,0 0,1 0,-27 0</inkml:trace>
  <inkml:trace contextRef="#ctx0" brushRef="#br0" timeOffset="31043">30771 11297,'0'-26,"0"-27,0 0,0 27,0-1,0-26,0 27,-53 52,53 54,-53-1,53 0,-53 1,53-1,0 1,-26 25,26-25,0-27,0 0,0-27,0 27,0 0,0-53</inkml:trace>
  <inkml:trace contextRef="#ctx0" brushRef="#br0" timeOffset="31757">31221 11165,'0'-53,"26"53,-26-26,0 79,-26 0,26 26,-27 0,27 1,-53-27,53 0,0 26,0-26,0 0,27-53,26 0,-53 0,0 0,26 26,-26 27,0-26,80 25,-54-52,27 53,26-53,1 0,26-26,-27-1,0-25,1-1,-80 26,26 27,-26 0,-53 0,27 0,26 53,-53-26,53 25,0-25,-53-1,53 27,26 0,27-53,0 53,0-53,27 0,-27 0,26 0,-53 0</inkml:trace>
  <inkml:trace contextRef="#ctx0" brushRef="#br0" timeOffset="32535">31009 11483,'-26'0,"-27"0,53-27,-27 27,27-26,-26 26,26-53,-53 53,0-27,0 27,27 0,-27 0,26 0,1 0,52 0,54 0,105 0,27 0,26 0,0 0,-27 0,-25 0,-54 53,-53-53,-79 53</inkml:trace>
  <inkml:trace contextRef="#ctx0" brushRef="#br0" timeOffset="33443">31962 11906,'26'0,"27"0,-26 0,-1 0,27 0,-27-27,-26-25,53 25,-53 1,0-27,0 26,-26 1,-1 26,-26 0,27 0,-27 0,27 0,-27 0,26 0,27 53,-53 0,53-27,0 27,0-27</inkml:trace>
  <inkml:trace contextRef="#ctx0" brushRef="#br0" timeOffset="34650">29078 12065,'26'0,"27"0,-26 26</inkml:trace>
  <inkml:trace contextRef="#ctx0" brushRef="#br0" timeOffset="37972">8440 13361,'0'27,"0"-1,0 1,-26 52,26-26,0 26,0 1,0-1,0 0,0 1,0-1,0 0,53 1,-27-27,27-27,26 27,1-53,-1 0,1 0,-28 0,1-26,0-1,-53 1,27 26,-27-53,0 0,0 26,0-25,0 25,0 27,0 53,0-27,0 1,0 26,0-27,0 1,26 26,1-27,26-26,0 0,-27 0</inkml:trace>
  <inkml:trace contextRef="#ctx0" brushRef="#br0" timeOffset="38528">7990 13996,'53'0,"-53"-53,80 53,-27 0,26-26,0 26,27-53,0 53,-27 0,1-53</inkml:trace>
  <inkml:trace contextRef="#ctx0" brushRef="#br0" timeOffset="39428">9102 14234,'26'-26,"1"-27,-27 26,53-52,-53 26,-27 27,1 26,-1 0,27 0,-53 0,53 26,0 27,-26-53,26 27,0-1,0 27,0 0</inkml:trace>
  <inkml:trace contextRef="#ctx0" brushRef="#br0" timeOffset="39998">9419 14023,'0'0,"27"53,-27-27,53 27,-53-27,26 1,-26 26,0 0,0-80,-53-26,27-26,26 26,0 0,0 53,53-53,-1 53,28-53,26 53,0-53</inkml:trace>
  <inkml:trace contextRef="#ctx0" brushRef="#br0" timeOffset="41118">9287 13890,'0'-26,"26"26,27 0,-53 0,0 53,53-53,-53 79,53-79</inkml:trace>
  <inkml:trace contextRef="#ctx0" brushRef="#br0" timeOffset="42833">10081 13890,'-53'-26,"79"26,1 0,-1 0,-26 0,53 0,-53 53,0-27,0 1,0-1,0 27,0-26,0-1,-26-26,26 53,0-80,0 1,0 0,0-27,52-27,-25 54,-1-27,54 53,-27 0,0 0,0 26,-27 1,-26 26,0-27,0 27,0 0,0 0,0-106,0 27,0-1,53-52,-27 26,27 26,27 27,-54-53,53 53,-52 0,52 27,-26-1,-53 1,27-27,-27 79,0-52,0-1,53 27,26-53,-53 0</inkml:trace>
  <inkml:trace contextRef="#ctx0" brushRef="#br0" timeOffset="44084">13097 13044,'0'-27,"0"1,0-27,-27 53,27 26,0 27,0-26,0 26,0 26,0-26,0 0,0 26,0 1,0-1,0-26</inkml:trace>
  <inkml:trace contextRef="#ctx0" brushRef="#br0" timeOffset="44767">12330 13970,'0'0,"0"-27,26 27,27-53,53 53,-80 0,27 0,27 0,25 0,28-53,-1 53,80-53,-1 53,-25-79,-1 79,-27-53,-25 53,-1 0,-53-53,1 53,-1 0,1 0,-28 0,28 0,-27 0,0 0,0 0,0 0,26 0,-53 0,1 0,-1 0,-26 27</inkml:trace>
  <inkml:trace contextRef="#ctx0" brushRef="#br0" timeOffset="45959">12621 14234,'0'0,"0"-26,53 26,-1 0,28 0,-54 0,-26 53,0 0,0-27,0 27,0-27,0 1,0-1,0 27,0-26,0-1,27-26,-27 80,79-80,-26 0,0 0,0 0,0 0,0 0</inkml:trace>
  <inkml:trace contextRef="#ctx0" brushRef="#br0" timeOffset="46305">12621 14525,'0'0,"53"0,-27 0,27 0,0-26,0 26,0 0,53 0</inkml:trace>
  <inkml:trace contextRef="#ctx0" brushRef="#br0" timeOffset="46615">13494 14419,'53'0,"-27"0,27 0,-26 0,-1 0,27-26</inkml:trace>
  <inkml:trace contextRef="#ctx0" brushRef="#br0" timeOffset="47189">13996 14023,'27'0,"-27"-27,53 27,26 0,-52 0,26 0,-53 0,26 0,-26 53,0 26,0-52,0 26,0-27,0 1,0 26,0-27,0 1,0 25,27-52,25 53,1-53,-26 0,26 53,0-53</inkml:trace>
  <inkml:trace contextRef="#ctx0" brushRef="#br0" timeOffset="47542">14076 14287,'53'0,"-27"0,27 0,0-79,53 79,-27-27,-26 27,0-53</inkml:trace>
  <inkml:trace contextRef="#ctx0" brushRef="#br0" timeOffset="48021">14949 14208,'0'53,"0"0,-53-53,53 53,0-1,27-52,-27 27,52-27,-25 0,26-27,-27-52,-26 26,-26 0,-1 53,-26 0</inkml:trace>
  <inkml:trace contextRef="#ctx0" brushRef="#br0" timeOffset="50564">16272 13467,'0'0,"0"53,0-27,-27 27,27-26,0 26,0-27,0 1,27 25,-1-52,1 53,26-53,0 0,0 0</inkml:trace>
  <inkml:trace contextRef="#ctx0" brushRef="#br0" timeOffset="50752">16589 13388,'0'-53,"0"53,0 26,0-26</inkml:trace>
  <inkml:trace contextRef="#ctx0" brushRef="#br0" timeOffset="51066">16801 13758,'27'0,"-27"53,52-27,-25 1,-1-27,54 0,-27-27,0-52,-53 26,26 53,0 0,54 0,-27 53,-27-53,-26 53</inkml:trace>
  <inkml:trace contextRef="#ctx0" brushRef="#br0" timeOffset="52265">18362 13202,'0'-26,"0"-27,-26 53,26-26,0-1,0-26,-53 53,53-26,0 52,0 1,0 52,0-26,0 0,-27 26,27-26,0 53,0-53,0 0,0 0,0 0,0 0,0-1,0-52,0 53</inkml:trace>
  <inkml:trace contextRef="#ctx0" brushRef="#br0" timeOffset="52896">18706 13097,'0'-53,"0"26,0 1,0 26,0 53,0 0,0 26,0-26,0 0,0 0,0 0,0 0,0-27,0 0,0 54,53-54,-53 27,26 0,27 26,0-26,53 27,-27-54,27-26,-26 0,-27 0,26 0,-26-53,0-53,0 27,-53-27,26 0,-26 54,0 25,0 27,-26 0,26 53,-53-27,53 27,0-26,0-1,0 1,0 26,26-27,1-26,26 0,26 0,0 0,1 0,-27 0</inkml:trace>
  <inkml:trace contextRef="#ctx0" brushRef="#br0" timeOffset="53383">17992 13255,'53'0,"26"0,0 0,27 0,26 0,54 0,-28 0,28 0,-81 0</inkml:trace>
  <inkml:trace contextRef="#ctx0" brushRef="#br1" timeOffset="65959">20664 13123,'-26'0,"26"0,0-26,-53 26,53-53,0 26,0 1,0-27,0 79,0 1,0-1,0 27,26-53,-26 27,0-1,0 27,27-27,-27 1,0 26,0-27,0 1,26 26,-26-27,0 1,0 25,0-25,53-27,-53 26,0 27,0-26,26-1,-26 27,0-26,0-1,0 27,0-27,53-26,-26 0,-1 0,27 0,0 0,-27 0,1 0,26 0,0 0,-27 0,1 0,52 0,-26 0,-27 0,1 0,26 0,-27 0,1 0,26 0,-27 27,1-27,-27-53</inkml:trace>
  <inkml:trace contextRef="#ctx0" brushRef="#br1" timeOffset="67273">22066 13520,'0'-27,"0"-25,0 25,-53 27,27-26,-1 26,-52 0,53 0,-1 0,-26 26,53 1,-53 25,53-25,-26 26,26-27,0 1,0-1,0 27,0-26,0 25,0 1,26-53,54 0,-54 0,1 0,-1 0,27-53,-27 27,27-53,-53 26,0 0,0 0,53 0,-53 0,0 27,0-1,0-26,0 133,0-27,0-27,0 0,0 54,0-27,53 0,-26-53,26 53,-27-53,27 26,-27-26,1 0</inkml:trace>
  <inkml:trace contextRef="#ctx0" brushRef="#br1" timeOffset="67857">22516 13467,'0'-26,"0"26,0 26,0 27,0 0,0 0,0-27,0 27,0-26,0-1,53 27,0-53,0 0,-27 0,27-27,-53-25,53 25,-53-26,0-26,27 26,-27 0,0 27,0 52,52 27,1 0,-53 0,27-27,-1 27,27-26,0-27,0 0</inkml:trace>
  <inkml:trace contextRef="#ctx0" brushRef="#br1" timeOffset="68877">23178 13361,'0'27,"0"26,0-27,79 27,-53-27,1 27,-27-26,79-1,-79 54,-26-80,26-27,-27-26,27 27,0-27,0 0,80 0,-80 0,53 27,-53-1,52 27,1 0</inkml:trace>
  <inkml:trace contextRef="#ctx0" brushRef="#br1" timeOffset="70022">23680 13546,'0'0,"27"0,-1 0,27 0,26 0,27 0,27-26,-28-53,-25-1,-27 27,-53 0,26 0,-26 0,0 53,-26 0,-27 27,53-1,-27 27,27 0,-53-26,53-1,0 27,-26-26,26-1,0 53,26-52,1-27,26 0,0 0,-27 0,27 0,-26-27,-1 27,-26-53,53 53,-27 0,27 53,-53 0,27-53,-27 53,26-53,-26 0,0-26,0-54,53 27,-53 27,0-27,27 53,25 0,1 27,-53-1,53-26,-53 53,53-53,-53 53,53-53,-26 0,52-27</inkml:trace>
  <inkml:trace contextRef="#ctx0" brushRef="#br1" timeOffset="70436">25135 12806,'-52'52,"52"1,0 0,0 27,0 52,0 27,0-53,26-27,-26 0,0-52,26-1,-26 27,0-26,53-27</inkml:trace>
  <inkml:trace contextRef="#ctx0" brushRef="#br1" timeOffset="70689">24924 13335,'0'0,"0"0,79 0,-26 0,0 0,26 0,1-27,-1 27,0-26</inkml:trace>
  <inkml:trace contextRef="#ctx0" brushRef="#br1" timeOffset="72490">26141 13255,'0'27,"26"-27,-26 53,53-53,27 0,-54 0,27-27,-53-26,53 27,-53-27,0 0,0 53,-53 0,27 0,26 26,0 27,0 0,0 0,0 0,0 0,0-26,0-1,79-26,0 79,1-79,25 0,-25 0</inkml:trace>
  <inkml:trace contextRef="#ctx0" brushRef="#br1" timeOffset="72888">27279 13097,'0'26,"-53"0,53 1,-80 52,54-26,-27 0,26-26,27-1,-79 27,79-27</inkml:trace>
  <inkml:trace contextRef="#ctx0" brushRef="#br1" timeOffset="73142">26935 13229,'26'0,"1"53,25-27,1-26,27 80,-1-80,0 0,1 0,-1 0,-26 26</inkml:trace>
  <inkml:trace contextRef="#ctx0" brushRef="#br1" timeOffset="73622">27596 12753,'0'79,"0"0,0 27,0 53,0-27,27 27,-27 26,0-79,52 26,-52-79,0 0,53 0,-53-26,0-1</inkml:trace>
  <inkml:trace contextRef="#ctx0" brushRef="#br1" timeOffset="74216">27728 13097,'0'-53,"0"53,27 0,26 0,26 0,-26 0,0 0,-27 26,-26 1,0 52,-53-26,-26 0,-27-27,53-26,27 80,-27-80,79 0,1 0</inkml:trace>
  <inkml:trace contextRef="#ctx0" brushRef="#br1" timeOffset="75271">28601 13176,'0'-27,"0"1,-26 26,26-53,-53 53,27 0,-1 0,-26 0,0 0,27 0,-1 0,-25 27,25-27,27 52,-53-52,53 53,0 0,0 0,0 0,0-53,53 0,-26 0,25 0,-25 0,-1-26,27 26,-53-53,53 53,-53-27,27-26,-27 80,0 26,53-53,-53 79,0-52,26-27,-26 53,26-53,27 0,-53 0,27-27,-27-52,26 79,-26 26,80 1,-80 26,53 26,-53-26,53-27,-27-26,-26-53,53 0,-53 1,53-1,-53 0,26 26,54 54,-80-1,26 27,-26-26,27-27,-27 52,52-52,1 0</inkml:trace>
  <inkml:trace contextRef="#ctx0" brushRef="#br1" timeOffset="76163">29792 12911,'0'-53,"0"53,-53 0,-26 53,-27-26,53 26,0-27,27 27,-27 0,53-27,26 54,1-80,26 79,-27-26,53-26,-52-1,-1-26,-26 79,0-52,-26-27,-1 0,-25 0</inkml:trace>
  <inkml:trace contextRef="#ctx0" brushRef="#br1" timeOffset="76496">29924 13202,'0'0,"0"53,0-26,0 26,53 26,-53-26,0 0,0-27,27 27,26-26</inkml:trace>
  <inkml:trace contextRef="#ctx0" brushRef="#br1" timeOffset="76698">30189 12806,'0'26,"0"0,26 1</inkml:trace>
  <inkml:trace contextRef="#ctx0" brushRef="#br1" timeOffset="77672">30480 13202,'0'-26,"0"-27,0 53,-26 0,-54 0,54 26,-27 1,53-1,0 27,26-26,1-27,52 0,-79 0,53 0,-53-27,53 27,-27 0,1 0,-27 0,79 0,-79 53,53-53,-53 27,27-27,-27-27,0 1,53-27,-27 26,27 27,0 0,26 0,-26 0,-26 0,25 0,-52 53,27-53,-27 27,0 26</inkml:trace>
  <inkml:trace contextRef="#ctx0" brushRef="#br1" timeOffset="79643">3519 15478,'0'53,"-26"-53,26 26,0 54,0-54,0 27,0-27,0-26,52 27,-25-27,-1 0,27 0,-26 0,-27-80,0 54,0-27,0 27,-80-27,54 26,-1 27,27 0,-52 0,25 0</inkml:trace>
  <inkml:trace contextRef="#ctx0" brushRef="#br1" timeOffset="80101">4551 15372,'0'-26,"-27"-1,1 27,26-53,-53 53,0 0,0 0,27 27,-1-27,-26 53,27-1,26-25,-79 26,79 0,0 53,-27-27,27 0,0 1,0-1,0 0,79 1,-79-1,53-26,-53-26,27-27,-27 52</inkml:trace>
  <inkml:trace contextRef="#ctx0" brushRef="#br1" timeOffset="80305">3995 15954,'53'0,"53"-26,-27 26,1-53,-1 53,27-53,-27 53</inkml:trace>
  <inkml:trace contextRef="#ctx0" brushRef="#br1" timeOffset="81452">5794 15478,'0'-27,"0"1,-26 26,26-53,0 27,0-27,-53 26,53 1,0-27,-26 26,26-26,-53 0,53 27,-27 52,27 54,0-1,0 1,0 25,0 28,0-54,0 0,0 1,0-27,0 0,0 0,0 0,0-53,0 26,27-26</inkml:trace>
  <inkml:trace contextRef="#ctx0" brushRef="#br1" timeOffset="82277">5980 15240,'0'-27,"0"27,0 0,0 53,0-26,0 26,0-1,0 54,0-26,0-1,0-26,0 0,0 0,0 0,0-27,0 27,0-26,0-27,0-27,0-26,0 27,53-27,-1 0,-25 53,26 0,0 26,-27 27,27 0,-26-53,-27 53,52-53,-25 0</inkml:trace>
  <inkml:trace contextRef="#ctx0" brushRef="#br1" timeOffset="82661">6747 15848,'26'0,"27"0,0-53,-26 27,26-1,-53-26,0 27,0-27,-27 53,-26 0,0 27,53-1,-53 27,53-27,0 1,0 26,0-27,0 1,27-27,26 79,0-79,52 0,1 0</inkml:trace>
  <inkml:trace contextRef="#ctx0" brushRef="#br1" timeOffset="83274">5345 15451,'-27'0,"27"0,53 0,-26 0,25 0,28 0,-1 0,27 0,26-26,1 26,25 0,28 0</inkml:trace>
  <inkml:trace contextRef="#ctx0" brushRef="#br1" timeOffset="84287">8308 14922,'0'-53,"0"27,-53 26,53-53,-26 53,-1 0,27 26,-53-26,53 53,-53 0,53 27,-53 25,53-25,-53 26,53-27,0 27,0 0,0-1,27-25,-27-1,79-26,-79 0,53-26</inkml:trace>
  <inkml:trace contextRef="#ctx0" brushRef="#br1" timeOffset="84624">7885 15769,'0'-53,"0"53,0-27,53 27,-1 0,54-52,-26 52,-27 0,26 0,0-27,-26 27</inkml:trace>
  <inkml:trace contextRef="#ctx0" brushRef="#br1" timeOffset="85569">8625 15451,'0'-26,"0"26,0 53,0-27,0 1,0-1,0 27,0-26,0 25,27-52,26 0,-27 0,54 0,-80-26,26 26,-26-53,0 27,0-27,27 53,-27-53,0 26,0 27,0 27,0-1,0 27,0-26,0-1,0 27,0-27,0 1,52 26,-25-27,26-26,-27-26,-26-1,0-26,53 27,-53 0,27 26,-1 0,-26 0,53 26,26 53,-52-79,-27 27,26-27,-26-27,0 1,0-27,53 27,-53-27,0 26,27 27,-27-26,53 26,0 0,-27 0,27 53,-27-53,27 79,-53-53,53 27,-26-26</inkml:trace>
  <inkml:trace contextRef="#ctx0" brushRef="#br1" timeOffset="86400">10239 15531,'0'0,"-26"0,-27 0,0 0,27 0,-27 26,26 27,27-26,-53-1,53 27,0-27,0 1,27 52,-1-79,1 27,26-27,0 0,-1 0,-25 0,26 0</inkml:trace>
  <inkml:trace contextRef="#ctx0" brushRef="#br1" timeOffset="86889">10636 15134,'0'-53,"0"79,0 27,0 0,0 27,0-1,0 0,0 27,0-26,0-1,0-26,0 0,0-27</inkml:trace>
  <inkml:trace contextRef="#ctx0" brushRef="#br1" timeOffset="87211">10372 15689,'0'-26,"26"26,-26-53,53 53,-26 0,25-26,-25 26,26 0,0 0,26 0,-26 0,0 0,0 0,0 0,0 0</inkml:trace>
  <inkml:trace contextRef="#ctx0" brushRef="#br1" timeOffset="87489">11113 15504,'0'53,"0"-26,0-1,0 27,0 26,26-52,-26-1,0 27,0-26,26-27</inkml:trace>
  <inkml:trace contextRef="#ctx0" brushRef="#br1" timeOffset="87683">11245 15372,'0'-53,"0"27</inkml:trace>
  <inkml:trace contextRef="#ctx0" brushRef="#br1" timeOffset="89460">11456 15584,'-26'0,"-27"0,27 0,26 26,0 27,0 0,0-27,0 1,0-27,26 0,53-27,-26-52,-53 26,53 27,-53-27,27 53,26 0,-27 53,-26-27,53 27,-53 26,0-52,0-1,27 27,25-132,-52 52,0 1,53-27,0 0,-26 53,26 0,0 53,-27-27,27 27,0 0,-27 0,27-53</inkml:trace>
  <inkml:trace contextRef="#ctx0" brushRef="#br1" timeOffset="90609">13309 15319,'26'0,"53"0,-52 0,26 0,0 0,-27-53,1 0,-27 27,0-27,0 0,0 53,-27 0,-26 53,53-27,-53 27,53 27,-53-27,53 26,-26 0,26 1,0-1,0 0,0-26,0 0,0 0,0 0,0 26,0-52,79-1,-52 54</inkml:trace>
  <inkml:trace contextRef="#ctx0" brushRef="#br1" timeOffset="90893">13176 15769,'0'-27,"0"-26,0 53,27 0,52 0,-26-26,26 26,1 0,26 0,-1 0,1-53</inkml:trace>
  <inkml:trace contextRef="#ctx0" brushRef="#br1" timeOffset="91681">14182 15054,'-53'0,"0"53,53-26,-53 26,53 26,0 1,0-1,0 27,0-27,0 0,53 1,-27-1,27-52,-26-27,26 53</inkml:trace>
  <inkml:trace contextRef="#ctx0" brushRef="#br1" timeOffset="92431">14764 15081,'26'0,"27"0,0 0,26 0,27 0,-26 0,-27 0,-27 0,-26 0,0 106,0-80,-53 1,0 52,27-26,-27 0,53-27,-27 1,27 26,0 0,0-27,53-26,-26 53,-1-53,27 0,-26 0,-1 26</inkml:trace>
  <inkml:trace contextRef="#ctx0" brushRef="#br1" timeOffset="92776">14817 15346,'0'0,"26"0,27 0,-26 0,25 0,1 0,27 0,-1 0,0-53,1 53,-1 0,-26 0,-26 0</inkml:trace>
  <inkml:trace contextRef="#ctx0" brushRef="#br1" timeOffset="94140">15214 15769,'0'0,"0"-27,52 27,28 0,-54 0,1 0,26 0,0 0,-27 0,1 0,25 0,-52-53</inkml:trace>
  <inkml:trace contextRef="#ctx0" brushRef="#br1" timeOffset="94875">15849 14843,'52'79,"-52"1,53-1,-53 0,80 27,-80-53,53 0,-53 0,0 0,0 26,0-26,-27-26,-26 25,-26-25,26-27,27 79,-27-79,53 27,0-1,26-26,27 0,-27 0</inkml:trace>
  <inkml:trace contextRef="#ctx0" brushRef="#br1" timeOffset="96090">17515 15293,'0'-27,"0"1,0-27,-26 0,26 0,-26 53,26-27,-27 27,-26 0,27 0,-27 53,0 0,0 27,-26-27,26 0,53 26,-53-26,53-27,0 1,0-27,79 0,-26 0,26-53,-52 26,-1 1,-26-27,80 27,-80-27,26 79,-26 27,0 0,53-53,-53 53,27-53,-27 79,79-79</inkml:trace>
  <inkml:trace contextRef="#ctx0" brushRef="#br1" timeOffset="96682">17912 14869,'0'-26,"0"26,0-27,0 27,0 53,0 27,0 25,0 54,0-53,0-27,0 1,0-54,0 27,0-79,0-1,80-26,-80 27,53 26,-53-27,53 27,-1 0,28 27,-80 26,0 0,0-27,-53-26,-26 0,26 0,0 0,26 0,-26 0,27 0,26 0</inkml:trace>
  <inkml:trace contextRef="#ctx0" brushRef="#br1" timeOffset="97180">18230 15346,'0'-27,"0"54,-53 25,53-25,0-1,0 27,53 0,-27-53,1 0,26 0,-27 0,27-26,-53-27,53 26,-53-26,0 1,0 25,0 1,0-27,0 53,-53 0,0 0,27 53,-27-53,26 26,-26-26</inkml:trace>
  <inkml:trace contextRef="#ctx0" brushRef="#br1" timeOffset="97628">18733 15398,'0'53,"0"-26,0-1,0 54,26-80,-26 26,26-26,54 0,-54-26,27-1,-53 1,27-27,-27 26,0 1,26 26,-26 0,0 26,53-26,-53 53,26-53,-26 80,80-80,-27 26</inkml:trace>
  <inkml:trace contextRef="#ctx0" brushRef="#br1" timeOffset="97965">19606 14896,'0'0,"0"26,0 27,0 26,0-26,0 0,0 27,0-1,0 27,0-27,0 1,0-27,0 26,0-53,26-26,-26 27</inkml:trace>
  <inkml:trace contextRef="#ctx0" brushRef="#br1" timeOffset="98191">19473 15346,'0'-27,"0"27,53 0,-26 0,52 0,0 0,1 0,-27 0</inkml:trace>
  <inkml:trace contextRef="#ctx0" brushRef="#br1" timeOffset="99583">21299 14737,'26'0,"54"-26,-27 26,0 0,26 0,-53 0,1 0,-27 79,53-53,-53 27,0 0,-53 27,26-28,-25 1,25 27,-26-54,53 1,0 52,27-52,-1-27,27 0,26 0,1 0,-1 0,-52 0,-1 0</inkml:trace>
  <inkml:trace contextRef="#ctx0" brushRef="#br1" timeOffset="99905">21325 15028,'0'0,"53"0,0 0,0 0,27 0,-1 0,0 0,1 0,-1 0,-26 0,0 0,-27 0</inkml:trace>
  <inkml:trace contextRef="#ctx0" brushRef="#br1" timeOffset="100182">22410 15054,'80'0,"-1"0,-53 0,27 0,-26 0,26 0,-53 0</inkml:trace>
  <inkml:trace contextRef="#ctx0" brushRef="#br1" timeOffset="100318">22648 15346,'0'0,"53"0,-26 0,-1 0,27 0,-26 0</inkml:trace>
  <inkml:trace contextRef="#ctx0" brushRef="#br1" timeOffset="101465">23654 14525,'0'-26,"26"26,27 0,27 0,-1 0,0 0,-26 0,-26 0,-27 26,53-26,-53 80,0-27,0-27,-27 1,27 25,-26-25,26 26,0-27,0 1,0-1,0 27,53 0,-1-53,54 53,-26-53,26 0,-27 53,0-53,-26 0</inkml:trace>
  <inkml:trace contextRef="#ctx0" brushRef="#br1" timeOffset="102154">23918 14711,'-53'0,"1"0,25 0,1 0,-27 26,26-26,1 0,26 26,-80-26,133 53,-26-53,26 0,26 0,0 0,54 27,-27-27,-1 0,28 53,-27-53</inkml:trace>
  <inkml:trace contextRef="#ctx0" brushRef="#br1" timeOffset="103033">25188 14922,'-26'0,"-27"0,0 27,27-27,26 79,-53-26,53 0,0-27,26-26,27 0,-26 0,25 0,1 0,0 0,-26 0,-27-26,0-27,0 0,0 53,0-53,-53 53,26 0,1 0</inkml:trace>
  <inkml:trace contextRef="#ctx0" brushRef="#br1" timeOffset="103744">26432 15081,'26'0,"-26"26,27-26,26 27</inkml:trace>
  <inkml:trace contextRef="#ctx0" brushRef="#br1" timeOffset="115311">18098 12171,'0'0,"0"26,52-26,-25 0,-1 0,-26-26,0-1,53 27,-53-26,0-1,0-26,-26 53,26-26,-27 26,1 0,-27 0,53 0,-26 0,26 53,-27-53,-26 26,27-26</inkml:trace>
  <inkml:trace contextRef="#ctx0" brushRef="#br1" timeOffset="116579">17727 11668,'0'53,"0"-27</inkml:trace>
  <inkml:trace contextRef="#ctx0" brushRef="#br1" timeOffset="117486">18098 12091,'-53'0,"53"0,0 80,0-54,-27-26</inkml:trace>
</inkml:ink>
</file>

<file path=ppt/ink/ink6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6T05:23:29.172"/>
    </inkml:context>
    <inkml:brush xml:id="br0">
      <inkml:brushProperty name="width" value="0.05292" units="cm"/>
      <inkml:brushProperty name="height" value="0.05292" units="cm"/>
      <inkml:brushProperty name="color" value="#00B050"/>
    </inkml:brush>
  </inkml:definitions>
  <inkml:trace contextRef="#ctx0" brushRef="#br0">11404 741,'0'0,"0"-27,0 1,0 26,0-53,-53 53,26 0,27-27,-26 27,-27 0,26 0,27 0,-26 53,26 0,0-26,-53 25,53-25,0 26,0 0,0 26,0-26,0 0,0 26,0 1,0-27,0 0,0-27,26 0,-26 27,0-26</inkml:trace>
  <inkml:trace contextRef="#ctx0" brushRef="#br0" timeOffset="287">11007 1243,'0'-26,"-53"-27,53 26,26 27,27 0,-26 0,-1 0,53 0,-26 0,0 0,0 0,-26 0,26-53</inkml:trace>
  <inkml:trace contextRef="#ctx0" brushRef="#br0" timeOffset="781">11906 741,'0'-53,"-26"53,-27 26,53 1,0 25,-27 28,27-27,-52 0,52 0,0 26,0-26,0 0,0 0,26 0,0-27,27-26,27 53,-1-53,0 0</inkml:trace>
  <inkml:trace contextRef="#ctx0" brushRef="#br0" timeOffset="1508">12383 714,'-27'0,"27"-26,53 26,0 0,0 0,26 0,-52 0,-1 0,-26 26,0 80,-26-80,26 1,-53 26,53-27,-27-26,27 53,0 0,0-27,0-26,27 0,26 53,-27-53,1 0,25 0,-52 27,27-27</inkml:trace>
  <inkml:trace contextRef="#ctx0" brushRef="#br0" timeOffset="1847">12409 952,'0'-53,"0"80,53-27,26 0,-52 0,-1 0,27 0,-26 0,-1 0,27 0,-27 0,1-27</inkml:trace>
  <inkml:trace contextRef="#ctx0" brushRef="#br0" timeOffset="2152">12938 688,'27'0,"-27"53,79-27,-79 27,26 26,-26-26,0 0,0-26,0 25,0-25,0-1,0 27,-52 0,25-26</inkml:trace>
  <inkml:trace contextRef="#ctx0" brushRef="#br0" timeOffset="2542">13441 846,'26'0,"27"0,-26 0,-1 0,27 0,-53 0</inkml:trace>
  <inkml:trace contextRef="#ctx0" brushRef="#br0" timeOffset="2678">13573 1058,'53'0,"26"0,-52 0,-1 0</inkml:trace>
  <inkml:trace contextRef="#ctx0" brushRef="#br0" timeOffset="3668">15081 264,'0'-26,"0"26,-53 0,27 0,-1 0,-25 0,-1 53,53-27,-27-26,27 27,0-1,27-26,-1 79,27-79,26 53,-26-53,0 53,-26 27,-27-54,0 1,-53-27,26 0,1 0,-27 0</inkml:trace>
  <inkml:trace contextRef="#ctx0" brushRef="#br0" timeOffset="4336">15425 397,'0'26,"0"27,0-27,0 1,0 26,0-27,0 27,27-53,-27 27</inkml:trace>
  <inkml:trace contextRef="#ctx0" brushRef="#br0" timeOffset="4513">15531 185,'27'0,"-27"-53,52 53,-52 26</inkml:trace>
  <inkml:trace contextRef="#ctx0" brushRef="#br0" timeOffset="5507">15716 449,'0'0,"0"27,0 26,0-27,0 27,0-26,0 26,0-27,0 1,0 25,0-78,0-27,0 27,0-27,0 0,0-27,0 54,27 26,-27-27,79 27,-52 0,-1 0,27 0,-53 53,53-53,-53 80,26-27,-26 0,0-27,80-26,-54 0</inkml:trace>
  <inkml:trace contextRef="#ctx0" brushRef="#br0" timeOffset="6338">16245 264,'53'0,"-26"0,26 0,0 0,26 27,-53-27,-26 26,27-26,-27 27,0 52,0-53,0 1,0 26,-53-27,27 54,26-27,0 0,0-53,0 52,52-52,1 53,-26-53,26 27,0-27,26 0</inkml:trace>
  <inkml:trace contextRef="#ctx0" brushRef="#br0" timeOffset="6683">16378 502,'26'0,"27"0,0 0,26 0,1 0,-1 0,-26 0,0 0,-27 0</inkml:trace>
  <inkml:trace contextRef="#ctx0" brushRef="#br0" timeOffset="7882">15610 423,'0'-26,"0"-1,27 54,-27-1,53-26,0 53</inkml:trace>
  <inkml:trace contextRef="#ctx0" brushRef="#br0" timeOffset="9292">15028 1005,'-26'-53,"-1"53,-25 0,78 0,27 0,-27 0,1 0,26 27,-27-27,27 0,-26 0,-1 0,27 0,-27 0,1 0,-1 0,54 0,-27 0,0 0,-1 0,-25 0,52 0,-26 0,0 0,0 0,0 0,0 0,-27 0,54 0,-54 0,27 0,-26 0,-1 0,27 0,-27 0,27 0,0 0,27 0,-28 0,1 0,-26 0,26 0,-27 0,1 0,-1 0,27 0,0 0,0 0,-27 0,27 0,-53 26,-53-26</inkml:trace>
  <inkml:trace contextRef="#ctx0" brushRef="#br0" timeOffset="10320">15452 1402,'-27'0,"27"-53,27 53,26 0,-27 0,1 27,25-27,-52 26,27-26,-27 26,0 54,0-27,0-27,0 27,-53 0,53 0,-26-53,26 53,0 0,26 0,53-53,-26 26,0-26,0 0,0 0,0 0,0-53,-53 0</inkml:trace>
  <inkml:trace contextRef="#ctx0" brushRef="#br0" timeOffset="10718">15372 1614,'-26'0,"26"0,79 0,-26 0,0 0,0 0,0 0,0 0,0 0,0 0</inkml:trace>
  <inkml:trace contextRef="#ctx0" brushRef="#br0" timeOffset="11512">16007 1111,'0'26,"0"1,-53-1,53 27,0-26,0-1,0 27,0-26,27 25,-1-52,1 0,26 0,-53-26,0-53,0 52,0-26,0 80,0-1,0 27,26-53,-26 53,0 0,53-27,-53 1,0 26</inkml:trace>
  <inkml:trace contextRef="#ctx0" brushRef="#br0" timeOffset="20216">6562 4392,'26'0,"54"0,-28 0,1 0,0 0,27 0,-1 0,0 0,1 0,-1 0,27 0,-27 0,1 0,-1 0,0 0,1 0,-1 0,1 0,-1 0,0 53,1-53,-1 0,0 53,1-53,26 0,26 26,-26-26,0 0,-1 0,1 0,27 53,-28-53,28 0,-27 0,-27 53,0-53,1 0,26 53,-54-53,1 26,0-26</inkml:trace>
  <inkml:trace contextRef="#ctx0" brushRef="#br0" timeOffset="21265">13309 4021,'132'0,"27"0,-54 0,1 0,-26 0,-1 0,0 0,1 0,-1 0,-26 0,0 0,0 0,0 0,0 0,26 0,-26 0,0 0,0 0,0 0,26 0,-26 0,26 0,-26 0,0 0,0 0,27 0,-54 0,0 0,27 0,-53 0,53 0</inkml:trace>
  <inkml:trace contextRef="#ctx0" brushRef="#br0" timeOffset="21797">16193 4101,'52'0,"28"0,-27 0,26 0,-26 0,0 0,0 0,0 0,26 0,-26 0,0 0,0 0,0 0,26 0,-26 0,0 0,26 0,-26 0,0 0,0 0,-26 0,-1 0,-26 26,53-26,-53 53</inkml:trace>
  <inkml:trace contextRef="#ctx0" brushRef="#br0" timeOffset="27796">16484 4842,'0'-27,"0"1,0-27,-27 53,27-27,-26 27,-27 0,26 0,-26 0,27 0,-27 0,53 0,-53 0,53 53,0-26,0 26,0-27,27 27,-1-27,27 27,-27-26,27 26,-53-27,0 1,0 26,-26-53,-27 0,0 0,27 0,-27-27</inkml:trace>
  <inkml:trace contextRef="#ctx0" brushRef="#br0" timeOffset="28390">16748 4815,'0'53,"0"-27,0 1,0 26,0-27,27 1,-27 52,0-52,53-27</inkml:trace>
  <inkml:trace contextRef="#ctx0" brushRef="#br0" timeOffset="28593">16933 4656,'0'-53,"53"80,-53 26,53 26,-53 1</inkml:trace>
  <inkml:trace contextRef="#ctx0" brushRef="#br0" timeOffset="28900">17330 5291,'27'0,"26"0,-27 0,27 0,-53-53,53 27,-53 0,26 26,-26-53,27 53,26 0,-53 26,26-26,-26 53,53-27,-53 27</inkml:trace>
  <inkml:trace contextRef="#ctx0" brushRef="#br0" timeOffset="29732">17965 4736,'0'-53,"0"53,80 0,-1 0,-26 0,0 26,0 1,-27 26,-26-27,27 27,-27-27,0 1,0-1,0 27,0 0,0 0,0 27,53-80,-1 26,28-26,-1 0,-26 0,-26 26</inkml:trace>
  <inkml:trace contextRef="#ctx0" brushRef="#br0" timeOffset="30033">17912 5027,'80'0,"-1"0,-26 0,26 0,1 0,26 0,-27 0,0 0,-26 0,0 0</inkml:trace>
  <inkml:trace contextRef="#ctx0" brushRef="#br0" timeOffset="30313">19156 5027,'0'0,"26"0,1 0,26 0,-27 0,-26 0</inkml:trace>
  <inkml:trace contextRef="#ctx0" brushRef="#br0" timeOffset="30446">19235 5238,'0'0,"53"0,-26 0,-1 0,27 0,-53 0</inkml:trace>
  <inkml:trace contextRef="#ctx0" brushRef="#br0" timeOffset="31246">20003 4445,'0'-53,"0"53,52 0,-25 0,-1 0,27 0,27 26,-54 1,27 26,-53 0,0-1,0 1,0 27,-26-27,26-27,-53 27,53 0,0-27,26 27,27-53,26 0,1 0,-27 0,0 0</inkml:trace>
  <inkml:trace contextRef="#ctx0" brushRef="#br0" timeOffset="31524">19950 4683,'26'0,"1"0,25 0,1 0,27 0,-1 0,0 0,-26 0,0 0</inkml:trace>
  <inkml:trace contextRef="#ctx0" brushRef="#br0" timeOffset="31757">20981 4815,'0'-26,"27"26,-27 26,79-26,-26 0,53 0,0 0,26 0,-26 0</inkml:trace>
  <inkml:trace contextRef="#ctx0" brushRef="#br0" timeOffset="32476">22119 4074,'0'-26,"0"26,80 0,-28 0,-25 0,-1 0,-26 26,53 27,-53-26,0-1,0 27,-26 0,26-27,-27 27,27-26,0 26,0 0,27-53,26 53,26-53,1 0,25 0,-52 0</inkml:trace>
  <inkml:trace contextRef="#ctx0" brushRef="#br0" timeOffset="32712">22013 4233,'53'0,"-26"0,26 0,0 0,26 0,0 0</inkml:trace>
  <inkml:trace contextRef="#ctx0" brushRef="#br0" timeOffset="33101">22966 3836,'0'-53,"53"53,0 0,-53 27,0 26,0 0,-27-53,27 52,-26-52,26 27,26-27,27 0,0 0,0 53,0-53,-53 26,-27 27,-25 0,-28-26,-26 25</inkml:trace>
  <inkml:trace contextRef="#ctx0" brushRef="#br0" timeOffset="33834">22119 4709,'27'0,"-1"0,53 0,1 0,26 0,52 0,28 0,-54 27,0-27,-52 0,-27 26,-27-26,53 0</inkml:trace>
  <inkml:trace contextRef="#ctx0" brushRef="#br0" timeOffset="34330">22304 4894,'53'0,"-26"0,-1 27,27 26,-53-27,-26 27,-27-53,53 27,0-1,26-26,27 53,-26-53,26 27,-27-27,-26 26,0-26,-53 0,27 53,-1-53</inkml:trace>
  <inkml:trace contextRef="#ctx0" brushRef="#br0" timeOffset="34527">22754 4974,'0'-27,"0"27,0 53,53-26,-53 26,0 26,0-52</inkml:trace>
  <inkml:trace contextRef="#ctx0" brushRef="#br0" timeOffset="34666">22860 5477</inkml:trace>
  <inkml:trace contextRef="#ctx0" brushRef="#br0" timeOffset="35395">23521 4524,'27'0,"26"0,53 0,52 0,-52 0,-26 0,-1-26,-26 26,-53-53</inkml:trace>
  <inkml:trace contextRef="#ctx0" brushRef="#br0" timeOffset="35604">23918 4312,'0'0,"-26"53,26 27,0-27,0 0,0-1,0 1,0 27</inkml:trace>
  <inkml:trace contextRef="#ctx0" brushRef="#br0" timeOffset="36235">24844 3677,'27'0,"26"0,-27 0,1 27,-27-1,79 1,-79 26,0-27,0 1,0 26,-26-27,-1 27,-26-27,53 1,-53-27,53 79,0-26,53-53,0 27,27-27,-1 0,0 0,-26 0</inkml:trace>
  <inkml:trace contextRef="#ctx0" brushRef="#br0" timeOffset="36467">24739 3863,'0'0,"79"0,-26 0,26 0,27 26,-27-26,1 0,-1 0,-26 27,-26-27</inkml:trace>
  <inkml:trace contextRef="#ctx0" brushRef="#br0" timeOffset="36812">25585 3624,'-53'0,"53"27,0 26,0-27,53 27,-26-26,26 26,-27-27,27 27,-53-27,26 1,-26 52,-52-52,-1-27,26 0,1 0</inkml:trace>
  <inkml:trace contextRef="#ctx0" brushRef="#br0" timeOffset="36971">25585 3572,'80'-53,"-1"53,27-53,-27 53,-26 0,0 0,-27 0,27 26</inkml:trace>
  <inkml:trace contextRef="#ctx0" brushRef="#br0" timeOffset="38042">24844 4471,'0'-53,"80"53,-1 0,53 0,27 0,-27 0,54 0,-28 0,-52 27,-26-27,-27 53,-27-53,-26 26,26-26</inkml:trace>
  <inkml:trace contextRef="#ctx0" brushRef="#br0" timeOffset="38523">25030 4683,'0'53,"0"0,0 0,53-27,-1 27,1-27,0 27,0-26,-53 26,27-53,-27 26,0-26,-53 53,0-53,0 0,0 0,0-26</inkml:trace>
  <inkml:trace contextRef="#ctx0" brushRef="#br0" timeOffset="38754">25056 4762,'79'-53,"-52"53,-1 0,54 0,-54 0,1 0,26 0,-1 0</inkml:trace>
  <inkml:trace contextRef="#ctx0" brushRef="#br0" timeOffset="38951">25638 4709,'0'0,"0"53,27-26,-27 26,0 26,0-26,0 26,0-26,0-26</inkml:trace>
  <inkml:trace contextRef="#ctx0" brushRef="#br0" timeOffset="39098">25744 5318</inkml:trace>
  <inkml:trace contextRef="#ctx0" brushRef="#br0" timeOffset="39749">26485 4392,'79'0,"-79"-27,53 27,0 0,-27 0,27 0,-26 0,-1 0</inkml:trace>
  <inkml:trace contextRef="#ctx0" brushRef="#br0" timeOffset="40493">27173 3730,'-53'0,"53"-53,26 53,54 0,-1 0,27 0,-27 0,1 0,-27 0,-1 27,-52-1,0 27,0 0,-52-26,25 26,-26-27,53 0,-26 27,26-26,0 26,26-53,27 53,0-53,0 0,26 0,-26 0,-26 0</inkml:trace>
  <inkml:trace contextRef="#ctx0" brushRef="#br0" timeOffset="40765">27305 3916,'0'-27,"0"27,53 0,0 27,0-27,26 0,1 0,-1 0,0 0</inkml:trace>
  <inkml:trace contextRef="#ctx0" brushRef="#br0" timeOffset="41253">27755 3333,'26'0,"1"0,-1 0,27 0,0 0,-27 0,1 0,-27 27,0 26,0 26,0-26,0 0,0 26,0-52</inkml:trace>
  <inkml:trace contextRef="#ctx0" brushRef="#br0" timeOffset="41942">27384 4312,'0'-26,"27"26,26 26,26-26,27 0,-27 0,27 0,0 0,-27 0,-26 0,-26 0,-27 53,0-26,0-27</inkml:trace>
  <inkml:trace contextRef="#ctx0" brushRef="#br0" timeOffset="42324">27146 4630,'27'0,"52"0,-52 0,52 0,-26-53,0 53,-27 0,54 0,-80 0,26 53,-26-27,0 27,0 0,0 0,0 0,0 0,0 26,0-52,-53-1,53 27,0-26</inkml:trace>
  <inkml:trace contextRef="#ctx0" brushRef="#br0" timeOffset="42565">27808 4603,'0'27,"0"26,0 26,0 1,0 25,0-25</inkml:trace>
  <inkml:trace contextRef="#ctx0" brushRef="#br0" timeOffset="42721">27834 5397,'27'0</inkml:trace>
  <inkml:trace contextRef="#ctx0" brushRef="#br0" timeOffset="43447">28469 4365,'27'0,"-1"0,27 0,0 0,0 0,0 0,0 0,-27 0,1 0</inkml:trace>
  <inkml:trace contextRef="#ctx0" brushRef="#br0" timeOffset="43696">28628 4259,'0'0,"0"53,0-26,0 26,0 0,0 0,0 0,0 26,0 0,0-26</inkml:trace>
  <inkml:trace contextRef="#ctx0" brushRef="#br0" timeOffset="43951">29210 4471,'26'0</inkml:trace>
  <inkml:trace contextRef="#ctx0" brushRef="#br0" timeOffset="44147">29580 4471,'0'53,"27"-53</inkml:trace>
  <inkml:trace contextRef="#ctx0" brushRef="#br0" timeOffset="44325">30004 4471,'26'0</inkml:trace>
  <inkml:trace contextRef="#ctx0" brushRef="#br0" timeOffset="44531">30401 4498,'0'0,"26"0,-26 0,53 0</inkml:trace>
  <inkml:trace contextRef="#ctx0" brushRef="#br0" timeOffset="44703">30665 4498,'27'0,"26"0,-53 79,26-79</inkml:trace>
  <inkml:trace contextRef="#ctx0" brushRef="#br0" timeOffset="44875">31089 4603,'52'-26,"-25"26,-1 0,27 53,-26-53,-1 26</inkml:trace>
  <inkml:trace contextRef="#ctx0" brushRef="#br0" timeOffset="45008">31485 4683,'27'-27,"-27"27</inkml:trace>
  <inkml:trace contextRef="#ctx0" brushRef="#br0" timeOffset="46846">22410 4233,'0'0,"80"0,-54 0,1 0,-1 0,-26 26,79-26</inkml:trace>
  <inkml:trace contextRef="#ctx0" brushRef="#br0" timeOffset="50454">15266 5609,'0'-27,"0"-26,-26 53,26-26,-53 0,27 26,26-53,-27 53,1 0,-54 26,80 1,-53 25,53 1,-52 0,52 0,-53 27,53-1,0 0,0-26,0 0,0 0,0-26,26-1,-26 53</inkml:trace>
  <inkml:trace contextRef="#ctx0" brushRef="#br0" timeOffset="50732">14684 5926,'27'0,"26"0,-27 0,27 0,0 0,0 0,26 0,-52 0</inkml:trace>
  <inkml:trace contextRef="#ctx0" brushRef="#br0" timeOffset="51294">15346 5926,'0'-53,"-27"1,-26 52,27 0,-80 52,80-25,26-1,0 27,26-53,1 0,26 27,-27-27,0 0,27 0,-26 53,-1-53,-26 26,0 1,0 25,0-78,53-27,-26 0,52 53,-52 0,25 0,1 0</inkml:trace>
  <inkml:trace contextRef="#ctx0" brushRef="#br0" timeOffset="52322">16351 5715,'27'-27,"-1"27,1 0,26 0,-27 0,27 27,-53 26,53-27,-53 27,0 0,0 0,0-27,-27 27,1 0,26 0,0 0,53-53,0 53,0-53,0 0,26 0</inkml:trace>
  <inkml:trace contextRef="#ctx0" brushRef="#br0" timeOffset="52606">16378 5979,'0'-26,"26"26,27 0,0 0,0 0,0 0,0 0,26 0,-52 0,-1 53,27-53</inkml:trace>
  <inkml:trace contextRef="#ctx0" brushRef="#br0" timeOffset="53055">17145 5953,'26'0,"-26"-27,53 27,0 0,27 0,26 0,52 0,-52 0,26 0,1 0,-54 0,-26 0,-27 0,-26 27</inkml:trace>
  <inkml:trace contextRef="#ctx0" brushRef="#br0" timeOffset="53333">17568 6191,'27'0,"-1"0,27 0,27 0,-1 0,0 0,1 0,-1 0,0 0,-52 0,-1 26</inkml:trace>
  <inkml:trace contextRef="#ctx0" brushRef="#br0" timeOffset="53685">17701 5688,'0'-26,"0"-1,-53 27,53 0,0 53,0 27,0-1,0 27,0-27,0 1,26-28,-26-25,27 26,-27-27,53 27</inkml:trace>
  <inkml:trace contextRef="#ctx0" brushRef="#br0" timeOffset="54067">18441 6085,'0'-26,"0"26,0 53,0 26,53-79,-26 26,26-26,26 0,-52 0,-1-26,-26-27,0 27,0-1,0-26,-53 27,53-1,-79-26</inkml:trace>
  <inkml:trace contextRef="#ctx0" brushRef="#br0" timeOffset="54269">19129 6191,'0'26,"0"27,0-26,0 26,0 0,-26 0,-27-27,27 27</inkml:trace>
  <inkml:trace contextRef="#ctx0" brushRef="#br0" timeOffset="54937">18627 5821,'-27'0,"-26"0,-26 0,26 26,27 53</inkml:trace>
  <inkml:trace contextRef="#ctx0" brushRef="#br0" timeOffset="56834">18389 5979,'-27'27,"27"26,0-27,0 1,0 25,0-25,53-27,-27 0,-26 26,27-26,26 0,-27 0,1 0,26 0,-53 0,26 0,1-26,-27-27,53 27,-53-1,0-26,0 27,0-1,0-26,-27 53,27-26,-26-1,26-25,-27 52,-26 26</inkml:trace>
  <inkml:trace contextRef="#ctx0" brushRef="#br0" timeOffset="68205">15690 6958,'0'-53,"-27"53,27-26,0-1,0-26,27 53,26-26,-27 26,27-53,-26 53,25-26,1 26,27-53,-27 53,-27 0,1 0,26 0,-27 0,0 0,27 0,-26 0,-1 0,-26 26,53-26,-26 0,-27 27,26-27,27 0,-27 0,-26 26,27-26,26 0,-27 0,-26 27,27-27,-27 52,26-52,-26 27,53-27,-26 53,-27-27,53-26,-53 27,26 26,-26 0,0 0,26-53,-26 26,0 27,0 0,0-27,0 1,0 26,0-53,0 26,-26-26,26 27,0 25,-53-25,53-1,-26-26,26 53,-27-53,27 27,-53-27,53 26,-26-26,26 53,-27-53,27 27,0-1,0 27,0-27,0 27,0-26,0 26,0-27,0 1,0 26,0-27,0 0,0 27,0-26,0-27,0 26,0 27,0-26,0-1,0 1,0 26,0-27,27-26,-27 26,0 27,0-26,0-1,0 27,0-26,0-1,0 27,0-27,0 1,0 26,0-27,0 1,0-1,0 27,0-53,0 27,-53 26,53-1,-27-52,27 27,-26-27,26 26,0 27,-27-53,-25 0,25 0,27 27,-26-27,-54 26,54-26,26 53,-27-53,-26 0,27 0,0 0,-27 0,26 0,1 0,-27 0,26 0,1-26,-27 26,53-27,-27 27,1-26,-27 26,53-53,-26 53,26-27,-27 27,27-26,-53 26,27-53,-1 53,27-26,-53 26,27-53,-27 53,53-53,-53 53,53-27,-26 27,26-26,-27 26,-26-53,27 26,26-26,-53 53,53-26,0 0,-27 26,27-53,0 26,-26 27,26-26,0-1,-26 27,26-53,0 27,-53-27,53 27,-27 26,27-27,0 1,-53 26,53-53,0 26,-26 27,26-26,0-27,0 26,0 1,0-27,0 27,0-1,0-26,0 0,0 27,0-1,0-26,0 27,26-27,-26 0,27 0,-27 0,53 0,-53 27,26 26,-26-27,0-25,27 52,-27-27,0 1,52 26,-52-27,0-26,27 53,-27-26,26 26,-26-27,27 27,-27-53,53 53,-53-26,26 0,-26-27,53 53,-26 0,-27-27,26 27,-26-26,53 26,-53-53,26 53,1 0,-27-27,26 27,-26-26,53 26,-53-53,27 53,-1 0,-26-27,53 27,-53 0</inkml:trace>
  <inkml:trace contextRef="#ctx0" brushRef="#br0" timeOffset="71477">20373 12197,'26'0,"1"0,-1 0,54 0,-1 0,0 26,1-26,-1 0,-26 0,0 0,0 0,-27 0,1 0,26 0,0 0,-27 0,1 0,-27 53,53-26</inkml:trace>
  <inkml:trace contextRef="#ctx0" brushRef="#br0" timeOffset="72498">22437 12197,'26'0,"1"0,26 0,-1 0,1 0,27 0,26 0,-1 0,1 0,27 0,-54 0,-26 0,0 0,0 26,-27-26,-26 53</inkml:trace>
  <inkml:trace contextRef="#ctx0" brushRef="#br0" timeOffset="73201">24368 12382,'53'0,"-26"0,25 0,28 0,-1 0,1 0,25 0,-25 0,-1 0,-26 0,-26 0,-1 0,-26 0</inkml:trace>
  <inkml:trace contextRef="#ctx0" brushRef="#br0" timeOffset="74049">25797 12250,'26'-53,"1"53,26 0,0 0,26 0,-26 0,0 0,0 0,0 0,0 0,-53 0</inkml:trace>
  <inkml:trace contextRef="#ctx0" brushRef="#br0" timeOffset="84284">25903 14155,'-27'0,"1"0,-1 0,-26 0,1 26,52 27,-53 27,0 25,53 28,-53-27,53 52,0-25,0 52,0 0,0 0,0 0,26-26,-26-53,0-27,0-26,0 27,0-54,-26-26,-27-26,53-27,-27 53,27-53,-26 53</inkml:trace>
  <inkml:trace contextRef="#ctx0" brushRef="#br0" timeOffset="84979">25347 15134,'-26'0,"26"26,-53 54,53-27,0 0,0-1,0-25,0 26,53-27,0-26,26 0,0 0,-26 0,-26 0,-27-26,53-27,-53 0,0-26,0-1,-27 1,27 52,-53-26,27 53,-27 0,0 0,53 53,-27-26,27-1,0 27,-52-26</inkml:trace>
  <inkml:trace contextRef="#ctx0" brushRef="#br0" timeOffset="85806">25718 16430,'0'-53,"0"53,-27 0,-26 0,0 27,0-27,0 53,27 26,26-26,26 0,54-53,52 53,-26-53,53 53</inkml:trace>
  <inkml:trace contextRef="#ctx0" brushRef="#br0" timeOffset="88002">26300 14869,'0'53,"0"-53,26 0,27-26,-53-27,0 0,0 26,-26-25,-1 52,1 0,-27 26,26 53,27-52,-53 26,53 26,0-26,0 26,0 1,0-1,0 1,27-1,-27 0,0-26,26-26,-26 26</inkml:trace>
  <inkml:trace contextRef="#ctx0" brushRef="#br0" timeOffset="88243">26035 15293,'0'0,"53"0,0 0,0 0,0 0,0 0,0 0,52 0,-52-53</inkml:trace>
  <inkml:trace contextRef="#ctx0" brushRef="#br0" timeOffset="88558">26776 14922,'0'27,"-53"26,26-1,27-25,-52 26,52-27,0 27,0 27,0-1,0 0,26-26,27 0,-27 0,1-53</inkml:trace>
  <inkml:trace contextRef="#ctx0" brushRef="#br0" timeOffset="89130">27014 14922,'26'0,"1"0,26 0,0 0,0 0,-27 0,-26 27,0 26,0-1,-53 1,0 27,53-54,-26 1,26 26,0-27,0 1,26-27,1 79,52-79,-26 26,0-26,-27 0,27 0,-26 0</inkml:trace>
  <inkml:trace contextRef="#ctx0" brushRef="#br0" timeOffset="89405">26961 15187,'53'0,"0"0,-27 0,1 0,26 0,-27 0,1 0,26 0,-1 26</inkml:trace>
  <inkml:trace contextRef="#ctx0" brushRef="#br0" timeOffset="89674">27543 14975,'53'0,"-53"53,27 26,-27-26,0 0,52 0,-52 27,0-54,0 0,0 27,-52-26,-1 26,0 0</inkml:trace>
  <inkml:trace contextRef="#ctx0" brushRef="#br0" timeOffset="90416">28046 15346,'0'-53,"-27"26,27 1,-26 26,26-53,-53 53,27 0,26 53,-27-27,27 1,-53 26,53-27,0 27,27-53,26 0,-27 0,0-27,27-25,-26-1,26 0,-53 0,53-27,-53 27,0-26,0 26,0 0,0 0,0 27,0 52,0 27,0 0,-53-26,53 52,0-26,0 26,0 1,0-1,0 0,0-26,0 0,0 0</inkml:trace>
  <inkml:trace contextRef="#ctx0" brushRef="#br0" timeOffset="90888">28258 14975,'26'0,"0"0,54 0,-27 0,0 0,0 0,-1 0,-25 53,-27-27,0 27,0-26,-53-1,0 27,27-26,-27 26,26-27,27 53,0-26,0 0,27-53,26 27,-27-27,1 0,25 53,-25-53,-1 0</inkml:trace>
  <inkml:trace contextRef="#ctx0" brushRef="#br0" timeOffset="91137">28258 15213,'0'0,"52"0,-25 0,26 0,0 0,26 0,0 53,1-53,-27 0</inkml:trace>
  <inkml:trace contextRef="#ctx0" brushRef="#br0" timeOffset="91752">28945 15266,'-26'0,"26"0,53 0,-27 0,1 27,26-27,-53 26</inkml:trace>
  <inkml:trace contextRef="#ctx0" brushRef="#br0" timeOffset="91916">28945 15557,'0'0,"27"0,26 0,26 27</inkml:trace>
  <inkml:trace contextRef="#ctx0" brushRef="#br0" timeOffset="92480">29448 15054,'0'-52,"0"52,0-27,53 27,0 0,-27 0,1 0,52 79,-79-52,0 52,0-52,0 26,-53-27,27-26,-1 80,-25-54,52 0,52-26,1 53,-26-53,-1 0,1 0,26 0,-27 0,1 0,25 0</inkml:trace>
  <inkml:trace contextRef="#ctx0" brushRef="#br0" timeOffset="92734">29951 15187,'0'-27,"0"27,0 53,26 27,-26-54,0 1,53 25,-53 1,27-53,-27 27</inkml:trace>
  <inkml:trace contextRef="#ctx0" brushRef="#br0" timeOffset="92966">30242 15293,'0'0,"26"53,-26 26,53-26,-53 0</inkml:trace>
  <inkml:trace contextRef="#ctx0" brushRef="#br0" timeOffset="93348">30559 14949,'-26'26,"-53"27,26-27,0-26,-27 0,27 0,1-52,25 25,-52-26,26 0,0 27,0 26,0-53,27 53,-27 0,53 26,0 27,-27 27,27-54</inkml:trace>
  <inkml:trace contextRef="#ctx0" brushRef="#br0" timeOffset="94047">30718 15398,'0'-52,"0"78,0 27,27 0,-27 26,26-79,-26 80,53-80,-53 26,53-26,-27 0,27 0,-26 0</inkml:trace>
  <inkml:trace contextRef="#ctx0" brushRef="#br0" timeOffset="94219">31036 15028,'-27'0</inkml:trace>
  <inkml:trace contextRef="#ctx0" brushRef="#br0" timeOffset="95438">31485 14816,'0'53,"0"27,0-1,0 27,0-27,0 1,0-1,0-26,0-27,0 27,27-53,-27-26,79-27,-52 26,-27-25,53 52,-53-27,53 27,-1 0,-52 0,53 0,-53 79,0-26,0 0,0-26,-53-27,1 0,-1 0,26 0,-26 0,27 0,-1 0,-26 0</inkml:trace>
  <inkml:trace contextRef="#ctx0" brushRef="#br0" timeOffset="95867">32279 15372,'0'26,"0"27,0-26,0-1,0 27,0-26,0-1,0 27,0-27,0 1</inkml:trace>
  <inkml:trace contextRef="#ctx0" brushRef="#br0" timeOffset="96150">32570 15769</inkml:trace>
  <inkml:trace contextRef="#ctx0" brushRef="#br0" timeOffset="97530">31062 15002</inkml:trace>
</inkml:ink>
</file>

<file path=ppt/ink/ink6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4:47:18.464"/>
    </inkml:context>
    <inkml:brush xml:id="br0">
      <inkml:brushProperty name="width" value="0.05292" units="cm"/>
      <inkml:brushProperty name="height" value="0.05292" units="cm"/>
      <inkml:brushProperty name="color" value="#FF0000"/>
    </inkml:brush>
  </inkml:definitions>
  <inkml:trace contextRef="#ctx0" brushRef="#br0">20690 238,'0'-27,"0"1,27 26,-27-53,79 53,-26 0,-26-26,26 26,-1 0,-52 0,27 0,-27 79,0-26,0 0,0 26,0-26,0-27,-53 27,53-26,0 26,0 0,26-53,1 0,52 0,-26 0,0 0,0 0</inkml:trace>
  <inkml:trace contextRef="#ctx0" brushRef="#br0" timeOffset="457.026">20823 423,'0'-26,"53"26,0 0,-1 0,1-27,0 27,0 0,27 0,-54 0</inkml:trace>
  <inkml:trace contextRef="#ctx0" brushRef="#br0" timeOffset="800.0458">21564 397,'26'0,"27"0,0 0,-27 0,27-53,-26 53</inkml:trace>
  <inkml:trace contextRef="#ctx0" brushRef="#br0" timeOffset="1122.0641">21960 158,'0'0,"0"53,0-26,0 26,0-27,0 1,0 26,0-27,0 0,53 54</inkml:trace>
  <inkml:trace contextRef="#ctx0" brushRef="#br0" timeOffset="1482.0847">22331 317,'53'-26,"-27"26,54 0,-54 0</inkml:trace>
  <inkml:trace contextRef="#ctx0" brushRef="#br0" timeOffset="1633.0933">22463 582,'53'0,"0"0,-27 0</inkml:trace>
  <inkml:trace contextRef="#ctx0" brushRef="#br0" timeOffset="2900.1659">22939 264,'0'53,"0"-26,0-1,0 27,0-27,0 1,53 26,-26-53,26 0,-53-27,53 27,-53-79,0 53,0 26,26 52,27 1,0-53,-53 27,53-27,-27 0,-26-27,0-26,0 1,0-1,0 26,-26 27,26-26,0-1</inkml:trace>
  <inkml:trace contextRef="#ctx0" brushRef="#br0" timeOffset="4520.2585">23865 317,'27'0,"26"0,-27 0,-26-26,53 26,0 0,-53 26,-53 1</inkml:trace>
  <inkml:trace contextRef="#ctx0" brushRef="#br0" timeOffset="4721.2699">23945 529,'0'0,"0"0,26 0,27 0,-26 0,-1-53</inkml:trace>
  <inkml:trace contextRef="#ctx0" brushRef="#br0" timeOffset="4961.2837">24236 264,'0'-53,"26"53,1 0,-27 27,53-1,-53 27,0 0,0 26,-27 1,27-27,0-27</inkml:trace>
  <inkml:trace contextRef="#ctx0" brushRef="#br0" timeOffset="7129.4077">24977 238,'0'-53,"53"26,0 27,-27 0,27 0,-27 27,-26-1,0 27,0 0,0 0,0 0,-26 26,26-52,0-1,-53-26,53 53,0 0,26-53,1 0,-1 0,54 0,-27 0,-27 0</inkml:trace>
  <inkml:trace contextRef="#ctx0" brushRef="#br0" timeOffset="7452.4263">25003 476,'0'-53,"0"27,53 26,26 0,-26-27,27 27,-1 0,0 0,-26 0,0-53</inkml:trace>
  <inkml:trace contextRef="#ctx0" brushRef="#br0" timeOffset="7669.4386">25770 317,'0'0,"53"0,-26 0,26 0,-53 0,0 53</inkml:trace>
  <inkml:trace contextRef="#ctx0" brushRef="#br0" timeOffset="7805.4464">25744 688,'26'0,"27"-27,-26 27,26 0</inkml:trace>
  <inkml:trace contextRef="#ctx0" brushRef="#br0" timeOffset="8473.4847">26379 132,'0'53,"0"0,0 0,0-27,0 27,26-26,-26-1,0 53,27-79,-27 27</inkml:trace>
  <inkml:trace contextRef="#ctx0" brushRef="#br0" timeOffset="8801.5034">26829 317,'26'0,"80"0,-53 0,-27 0,27 0,-26 0,26 0</inkml:trace>
  <inkml:trace contextRef="#ctx0" brushRef="#br0" timeOffset="9087.5198">27067 158,'-53'0,"53"53,0-26,0 26,0-27,0 1,0 26,0-27,26 27</inkml:trace>
  <inkml:trace contextRef="#ctx0" brushRef="#br0" timeOffset="9740.557">27490 158,'0'0,"0"53,0-26,0-1,0 27,27-53,-27 53,53-53,26 0,0 0,-79-26,27 26,-27-53,0 26,0 1,0-27,0 79,26 1,27-27,0 0,-26 0,-1 0,-26 0,0-53,0 0,0 27,0-1,0-26,0 27,0-1,53 27,-53 0</inkml:trace>
  <inkml:trace contextRef="#ctx0" brushRef="#br0" timeOffset="11831.6767">23389 1270,'0'-27,"-26"1,26-27,-27 53,-26 0,0 26,53 1,-26 26,26 53,0-27,-53 27,53 0,0-27,0 0,0-26,0 0,0-26,53 26,-27-27</inkml:trace>
  <inkml:trace contextRef="#ctx0" brushRef="#br0" timeOffset="12118.6931">23098 1799,'0'0,"53"0,0 0,0 0,0-53,0 53</inkml:trace>
  <inkml:trace contextRef="#ctx0" brushRef="#br0" timeOffset="12462.7128">23654 1561,'0'-27,"53"27,-27 0,1 0,26 0,-53 0</inkml:trace>
  <inkml:trace contextRef="#ctx0" brushRef="#br0" timeOffset="12620.7219">23627 1852,'53'0,"-26"0,26 0,26 0</inkml:trace>
  <inkml:trace contextRef="#ctx0" brushRef="#br0" timeOffset="13468.7704">24739 846,'0'-26,"0"26,0 53,0 26,0-26,0 0,52 26,-52 1,0-27</inkml:trace>
  <inkml:trace contextRef="#ctx0" brushRef="#br0" timeOffset="13894.7947">24474 1428,'26'-26,"27"26,-26 0,-1-53,27 53,53 0,0-26,0 26,52-80,1 80,26-79,1 79,-28-80,-52 80,53-79,-53 79,0-79,-53 79,-27 0,-26-27,0 27,0 27,0 26</inkml:trace>
  <inkml:trace contextRef="#ctx0" brushRef="#br0" timeOffset="15205.8697">24395 1878,'0'53,"0"0,0 0,0 0,0 0,0-27,0 27,53-26,-1-27,1 0,-53-27,27-26,-27 27,0-1,0-26,0 80,53-27,-53 26,26-26,1 0,26 0,-27 0,27 0,-53-26,0-1,0-25,0 25,0 1,0-27,0 26,-53 27,79 0</inkml:trace>
  <inkml:trace contextRef="#ctx0" brushRef="#br0" timeOffset="15933.9114">24950 1614,'0'0,"27"0,-27 26,0 27,0 0,0 0,53-53,26 0,-53 0,1 0</inkml:trace>
  <inkml:trace contextRef="#ctx0" brushRef="#br0" timeOffset="16474.9423">25400 1428,'-53'53,"53"27,-26-1,26 0,0 1,0-1,0 1,0-1,26 0,1-52,52-27,0 53,1-53,-1 0</inkml:trace>
  <inkml:trace contextRef="#ctx0" brushRef="#br0" timeOffset="19571.1193">25691 1481,'0'53,"0"0,0-26,0-1,0 27,0-27,0 1,0 52,0-26,0-26</inkml:trace>
  <inkml:trace contextRef="#ctx0" brushRef="#br0" timeOffset="19858.1358">25876 1825,'0'-53,"53"53,0-53,26 53,-26-52,27 52,-54-53,1 53</inkml:trace>
  <inkml:trace contextRef="#ctx0" brushRef="#br0" timeOffset="20153.1527">26035 1587,'0'0,"-26"0,26 27,0 52,0-53,0 27,0-26,0-1,0 27,0-26</inkml:trace>
  <inkml:trace contextRef="#ctx0" brushRef="#br0" timeOffset="20771.188">26167 1481,'27'53,"-27"0,0 0,0-26,53-1,-53 27,26-27,27-26,-26 0,-27-26,0-1,0-25,0 25,26 54,-26-1,79-26,-52 0,-1 0,-26-26,0-27,0 26,-53-26,53 27,0-1,27 27</inkml:trace>
  <inkml:trace contextRef="#ctx0" brushRef="#br0" timeOffset="21094.2065">26670 1534,'26'0,"27"0,-26 0,-1 0</inkml:trace>
  <inkml:trace contextRef="#ctx0" brushRef="#br0" timeOffset="21530.2314">26882 1296,'26'0,"-26"0,0 53,0-26,0 25,0-25,0-27,27 0,26 0,26 0,-53 0,1 0,-27 26,0 1,0 26,-53-27,0 27,27-26,-1 25,-26-52,53 27,-26-27</inkml:trace>
  <inkml:trace contextRef="#ctx0" brushRef="#br0" timeOffset="22181.2687">26855 1296,'0'-26,"0"26,-53-53,27 79,26 27</inkml:trace>
  <inkml:trace contextRef="#ctx0" brushRef="#br0" timeOffset="22588.292">27437 1164,'27'26,"-27"1,53 26,-53 26,0 0,0 1,0-1,0-26,-27 0,27 0,-79 0,52-27,27-26</inkml:trace>
  <inkml:trace contextRef="#ctx0" brushRef="#br0" timeOffset="23059.3188">28019 952,'0'-26,"0"26,53 0,0 0,-53 26</inkml:trace>
  <inkml:trace contextRef="#ctx0" brushRef="#br0" timeOffset="23194.3266">27993 1243,'53'0,"-27"-53,27 53,27-53,-27 53,-27 0</inkml:trace>
  <inkml:trace contextRef="#ctx0" brushRef="#br0" timeOffset="24229.3858">29977 106,'0'-27,"0"54,0 52,0-53,0 1,0 26,0 0,0-27,0 27,0 0</inkml:trace>
  <inkml:trace contextRef="#ctx0" brushRef="#br0" timeOffset="25122.4369">29395 846,'-26'0,"52"0,1 0,26 0,0 0,26 0,0 0,27-53,26 53,27-26,0 26,0-53,-1 53,1-53,-27 53,1-53,-27 53,-27 0,0 0,1 0,-1 0,-26 0,-27 0,1 0,26 0,-27 0,1 0,26 0,52 0,-25 0,-1 0,1 0,-1 0,0-53,-26 53,0 0,-26 0,-27-26,-27 26,1 0</inkml:trace>
  <inkml:trace contextRef="#ctx0" brushRef="#br0" timeOffset="26845.5355">29210 1323,'0'0,"0"26,0 27,0 0,0 0,0-27,0 27,0-26,26-27,-26 26,27-26,26 0,0 0,-53-26,53-1,-53-26,0 27,0-1,0 27,0 27,26-27,-26 53,53-53,-53 53,79-53,1 0,-80-27,26 27,-26-53,0 27,0-1,0-26,0 27,-26 0,26-27,-27 26</inkml:trace>
  <inkml:trace contextRef="#ctx0" brushRef="#br0" timeOffset="27739.5866">29845 1111,'-53'0,"80"-27,25 27,-25 0,-27 0,0 27,0 26,0 0,0-27,53 27,-27-53,1 0,26 0,-27 0,1 0</inkml:trace>
  <inkml:trace contextRef="#ctx0" brushRef="#br0" timeOffset="28250.6158">30348 952,'0'-53,"0"53,0 53,0 27,-80 25,80 1,-53 27,53-28,0 1,-26 0,26-53,0 0,0 0,79-53,1 26,-27-26</inkml:trace>
  <inkml:trace contextRef="#ctx0" brushRef="#br0" timeOffset="29382.6806">30533 1137,'0'0,"0"53,0 0,0 27,0-27,0-1,0-25,0 26,26-53,-26 53,53-53,0 0,-26 0,26 0,-53-53,26 0,-26 0,0 0,0 0,0 53,0 27,53 26,0-27,26-26,-26 0,-53 0,0-26,0-27,0 0,0 26,0 1,0-27,0 26,0 27,-26 27</inkml:trace>
  <inkml:trace contextRef="#ctx0" brushRef="#br0" timeOffset="31649.8103">31168 1349,'0'0,"79"0,-26 0,-26 0,26-53,0 53</inkml:trace>
  <inkml:trace contextRef="#ctx0" brushRef="#br0" timeOffset="32095.8358">31538 1032,'0'-27,"53"-26,-26 53,26 0,-27 0,1 0,-27 53,0 0,0-27,0 27,0-53,0 53,26-53,27 0,-27 0,1 27,26-27</inkml:trace>
  <inkml:trace contextRef="#ctx0" brushRef="#br0" timeOffset="32343.85">31935 873,'0'26,"0"27,0 0,0-26,0 25,0 28,0-1,0 1,0-1,0 0,0-26</inkml:trace>
  <inkml:trace contextRef="#ctx0" brushRef="#br0" timeOffset="33573.9203">25268 2937,'0'-27,"0"27,53 0,0 0</inkml:trace>
  <inkml:trace contextRef="#ctx0" brushRef="#br0" timeOffset="33740.9298">25321 3201,'0'0,"53"0,-53 0,52 0</inkml:trace>
  <inkml:trace contextRef="#ctx0" brushRef="#br0" timeOffset="34623.9804">26458 2275,'0'-53,"0"106,0 26,0 1,0-1,0 1,27-1</inkml:trace>
  <inkml:trace contextRef="#ctx0" brushRef="#br0" timeOffset="35151.0105">26167 2910,'-26'0,"-1"0,54-26,26 26,53-53,-1 53,1-53,79 53,27-80,-53 80,-27-52,-26 52,-27 0,1 0,-80 26,-27-26</inkml:trace>
  <inkml:trace contextRef="#ctx0" brushRef="#br0" timeOffset="37541.1472">25956 2646,'26'0,"1"0,-27-27,79 27,-53 0,27 0</inkml:trace>
  <inkml:trace contextRef="#ctx0" brushRef="#br0" timeOffset="39573.2634">26458 3069,'53'53,"-53"26,27-52,-27 26,53-53,-53 79,53-79,-1 26,-25-26,-27-26,0-1,0-25,0 25,0 27,53 79,26-52,-26-27,-26 0,-1 0,1 0,-27 0,0-53,0 0,0 27,0-1,0-26,0 27,0-1,-27 27</inkml:trace>
  <inkml:trace contextRef="#ctx0" brushRef="#br0" timeOffset="40099.2934">27252 2884,'0'0,"27"0,-27 53,52-53,-52 52,0 1,0 0,-26-53,26 53,26-53,1 0,-1-26,27 26,-26 0</inkml:trace>
  <inkml:trace contextRef="#ctx0" brushRef="#br0" timeOffset="41063.3487">26141 3254,'0'-53,"26"27,54 26,-54 0,-26 79,0 0,-53 1,27-1,26-26,-53-26,53 25,53-52,-27 0,1 0,-1 0,27-26,-26 26,-27-26</inkml:trace>
  <inkml:trace contextRef="#ctx0" brushRef="#br0" timeOffset="42179.4125">27993 2513,'0'0,"-27"0,27 0,-79 80,79-1,-26-26,26 26,0 27,0 0,0-27,53-26,-1-53,1 53,27-53,-1 0,-26 0</inkml:trace>
  <inkml:trace contextRef="#ctx0" brushRef="#br0" timeOffset="42642.439">28469 2460,'0'27,"0"26,0-27,0 1,0 26,0-27,0 0,0 27,0 0,0 0,0 0,0-26</inkml:trace>
  <inkml:trace contextRef="#ctx0" brushRef="#br0" timeOffset="42906.4541">28654 2672,'53'0,"-26"0,-27-53,26 53,27 0,-53-26,27 26,-1 0</inkml:trace>
  <inkml:trace contextRef="#ctx0" brushRef="#br0" timeOffset="43637.4958">29236 2328,'0'26,"0"1,0-1,0 27,0-26,80 26,-54-53,27 0,0 0,0-27,-53 1,0-27,0 0,27 26,-27 27,52 0,-52 27,80-27,-27 53,-27-53,-26 0,0-53,0 26,0 1,0-27,0 27,0-1</inkml:trace>
  <inkml:trace contextRef="#ctx0" brushRef="#br0" timeOffset="44254.5312">29210 2778,'79'0,"-26"-27,0 27,0-53,53 1,-53-1,26 53,-26-53,27 53,-54 0,-26-27,26 27,-26 0,0 27</inkml:trace>
  <inkml:trace contextRef="#ctx0" brushRef="#br0" timeOffset="44681.5556">29554 2937,'79'0,"-52"0,26 0,0 0,-27 0,-26 26,0 0,0 1,-26 26,-1 0,27-53,53 0,-26 0,25 0,28-80,-27 54,0-27,0 27</inkml:trace>
  <inkml:trace contextRef="#ctx0" brushRef="#br0" timeOffset="44982.5729">30268 2434,'0'0,"0"53,0 0,0 26,27 0,-27 1,0-1,0-26,26-26,-26 25,0-25,0 26,0-53,0 26,-53-26</inkml:trace>
  <inkml:trace contextRef="#ctx0" brushRef="#br0" timeOffset="45661.6116">30348 2302,'0'-53,"0"26,0 27,0-26,53 26,-27 0,27 0,-27 0,27 0</inkml:trace>
  <inkml:trace contextRef="#ctx0" brushRef="#br0" timeOffset="45903.6254">30745 2011,'0'-27,"53"80,-53 0,0 0,0 0,0 26,26-26,-26 26</inkml:trace>
  <inkml:trace contextRef="#ctx0" brushRef="#br0" timeOffset="47201.6997">30268 3122,'-26'26,"26"-26,26 0</inkml:trace>
  <inkml:trace contextRef="#ctx0" brushRef="#br0" timeOffset="47635.7245">31036 2804</inkml:trace>
  <inkml:trace contextRef="#ctx0" brushRef="#br0" timeOffset="48641.782">29554 2937</inkml:trace>
  <inkml:trace contextRef="#ctx0" brushRef="#br0" timeOffset="90529.178">21802 10689,'26'0,"27"-27,-26 27,25-26,-25 26,26-106,-53 53,53 0,-53 0,0 0,0 27,0 0,-53 26,26 0,-26 0,1 0,52 26,-80 27,80 0,0 26,-26 27,26-53,0 0,0 0,0 0,0-27,53 27,0-53,-1 0,28 0,-1 0,1 0,-28 0,1 0</inkml:trace>
  <inkml:trace contextRef="#ctx0" brushRef="#br0" timeOffset="91543.2359">21908 9525,'0'-27,"0"27,26 0,27 0,0 0,0 0,-27 27,27 26,-53 26,0-53,0 27,0-26,0-1,-79 27,52 0,27 0,27-27,-1-26,27 0,-26 0,-1 53</inkml:trace>
  <inkml:trace contextRef="#ctx0" brushRef="#br0" timeOffset="91868.2546">21828 9816,'53'-53,"-26"53,-1 0,27 0,0 0,0 0,0 0,26 0,-26 0,0 0,0 0</inkml:trace>
  <inkml:trace contextRef="#ctx0" brushRef="#br0" timeOffset="92563.2943">22516 10398,'0'-53,"0"26,79 27,-52 0,-1 0</inkml:trace>
  <inkml:trace contextRef="#ctx0" brushRef="#br0" timeOffset="92729.3038">22543 10609,'26'0,"0"-26,27 0,0 26,-26 0,26 0</inkml:trace>
  <inkml:trace contextRef="#ctx0" brushRef="#br0" timeOffset="94123.3835">23627 9816,'0'-27,"-53"27,27 0,-27 27,0-27,0 79,27-79,-27 53,26-53,27 26,-26-26,26 53,26-53,1 0,26 27,26-27,0 0,-26 0,-26 0,-27 26,0 54,0-54,-27 27,-52 26,26-26,0 0,0 0,27-26,-27 52,53-53,26-26,1 27,26-27,0 0,26 0,-26 0,26 0,-26 0,0 0,0 53</inkml:trace>
  <inkml:trace contextRef="#ctx0" brushRef="#br0" timeOffset="95349.4537">24289 9525,'0'-27,"0"27,53 0,-27 0,1 0,-27 0,79 0,-79 53,0 0,0-26,0 25,0-25,-53-1,53 27,-53-53,53 53,0 0,27-53,52 53,0-53,1 0,-1 0,-26 0,-27 0</inkml:trace>
  <inkml:trace contextRef="#ctx0" brushRef="#br0" timeOffset="95649.4708">24209 9736,'53'0,"0"0,-26 0,26 0,0 0,26 0,-26 0,0 0,-27 0</inkml:trace>
  <inkml:trace contextRef="#ctx0" brushRef="#br0" timeOffset="96368.5119">24712 9260,'0'53,"0"0,0 0,0-27,0 27,0 0,53-79,-53-1,0 1,0-27,0 26,26 1,-26-27,27 79,26 27,-53-26,26 52,-26-52,0 26,0-27</inkml:trace>
  <inkml:trace contextRef="#ctx0" brushRef="#br0" timeOffset="97360.5687">24262 10054,'0'0,"53"0,-26 0,-1 0,27 0,53 0,0 0,26 0,27-27,-53 27,26 0,-53 0,-26 0</inkml:trace>
  <inkml:trace contextRef="#ctx0" brushRef="#br0" timeOffset="97988.6046">24156 10398,'0'-27,"27"27,-1 0,27 53,-26 0,26 53,-27-53,-26 0,53 0,-53-27,0 1,0-54,0 1,0-27,0-27,0 28,0 25,0 1,27 26,-1 0,27 26,-53 1,26 25,27 1,-53-26,0 26,27-27,-27 1</inkml:trace>
  <inkml:trace contextRef="#ctx0" brushRef="#br0" timeOffset="98237.6189">24897 10345,'27'0,"-27"53,0-27,0 27,0 27,0 25,0-25,0-27</inkml:trace>
  <inkml:trace contextRef="#ctx0" brushRef="#br0" timeOffset="98400.6282">25030 11033,'0'0,"26"0</inkml:trace>
  <inkml:trace contextRef="#ctx0" brushRef="#br0" timeOffset="99354.6828">25612 10080,'0'0,"0"0,53 0,0 0,-27 0,-26 0</inkml:trace>
  <inkml:trace contextRef="#ctx0" brushRef="#br0" timeOffset="99518.6921">25559 10318,'53'-26,"-27"26,27 0,-26-26,25 26</inkml:trace>
  <inkml:trace contextRef="#ctx0" brushRef="#br0" timeOffset="100006.7201">26141 9816,'0'79,"0"-26,0 0,0 26,26 1,-26-27,0 26,0-53,0 1</inkml:trace>
  <inkml:trace contextRef="#ctx0" brushRef="#br0" timeOffset="100252.7341">26458 10239,'53'0,"-26"0,-1 0,27 0,-26 0,-1 0,27 0,0 0</inkml:trace>
  <inkml:trace contextRef="#ctx0" brushRef="#br0" timeOffset="100478.747">26564 10080,'0'-26,"27"26,-27 0,0 79,0-26,-27 0,27 0,0 0,0 26</inkml:trace>
  <inkml:trace contextRef="#ctx0" brushRef="#br0" timeOffset="101791.8222">26935 9816,'0'-27,"26"27,1 0,25 0,1 0,0 0,-26 0,26 53,-53 0,0-26,0 25,-53-25,53 26,-53-27,53 27,0 0,0-26,79-27,1 0,-28 0,1 0,-26 0</inkml:trace>
  <inkml:trace contextRef="#ctx0" brushRef="#br0" timeOffset="102104.8401">26829 10001,'0'0,"53"0,26 0,0 0,1 0,-1 0,1 0,-54 0</inkml:trace>
  <inkml:trace contextRef="#ctx0" brushRef="#br0" timeOffset="102764.8778">27623 10080,'79'-26,"-26"26,26 0,1 0,-28 0,-25 0</inkml:trace>
  <inkml:trace contextRef="#ctx0" brushRef="#br0" timeOffset="103004.8915">27728 9895,'27'0,"-1"27,-26-1,0 27,0-27,0 1,0 26,53-27,-53 1,0 26</inkml:trace>
  <inkml:trace contextRef="#ctx0" brushRef="#br0" timeOffset="104019.9495">28258 9419,'0'-27,"26"27,0 0,1 0,26 0,-27 0,27 106,-53-53,0-26,0-1,-26-26,26 79,-27-79,27 53,0-26,27-1,-1-26,27 0,26 0,-26 0,0 0</inkml:trace>
  <inkml:trace contextRef="#ctx0" brushRef="#br0" timeOffset="104318.9666">28258 9631,'-27'0,"27"0,27 0,52-27,0 27,1 0,-27 0,-1 0</inkml:trace>
  <inkml:trace contextRef="#ctx0" brushRef="#br0" timeOffset="104790.9936">28760 9234,'27'0,"-1"0,27 0,0 0,-53 26,-26 53,26-52,0-1,0 27,52-26,-25-27</inkml:trace>
  <inkml:trace contextRef="#ctx0" brushRef="#br0" timeOffset="105713.0463">28337 10027,'0'-26,"0"26,26 0,27 0,53 0,0 0,0 0,-27 0,-26 0,-26 0,25 0</inkml:trace>
  <inkml:trace contextRef="#ctx0" brushRef="#br0" timeOffset="106201.0743">28178 10292,'0'-26,"0"26,53 0,0 0,0 0,-53 52,0-25,0 26,-27 0,27-27,0-26,0 27,80-27,-27 0,-27 0</inkml:trace>
  <inkml:trace contextRef="#ctx0" brushRef="#br0" timeOffset="106404.086">28628 10186,'0'0,"0"27,0-1,-27 53,27-26,0 0</inkml:trace>
  <inkml:trace contextRef="#ctx0" brushRef="#br0" timeOffset="106561.0949">28654 10821,'0'0,"53"0,-26 0</inkml:trace>
  <inkml:trace contextRef="#ctx0" brushRef="#br0" timeOffset="107453.146">29131 9895,'0'-26,"0"26,53 0,-1 0,-25 0,-1 0,27 0,-26 0,-1 0,27 0</inkml:trace>
  <inkml:trace contextRef="#ctx0" brushRef="#br0" timeOffset="107693.1597">29316 9710,'0'-27,"0"80,0 0,0 27,0-27,0-1,0-25,0 26,0-53</inkml:trace>
  <inkml:trace contextRef="#ctx0" brushRef="#br0" timeOffset="108533.2077">29713 9260,'0'-26,"53"26,0 0,-1 0,1 0,-53 79,0-53,0 27,0 0,-53 27,53-27,0 0,27-1,-1-52,27 27,0-27,27 0,-27 0</inkml:trace>
  <inkml:trace contextRef="#ctx0" brushRef="#br0" timeOffset="108820.2242">29686 9498,'27'0,"-1"0,1 0,26 0,52 0,-25 0,-27 0,-27 0</inkml:trace>
  <inkml:trace contextRef="#ctx0" brushRef="#br0" timeOffset="109322.2529">30348 8969,'79'-53,"-26"53,-27 0,27 0,-53 0,0 53,-53-53,27 53,0-53,-27 53,53-27,26-26,27 0,0 27,-53 52,-27-52,-52 26,26-27,0 53,-26-52</inkml:trace>
  <inkml:trace contextRef="#ctx0" brushRef="#br0" timeOffset="110012.2922">29766 9869,'0'-27,"0"27,26 0,80-53,0 53,0 0,26-53,-26 53,-27 0,0 0,-52 0,26 53,-53-26,-27-27</inkml:trace>
  <inkml:trace contextRef="#ctx0" brushRef="#br0" timeOffset="110506.3206">29924 10186,'0'0,"53"0,-26 0,26 0,-53 0,0 53,-27-53,27 27,27-27,-1 26,1-26,52 0,-79 53,0 0,-53-53,27 26,-1-26,27 53,-53-53</inkml:trace>
  <inkml:trace contextRef="#ctx0" brushRef="#br0" timeOffset="110731.3335">30454 10001,'0'26,"0"1,0-1,0 54,0-54,0 27,0 0,0 0</inkml:trace>
  <inkml:trace contextRef="#ctx0" brushRef="#br0" timeOffset="110889.3424">30533 10662,'53'0</inkml:trace>
  <inkml:trace contextRef="#ctx0" brushRef="#br0" timeOffset="111495.3772">30850 9683,'0'-26,"0"26,80 0,-27 0,-27 0,1 0,26 0,-27 0</inkml:trace>
  <inkml:trace contextRef="#ctx0" brushRef="#br0" timeOffset="111729.3906">31036 9525,'0'26,"-53"27,53-26,0 25,0-25,0-1,0 27</inkml:trace>
  <inkml:trace contextRef="#ctx0" brushRef="#br0" timeOffset="111961.4037">31300 9683</inkml:trace>
  <inkml:trace contextRef="#ctx0" brushRef="#br0" timeOffset="112172.4159">31459 9683,'0'27,"26"-27</inkml:trace>
  <inkml:trace contextRef="#ctx0" brushRef="#br0" timeOffset="112365.4269">31697 9736,'53'-26,"-27"26</inkml:trace>
  <inkml:trace contextRef="#ctx0" brushRef="#br0" timeOffset="112545.4371">32015 9683,'26'0</inkml:trace>
  <inkml:trace contextRef="#ctx0" brushRef="#br0" timeOffset="112725.4474">32279 9683,'0'-26,"27"26</inkml:trace>
  <inkml:trace contextRef="#ctx0" brushRef="#br0" timeOffset="112875.4561">32544 9657,'0'0</inkml:trace>
  <inkml:trace contextRef="#ctx0" brushRef="#br0" timeOffset="140662.0454">15055 13599,'0'-26,"0"-27,0 26,26 1,-26-27,27 53,-27-26,26 26,-26-27,53 27,-53-53,53 53,-53-53,53 53,-53-26,53 26,-53-53,53 53,-27-27,1 27,-27-26,53 26,-27 0,1 0,25 0,28 0,-54 0,1 0,26 0,-27 0,1 0,-27 26,52-26,-52 53,27-26,-27 26,26-53,-26 26,0 1,53-27,-53 26,0 27,0-26,0 25,0 1,0 27,0-54,0 1,0 26,0 26,-26-79,26 53,0 0,-27-27,27 27,-53-26,53 26,-26-53,26 26,-26-26,26 26,-27-26,-26 0,27 0,-27 53,26-53,1 0,-27 27,27-27,-1 0,-26 0,27 0,-1 0,-26 0,27 0,-1 0,27 0,-26 0,26-53,-53 53,53-27,-26 27,26-26,-53-27,53 27,-27 26,27-27,-26 27,26-53,0 27,0-1,0 1,-53-27,53 26,0-25,0 25,0 1,-27 26</inkml:trace>
  <inkml:trace contextRef="#ctx0" brushRef="#br0" timeOffset="142009.1225">20373 17330,'26'0,"-26"26,27-26,-27 53,0-26,53-27,-53 26,53-26,26 0,-52 0,25 0,28 0,-54 0,27-53,0 53,-26-26,-1 26,27-53,-27 53,54-27,-27 27,-27 0,-26-52,27 52</inkml:trace>
</inkml:ink>
</file>

<file path=ppt/ink/ink6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4:50:02.17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brush xml:id="br2">
      <inkml:brushProperty name="width" value="0.05292" units="cm"/>
      <inkml:brushProperty name="height" value="0.05292" units="cm"/>
      <inkml:brushProperty name="color" value="#0070C0"/>
    </inkml:brush>
  </inkml:definitions>
  <inkml:trace contextRef="#ctx0" brushRef="#br0">1323 397,'0'26,"0"53,0-26,0 0,0 0,0 27,0-54,0 0,0 27,0-26,0-1,0-26,0-26,0-1,0-52,0 26,0-26,0-1,0 1,0 26,26 0,-26-26,80 26,-27 0,-27 0,1 53,-27-26,53 26,-27 0,0 26,-26 0,0 54,0-1,0 1,0-1,0 0,0-26,0 0,0-26,-52-1,52 27,0 0,0-27,0 1,52 26,-25-53,26 0,26 0,1 0</inkml:trace>
  <inkml:trace contextRef="#ctx0" brushRef="#br0" timeOffset="884.0506">2223 635,'0'53,"0"-106,0 26,52 1,-52-27,53 26,-53 1,0 26,-79 0,26 0,53 53,-26 0,26-27,0 1,26 26,27-53,26 53,54-53,-54 0,0 0,-26 0,0-27,-26 27,-27-26,0-27,26 53,-26-80,0 80,0 27,0 26,80 0,-80 0,26-53,-26 52,0-25,0 26,0-53,-53 0,53 26,-53-26,27 0</inkml:trace>
  <inkml:trace contextRef="#ctx0" brushRef="#br0" timeOffset="1243.071">3254 582,'0'26,"0"27,0 27,0-1,0-26,0 0,0 0,0-27,53-26,-26 0</inkml:trace>
  <inkml:trace contextRef="#ctx0" brushRef="#br0" timeOffset="1433.0819">3334 397,'0'-53,"0"79,0 53</inkml:trace>
  <inkml:trace contextRef="#ctx0" brushRef="#br0" timeOffset="3111.178">3969 820,'-27'-79,"27"52,0 1,-26 26,26-53,-27 53,1 0,-27 0,0 53,53-27,-53 27,53-27,0 1,0-1,0 54,0-54,53-26,-26 0,-1 0,27 0,0-26,0-54,26 27,-52-26,26-27,-53 27,79-1,-79 28,0-1,0 0,0 26,0 27,0 27,0 26,0-27,0 1,0 25,0 54,0-26,0-1,0-26,0-27,26 27,1-26,52-27,-52 0,-1 0,27-53,-27 26,-26-25,53 25,-53 27,27 53,-27-27,53 1,-53 26,79-53,-52 26,26-26,-27 0,0 0,-26-26,53-27,-53-26,0-1,0 1,0 52,0 80,0 27,53-27,53-1,0 1,0-53,26 0,-26 0,26 0,53-105,-105 52,-1-53,-26 26,-53 27,0 1,0 25,-26 27,-1-26,-26 26,-26 0,52 26,-26 1,53 52,0 0,0 1,0-27,53-27,0 27,27 0,26-53,79 79,-53-79,0 53,-79-53</inkml:trace>
  <inkml:trace contextRef="#ctx0" brushRef="#br0" timeOffset="3960.2265">7038 185,'0'0,"-27"79,27 1,-79 25,79 1,-79 27,79 25,0-25,0-28,26 1,27-53,53 0,0-53,26 0,27-53</inkml:trace>
  <inkml:trace contextRef="#ctx0" brushRef="#br0" timeOffset="4933.2822">8652 423,'0'53,"0"0,0 26,-53-26,53 0,-26 0,26 0,0-27,-53-26,53 53,0-79,0-27,0 0,26-26,-26 26,53 0,0-27,-27 27,27 1,-26-1,26-27,-53 54,26-1,-26-26,0 27,53 26,-53-26,0 52,0 27,0 0,0 0,0 26,0-26,0 0,0 0,0 0,0 0,0 0,0-27,26 27,-26-27,0 1,27-27</inkml:trace>
  <inkml:trace contextRef="#ctx0" brushRef="#br0" timeOffset="5525.3161">8573 555,'0'0,"26"0,53 0,1 0,26 0,26 0,-26 0,0 0,-27 0,0 0,1 0,-54 0,-26 53,53-53,-53 27,0 26,0 0,-26-1,26 1,0-26,0-27,52 0,1-53,0-26,-53 26,27 53,-27-27,26 27,-26 0,80 0,-54 53,1-53,25 53,-25-53,52 53,-26-53</inkml:trace>
  <inkml:trace contextRef="#ctx0" brushRef="#br0" timeOffset="7115.4069">11271 714,'0'-53,"0"-26,0 52,0-26,0 27,0 26,-106 0,80 53,-27 26,53-26,-26 0,26 0,0-27,0 1,79-27,-53 0,-26 0,53 0,-53-53,27 0,-27 27,53-1,-53 27,53 27,0 26,-27-27,27 27,-27-27,27 27,0 0,-53-26</inkml:trace>
  <inkml:trace contextRef="#ctx0" brushRef="#br0" timeOffset="7671.4387">11562 1084,'0'0,"80"0,-54 0,27-52,53 25,-27-52,1-1,-27 27,-1-26,-25-27,-27 27,0-1,0 28,0 25,0-26,-53 53,0 0,27 80,26-28,-53 1,53 0,0 27,0-27,0 0,26-27,-26 27,27-27,-27 1,53-27,-1 53,-25-53</inkml:trace>
  <inkml:trace contextRef="#ctx0" brushRef="#br0" timeOffset="8173.4675">12462 211,'0'27,"0"26,-53 26,53 0,0 27,0 27,0-54,0-26,26 0,1 0,26-27,26-26,-26 0,26 0,-26-26,0-54,0 27,-53 1,0-1,0 0,-26 53,26 53,-53 0,53-1,0 1,26 27,1-27,52-27,-26-26,0 53,-27-53,27-26</inkml:trace>
  <inkml:trace contextRef="#ctx0" brushRef="#br0" timeOffset="8511.4868">12091 449,'0'-26,"27"26,26 0,0 0,26-53,27 53,53 0,-53 0,-1 0,28 27,-54-27</inkml:trace>
  <inkml:trace contextRef="#ctx0" brushRef="#br0" timeOffset="9621.5502">13176 635,'27'0,"-27"53,53 26,-53-26,53 0,-53-27,26 27,-26-26,53 26,-53-53,-53-27,53-26,-26 0,26-26,0 52,0 1,0-27,52 27,1-27,-26 26,26 27,-27 0</inkml:trace>
  <inkml:trace contextRef="#ctx0" brushRef="#br0" timeOffset="10011.5727">13785 1243,'53'0,"-27"0,-26 27,27-27,26 0,-53-27,52 1,-52-27,80-27,-27 28,-27-1,27 26,-26 27,-27 27,26 26,53-1,-26 1,0-26,-53-1,0 27</inkml:trace>
  <inkml:trace contextRef="#ctx0" brushRef="#br0" timeOffset="10709.6126">14870 873,'0'-80,"0"54,-27 0,27-27,-53 53,53-27,-26 27,-27 0,53 0,-53 0,53 80,0-54,26 27,27 0,0-53,0 0,0 0,-26 0,25 0,-52 53,80-27,-54-26,27 53</inkml:trace>
  <inkml:trace contextRef="#ctx0" brushRef="#br0" timeOffset="10992.6288">15372 344,'53'-53,"-53"26,0-26,0 0,27 80,-27 26,0 0,53 26,-53 27,0 0,79-27,-79 1,26 25,-26-25,0-27,0-27</inkml:trace>
  <inkml:trace contextRef="#ctx0" brushRef="#br0" timeOffset="11375.6507">15293 635,'53'0,"-27"0,27 0,0 0,27 0,-1 0,0 0,27 0,-27 0,-26 0,-26 0,-1 0,27 0,-53 26,0 1,0 26,0 26,27-26,-27-27,26-26,-26 27,53-27,-53 53,27-53</inkml:trace>
  <inkml:trace contextRef="#ctx0" brushRef="#br0" timeOffset="11543.6603">16272 211,'0'-26,"0"-27,0 79,0 1</inkml:trace>
  <inkml:trace contextRef="#ctx0" brushRef="#br0" timeOffset="12485.7142">16404 661,'0'80,"0"-28,53 1,-53 0,53 27,-53-54,53 1,0 25,-27-52,1 0,-27-26,53-53,-53-27,0 26,26 54,27 79,0 0,-27 26,27-52,27-27,-27 0,0 0,-1 0,1 0,-26-80,-27 1,53 0,-53 26,0 26,-27 27,-52 0,52 0,27 27,-52 52,52-26,0 0,0 0,0 0,52-27,1-26,27 79,26-79,79 0,26 0</inkml:trace>
  <inkml:trace contextRef="#ctx0" brushRef="#br0" timeOffset="13390.7658">18441 449,'27'0,"-27"0,0 53,79 0,-79 0,27 0,-27 0,53-26,26 25,-52-52,25-26,-52-53,53-1,-53 54,0-27,0 106,80 26,-54-52,1 26,26-53,-1 52,-25-52,26 0,-27 0,27-26,-26-53,-27-27,53 0,-53 27,0-1,0 54,0-1,0 1,0-27,0 53,0 26,0 27</inkml:trace>
  <inkml:trace contextRef="#ctx0" brushRef="#br0" timeOffset="14539.8317">19923 529,'0'-53,"0"26,0-25,0 25,-53 27,53-26,-26 26,-1 0,-26 0,27 26,26 1,-53 25,53-25,0 26,0 0,26-53,1 0,-1 0,54 0,-27 0,-27 0,27-53,-26 0,-27 79,0 27,52-53,28 0,-27 0,-27 0,27-53,-26 0,-27 80,52 26,-52-27,53-26,-26 53,26-53,0 0,0 0,26 0,0-26,27-27,-26 0,-28 26,-52 27,0 53,0 27,0-1,53 27,-53-27,0-26,53 0,-53 0,0-26,-26-1,-27-26,0 0,-26 0,52 0,1-53,26 27,0-1,0 27,79-106,27 106,-27-53,1 53,-27-79</inkml:trace>
  <inkml:trace contextRef="#ctx0" brushRef="#br0" timeOffset="14808.847">21696 291,'26'0,"-26"53,53 52,-53 1,0 0,0 0,0-27,0 1,0-27,-26 26,26-53,-53-26,26 53,-26-53</inkml:trace>
  <inkml:trace contextRef="#ctx0" brushRef="#br0" timeOffset="15111.8644">22251 449,'27'0,"-27"27,-27 52,27-26</inkml:trace>
  <inkml:trace contextRef="#ctx0" brushRef="#br0" timeOffset="15272.8736">22225 1084,'0'0,"0"53</inkml:trace>
  <inkml:trace contextRef="#ctx0" brushRef="#br0" timeOffset="15423.8822">22622 741,'0'26</inkml:trace>
  <inkml:trace contextRef="#ctx0" brushRef="#br0" timeOffset="16735.9573">2143 1614,'27'0,"-1"0,27 0,0 0,-27 0,27 26,-26-26,-1 0,54 0,-28 27,1-27,27 0,-1 0,1 0,-1 0</inkml:trace>
  <inkml:trace contextRef="#ctx0" brushRef="#br0" timeOffset="16939.9689">4366 1667,'26'0,"27"0,26 0,-52 0,26 0</inkml:trace>
  <inkml:trace contextRef="#ctx0" brushRef="#br0" timeOffset="17081.9771">4895 1719,'53'0,"26"0,80 27,-80-27,1 0,-1 0,0 0,27 0,0 0,26 0,-52 0,-1 0,27 0</inkml:trace>
  <inkml:trace contextRef="#ctx0" brushRef="#br0" timeOffset="17546.0036">8123 1587,'79'0,"0"0,-26 0,27 0,-1-26,1 26,-1 0,0 0,1 0,-1 0,0 0,27 0,27 0,-28 0,1 0,0 0,26 0,-26 0,0 0,-27 0,1 0,-1 0,0 0,1 0,-1 0,1 0,-1 0,27 0,-27 0,1 0,-1 0,0 0,1 0,-1 0,27 0,-27 0,1 0,-1 0,-26 0,26 0</inkml:trace>
  <inkml:trace contextRef="#ctx0" brushRef="#br0" timeOffset="18484.0572">13441 1640,'79'0,"-26"0,-26 0,-1 0,53 0,-26 0,0 0,0 0,0 0,26 0,1 0,-27 0,26 27,1-27,25 0,-25 0,-1 0</inkml:trace>
  <inkml:trace contextRef="#ctx0" brushRef="#br0" timeOffset="18800.0753">15954 1640,'80'0,"-27"0,0 0,0 0,26 0,27-53,-27 53,0 0,1 0,-1 0,1 0,-1 0,0-26,-26 26,27 0,25 0,-25 0,-1 0,1 0,-1 0,0-53</inkml:trace>
  <inkml:trace contextRef="#ctx0" brushRef="#br0" timeOffset="19135.0945">19553 1428,'53'0,"26"0,-26 0,0 0,-27 0,27 0,-26 0,-1 0,27 0,-26 0,-1 0,27 0,-27 0,27 0,0 0,0 0,-26 0,-1 0,27 0,-27 0</inkml:trace>
  <inkml:trace contextRef="#ctx0" brushRef="#br0" timeOffset="19473.1138">21458 1561,'26'0,"27"0,-26 0,25 0,-25 0,52 0,-26 0,-26 26,26-26,-53 53</inkml:trace>
  <inkml:trace contextRef="#ctx0" brushRef="#br1" timeOffset="33302.9048">24395 661,'0'-26,"0"-27,0 53,-27 0,27-27,-53 27,27 27,26-1,-53 1,53 52,-27-26,27 0,0 26,-79 1,79 25,0-52,-26 0,26 0,0-26,0 26,0-27,0 1,0 52,0-53</inkml:trace>
  <inkml:trace contextRef="#ctx0" brushRef="#br1" timeOffset="33578.9206">23918 1137,'27'0,"26"0,0 0,0 0,-1 0,1 0,27 0,-1 0,-26 0,0-53</inkml:trace>
  <inkml:trace contextRef="#ctx0" brushRef="#br1" timeOffset="34037.9469">24897 714,'0'53,"0"-27,0 27,0 27,-53-27,53 26,-26-26,26 26,0-52,0-1,0 1,0 26,53-53,0 0</inkml:trace>
  <inkml:trace contextRef="#ctx0" brushRef="#br1" timeOffset="34726.9863">25215 820,'0'0,"26"0,54 0,-27-53,-1 53,-25 0,26 26,-53 1,0-1,0 1,-53 52,26-26,-25 26,25 1,-26-54,53 1,0 52,27-52,26-27,-1 0,1 0,27 0,-27 0,-27 0,1 0</inkml:trace>
  <inkml:trace contextRef="#ctx0" brushRef="#br1" timeOffset="35043.0044">25188 1032,'27'0,"26"0,0 0,26 0,0 0,-26 0,0 0,0 0,-26 0,-1 0</inkml:trace>
  <inkml:trace contextRef="#ctx0" brushRef="#br1" timeOffset="35319.0202">25876 846,'27'0,"26"80,-53-54,26 27,-26 0,0 26,53-52,-53-1,0 27,0-26,-26-1,-27 54,-27-28</inkml:trace>
  <inkml:trace contextRef="#ctx0" brushRef="#br1" timeOffset="35769.0459">26326 1032,'0'-27,"27"27,25 0,1 0,-26 0,-1 0,27 0,-53 0,0 79</inkml:trace>
  <inkml:trace contextRef="#ctx0" brushRef="#br1" timeOffset="35919.0545">26353 1270,'0'0,"52"0,1 0,-26 0,-1 0,27 0</inkml:trace>
  <inkml:trace contextRef="#ctx0" brushRef="#br1" timeOffset="37976.172">27596 238,'0'26,"0"27,0 0,0 26,0 1,0-1,0-26,0 0,0 0,0 26,0-52,53-1,-53 27,0 0,26-53</inkml:trace>
  <inkml:trace contextRef="#ctx0" brushRef="#br1" timeOffset="38523.2033">27675 449,'0'0,"80"0,-27 0,-53 0,53 0,-53 53,0 0,0-26,0-1,-53 27,0-26,0-27,0 53,27-53,-1 0,27 0,0 0</inkml:trace>
  <inkml:trace contextRef="#ctx0" brushRef="#br1" timeOffset="38935.2269">28231 370,'0'27,"-53"-1,53 27,-26 0,26 0,-53 0,53 26,0-26,0 0,26 0,1 0,52-27,-26-26,26 53,1-53,-1 0</inkml:trace>
  <inkml:trace contextRef="#ctx0" brushRef="#br1" timeOffset="39633.2668">28575 397,'0'-27,"26"27,27 0,-26 0,26 0,0 0,-27 0,-26 0,0 53,-26 0,-1-27,1 1,-27 26,26-27,27 27,-53-53,53 53,27-26,-1-27,27 0,53 52,-26-52,-1 0,-26 0,-27 0</inkml:trace>
  <inkml:trace contextRef="#ctx0" brushRef="#br1" timeOffset="39940.2845">28549 608,'26'0,"27"0,0 0,0 0,-27-26,27 26,-26 0,26 0,-27 0,-26 0</inkml:trace>
  <inkml:trace contextRef="#ctx0" brushRef="#br1" timeOffset="40173.2977">29289 370,'0'27,"0"25,0 1,27 0,-27 27,0-27,0-27,0 1,0 25,0-25,-27 26,-52-27,26-26</inkml:trace>
  <inkml:trace contextRef="#ctx0" brushRef="#br1" timeOffset="41327.3638">27543 1164,'-26'0,"26"0,106 0,-54 0,28 0,52 0,53 0,1 0,25 0,27-27,-26 27,-27 0,-53 0,1 0,-54 0,-26 0,-26 0,-1 0,53 0,-52 0,-27-26,-27 26,-26 0</inkml:trace>
  <inkml:trace contextRef="#ctx0" brushRef="#br1" timeOffset="42399.425">28019 1455,'0'-27,"0"-25,0 25,0 27,-26 0,-53 53,79 0,-53-27,53 27,0-26,0-1,0-26,26 0,27 0,-27 0,1 0,26 0,-53 53,0-26,0-1,0 0,0 54,26-54,-26 1,27-27,-27 79,53-79,-53-26,26-27,-26 0,53 53,-53-53,27 53,-27-79,26 79,-26-27,53 27,-80 27</inkml:trace>
  <inkml:trace contextRef="#ctx0" brushRef="#br1" timeOffset="42789.4474">28575 1481,'0'0,"-26"0,26 53,-27 0,27-26,0 26,0-1,0 28,0-27,0 0,0 0,0 0,53-27,-27-26,27 26</inkml:trace>
  <inkml:trace contextRef="#ctx0" brushRef="#br1" timeOffset="43435.4844">28972 1376,'26'-27,"27"27,-26 0,-1 0,27 0,-53 27,27-27,-27 26,0 0,0 27,-27-26,-26 26,27 0,-27-27,53 27,-27-53,27 53,0 0,0-53,53 53,0-53,27 0,-28 0,1 0,-26 0,26 0</inkml:trace>
  <inkml:trace contextRef="#ctx0" brushRef="#br1" timeOffset="43734.5015">28893 1508,'-53'0,"26"0,54 0,26 0,-1 0,28 0,-27 0,0 0,-27 26,27 1</inkml:trace>
  <inkml:trace contextRef="#ctx0" brushRef="#br1" timeOffset="44021.5179">29660 1376,'26'0,"-26"26,53 27,-53-27,27 1,-27 26,0-27,53 1,-53 26,0-1,-53 1,26 27,-52-27,26-27,26 27</inkml:trace>
  <inkml:trace contextRef="#ctx0" brushRef="#br1" timeOffset="44790.5618">29263 1534,'0'27,"0"-27,26 0,1 0,26 0,-27 0,1 0</inkml:trace>
  <inkml:trace contextRef="#ctx0" brushRef="#br1" timeOffset="49672.8411">4286 2143,'27'-27,"26"27,-27 0,27 0,0 0,0 0,-27 0,1 0,-27 27,0-1,0 54,0-27,0-1,-80 1,80 27,-26-54,26 1,0 52,26-26,1-53,-1 0,27 26,-26-26,-1 0,27 0</inkml:trace>
  <inkml:trace contextRef="#ctx0" brushRef="#br1" timeOffset="50000.8599">4233 2381,'53'0,"27"0,-27 0,-1 0,28 0,-1 0,-26 0,0 0,26 0,1 0,-27 0</inkml:trace>
  <inkml:trace contextRef="#ctx0" brushRef="#br1" timeOffset="50851.9086">4974 2487,'0'0,"27"0,-1 0,27 0,0 0,0-80,0 54,-27-1,-26-25,53 52,-53-27,-26 27,-27 0,53 53,-53-27,53 27,0-26,-53-1,79 54,1-80,26 26,26-26,1 0,-1 0,0 0,-26 0,-26 0,-27 0,53 0,-53 0,0 53,0-26,0-80,0 0,0 0,26 26,27-26,53 27,-27 26,1 0,-1 0,-26 0,-27 0,27 0,-53 26,27-26,-27 80,0-54,0 27,26-53,-26 53,53-53,-27 53,27-53,27 0,-1 0,-26 0,-53-26,27 26,-27-53,0 26,-53 27,0-53,0 53,0 0,0 0,0 0,53 27,-26-27,26 53</inkml:trace>
  <inkml:trace contextRef="#ctx0" brushRef="#br1" timeOffset="51690.9566">7117 2249,'0'-27,"-79"54,26 26,0-27,27 0,26 27,-27-53,27 27,0-1,27-26,-1 53,27-53,-27 27,1-27,-27 53,0 0,-53-27,27-26,-1 0</inkml:trace>
  <inkml:trace contextRef="#ctx0" brushRef="#br1" timeOffset="52328.993">7858 2328,'0'0,"-26"53,26-27,0 27,26 27,1-80,-1 0,27 0,0-27,-53 1,0-27,0-27,0 28,0 52,-79 0,-1 0,54 0,-1 26,27 27,0-27,0 1,27-27,26 79,26-79,0 0,1 0,52-79,0-1,1-25,-54-28,0 54,-26 26,-53 0,0 27,-26 26,-1 0,27 53,-53-27,53 27,0 26,0 54,0-28,0 1,0 0,0 53,27 0,-27-27,0-53,0-26,0 0,0-26,0-27</inkml:trace>
  <inkml:trace contextRef="#ctx0" brushRef="#br1" timeOffset="52547.0055">8493 2804,'80'0,"-1"-53,0 53,1-26,25 26,28 0,-54 0,1 0,-28 0</inkml:trace>
  <inkml:trace contextRef="#ctx0" brushRef="#br1" timeOffset="53874.0814">10292 2222,'0'-53,"0"0,0 27,0-1,-26 27,26-79,-27 79,1 0,-27 0,53 27,0 25,0 1,53-53,-27 53,27-53,-53 80,27-80,-27 79,0-53,26 27,-26 27,0-1,0 1,0-28,0-25,0-1,0 27,53-53,27-53,-54 27,27-27,-27 27,27-27,-26 26,26-26,-27 53,27-53,0 27,-53-27</inkml:trace>
  <inkml:trace contextRef="#ctx0" brushRef="#br1" timeOffset="54196.0998">11324 1931,'-26'53,"26"26,-53-26,53 27,0-1,-53 27,53 26,53-26,-27-27,54-52,-1 26,0-53,1 53</inkml:trace>
  <inkml:trace contextRef="#ctx0" brushRef="#br1" timeOffset="54846.137">11959 2143,'0'-27,"53"27,-26 0,25 0,1 0,0 0,-26 0,26 80,-53-27,0-27,0 27,-53 0,26-27,27 1,-53 26,53-27,0 27,0-26,53-27,0 26,27-26,25 0,1 0,-26 0,-54 0</inkml:trace>
  <inkml:trace contextRef="#ctx0" brushRef="#br1" timeOffset="55097.1514">11933 2354,'0'-26,"0"26,53 0,-53 0,53 0,-1 0,1 53,53-53,-26 0,-1 0,27 0,-27 0</inkml:trace>
  <inkml:trace contextRef="#ctx0" brushRef="#br1" timeOffset="55321.1642">12859 2169,'26'0,"54"27,-80-1,53 27,-53-26,0 25,0 28,0-27,0 26,-27 1,1-28,-27 28,26-54</inkml:trace>
  <inkml:trace contextRef="#ctx0" brushRef="#br1" timeOffset="56762.2466">14261 2328,'0'-26,"0"-27,-53 53,27 0,-27-27,0 27,-27 0,80 0,-26 0,26 27,-26-27,26 53,0-27,0-26,0 26,0 27,26-53,27 0,-27 27,27-27,0 0,0 0,0 0,-26 0,52-27,-79 1,26-27,-26 0,0 80,0-1,0 0,0 27,53-53,-53 53,27-53,-27 27</inkml:trace>
  <inkml:trace contextRef="#ctx0" brushRef="#br1" timeOffset="57249.2745">14552 2646,'27'0,"-1"0,-26 26,26-26,-26-26,53-1,-53-52,27 52,26 1,-27 26,27 53,-53-27,53 27,0-26,0-27,0 52,26-52,1 0,-1 0,27 0,-27-52,-26 25,0-52,-53 52,0 1,-26-27,-1 53,1 0,-27 0,26 53,27-27,-53 54,53-27,0-1,0 1,27-26,26 26,0-53,26 26,80-26,-53 0,-27 0</inkml:trace>
  <inkml:trace contextRef="#ctx0" brushRef="#br1" timeOffset="58083.3222">16722 1958,'-27'26,"27"53,-79-26,79 27,-27-1,27 0,-53 27,53-53,-26 0,26 0,0 26,0-26,0-26,0-1</inkml:trace>
  <inkml:trace contextRef="#ctx0" brushRef="#br1" timeOffset="58636.3538">17145 2116,'53'0,"-106"53,0 27,27-27,-27-1,53 28,-27-1,27-26,0 0,0 0,0-53,27 0,26 0,-53 0,26 53,-26 0,106 26,-53-26,53 0,-27-53,0 0,1 0,-1 0,-26-26,0-1,-53-26,0-26,0 26,0-26,0 52,-53 27,0-53,53 133,0-54,27 0,26 54,-1-27,28 0,-54-53,1 53</inkml:trace>
  <inkml:trace contextRef="#ctx0" brushRef="#br1" timeOffset="58937.371">16298 2063,'27'0,"-1"0,27 0,27 0,52 0,0 0,53 53,1-53,-28 53,-52-53,26 0,-26 0</inkml:trace>
  <inkml:trace contextRef="#ctx0" brushRef="#br1" timeOffset="60189.4427">17224 2011,'0'0,"0"52,-26-25,26 26,0-27,-27 27,27-26</inkml:trace>
  <inkml:trace contextRef="#ctx0" brushRef="#br1" timeOffset="61395.5116">18441 2011,'0'-53,"0"79,0 1,0 52,0 0,0 27,0 0,0 26,0-26,0 0,-26 26,26-26,0-53,0 0,0-27,0-26,26-53,-26 0</inkml:trace>
  <inkml:trace contextRef="#ctx0" brushRef="#br1" timeOffset="61830.5365">18441 2249,'53'0,"-26"0,-1 0,54 53,-27-27,-27 27,27-27,-53 27,0 0,-106 27,53-80,0 53,0-53,0 0,53 26,-26-26</inkml:trace>
  <inkml:trace contextRef="#ctx0" brushRef="#br1" timeOffset="62183.5567">18812 2646,'0'26,"0"27,26-53,27 53,0-53,0 0,0 0,-27 0,-26 0,0-27,0-26,-52 27,25 26,-26-79,0 79,27 0,26 26,53-26</inkml:trace>
  <inkml:trace contextRef="#ctx0" brushRef="#br1" timeOffset="62805.5923">19182 2804,'53'0,"-26"0,-1 0,27 0,-26-26,-1 26,27-53,-27 0,-26 27,80-27,-80-27,26 27,-26 0,0 0,0 1,0-1,0 26,-26 107,26 52,-53-26,53 52,-53 1,53-53,0 0,0-27,0-26,0 0,0-53,53 0,53 0,26-53,0-53,-26 0,0-26,-53 53,-53-1,53 1,-53 53,0 26,-53 0,0 0,26 26,-25 27,52 26,0-52,52 26,1-27,0-26,0 80,27-80,-54 52,0-52,-26 27,53-27,-53 53</inkml:trace>
  <inkml:trace contextRef="#ctx0" brushRef="#br1" timeOffset="63158.6125">20743 2672,'0'-26,"-79"26,53 0,-1 0,27 0,0 26,0 53,0-52,27 26,25-53,-52 53,53-53,-53 53,0-27,0 0,-53-26,-26 80,53-80</inkml:trace>
  <inkml:trace contextRef="#ctx0" brushRef="#br1" timeOffset="64052.6635">21511 2566,'-27'0,"-52"53,52-26,-26 25,53 1,27-53,26 0,-27 0,1-26,-27-1,53-25,-53 25,0 1,-27-27,-26 53,0 0,27 0,26 26,0-26,53 27,79-27,-26 0,0 0,0 0,-1 0,1 0,-53-53,0 26,-53-52,0 26,0 0,0 27,0-27,-26 53,26-53,-27 53,-26 26,53 54,-26-1,26 0,0 27,-53 26,53-52,-53 26,53-27,0 0,0 1,-26 26,26-27,0-53,0 1,0 26,0-53</inkml:trace>
  <inkml:trace contextRef="#ctx0" brushRef="#br1" timeOffset="64244.6746">21775 2989,'27'0,"26"0,26 0,0 0,1 0,-1 0,0 0,-26 0,-26 0</inkml:trace>
  <inkml:trace contextRef="#ctx0" brushRef="#br1" timeOffset="65810.7641">23178 2407,'26'0,"27"0,-27-53,27 1,-53-1,0 0,-26 53,-27 0,26 0,1 0,26 53,-79 0,79-27,0 27,-27-27,27 27,0 0,0 27,-53-27,53-1,0 1,0 0,0 27,0-27,0-27</inkml:trace>
  <inkml:trace contextRef="#ctx0" brushRef="#br1" timeOffset="66042.7775">22754 2698,'0'0,"0"-26,53 26,0 0,-27 0,54 0,-27 0,53-53,-27 53,0 0,1 0,-54-26</inkml:trace>
  <inkml:trace contextRef="#ctx0" brushRef="#br1" timeOffset="66388.7971">23892 2275,'-53'0,"27"27,26-1,-27 0,27 54,0-27,0 0,0 0,0 0,0 26,0-26,0-27,0 1,0-27</inkml:trace>
  <inkml:trace contextRef="#ctx0" brushRef="#br1" timeOffset="66994.8319">24183 2302,'0'0,"0"-27,53 27,26-53,-26 53,-26 0,-27 0,53 0,-53 80,0-28,0-25,0 26,-53 26,0-52,26 26,-26-27,27 27,26 0,0-53,79 26,1-26,-1 0,0 0,1 0,-27 0</inkml:trace>
  <inkml:trace contextRef="#ctx0" brushRef="#br1" timeOffset="67264.8474">24209 2434,'27'0,"26"0,0 0,0 0,0 0,26 0,-26 0,0 0,-27 0</inkml:trace>
  <inkml:trace contextRef="#ctx0" brushRef="#br1" timeOffset="67834.88">24924 2275,'26'27,"27"-1,-26 27,26 0,-53 0,26 26,-26-26,0 0,0 0,-26 26,-1-52,-26-1,27-26,26 53,-53-53</inkml:trace>
  <inkml:trace contextRef="#ctx0" brushRef="#br1" timeOffset="69372.9678">23918 2249,'0'0,"-26"26,26 1,-53-27,53 52,0-25,-26-27,26 26,0 1,0 26,0-27,0 1,0 26,0-27,0 1,0 25,0-25,-53-1,53 27,0-26,0-1,0 27,26-53,-26 27,27-27,-1 0,27 26,-27-26,27 0,0 0,-26 0,-1 0,27 0,-27 0,-52 53</inkml:trace>
  <inkml:trace contextRef="#ctx0" brushRef="#br1" timeOffset="70115.0104">25400 2698,'0'0,"0"0,0 53,79-53,-79 27,53-27,-53 26,0 27,-53-53,-26 27,26-27</inkml:trace>
  <inkml:trace contextRef="#ctx0" brushRef="#br1" timeOffset="71053.064">25876 2196,'0'-53,"0"79,0 1,0 26,0 26,0 0,0 1,0 26,0 26,0-26,0 0,0-1,0-25,0-27,0 0,0-27,0-26,0-53,0 0,0-26,0-1,80-52,-27 26,-1-26,-25 79,26 0,-53 0,26 53,-26-26,0 79,-26 0,-27 26,26-26,-25 0,-1 26,-27-26,54 0,-1-53</inkml:trace>
  <inkml:trace contextRef="#ctx0" brushRef="#br1" timeOffset="71915.1133">26220 2513,'-26'0,"26"-26,0-1,-27-26,27 27,-26 26,26-27,-53 27,26 0,-25 27,52-1,-106 27,79 0,-26-26,27-1,-1-26,-25 80</inkml:trace>
  <inkml:trace contextRef="#ctx0" brushRef="#br1" timeOffset="72755.1614">26326 2566,'0'27,"27"-27,-27 53,0-1,0 1,0 0,0 0,0-53,0 53,0-79,0-1,26 1,0-27,27 26,-26 27,26-53,-27 53,1 0,-27 27,0-1,0 1,0-1,0 27,0-26,0-1,53 27,-27-53,27 53,0-53,-27 0,1 0,26 0,-27-27,-26 1,0-27,0 27,0-1,0 27,-53-79,27 79,-1 0,-26 0,0 0,80-27,-1 27,1 0,26 0</inkml:trace>
  <inkml:trace contextRef="#ctx0" brushRef="#br1" timeOffset="73079.1799">27146 2725,'0'0,"27"26,-27 27,0-26,53-1,-53 27,53-53,-53 53,26-53,0 0,27-53,-53 0,27-26,-27-1,0 28,53 25,-53-26,0 27,26 26,27 0</inkml:trace>
  <inkml:trace contextRef="#ctx0" brushRef="#br1" timeOffset="73288.1919">27728 2593,'0'26,"0"1,0 25,0 1,0-26,0 26,0 26,0-52,0-1,0 53</inkml:trace>
  <inkml:trace contextRef="#ctx0" brushRef="#br1" timeOffset="73469.2021">27940 2434,'0'-53,"0"106,-26-27</inkml:trace>
  <inkml:trace contextRef="#ctx0" brushRef="#br1" timeOffset="74383.2545">28416 2910,'0'-26,"0"26,0-27,-26-26,-27 53,53-26,-27 26,1 0,-27 0,27 26,-1-26,27 53,-79-26,79 26,0-1,0-25,53-27,26 0,-26 0,0 0,26 0,-26 0,27-53,-28 0,1-26,0 26,-53 0,53-26,-53-1,0 54,0-1,0 54,-26 26,26 0,0 26,-53-26,53 0,0 0,0 0,0-1,0-25,53-27,0 53,0-53,0 0,-1 0,28-53,-80 26,26-25,-26-28,0 27,-26 53,26-26,-27 26,1 0,26 0,0 79,0-26,0-26,26 25,27-25,-26-1,-27 27,53-53</inkml:trace>
  <inkml:trace contextRef="#ctx0" brushRef="#br1" timeOffset="75050.2926">30136 2857,'-26'0,"-27"-26,0 26,0 0,-27 0,-25 0,-1 0,0 53,53-27,-26 27,79-27,-27 1,27 52,53-52,-26-27,26 0,26 0,27 0,52 0,-52-27,0 1,-53-27,0 0,0-26,-53-1,53 1,-53 0,0-1,0 1,0 26,0 0,0 26,0 27,0 53,0 53,0-53,0 27,0-1,0 0,-53 1,53-1,0 0,0 27,-53-26</inkml:trace>
  <inkml:trace contextRef="#ctx0" brushRef="#br1" timeOffset="78605.4959">6271 3413,'0'26,"0"1,-80 52,80-26,-26 0,26 0,0 0,0-27,26-26,54 53,-27-53,-1 0,1 0,27-53,-54 27,-26-1</inkml:trace>
  <inkml:trace contextRef="#ctx0" brushRef="#br1" timeOffset="78785.5062">6562 3254,'0'-26,"0"79,0-27</inkml:trace>
  <inkml:trace contextRef="#ctx0" brushRef="#br1" timeOffset="79150.5272">7011 3386,'0'-26,"-26"26,-27 0,0 26,53 27,-53 27,53-1,0 0,-26 27,26-26,0-27,0-1,0-25,0 26,0-27</inkml:trace>
  <inkml:trace contextRef="#ctx0" brushRef="#br1" timeOffset="79370.5398">6641 3757,'0'-27,"0"27,53 0,-27 0,27 0,27 0,-1 0,0 0,-26 0,27 0,-54 0</inkml:trace>
  <inkml:trace contextRef="#ctx0" brushRef="#br1" timeOffset="80590.6095">7938 3254,'0'-79,"0"132,0 26,0 0,0 1,0 26,0-1,0 1,0-26,0-27,26 26,-26-53,0 1,0 26,26-53,-26 26</inkml:trace>
  <inkml:trace contextRef="#ctx0" brushRef="#br1" timeOffset="80980.6318">8017 3466,'0'0,"79"0,-79 0,53 0,-53 53,27 26,-27-53,0 27,-53-53,26 53,1-53,26 53,-53-53</inkml:trace>
  <inkml:trace contextRef="#ctx0" brushRef="#br1" timeOffset="81446.6585">8599 3545,'-26'0,"26"27,0-1,0 53,-27 1,27-1,0 1,0-1,0-26,0 0,0 0,0-27,27-26,25 53,1-53</inkml:trace>
  <inkml:trace contextRef="#ctx0" brushRef="#br1" timeOffset="82408.7134">9366 3333,'53'-26,"-26"26,26 0,-1 0,1 0,27 0,-54 0,27 26,-53 27,0 0,0 0,-53 27,0 25,27-52,-27 0,53 0,0-26,0 26,26-53,27 0,27 0,-1 0,27 0,-27 0,-52 0,-27 0</inkml:trace>
  <inkml:trace contextRef="#ctx0" brushRef="#br1" timeOffset="82669.7285">9366 3677,'27'-53,"-1"53,1 0,52 0,-53 0,1 0,52 0,-26 0,-26 27,-1-27,27 0</inkml:trace>
  <inkml:trace contextRef="#ctx0" brushRef="#br1" timeOffset="82991.7468">10160 3783,'0'53,"0"0,0 0,79-53,-52 0,-1 53,27-53,0 0,-53-27,0-25,0 25,-26 27,-27-79,26 79,-26-27,27 27,-1 0,-25 0,52 53</inkml:trace>
  <inkml:trace contextRef="#ctx0" brushRef="#br1" timeOffset="83298.7644">10927 3386,'0'0,"-26"80,26-54,0 1,0 26,0 26,0 0,0 1,0-1,0 0,0 1,0-27,0 0,-27 0,-26-27,27-26,-27 53</inkml:trace>
  <inkml:trace contextRef="#ctx0" brushRef="#br1" timeOffset="84086.8095">11430 3757,'0'-27,"-53"27,80 0,25 0,54 0,27 0,52 0,53 0,-79 0,26 0,-26 0,-80 0,-26 0,-53 0,0 53,-27-26,-52-27</inkml:trace>
  <inkml:trace contextRef="#ctx0" brushRef="#br1" timeOffset="84370.8258">11827 4021,'79'0,"1"0,25 0,1 0,27 0,-1 0,-26 0,0 0,-1 0,-25 0,-1 0,-52 0</inkml:trace>
  <inkml:trace contextRef="#ctx0" brushRef="#br1" timeOffset="84760.8481">12303 3466,'0'-27,"-53"54,53 26,0 0,0 26,0 53,0-26,0-27,0 1,27-1,-27-26,0 0,0-27,26 27</inkml:trace>
  <inkml:trace contextRef="#ctx0" brushRef="#br1" timeOffset="85210.8738">13282 3889,'0'27,"0"-27,0 52,0 1,0-26,53-27,-27 0,1 0,26 0,-27 0,-26-27,0 1,0-1,-26-52,-27 53,26 26,1-53,-27 53,0 0</inkml:trace>
  <inkml:trace contextRef="#ctx0" brushRef="#br1" timeOffset="85429.8863">13891 4101,'0'26,"0"27,0 0,-27-53,27 53,-26-53</inkml:trace>
  <inkml:trace contextRef="#ctx0" brushRef="#br1" timeOffset="86419.9429">14764 3704,'0'0,"0"26,0 54,0-27,0 0,0-1,0 1,0-26,0-27,53 26,-27-26,27 0,-26 0,-1 0,-26-26,53-1,-53-26,0 27,0 0,0 52,0 27,79-53,-52 26,-1-26,27 0,-26 0,-1 0,-26-26,0-1,0 1,0-27,0 27,0-1,-53-26,27 53,26-26</inkml:trace>
  <inkml:trace contextRef="#ctx0" brushRef="#br1" timeOffset="87335.9954">15610 3439,'0'0,"0"53,-52 0,52 0,0 0,0 26,0 1,0-1,26-26,-26-27,53 27,0-26,0-27,-27 0,-26-27,0-26,0 27,0 0,53 26,-53 26,0 27,53-27,-27 27,54-53,-27 27,26-27,-26 0,0 0,26-53,-52 26,26-52,-53 0,0-1,0 27,0 27,0-27,-27 53,1 0,26 26,-27-26,27 80,0-54,0 27,0 0,0 0,53-53,0 26,27-26,-1 53,0-53,1 53,-27-53,-27 27,27-27,-53 26,53-26,53 0,0 0,52-79,-25 79,-54-80,-26 80,-53-26,0-27,-27 53,-25 0,25 0,1 0,26 27,-53-27,53 26,0 0,0 27,26-53,54 53,-1-53,27 53,52-53,54 0,-27 0</inkml:trace>
  <inkml:trace contextRef="#ctx0" brushRef="#br1" timeOffset="88256.048">19182 3624,'0'-52,"0"25,27 27,-1 0,1 0,52 0,-26 27,-27-27,-26 79,53-26,-53-27,0 27,0-26,-26-1,26 54,-53-54,53 0,0 27,0-26,0-1,79 27,1-53,-1 0,0 53,-26-53</inkml:trace>
  <inkml:trace contextRef="#ctx0" brushRef="#br1" timeOffset="88527.0634">19103 3863,'0'-53,"26"53,27 0,27 0,-1 0,0 26,1-26,-1 0,-26 53,-26-53,-1 0</inkml:trace>
  <inkml:trace contextRef="#ctx0" brushRef="#br1" timeOffset="88835.0811">19976 4048,'0'53,"0"-27,27 27,25-53,-25 53,-1-53,27 0,0 0,-26 0,-27-53,0 27,-53-1,26 27,-26-79,27 79,-27 0,27 0</inkml:trace>
  <inkml:trace contextRef="#ctx0" brushRef="#br1" timeOffset="90032.1496">21220 3836,'-27'27,"27"-1,0 1,0 25,0-25,106 52,0-79,-53 0,0 0,0 0,-27 0,-26-26,53-27,-53 26,0-25,-27 52,-25 0,25 0,27 0,0 26,0 27,0-27,27 1,-27 26,26-53,-26 53,26-53,-26 26,-26 27,0-53,-54 0,27 26,0-26</inkml:trace>
  <inkml:trace contextRef="#ctx0" brushRef="#br1" timeOffset="90248.1619">21325 3545,'53'0,"0"27</inkml:trace>
  <inkml:trace contextRef="#ctx0" brushRef="#br1" timeOffset="91222.2175">22490 3439,'0'-26,"53"26,26 0,-26 0,0 26,0-26,26 80,-53-54,27 80,-53-80,0 1,-26 52,26-26,-79-26,52 52,27-53,-53 1,53 26,0-27,27 27,-1-53,53 27,1-27,-1 0,1 0,-27 0</inkml:trace>
  <inkml:trace contextRef="#ctx0" brushRef="#br1" timeOffset="91517.2344">22595 3810,'0'0,"53"0,27 0,-1 0,27 0,0 0,0 0,-1 0,1 0</inkml:trace>
  <inkml:trace contextRef="#ctx0" brushRef="#br1" timeOffset="92251.2764">23389 3916,'0'52,"0"-25,53-27,0 0,0 0,0 0,-27 0,27 0,-53-53,-26-26,-54 79,54 0,-27-27,27 27,26 27,0-1,0 27,0-27,0 1,0 26,52-27,28-26,-27 53,0-53,0 0,0 0,-27 0,27-26,-53-1,53 27,-27 0,-26 53,27-53,-27 53,0 0,0-79,0-1,0-26,53 0,-27 53,1-53,25 53,1 0,-26 0,26 0</inkml:trace>
  <inkml:trace contextRef="#ctx0" brushRef="#br1" timeOffset="92490.2901">24580 4154,'0'26,"79"-26,-26 53,0-53,-27 0,-52-53,0 53,-27-53,53 27,-53 26,53-53</inkml:trace>
  <inkml:trace contextRef="#ctx0" brushRef="#br1" timeOffset="93683.3584">24712 4048,'-26'0,"-1"0,27 0,0 53,0 26,0-79,80 53,-28-53,1 0,-26 0,26 0,-53-26,0-1,-27-26,1 27,-27-27,53 26,-53 27,53-26,-26 26,26 26,0-26</inkml:trace>
  <inkml:trace contextRef="#ctx0" brushRef="#br1" timeOffset="94484.4041">26273 3916,'-26'0,"-1"26,-52 53,79-26,0 0,26-53,27 0,-26-26,-27-1,0-26,0 0,0 27,0 0,-27-27,-26 53,0 0,53 26,0 27,0-27,80-26,52 53,-26-53,0 0,52-26,1 26,-26-106,-81 53,1 0,-53 0,0 0,0 0,0 27,-26 0,-1 26,-25 52,52 1,0 0,-27 80,27-1,0-26,0 26,0-26,0 0,0 0,0-27,0-26,0 26,0-52</inkml:trace>
  <inkml:trace contextRef="#ctx0" brushRef="#br1" timeOffset="94681.4154">26723 4471,'0'-53,"0"53,26 0,54 0,-1 0,27 0,0 0,0 0,52 0,-52 0</inkml:trace>
  <inkml:trace contextRef="#ctx0" brushRef="#br1" timeOffset="95582.4669">28416 3704,'0'-80,"-79"54,26 26,27 0,-1 0,-26 0,53 0,-26 0,26 26,0-26,53 0,-27 53,27-53,0 0,0 0,-27 27,27 26,-53 0,0-27,0 27,-53 0,53 0,-26 0,26 26,0-26,0-26,0 25,79-52,-79-26,53 0,-53-27,53-27,0 27,-53 27,53-27,0 27,-27 26</inkml:trace>
  <inkml:trace contextRef="#ctx0" brushRef="#br1" timeOffset="95902.4853">29289 3572,'0'0,"0"0,-53 52,53 1,-52 53,52-26,0-1,0 0,0-26,0 0,26 27,-26-28,53-25,0-27,0 53</inkml:trace>
  <inkml:trace contextRef="#ctx0" brushRef="#br1" timeOffset="96494.5192">29977 3572,'0'0,"27"-53,52 53,-26 0,-26 0,-1 0,-26 26,53-26,-53 53,0-27,0 27,0-26,0-1,-53 27,53-26,-53 26,27 0,26-1,0 1,53-53,52 53,1-53,53 53,-27-53,-79 0,0 0</inkml:trace>
  <inkml:trace contextRef="#ctx0" brushRef="#br1" timeOffset="96750.5337">30057 3783,'53'0,"26"0,27 0,0 0,-1 0,28 0,-27 0,-53 0,-27 0</inkml:trace>
  <inkml:trace contextRef="#ctx0" brushRef="#br1" timeOffset="97088.5532">31089 3545,'0'0,"0"53,0 26,0 1,0-1,0 1,0-1,0 0,-27 1,27-1,-26-79,26 53,-53-53,53 0,53 0,0 0</inkml:trace>
  <inkml:trace contextRef="#ctx0" brushRef="#br1" timeOffset="97244.5621">31512 4180,'53'0</inkml:trace>
  <inkml:trace contextRef="#ctx0" brushRef="#br1" timeOffset="99466.6892">13282 3863,'0'-53,"0"79,0 27,0 0</inkml:trace>
  <inkml:trace contextRef="#ctx0" brushRef="#br1" timeOffset="101927.83">1931 5053,'0'53,"0"-26,0 26,0-1,0-25,0-1,0 1,0 26,0-27,0 1,0 52,0-79</inkml:trace>
  <inkml:trace contextRef="#ctx0" brushRef="#br1" timeOffset="102167.8437">2302 5106,'0'27,"53"-1,-53 27,0 0,26-27,-26 27,0 27,0-27,0-27,-26 27,-1-27,-26-26,1 53,25-53</inkml:trace>
  <inkml:trace contextRef="#ctx0" brushRef="#br1" timeOffset="102482.8617">2037 4868,'0'26,"27"-26</inkml:trace>
  <inkml:trace contextRef="#ctx0" brushRef="#br1" timeOffset="104304.9659">4207 4842,'0'-53,"0"0,-27 53,-25 0,25 0,-26 53,27-53,26 26,-27-26,27 53,0 0,27-53,26 53,-27-27,1 27,52-26,-53 26,-26-27,53 27,-53 0,0-27,0 1,-26-27,-27 79,26-79,-25 0,25 0,27-26,27-1</inkml:trace>
  <inkml:trace contextRef="#ctx0" brushRef="#br1" timeOffset="104701.9886">4577 5027,'0'0,"0"26,0 27,0 0,0 0,0 26,0-52,0-1,53 54,-26-80,26 0,-53-53,26 53,-26-80,0 54,0-27,0 0,27 53,-27-53,52 80,-25 26,-27-27,26-26,-26 79,53-79,-53 27,27-27</inkml:trace>
  <inkml:trace contextRef="#ctx0" brushRef="#br1" timeOffset="105195.0167">5001 4683,'0'-27,"0"54,0 26,0 0,0-27,0 27,53 26,-53 1,0-1,26 1,-26-1,0-26,0 26,53-52,-53-1,26 27,-26-53</inkml:trace>
  <inkml:trace contextRef="#ctx0" brushRef="#br1" timeOffset="105564.0379">4974 4842,'27'0,"26"0,-27 0,27 0,-27 52,27 28,-53-54,0 27,-26-53,-1 80,1-80,-27 26,27-26</inkml:trace>
  <inkml:trace contextRef="#ctx0" brushRef="#br1" timeOffset="106127.0701">5424 4656,'0'0,"0"-26,0 52,0 27,0 27,0-1,0 27,0 26,0 0,0-26,0 27,0-28,0-52,53 0,-53 0,26-53,-26-53,0-26,0-1,0-25,0-1,0 0,0 27,0 26,0 0,0 26,0-26,27 53,-27-53,53 53,-27 0,1 53,-27-26,0 26,0 0,0 26,0 0,-53 1,0 26,26-53</inkml:trace>
  <inkml:trace contextRef="#ctx0" brushRef="#br1" timeOffset="106907.1148">5847 5159,'-26'27,"26"-1,0 27,0 26,0-79,53 27,-27-27,1 0,26 0,-27-80,-26 54,0-1,0-25,0 25,-106-26,80 53,-1-26,-26 26,-26 0,79 0,0 26,-26-26,52 0,27 0,0 0,0 0</inkml:trace>
  <inkml:trace contextRef="#ctx0" brushRef="#br1" timeOffset="107597.1542">6324 4947,'52'-53,"-52"80,-52 26,-1-53,53 53,-53-53,53 53,0 26,0-26,26-27,27 27,26-26,-26-27,0 79,-26-79,-27 53,0-26,-27 25,-52-52,0 0,-1 0,27 0,0 0,133 0,-1 0,53-26,-26 26,0 0,0-53,-27 53,-26-26,-26 26,26-80,-53 27,26 27,-26-1,0-25,0 25,0 27,-53 0,-26 27,79 25,-27-25,27-1,0 27,0 0,0-53,53 27,0-27,0 0,26 53,1-53,52 0,-26 0</inkml:trace>
  <inkml:trace contextRef="#ctx0" brushRef="#br1" timeOffset="108540.2082">8414 4947,'53'0,"-27"0,1 0,-27-26,79 26,-79-53,26 0,-26 27,0-27,0 26,0-26,0 53,-52 0,25 0,27 27,-26 26,26 26,0 0,0-26,0 0,0 0,0 0,0 27,0-28,0 1,0 0,0-26,0 26</inkml:trace>
  <inkml:trace contextRef="#ctx0" brushRef="#br1" timeOffset="108751.2202">8255 5106,'0'0,"79"0,1-53,26 53,26 0,-26 0,26-53,-26 53,-27 0,-26 0</inkml:trace>
  <inkml:trace contextRef="#ctx0" brushRef="#br1" timeOffset="109037.2366">9340 4762,'-27'0,"-26"27,27 26,-27-1,53 1,-53 53,53-26,0-1,0 27,0-27,27-26,26 26,52-52,-25-27,26 53,-1-53</inkml:trace>
  <inkml:trace contextRef="#ctx0" brushRef="#br1" timeOffset="109860.2837">9657 4921,'0'-53,"0"53,53 0,-26 0,26 0,-27 0,27 0,-27 0,-26 53,0-27,0 27,-105 27,78-54,27 27,-53-26,53-1,27 53,-1-79,27 27,26-27,54 0,-27 0,-27 0,-53 0,-26-53</inkml:trace>
  <inkml:trace contextRef="#ctx0" brushRef="#br1" timeOffset="110147.3001">9578 5080,'-53'0,"53"0,0 53,53-53,0 0,26-27,27 27,26-53,-26 53,0-53,-53 53,-27 0</inkml:trace>
  <inkml:trace contextRef="#ctx0" brushRef="#br1" timeOffset="110378.3133">10398 4894,'53'0,"-53"-26,27 26,-27 53,52 0,-52 26,80-26,-80 0,0 0,0 26,0-26,0 0,-53-26,26 52</inkml:trace>
  <inkml:trace contextRef="#ctx0" brushRef="#br1" timeOffset="111429.3734">11298 4736,'53'-27,"-53"1,0 52,0 54,0-1,-27 27,27 26,0-26,0-27,0-26,0-26,0-27,0 0,53-27,-53-26,27 27,-27-1,0-25,26 52,-26-27,53 27,26 27,-52-27,26 79,-27-53,27 54,-53-27,0 26,0-79,0 53,-53-53</inkml:trace>
  <inkml:trace contextRef="#ctx0" brushRef="#br1" timeOffset="112020.4071">12171 5186,'0'-53,"-27"53,-52 0,26 26,53 1,0-1,0 27,27-53,25 0,-25 0,26 0,-53-27,53 1,-27 26,1 0,26 0,26 0,0 0,1 0,-1 0,-26 0,0-53,-53 0,0 27,-27 26,1 0,0 0,-54 0,80 26,0 1,80 52,-54-53,27 27,-27-26,-26-1,53 27,-53 0,-26 0,-1-53,-26 26</inkml:trace>
  <inkml:trace contextRef="#ctx0" brushRef="#br1" timeOffset="113009.4637">13996 5027,'0'-27,"0"-26,-52 53,52-26,-27 26,1 26,-27 27,26-26,27-1,-53 27,53-26,0 26,0-53,53 0,-26 0,26-27,-27 1,1-27,-27 26,52-26,-52 27,0 26,0 79,27-52,-27-1,53 27,-27-26,27 25,-26-25,26-27</inkml:trace>
  <inkml:trace contextRef="#ctx0" brushRef="#br1" timeOffset="113820.5102">15081 5027,'0'-53,"53"53,-53-27,80 27,-1-53,-26 1,0 25,0-26,-27 27,-26-27,-26 53,-1 0,-26 26,27 27,26 27,0-28,53-25,0 26,-27-27,27 1,0 52,-53-52,-53 26,0-53,0 0,27 0,-1 0,27-27</inkml:trace>
  <inkml:trace contextRef="#ctx0" brushRef="#br1" timeOffset="114098.5261">15849 4842,'0'-27,"0"27,0 0,0 53,0 0,0 0,0-27,0 27,0-26,0-1,0 1,0 26,0-27,26 27</inkml:trace>
  <inkml:trace contextRef="#ctx0" brushRef="#br1" timeOffset="114294.5373">15875 4762,'0'-53,"26"53,1 0,-27 0,0 53,0 0</inkml:trace>
  <inkml:trace contextRef="#ctx0" brushRef="#br1" timeOffset="114780.5651">16087 5159,'0'53,"0"0,0 0,0-27,53-26,-53 27,26-27,27 0,0 0,-53-53,79 0,-79 0,27 0,-27 27,0 26,0 53,0-27,0 27,53 0,-27-53,-26-27,27 1,-27-27,79 0,-53 53,27 27,0 52,0-53,0-26</inkml:trace>
  <inkml:trace contextRef="#ctx0" brushRef="#br1" timeOffset="115316.5958">16960 4709,'0'-26,"0"26,0 26,-27 27,27 0,0 26,0 1,-26 26,26 26,0-26,0 0,0-27,0-26,0 0,53-27,-53-52,0-1,0-26,0-26,0-27,0 0,0 1,0 52,26 0,-26 26,27 27,-27-26,53 26,-27 0,27 0,-27 0,-26 26,0 1,0 26,0 0,-79 26,-53 0,0 27,52-26,54-80</inkml:trace>
  <inkml:trace contextRef="#ctx0" brushRef="#br1" timeOffset="116326.6535">17304 5265,'0'0,"53"0,53 0,-1-53,-25 0,26 27,-54-54,1 27,0 0,-53 0,27 1,-27-1,-27 0,1 53,-27 79,53-26,0 26,-27 1,27-1,0 1,0-1,0 0,0 1,0-27,53-27,27-26,26 0,-1 0,1 0,27 0,-28-79,-52 26,0-80,-53 54,0 26,0 0,-26 27,-1 26,1 0,-27 0,26 0,1 0,26 26,0 1,0 26,0 0,0-1,53 1,0 0,0 0,53-26,26-27,53 53,0-53</inkml:trace>
  <inkml:trace contextRef="#ctx0" brushRef="#br1" timeOffset="117158.7011">19606 4498,'0'0,"0"53,0 26,0 0,0 27,0 0,0 0,0-27,0 1,0-1,0-26,0 0,53 0,-53-27,26 27,53-53,-79 0</inkml:trace>
  <inkml:trace contextRef="#ctx0" brushRef="#br1" timeOffset="117534.7226">19659 4762,'0'27,"0"26,26 26,27-53,0 27,-53-26,0-1,-27-26,-26 53,1 0,52 0</inkml:trace>
  <inkml:trace contextRef="#ctx0" brushRef="#br1" timeOffset="117840.7401">20161 5159,'0'-26,"-26"26,-27 0,53 0,0 53,0-27,53-26,0 0,0 0,-27 0,27-26,-53-54,0 54,-26-1,-1 27,1-53,-27 53,26 0,-26 0,53 0,0 53</inkml:trace>
  <inkml:trace contextRef="#ctx0" brushRef="#br1" timeOffset="118524.7793">20479 5344,'53'0,"-27"0,54-53,-80 0,79 27,-79-53,79 26,-79 0,80-53,-80 27,26-1,-26 27,0 27,0-27,0 79,0 1,-26-1,26 54,0-27,0 26,-53-26,53 0,0 26,26-26,1-26,26-27,52 79,-25-79,-1 0,1 0,-28 0,-25 0,-27 0,0-53,0 0,0 0,0 0,0 0,0 53,0-53,-27 53,27 0,0 53,-52-26,52 26,0-27,0 54,52-28,-25-52,26 53,26-53,27 0</inkml:trace>
  <inkml:trace contextRef="#ctx0" brushRef="#br1" timeOffset="119948.8607">22675 5133,'0'-53,"0"53,0-53,-80 53,80-27,-79 27,53 0,-1 0,-26 0,53 0,0 27,27-27,26 0,26 0,-26 0,-27 0,1 0,-27 53,0 0,53-53,-53 53,53-53,-27 0</inkml:trace>
  <inkml:trace contextRef="#ctx0" brushRef="#br1" timeOffset="120226.8766">23204 4736,'0'26,"0"54,0-1,0-26,0 26,0 27,0-27,0 1,0-1,0-26,0 0,53-53</inkml:trace>
  <inkml:trace contextRef="#ctx0" brushRef="#br1" timeOffset="120458.8899">23151 5053,'0'0,"27"0,25 0,28 0,-1 0,1 0,-28 0</inkml:trace>
  <inkml:trace contextRef="#ctx0" brushRef="#br1" timeOffset="121433.9456">22675 5027,'0'-27,"-53"27,26 0,-25 0,-1 0,-27 0,27 53,53 27,-26-80,26 26,26 27,27-53,27 0,25 0,-25 0,-1 0,1 0,-54 0,-26 0,26 0,-26-26,0-27,0 79,0 1,0 25,53 1,-26-53,26 80,26-80</inkml:trace>
  <inkml:trace contextRef="#ctx0" brushRef="#br1" timeOffset="121889.9717">23019 5133,'-27'-27,"27"1,0 26,27 0,26 0,0 0,0 0,-1 0</inkml:trace>
  <inkml:trace contextRef="#ctx0" brushRef="#br1" timeOffset="122790.0232">24474 4921,'53'-53,"26"53,-26 0,0 26,0-26,0 53,-53-26,53 26,-53 0,0 26,-27 0,-52-26,26 0,0 27,0-54,53 1,-26-27,26 79,53-53,26-26,27 0,26 0,-26 0,-27 0,-52 0</inkml:trace>
  <inkml:trace contextRef="#ctx0" brushRef="#br1" timeOffset="123083.04">24580 5186,'26'0,"54"0,25 0,54 0,0 0,26 0,-26 0,-53 0,-27 0,-52 0</inkml:trace>
  <inkml:trace contextRef="#ctx0" brushRef="#br1" timeOffset="123316.0533">25929 5318,'53'0,"0"0,-27 0,1 0,52 0,-52 0,-1 0,27 26</inkml:trace>
  <inkml:trace contextRef="#ctx0" brushRef="#br1" timeOffset="123474.0623">26009 5662,'79'0,"-26"0,26 0,-26 0,0 0,-26 0,25 0</inkml:trace>
  <inkml:trace contextRef="#ctx0" brushRef="#br1" timeOffset="124366.1134">27358 4815,'0'-26,"0"26,53-53,0 53,26 0,1 0,-28 26,1-26,-53 53,27-26,-27 52,0-53,0 27,-53 0,26-26,-25 26,25-27,27 1,0 25,0-25,0-1,0-26,53 80,26-80,54 0,-28 0,-52 0,0 0</inkml:trace>
  <inkml:trace contextRef="#ctx0" brushRef="#br1" timeOffset="124658.1301">27384 5053,'-26'0,"26"0,53 0,26 0,27 0,26 0,-26 0,0 0,0 0,-27 0,1 0</inkml:trace>
  <inkml:trace contextRef="#ctx0" brushRef="#br1" timeOffset="125079.1541">28496 5265,'-27'26,"27"1,0-1,0 27,0 0,0-53,53 27,-26-27,-1 0,-26 0,0-27,0-26,0 27,0-27,-26 0,-27 26,-27 27,80 0</inkml:trace>
  <inkml:trace contextRef="#ctx0" brushRef="#br1" timeOffset="125387.1718">29422 5450,'26'0,"-26"27,0 25,0 1,-26-26,-54 26,54-53</inkml:trace>
  <inkml:trace contextRef="#ctx0" brushRef="#br1" timeOffset="130146.444">5054 5979,'-27'0,"27"0,0 27,0 26,0-27,-53 27,53 26,0 1,-26-1,26-26,0 26,0 1,0-27,0 0,0-27,0 1,0-27</inkml:trace>
  <inkml:trace contextRef="#ctx0" brushRef="#br1" timeOffset="130656.4731">5477 6138,'0'26,"0"27,0 0,-27 27,27-1,0 0,0 1,0-54,27 27,26-53,-27 0,54-26,-80-1,26-26,-26 53,0 53,0-26,0-1,79 27,1-53,52 0,-52 0,-1 0,-26 0,0-53,0 27,-53-54,0 54,0-1,-27 27,1-52,-27 52,0 0,26 26,27 0,-26-26,26 80,0-54,0 27,26-26,27-27,53 79,-26-79,-1 0,0 0,-26 0</inkml:trace>
  <inkml:trace contextRef="#ctx0" brushRef="#br1" timeOffset="131153.5016">4948 6297,'79'0,"-52"0,-27 0,52 0,1 0,-26 0,26 0,0 0,26 0,27 0,53 0</inkml:trace>
  <inkml:trace contextRef="#ctx0" brushRef="#br1" timeOffset="131955.5474">6350 6588,'0'26,"53"1,0 26,26-27,-52 1,-1 25,-26-25,53-27,-53 53,0-80,0 1,0-1,0-25,27-1,25 53,28 26,-27 27,26 0,-26 26,-53-52,53-27</inkml:trace>
  <inkml:trace contextRef="#ctx0" brushRef="#br1" timeOffset="132803.596">7832 6297,'0'-80,"0"27,0-26,0 53,0-27,0 26,0 1,-53 26,53 53,0 0,0 0,0 26,-27 27,27-27,0 27,0-27,0-26,0 0,0-26,0 26,80-53</inkml:trace>
  <inkml:trace contextRef="#ctx0" brushRef="#br1" timeOffset="133288.6237">8334 6032,'-26'53,"26"0,-27 26,27 1,0-1,0-26,0-26,0 25,53-25,-26-27,-27-27,0 27,0 53,53-26,-53 26,106 0,26 26,-26-79,-27 0,-26 0,26 0,-26-26,0-1,-53 1,0-27,0 26,-53 27,0-26,27 26,-1 0,-25 0,52 0,0 26,0 27,0 0,79-26,-26 25,53 1,26-53,-26 53,-27-53</inkml:trace>
  <inkml:trace contextRef="#ctx0" brushRef="#br1" timeOffset="133656.6447">7382 6085,'0'0,"0"-26,26 26,1 0,26 0,0 0,0 79,52-79,1 26,27-26,78 80,1-80,105 0,-26 0</inkml:trace>
  <inkml:trace contextRef="#ctx0" brushRef="#br1" timeOffset="134572.6971">10292 6085,'0'-26,"0"26,0 26,0 53,0 1,0-1,0 1,0-1,0-26,0-27,0-26,0 80,53-80,-53 26,27-26,52 0,-26 27,26-27,1 0,-1 0,0 0,1 0,26 53,-53-53</inkml:trace>
  <inkml:trace contextRef="#ctx0" brushRef="#br1" timeOffset="135101.7274">11615 6482,'0'-53,"0"27,0-1,-26-26,-27 53,26 0,-26 27,27-1,-27 27,27-26,-1-27,27 52,-53-52,53 53,80-53,-1 0,27-26,-53 26,0-53,-27 53,-26-53,53 53,-53 27,0 25,0 1,0-26,0 52,53-79,0 53,0-53</inkml:trace>
  <inkml:trace contextRef="#ctx0" brushRef="#br1" timeOffset="135448.7472">12065 6614,'0'0,"26"53,-26-26,53-27,0 53,-26-53,-1 0,27 0,-26 0,-1 0,-26 0,0-27,0-26,0 27,0-1,53 54,-27-27,27 53,-26-53,-1 79,54-79</inkml:trace>
  <inkml:trace contextRef="#ctx0" brushRef="#br1" timeOffset="136108.785">12806 6350,'53'0,"0"0,0 53,-53-27,26 27,-26 0,0 26,0-52,0-1,0 27,0-26,0-27,0-106,0 79,0 1,53-27,-53 26,26 1,27-27,0 53,-26 0,-1 0,27 0</inkml:trace>
  <inkml:trace contextRef="#ctx0" brushRef="#br1" timeOffset="136934.8322">13388 6535,'0'26,"0"27,79-53,27 0,53 0,-53 0,-27 0,0-53,-52 27,26-53,-53 26,0 26,0 1,-27 26,27-53,-79 53,53 0,-27 0,0 0,53 26,-53 54,53-27,0-1,0 1,0 0,26-26,27 26,-26-27,26-26,-27 53,27-53,0 0,-27 0,1-26,-27-54,53 80,0 53,-27-53,27 0,-27 27,27-27,0 0,-53-27,27-26,26 0,-27 53,27 27,0-27,0 0,-27 26,27-26,27 0,-27 0,-1 0</inkml:trace>
  <inkml:trace contextRef="#ctx0" brushRef="#br1" timeOffset="137203.8476">15214 6112,'0'-27,"0"-26,-27 53,27-26,0 26,0 53,0 52,0-25,0 26,0 0,0-27,0 0,0-26,0 0,0 0</inkml:trace>
  <inkml:trace contextRef="#ctx0" brushRef="#br1" timeOffset="137414.8596">14975 6350,'0'0,"53"0,-26 0,26 0,0 0,26 0,-26 0,53 0,26 0</inkml:trace>
  <inkml:trace contextRef="#ctx0" brushRef="#br1" timeOffset="138696.933">16616 5953,'-27'0,"27"-27,-79-26,53 53,-1 0,-26 0,-26 0,26 0,26 27,-25-27,52 26,-27-26,27 53,0-26,27 26,-1-53,0 53,80-1,-26-25,-1 26,27 0,-53-27,0 27,-53 0,26 0,-26-27,0 1,-53-27,0 0,0 0,0 0,1 0,25 0,-26-53,53 27,-26-1,26-26,0 53,53-26,0 26,-1 0,54 0,0 0,79 0,-26 0,-53 0,-27 0,1-53,-54 53,-26-27,0 1,0-54,-26 80,-27 0,26 0,1 0,26 27,0 26,53-53,26 53,1-53,-1 79,27-26,-53-26,-27 25,-26-25,0-1,0 27,-26-53,-1 0,27-26,0-54,0 54,0-27,53-26,-26 52,25-26,1 53,0-53,27 53,-54 0,1 0,-1 0</inkml:trace>
  <inkml:trace contextRef="#ctx0" brushRef="#br1" timeOffset="138905.945">18283 6244,'0'26,"0"1,0 26,0-27,0 27,-53 0,53 0,0 0,0-27,0 1</inkml:trace>
  <inkml:trace contextRef="#ctx0" brushRef="#br1" timeOffset="139085.9553">18415 6006,'26'-27,"-26"27</inkml:trace>
  <inkml:trace contextRef="#ctx0" brushRef="#br1" timeOffset="139700.9904">18785 6508,'0'27,"53"-27,0 0,0 0,-26 0,26-27,-27 1,-26-27,0 27,0-1,0 27,-53 0,-26 0,26 0,0 53,53 0,-53-27,53 27,0-26,26-27,1 53,52-53,27 0,53 0,26 0,-26-53,-80 0,1-26,-28-1,-52 1,53 52,-53 1,0 26,-53 0,27 0,26 26,0 1,0-1,0 27,26-26,-26 26,53-27,0 27,-26-53,-27 53,53-53,-53 53,-27-27,-26-26,-26 53,0-53</inkml:trace>
  <inkml:trace contextRef="#ctx0" brushRef="#br1" timeOffset="140826.0547">20823 6164,'-27'0,"-26"0,53 53,0 0,0-53,53 0,-53-53,0 27,0-1,0-25,0 52,0 0,27 79,52-79,53 79,27-79,-27 0,27 0,-79 0,-28-26,-25 26,-27-106,0 80,0-27,0 26,0 27,0-79,-53 79,27 0,26 26,-53 27,53 27,0 25,0 1,0 27,0-28,0 1,26-26,-26-1,0-26,0-27,0 1</inkml:trace>
  <inkml:trace contextRef="#ctx0" brushRef="#br1" timeOffset="140999.0647">21405 6614,'0'-26,"53"-27,26 53,0 0,27 0,0 0,26 0,-26 0</inkml:trace>
  <inkml:trace contextRef="#ctx0" brushRef="#br1" timeOffset="141831.1123">22648 6059,'53'0,"-26"0,-1 0,27 0,-26 0,-1 0,27-53,-53 26,0 1,-27 26,27-27,-52 27,-1 0,26 0,27 27,-53-1,53 27,0 27,-26-1,26 0,0 1,0-1,0 0,0-26,0 0,0 27,0-27,0-1</inkml:trace>
  <inkml:trace contextRef="#ctx0" brushRef="#br1" timeOffset="142034.1239">22304 6403,'27'0,"26"-27,26 27,1 0,52 0,-26 0,-27 0,-26 0,-27 0,27 0</inkml:trace>
  <inkml:trace contextRef="#ctx0" brushRef="#br1" timeOffset="142349.1419">23257 5926,'0'0,"-53"0,53 27,-53 52,53-26,0 0,0 0,0 26,0 1,53 26,0-54,0 28,53-27,-53 0</inkml:trace>
  <inkml:trace contextRef="#ctx0" brushRef="#br1" timeOffset="143710.2198">23627 6059,'53'0,"-26"0,-1 0,27 0,0 0,-27 0,-26 26,0 27,0-27,0 27,0-26,-79 26,79-27,-26 1,26 52,26-52,27-27,26 52,1-52,26 0,-27 0,-26 0,-27 0</inkml:trace>
  <inkml:trace contextRef="#ctx0" brushRef="#br1" timeOffset="143997.2362">23627 6217,'0'-26,"53"26,0 0,0 0,53 0,-27 0,1 0,-1 0,-26 0,-27-27</inkml:trace>
  <inkml:trace contextRef="#ctx0" brushRef="#br1" timeOffset="144215.2487">24315 6059,'53'53,"27"-53,-80 52,52-52,-52 80,27-54,-27 54,0-54,0 27,0 0,-53 26,27-26,-27 0,53 0</inkml:trace>
  <inkml:trace contextRef="#ctx0" brushRef="#br1" timeOffset="145271.309">25188 6006,'0'0,"0"26,0 27,0 26,-53 1,53 26,0-27,-26-26,26 0,0 0,0-53,0-80,0 28,53-28,-53 27,26-26,-26 52,53 27,-53 53,27-26,-27 26,53-27,-53 1,79 26,-79-27,26 27,-26-27,53-26</inkml:trace>
  <inkml:trace contextRef="#ctx0" brushRef="#br1" timeOffset="146045.3532">25876 6297,'0'-53,"-26"53,-1 0,-26 0,1 26,25-26,27 27,-53-27,53 53,0-27,53-26,-26 0,-1 0,27 0,-27 0,-26 0,27 0,-27 0,79 53,-26-53,26 0,1 0,-1 0,1 0,-27-26,-1-27,-52 26,0 1,-52-27,-28 53,54 0,26 0,-27 0,27 79,0-52,0 26,27 26,26-53,-27 1,-26 26,53-27,-53 27,0 0,0 0,-53-53,-26 53,26-53</inkml:trace>
  <inkml:trace contextRef="#ctx0" brushRef="#br1" timeOffset="147176.418">27173 6297,'0'0,"0"-53,0 0,-27 53,27-53,0 27,-53-27,53 26,0-26,0 27,-26 26,26-27,0 27,-27 53,27-26,-52 26,52 0,-53 26,53 0,-27 1,27-1,0-26,-53 0,53-27,0 27</inkml:trace>
  <inkml:trace contextRef="#ctx0" brushRef="#br1" timeOffset="147716.4489">27649 5926,'0'53,"-26"0,26 0,-106 26,106 1,-53-1,53-26,0 0,0-26,0-1,0-26,53 0,-27 26,-26 1,106 26,0 0,-27-27,53 27,-26-53,-26 0,-27 0,0 0,-53 0,0-26,0-27,0 0,-27 26,1 27,-54-79,54 79,-1 0,1 0,26 26,0 1,0-1,53 27,26-26,-26-27,26 79,1-79,-1 53,-52-53</inkml:trace>
  <inkml:trace contextRef="#ctx0" brushRef="#br1" timeOffset="148084.47">26908 6032,'53'0,"-53"-26,27 26,25 0,1 0,-26 26,79-26,-1 80,54-80,53 79,0-79</inkml:trace>
  <inkml:trace contextRef="#ctx0" brushRef="#br1" timeOffset="149036.5243">29448 6085,'0'-53,"-26"0,26 0,-27 53,1 0,-27 0,53 0,-53 53,53 0,-53 27,53-1,-53 0,53 1,0-1,0 0,0-26,0 27,0-27,0-27,0 27</inkml:trace>
  <inkml:trace contextRef="#ctx0" brushRef="#br1" timeOffset="149315.5404">28945 6403,'0'-53,"0"26,0-26,0 53,80-26,-54 26,27 0,0 0,0 0,53 0,-27 0,27 0,-27 0</inkml:trace>
  <inkml:trace contextRef="#ctx0" brushRef="#br1" timeOffset="149831.5699">29739 6191,'-26'0,"-80"26,79-26,27 53,-52 0,52-26,0 26,0 0,26-53,0 0,1 0,26 0,-53-27,53 1,-53-27,0 0,0 26,0 1,26 26,54 53,-54-27,27 54,-27-27,-26-27,80 27,-80-27,-27-52,27-1,0-52,0 0,27-1,26 1,0 0,26 52,0 27,27-53,-53 53,-26 0</inkml:trace>
  <inkml:trace contextRef="#ctx0" brushRef="#br1" timeOffset="150413.6032">30480 6350,'0'26,"53"-26,-53 53,26-53,-26 53,0 0,0 0,53-53,-26-27,-27-52,53 26,-53 27,26-27,-26 26,53 27,-53 27,0-1,27 54,-27-54,0 0,0 54,26-80,-26-27,79 1,-79-27,27 0,-27 27,53 26,-53 53,26 26,-26-53,53-26,-53 53,27-53,-1 0,0 0,-26 0,53 0,-26 0,-1 0</inkml:trace>
  <inkml:trace contextRef="#ctx0" brushRef="#br2" timeOffset="160434.1763">7382 7699,'0'0,"53"0,0 0,-27 0,27-26,-26 26,25-80,-25 54,-27-27,26 53,-26-27,0 27,-53 0,1 0,-1 0,53 0,-27 53,27 0,0 0,-53 27,53-1,0 27,0 0,27-27,-27 27,0 0,53-1,-53-25,0-1,0-26,0-26,26 25</inkml:trace>
  <inkml:trace contextRef="#ctx0" brushRef="#br2" timeOffset="160697.1913">7355 8202,'0'0,"53"0,-26 0,26 0,0 0,0 0,26 0,27 0,53-53,-80 53</inkml:trace>
  <inkml:trace contextRef="#ctx0" brushRef="#br2" timeOffset="161311.2265">8599 7646,'0'27,"0"52,-53 0,53 27,0 53,0 0,27-53,-27-27,79 0,-26-52,-27 26,27-53,-26 0,-1 26,53-26,-52 0</inkml:trace>
  <inkml:trace contextRef="#ctx0" brushRef="#br2" timeOffset="161910.2608">8996 7964,'0'-27,"0"27,53 0,0-53,26 53,27-26,-27 26,1-53,-54 53,-26 26,0 27,-26 27,-27 25,-27-25,1 26,53-27,26-26,-53 26,53-52,0-27,53 53,-1-53,28 0,-1 0,53-27,-52 1,-1 26,-52-53,-27 0</inkml:trace>
  <inkml:trace contextRef="#ctx0" brushRef="#br2" timeOffset="162257.2806">9155 8202,'0'0,"0"-27,0 27,79 0,-26 0,26 0,1 0,-1 0,27 0,-27 0,1 0,-1-26</inkml:trace>
  <inkml:trace contextRef="#ctx0" brushRef="#br2" timeOffset="163159.3322">10054 7805,'53'53,"26"-53,-26 79,0-52,0 52,-26-26,-27 0,0 0,0 26,0 1,0-1,-53 0,26-26,-26-26,27 26,26-80,53 1</inkml:trace>
  <inkml:trace contextRef="#ctx0" brushRef="#br2" timeOffset="163658.3607">10848 8096,'26'0,"1"0,-1 0,1 0,26 0,-27 0</inkml:trace>
  <inkml:trace contextRef="#ctx0" brushRef="#br2" timeOffset="163824.3702">10901 8334,'53'0,"-27"-26,1 26,52 0,-52 0</inkml:trace>
  <inkml:trace contextRef="#ctx0" brushRef="#br2" timeOffset="167374.5733">13309 7011,'0'-53,"0"80,0 26,0 26,26-26,-26 26,53 1,-53 25,0-25,0-1,53-26,-53-26,26 26,27-106,-53 26,0 1,27-27,-27 26,26 27,-26-26,53 26,-26 0,-1 0,-26 0,53 0,-53 53,0 0,0 0,-27-53,1 26,0-26,-27 0,26 0,-26 0,0 0,53 0</inkml:trace>
  <inkml:trace contextRef="#ctx0" brushRef="#br2" timeOffset="167663.5897">13996 7408,'0'26,"0"54,0-54,0 27,0 27,0-27</inkml:trace>
  <inkml:trace contextRef="#ctx0" brushRef="#br2" timeOffset="168480.6366">12568 8175,'0'-53,"26"53,1 0,-1 0,53-26,1 26,26 0,26 0,53 0,0 0,27 0,26 0,-26 0,0 0,-1 0,-26 0,1-53,-28 53,-52 0,-53 0,0-53,-53 80</inkml:trace>
  <inkml:trace contextRef="#ctx0" brushRef="#br2" timeOffset="169462.6927">12568 8652,'0'-53,"0"26,0 1,53 26,-27 0,1 0,25 0,1 0,-26 53,-27 0,53-1,-53 1,0 27,-27-27,27 26,-53-26,53 0,-26-27,26 27,53 0,0-53,26 0,1 0,-28-26,1 26</inkml:trace>
  <inkml:trace contextRef="#ctx0" brushRef="#br2" timeOffset="169740.7086">12647 9048,'0'-52,"0"52,53 0,0 26,26-26,1 0,-1 0,0 0,-26 0</inkml:trace>
  <inkml:trace contextRef="#ctx0" brushRef="#br2" timeOffset="169942.7202">13282 9048,'27'0,"-1"0,0 0,27 0,-53 0</inkml:trace>
  <inkml:trace contextRef="#ctx0" brushRef="#br2" timeOffset="170296.7404">13705 8678,'27'0,"-1"0,1 0,26 0,0 0,-27 0,27 0,-53 26,26-26,-26 53,0 27,0-54,0 1,-26 26,26-27,-53 27,53 0,53 0,26-53,-26 0,27-27,-1 27,-26-53,-53 1</inkml:trace>
  <inkml:trace contextRef="#ctx0" brushRef="#br2" timeOffset="170566.7559">13811 8863,'-26'0,"105"0,-26-53,0 53,0 0,53 0,-27 0,1 0</inkml:trace>
  <inkml:trace contextRef="#ctx0" brushRef="#br2" timeOffset="170835.7713">14579 8810,'0'53,"0"-26,0 26,0 0,79-1,-26-52,-27 0,1-26,-27-27,0 27,-27-1,1-26,-54 27,54 26</inkml:trace>
  <inkml:trace contextRef="#ctx0" brushRef="#br2" timeOffset="171068.7845">14923 8493,'0'53,"0"0,26 0,-26 26,0-26,0 0,0-27,0 54,0-54,0 27,0 0,-53-27,27 1,-27-27</inkml:trace>
  <inkml:trace contextRef="#ctx0" brushRef="#br2" timeOffset="171857.8296">12303 8519,'0'-53,"0"53,-53 106,27-26,-27-1,0 27,53 0,0-1,0 1,0 27,79-54,54 0,25-26,54-53</inkml:trace>
  <inkml:trace contextRef="#ctx0" brushRef="#br2" timeOffset="172839.8859">15690 8122,'0'-26,"0"26,53 0,26 0,-26 0,-27 0,27 0,0 0,0 0,0 0</inkml:trace>
  <inkml:trace contextRef="#ctx0" brushRef="#br2" timeOffset="173078.8995">15822 7884,'0'-53,"53"0,-53 27,53 26,-53 53,0 26,0 1,-27-1,27 27,0-27,0 1,0-1,0-26,27-53</inkml:trace>
  <inkml:trace contextRef="#ctx0" brushRef="#br2" timeOffset="173940.9489">17092 7726,'-26'-53,"-27"53,0-27,-27 27,28 0,52 53,-53-26,53 25,-53 1,53-26,0-1,26 54,1-80,-1 0,27 0,-27 0,1 0,26-53,-27 0,-26 0,0 26,53 27,-53 27,0 26,0-27,0 1,0 26,27 0,-27-27,79 27,-53-53,27 0</inkml:trace>
  <inkml:trace contextRef="#ctx0" brushRef="#br2" timeOffset="174209.9643">17674 7831,'-26'0,"-1"27,27-1,-53 27,53 0,0-26,0-1,53-26,-26 0,52 0,-26 0,-27 0,-26 0,53-53,-53 27,0-27,0 0,-53 0,27 26,0 27,-27 0,26 0</inkml:trace>
  <inkml:trace contextRef="#ctx0" brushRef="#br2" timeOffset="174900.0037">18362 7911,'0'0,"53"-27,0 27,26 0,27 0,26-53,-26 53,-26 0,-27-53,-27 53,-26 0</inkml:trace>
  <inkml:trace contextRef="#ctx0" brushRef="#br2" timeOffset="175127.0167">18733 7726,'0'-53,"0"79,0 27,0-27,0 1,0 26,0-27,0 1,0 26,0-53,0 53,26-53,27 26</inkml:trace>
  <inkml:trace contextRef="#ctx0" brushRef="#br2" timeOffset="175740.0517">19420 7752,'0'-53,"53"27,-53-27,-26 53,-27 0,27 0,-27 0,-27 0,27 26,27 1,26 26,-53-27,79 53,1-79,26 27,0-27,53 0,-54 0,-25 0,-1 0,-26-53,53 53,-53-27,0 54,0-1,0 27,27 0,-27 0,53 26</inkml:trace>
  <inkml:trace contextRef="#ctx0" brushRef="#br2" timeOffset="175928.0625">19950 7964,'26'0,"-26"26,0 1,0 25,0-25,0-1,0 27</inkml:trace>
  <inkml:trace contextRef="#ctx0" brushRef="#br2" timeOffset="176723.108">20532 7434,'-53'0,"53"-26,-27 26,1 0,-27 0,53 79,0 1,-27 26,27-27,0 27,0 0,27-1,26-25,0-1,0-52,0-27,26 0</inkml:trace>
  <inkml:trace contextRef="#ctx0" brushRef="#br2" timeOffset="177262.1388">20876 7461,'0'-53,"26"53,27 0,-27 0,27 0,0 26,-26 27,-27-26,53 26,-53-27,0 1,0 26,-27-27,27 1,-53 25,27-52,26 53,-53-53,53 27,0 26,53-53,26 0,1 0,25 0,-52 0</inkml:trace>
  <inkml:trace contextRef="#ctx0" brushRef="#br2" timeOffset="177527.1539">20770 7752,'26'0,"1"0,52 0,-26 0,-27 0,27 0,27 0,-27 0,0 0,0 0</inkml:trace>
  <inkml:trace contextRef="#ctx0" brushRef="#br2" timeOffset="177742.1663">21590 7858,'26'0,"27"0,27 0,-54 0,1 0,26 0,-27 0</inkml:trace>
  <inkml:trace contextRef="#ctx0" brushRef="#br2" timeOffset="178097.1865">22225 7514,'0'-27,"26"27,54 0,-54 0,-26 0,27 0,-27 53,0-26,0 26,0 0,0-53,0 79,-53-53,53 27,0-26,0 26,79 0,-26-53,27 0,25 0,-25 0,-27 0</inkml:trace>
  <inkml:trace contextRef="#ctx0" brushRef="#br2" timeOffset="178372.2023">22119 7778,'-26'0,"52"0,27 0,0 0,26 0,1 0,-1 0,1 0,-28 0,-25 0</inkml:trace>
  <inkml:trace contextRef="#ctx0" brushRef="#br2" timeOffset="178650.2182">23072 7911,'0'53,"0"0,0-27,53-26,0 53,-1-53,-25 0,-1 0,-26-27,0-25,0 25,0-26,-26 0,-1 53,27-53,-52 53</inkml:trace>
  <inkml:trace contextRef="#ctx0" brushRef="#br2" timeOffset="178972.2366">23707 7461,'0'53,"0"0,53-27,-53 27,26 0,-26 26,0-26,0 53,0 0,-79 26,-1-26,-26-53</inkml:trace>
  <inkml:trace contextRef="#ctx0" brushRef="#br2" timeOffset="180232.3087">23204 7964,'0'-53,"-26"53,-27 0,26 0,27 26,0 1</inkml:trace>
  <inkml:trace contextRef="#ctx0" brushRef="#br2" timeOffset="181093.3579">23945 7911,'53'0,"-27"0,54 0,-1 0,0 0,1 0,-27 0,0 0,-27 0</inkml:trace>
  <inkml:trace contextRef="#ctx0" brushRef="#br2" timeOffset="181334.3718">24236 7726,'0'52,"0"-25,0 26,-53 0,53-27,0 1,0 26,0-27,0 0,26-26,27 0</inkml:trace>
  <inkml:trace contextRef="#ctx0" brushRef="#br2" timeOffset="182271.4253">25188 7620,'0'-53,"0"-27,0 27,-53 53,27-26,-53 26,26 0,26 53,-26-27,27 1,-27 52,53-52,0-1,0 27,26-26,1-27,-1 0,54 0,-54 0,1 0,-27 0,53 0,-53-53,26 26,-26 27,0 80,0-54,0 0,0 1,0 26,0-27,0 1</inkml:trace>
  <inkml:trace contextRef="#ctx0" brushRef="#br2" timeOffset="182662.4477">24844 8069,'53'0,"0"0,0 0,0 0,-26 0,-27 27,0 26,0-27,-53 27,26-53,-26 53,53-26,80-27,-1 0,53 0,-52 0,-1 0,27-53,0 0</inkml:trace>
  <inkml:trace contextRef="#ctx0" brushRef="#br2" timeOffset="183036.469">25876 7329,'0'53,"0"-1,-53 1,53 27,-53-1,1 27,52-53,-53 0,53 26,0-26,0 0,26 0,53-53</inkml:trace>
  <inkml:trace contextRef="#ctx0" brushRef="#br2" timeOffset="183906.5189">26247 7540,'0'-53,"0"0,0 53,79 0,-26 27,-53-1,26 27,-26-26,0-1,0 27,0-26,0 26,-52-1,25-25,27-1,-26-26,26 80,0-54,26-26,27 0,26 0,-26 0</inkml:trace>
  <inkml:trace contextRef="#ctx0" brushRef="#br2" timeOffset="184170.5339">26035 7726,'26'0,"27"0,-26 26,52-26,1 26,25-26,-25 0</inkml:trace>
  <inkml:trace contextRef="#ctx0" brushRef="#br2" timeOffset="184393.5467">26802 7858,'53'0,"0"0,27 0,-28 0,-52 26,27-26</inkml:trace>
  <inkml:trace contextRef="#ctx0" brushRef="#br2" timeOffset="184746.5669">27305 7593,'0'-53,"26"53,27 27,-26-1,-27 27,0 27,0-54,0 0,0 27,-27-26,1 26,26-27,-79 1,79 26,26-27,27-26,53 0,53 0,-80 0,0 0,-26 0</inkml:trace>
  <inkml:trace contextRef="#ctx0" brushRef="#br2" timeOffset="185011.5821">27252 7805,'0'-27,"27"27,-27 0,52 0,-25 0,26 27,26-27,1 0,-27 0</inkml:trace>
  <inkml:trace contextRef="#ctx0" brushRef="#br2" timeOffset="185324.6">27993 7937,'0'27,"0"-1,0 53,0-52,0-27,53 0,-27 0,1 0,-1 0,-26-27,0-25,0 25,-26-26,-27 27,0 26,0 0</inkml:trace>
  <inkml:trace contextRef="#ctx0" brushRef="#br2" timeOffset="185593.6154">28628 7646,'0'53,"0"-26,0 25,0 28,0-27,0 0,0 0,0-1,0 1,-53-26,53 26,-26-53</inkml:trace>
  <inkml:trace contextRef="#ctx0" brushRef="#br2" timeOffset="186193.6497">28840 7249,'53'0,"-27"0,-26 27,0-1,0 1,-26 26,-27-53,53 79,-27-79,27 26,0-26,53 0,0 53,0-53,26 0,-26 0,27 0,-54 0</inkml:trace>
  <inkml:trace contextRef="#ctx0" brushRef="#br2" timeOffset="186621.6742">29342 8149,'27'0,"26"0,-27 0,1 0,52 0,-26 0,0 0,0 0,-27 0,27 0</inkml:trace>
  <inkml:trace contextRef="#ctx0" brushRef="#br2" timeOffset="186839.6865">29580 8017,'0'26,"0"0,0 1,0 26,0-27,0 1,0 26,0-27,0 1,0 26</inkml:trace>
  <inkml:trace contextRef="#ctx0" brushRef="#br2" timeOffset="187095.7013">30401 8122,'26'0</inkml:trace>
  <inkml:trace contextRef="#ctx0" brushRef="#br2" timeOffset="187251.7102">30586 8202,'26'0,"1"0</inkml:trace>
  <inkml:trace contextRef="#ctx0" brushRef="#br2" timeOffset="188817.7998">31036 8149,'26'0,"1"0,-27 0,52 0,-25 0,-1 0,54 0</inkml:trace>
  <inkml:trace contextRef="#ctx0" brushRef="#br2" timeOffset="189043.8127">31433 8149,'26'0,"27"0,-27 0</inkml:trace>
  <inkml:trace contextRef="#ctx0" brushRef="#br2" timeOffset="189245.8242">31962 8096,'53'0,"-27"0,27 0</inkml:trace>
  <inkml:trace contextRef="#ctx0" brushRef="#br2" timeOffset="189433.835">32332 8096,'27'0,"25"0,-25 0,-27 26,26-26,1 0</inkml:trace>
  <inkml:trace contextRef="#ctx0" brushRef="#br2" timeOffset="189591.844">32703 8096,'0'-27,"26"27,-26 0</inkml:trace>
  <inkml:trace contextRef="#ctx0" brushRef="#br2" timeOffset="196205.2223">7276 10451,'0'-53,"0"106,0 0,53 26,-53-26,79 0,-79-27,53 27,-26-53,26 27,-27-27,1 0,25 0,-52 0,53-27,-53-26,0 0,0 27,27 26,26 53,-27-53,1 0,26 0,0 0,-53-27,26 27,-26-79,0 26,0 0,0 0,0-26,-53 52,27-25,-27 52</inkml:trace>
  <inkml:trace contextRef="#ctx0" brushRef="#br2" timeOffset="197204.2795">8017 10080,'0'0,"0"53,26 53,-26-27,80 1,-80-1,53 27,0-27,-27-26,-26 0,79-53,-79 27,27-27,-1-27,-26 1,0-1,0 1,53 26,-53 26,53 27,0-26,0 26,26-53,1 26,-1-26,0 0,-26 0,-26-53,-27 27,53-27,-53 0,0-27,-27-25,27 78,-53 27,53-26,-53 26,1 0,52 0,0 26,0 27,0-26,0-1,0 27,26-53,-26 53,79-53,1 0,26-80,26 1,0 0,0 26,-52 0,-54 53,-79 0,0 79,1-26,25 0,-26 26,53-52,0-1,53-26,0 0,53 0,-27 0,1 0,-1 53,-53-53,27 0,-53 27,27-27,-1 0,54 0,-27 0,26 0,0-80,27 1,-26-53,-54 26,-26 79,0 1,0 26,-53 0,0 0,-26 53,52 0,-26 0,53-27,-26 27,26 0,0-53,26 26,54-26,-1 0,27 0,26 0,1 0</inkml:trace>
  <inkml:trace contextRef="#ctx0" brushRef="#br2" timeOffset="198772.3691">12779 9974,'53'27,"-53"-1,0 1,53 26,-53 0,27 0,-27 26,53-26,-53 0,0-27,26 27,27 0,-27-53,27 0,-26-79,26-1,-27 80,27 0,-53 27,79-27,-79 79,0-52,0-1,0 27,-26-53,0 53,-27-53,26 0,1 0,-1 0,-52-53,79 27,-27 26,27-53,0 26,0-26,0 53,53 0</inkml:trace>
  <inkml:trace contextRef="#ctx0" brushRef="#br2" timeOffset="198996.3819">14102 10292,'0'26,"0"1,0 26,0 0,0-27,27 1,-27 26,53-1,-27-52</inkml:trace>
  <inkml:trace contextRef="#ctx0" brushRef="#br2" timeOffset="199257.3969">14790 10266,'0'0,"53"0,-26 0,26 0,-27 0,27 0,0 0,-27 0,-26 26</inkml:trace>
  <inkml:trace contextRef="#ctx0" brushRef="#br2" timeOffset="199402.4052">14923 10557,'26'0,"27"0,0-27,0 27,26-26,0 26,27 0,-53 0,-26 0</inkml:trace>
  <inkml:trace contextRef="#ctx0" brushRef="#br2" timeOffset="200937.4929">17436 9789,'0'-26,"0"52,0 1,0-1,0 27,0-26,0-1,0 27,0 26,0-26,0-106,-26 0,26-52,0-28,0 27,0 27,0 0,26 26,-26-27,53 54,26-27,-26 53,-26 0,26 0,-53 53,26 0,-26 26,0 1,0-27,0 26,0-26,-79 26,79-26,-53 26,53-52,0 26,0-53,106 0,52 0,28-53,-28-26,-25-27,-1 0,-79 53,-53 0,53-26,-53 52,-53-26,26 53,-26 0,1 27,-1-27,26 53,27 0,0-27,0 1,27 25,52-52,53 0,27 0,0 0,-53 0,26-79,-79 26,0 27,-53-27,0 26,-53 27,26 0,1 0,-1 0,-25 27,78 26,0-27,27 27,-26-26,-1 25,-26-25,53-27,-53 53,0-27,-26-26,-1 80,-26-80,0 0</inkml:trace>
  <inkml:trace contextRef="#ctx0" brushRef="#br2" timeOffset="201846.545">19950 9075,'0'-27,"0"1,0-27,-27 53,-26-79,27 79,-1-27,-26 27,27 0,-1 0,27 0,-52 53,52 0,0 0,0 26,0 1,0-1,0 0,0-26,0 27,0-1,0-26,0 0,0 0,0 26,0 1,0-27,0-27,0 0,0 27,26-53,0 0,27-26,27 26,26-53</inkml:trace>
  <inkml:trace contextRef="#ctx0" brushRef="#br2" timeOffset="202499.5823">20796 9101,'0'0,"53"0,-53 0,27 0,-27-53,0 1,-27 52,-26-53,0 53,27 0,-27 0,53 26,-53 27,53 0,0 0,0 0,0 0,0 0,0 26,0-26,0 0,0 0,0 0,0 26,0-53,0 1,0-27</inkml:trace>
  <inkml:trace contextRef="#ctx0" brushRef="#br2" timeOffset="202732.5957">20452 9392,'27'0,"26"0,0 0,26 0,0-53,27 53,0 0,0-26</inkml:trace>
  <inkml:trace contextRef="#ctx0" brushRef="#br2" timeOffset="203024.6124">21325 9075,'0'26,"-26"1,-27 26,27 0,-27 0,26 26,27 0,-53 1,53-1,0 0,53-26,53-26,0-27,53 53,-54-53</inkml:trace>
  <inkml:trace contextRef="#ctx0" brushRef="#br2" timeOffset="204013.6689">21669 9154,'0'-26,"27"26,-1 0,1 0,26 0,-27 0,-26 26,53 27,-53-26,0 26,0-27,0 27,0-27,0 27,-26-53,26 53,0 0,26-53,27 53,26-53,1 0,-27 0,0-26</inkml:trace>
  <inkml:trace contextRef="#ctx0" brushRef="#br2" timeOffset="204337.6875">21775 9419,'-26'-53,"-1"53,-26 0,80 0,26 0,0 0,26 0,-26 0,0 0,26 0,-26 0,-26 0,-27 26</inkml:trace>
  <inkml:trace contextRef="#ctx0" brushRef="#br2" timeOffset="204911.7203">22410 8996,'0'-53,"53"53,-53 0,0 53,0-1,0 28,0 26,0-27,0 0,-26-26,26 0,-27-53,27 53,-53-53,53 53,-26-53,26 27</inkml:trace>
  <inkml:trace contextRef="#ctx0" brushRef="#br2" timeOffset="205115.732">22807 9578,'0'26,"0"1,0 52,0-26,-26-53</inkml:trace>
  <inkml:trace contextRef="#ctx0" brushRef="#br2" timeOffset="206203.7942">23098 9207,'27'0,"-1"0,53 0,-26 53,-53-26,0-1,0 27,0 0,0-27,0 27,0-26,-53-27,53 53,0-27,80-26,-27 53,26-53,0 0,-26 0,0-26</inkml:trace>
  <inkml:trace contextRef="#ctx0" brushRef="#br2" timeOffset="206496.8109">23098 9445,'27'0,"26"0,26 0,27-26,0 26,-27 0,-26 0,-27 0,1 0</inkml:trace>
  <inkml:trace contextRef="#ctx0" brushRef="#br2" timeOffset="206722.8239">23918 9445,'27'0,"-1"0,27 0,-26 0,-1 0,-26 27</inkml:trace>
  <inkml:trace contextRef="#ctx0" brushRef="#br2" timeOffset="206871.8323">23865 9710,'27'0,"26"0,-27 0,27 0,0 0,0 0,-27 0</inkml:trace>
  <inkml:trace contextRef="#ctx0" brushRef="#br2" timeOffset="207345.8594">24342 9154,'0'-26,"0"-27,53 53,-27 0,27 26,-27-26,1 53,26 0,-53-26,53-1,-53 27,0-27,0 1,0 52,0-79,0 27,-53-27,53 26,-27 27,27-26,27-27,26 0,0 0,-27 0,1 0,25 0,-25 0,-27 0</inkml:trace>
  <inkml:trace contextRef="#ctx0" brushRef="#br2" timeOffset="207711.8804">24342 9366,'0'0,"53"0,-27 0,27 0,-27 0,27 0,0 0,27 0,-1 0</inkml:trace>
  <inkml:trace contextRef="#ctx0" brushRef="#br2" timeOffset="207973.8953">25003 9419,'0'26,"0"27,0-26,0-1,80-26,-54 0,27 0,-27 0,-26-26,-26-27,-53-27,26 80,53-26,-53 26</inkml:trace>
  <inkml:trace contextRef="#ctx0" brushRef="#br2" timeOffset="208438.922">25241 8943,'0'-27,"27"27,26 27,-53-1,26 1,-26 25,53-25,-53-1,26 54,-26-27,0 26,0 0,53 1,-53-1,0 27,53 26,-53-52,0-27,0-1,0 1,0-26,-26-27,-27 0,26 0,-52-53,79 0</inkml:trace>
  <inkml:trace contextRef="#ctx0" brushRef="#br2" timeOffset="208738.9392">25770 9525,'27'-53,"26"53,-27 0,27 0,-26 0,26 26,-27 27</inkml:trace>
  <inkml:trace contextRef="#ctx0" brushRef="#br2" timeOffset="208880.9473">25956 9763,'26'0,"27"0,-27 0,27 0,0 0,0 0,-26 0</inkml:trace>
  <inkml:trace contextRef="#ctx0" brushRef="#br2" timeOffset="211882.119">27173 8810,'26'0,"-26"-26,0 52,0 1,0 52,0-26,0 0,0 0,0 26,0-52,0-1,0 1,-53-54,53-52,0 26,0 0,0-26,0-1,0 1,0 26,0 26,0 27,0-52,53 52,-53-53,53 53,-26 0,25 0,1 26,-53 1,27 25,-27-25,0-1,0 27,0-26,0-1,0 27,-27-53,27 27,-53-27,53 26,0 27,0-27,53-26,0 27,0-27,0 0,0 0,0 0,0 0</inkml:trace>
  <inkml:trace contextRef="#ctx0" brushRef="#br2" timeOffset="212332.1447">27781 9022,'0'26,"53"-26,27 53,-28-53,28 0,-27-26,26 26,-52-53,-1 0,-26 27,-26 26,-1 0,-26 0,0 0,-26 53,52-27,27 27,-52-27,52 27,0 0,52-53,1 27,0-27,0 0,27 0,-1 0,0 0,-26 0,0 0,0-106</inkml:trace>
  <inkml:trace contextRef="#ctx0" brushRef="#br2" timeOffset="212646.1627">28628 8837,'0'-53,"-27"53,-25 0,52 26,-53 27,53-26,-53 26,53-27,0 1,0 25,0 1,0-53,53 53,0-53,-1 80,1-80,-53 26,27-26,-27 27,-106 52,0-26,-26 0,53-53</inkml:trace>
  <inkml:trace contextRef="#ctx0" brushRef="#br2" timeOffset="213644.2198">26988 9551,'0'-79,"0"52,0 27,26 0,27 0,26 0,-26 0,-26 0,26 0,-53 80,26-54,-26 27,0 26,-26-26,-1 0,-26 0,0 0,27-26,26 25,-53-25,53 26,26-53,1 0,26 53,0-53,26 0,-53 0,1 0,-27 0</inkml:trace>
  <inkml:trace contextRef="#ctx0" brushRef="#br2" timeOffset="213909.2349">27014 9789,'0'-26,"79"26,1 0,26 0,-1 0,28 0,-1 0,-79 0,-27 0</inkml:trace>
  <inkml:trace contextRef="#ctx0" brushRef="#br2" timeOffset="214146.2485">27702 9869,'26'0,"27"0,0 53,0-27</inkml:trace>
  <inkml:trace contextRef="#ctx0" brushRef="#br2" timeOffset="214308.2578">27728 10160,'27'0,"-1"0,1 0,26 0,-27 0,1 0,25 0</inkml:trace>
  <inkml:trace contextRef="#ctx0" brushRef="#br2" timeOffset="214776.2845">28046 9683,'0'-52,"0"25,53 27,0 0,0 0,0 0,26 27,-53-1,-26 0,27 27,-27-26,0 26,0-27,-27 1,-26 26,27-53,26 52,-53-52,53 27,0 26,27-53,25 0,1 0,0 26,27-26,-54 0</inkml:trace>
  <inkml:trace contextRef="#ctx0" brushRef="#br2" timeOffset="215076.3017">28019 9869,'0'-27,"0"27,80 0,-27 0,0 0,0 0,26 0,0 0,1 0,25 0,-52 0</inkml:trace>
  <inkml:trace contextRef="#ctx0" brushRef="#br2" timeOffset="215324.3159">28787 9895,'-27'27,"27"-1,0 53,27-26,52-53,-26 0,0 0,-27 0,-26-26,0-27,0 26,-26 27,-53-52,26 52,26 0,-26 0,27 0</inkml:trace>
  <inkml:trace contextRef="#ctx0" brushRef="#br2" timeOffset="216253.369">29766 8837,'0'-53,"0"26,0 27,-53 0,0 0,53 0,-53 0,53 80,-27-54,27 1,0 52,0-26,0 0,27 26,26 1,-27-27,27-1,-53 1,53 0,-53 0</inkml:trace>
  <inkml:trace contextRef="#ctx0" brushRef="#br2" timeOffset="216495.3828">29528 9181,'0'-53,"0"53,26 0,27 0,26 0,54 0,-28 0,1 0,-26-27</inkml:trace>
  <inkml:trace contextRef="#ctx0" brushRef="#br2" timeOffset="216786.3994">30427 8863,'-53'53,"53"-26,-53 26,53 26,-79 0,79-26,0 0,0 26,0-52,26-1,1-26,26 53,26-53,-26 0</inkml:trace>
  <inkml:trace contextRef="#ctx0" brushRef="#br2" timeOffset="217295.4286">30586 8969,'26'-53,"1"53,26 0,26 0,-26 0,0 0,53 27,-80-27,1 26,-27 27,0-53,-27 53,-52-53,52 53,1-53,-27 53,27-27,26 27,26 26,27-79,26 27,1-27,-1 0,-26 0,-27 0</inkml:trace>
  <inkml:trace contextRef="#ctx0" brushRef="#br2" timeOffset="217590.4455">30612 9154,'0'0,"80"0,-1 0,-52 0,25 0,1 0,0 0,0 0,27 0</inkml:trace>
  <inkml:trace contextRef="#ctx0" brushRef="#br2" timeOffset="217917.4642">31459 8969,'53'0,"-53"27,53 25,-53-25,53 26,-53 0,0-27,0 1,-27 26,1-27,-27 27,26-53,27 53,-26-53,26 0,26 0,27 0</inkml:trace>
  <inkml:trace contextRef="#ctx0" brushRef="#br2" timeOffset="218089.474">31909 9419,'53'0</inkml:trace>
  <inkml:trace contextRef="#ctx0" brushRef="#br2" timeOffset="225051.8723">6165 9366,'0'-27,"-80"27,54 0,-27 0,0 0,-53 0,27 0,0 0,-1 0,-26 80,-52-27,25 0,1 26,-27 0,1 27,25 0,1 0,53-27,-1 54,1-1,-1 0,28-26,-1 26,0-26,53 53,-80 0,80-1,-53 1,53-53,-53 53,53-27,-26 0,26-26,0 0,0 0,0 0,0-27,0 0,0-26,0 0,106 27,-80-27,27-1,0 1,0-26,0-27,0 79,-27-79,27 53,-26-53,26 27,0-27,-53 52,26-52,0 0,-26 27,53-27,-26 0</inkml:trace>
  <inkml:trace contextRef="#ctx0" brushRef="#br2" timeOffset="225270.8847">4471 12964,'27'0,"-27"0,53 0,-53 80,53-80,-53 53,0-27,26 27,-26 0,0 0,0 0,0 0,-53 0</inkml:trace>
  <inkml:trace contextRef="#ctx0" brushRef="#br2" timeOffset="226363.9473">7382 12329,'79'0,"-26"0,27-53,-54 53,0 0,27 27,-53-1,27 27,-27 0,0 0,0 0,0 0,0 0,-53-27,53 1,0 26,0 26,53-26,53-53,-27 0,0 0,-26 0</inkml:trace>
  <inkml:trace contextRef="#ctx0" brushRef="#br2" timeOffset="226620.962">7382 12620,'53'0,"-27"0,27 0,27 0,-54 0,53 0,-26 0,0 0,0 53,0-53</inkml:trace>
  <inkml:trace contextRef="#ctx0" brushRef="#br2" timeOffset="226829.974">8229 12753,'0'0,"52"26,-25-26,26 0,-27 0</inkml:trace>
  <inkml:trace contextRef="#ctx0" brushRef="#br2" timeOffset="227302.001">8943 12356,'53'-53,"-27"53,27 0,0 0,27 26,-54-26,0 53,-26 0,0 26,0-26,-26-26,-27 79,53-80,-53 1,53 26,0-27,27-26,26 53,-1-53,28 0,-1 0,-26 0,0 0</inkml:trace>
  <inkml:trace contextRef="#ctx0" brushRef="#br2" timeOffset="227521.0135">8864 12647,'0'-53,"52"26,-25 27,26 0,26 0,1 0,-1 0,27 0,-53 0</inkml:trace>
  <inkml:trace contextRef="#ctx0" brushRef="#br2" timeOffset="227942.0376">9763 12753,'0'53,"0"-27,0 27,0-27,0-26,53 53,0-53,0 0,0 0,-27 0,-26-26,0-1,0-26,0 1,-53 25,0-26,1 53,-28-26,27 26,27 0,-1 0,27 0,27 26,-1-26</inkml:trace>
  <inkml:trace contextRef="#ctx0" brushRef="#br2" timeOffset="228202.0524">10504 12382,'26'0,"27"27,-26 26,26-1,-53 1,26 27,-26-1,0 27,-53 26,-26-26,-53 26,-1-26,54-26,26-80</inkml:trace>
  <inkml:trace contextRef="#ctx0" brushRef="#br2" timeOffset="228988.0974">6959 12144,'0'27,"0"52,0 0,0 1,0 25,0 1,52 27,-25-28,52 1,1 0,-1-53,27 26,-27-79</inkml:trace>
  <inkml:trace contextRef="#ctx0" brushRef="#br2" timeOffset="230092.1605">8255 12806,'0'-27,"-26"27,26-53,0 53,0 27,52-27,-25 0,26 0,0 0,0 0,0 0,0 0,-27 0,0 0,27 0,0 0,0 0,-26 0</inkml:trace>
  <inkml:trace contextRef="#ctx0" brushRef="#br2" timeOffset="232039.2719">11615 12091,'0'-26,"0"26,0-80,-53 80,53-26,-26 26,26 0,-53 53,53 0,-27 26,27 0,-52 27,52 0,0 0,0 0,0-27,0 27,0-53,26-27,-26 27</inkml:trace>
  <inkml:trace contextRef="#ctx0" brushRef="#br2" timeOffset="232256.2843">11218 12700,'0'-27,"27"27,52 0,-52 0,52-53,-26 53,26 0,1 0,-1 0,0 0,1 0,-27 0</inkml:trace>
  <inkml:trace contextRef="#ctx0" brushRef="#br2" timeOffset="232556.3014">12356 12118,'0'26,"-26"1,26 25,-80 28,80-1,-79 1,79-1,-53 27,53-27,0-26,26-26,1 25,52-25,-26-27,0 53,0-53</inkml:trace>
  <inkml:trace contextRef="#ctx0" brushRef="#br2" timeOffset="232954.3241">12806 12118,'0'-53,"26"53,54 0,-54 0,1 0,26 0,-53 53,26-27,-26 1,0 25,0-25,0 26,-26 26,-27-26,26 0,27 0,-53 0,53-27,0 1,27-27,52 0,53 0,-26 0,-26 0</inkml:trace>
  <inkml:trace contextRef="#ctx0" brushRef="#br2" timeOffset="233231.3401">12700 12409,'53'0,"-27"0,1 0,79 26,-80-26,27 27,0-27,26 0,-26 0,0 0,-26 0,26 0</inkml:trace>
  <inkml:trace contextRef="#ctx0" brushRef="#br2" timeOffset="234140.3921">13494 12065,'0'0,"53"0,-53 79,53 0,-53 1,53-1,-53 1,0-1,0 0,0 1,-53-1,26 0,-26-52,27 26,-27-53,53 26,-27-26,27 0,0 0</inkml:trace>
  <inkml:trace contextRef="#ctx0" brushRef="#br2" timeOffset="234709.4245">14314 12462,'0'-27,"53"27,-27 0,27 0,27 0,-1 0,-26 0,-27 0</inkml:trace>
  <inkml:trace contextRef="#ctx0" brushRef="#br2" timeOffset="234868.4337">14393 12832,'80'0,"-1"0,0 0,27-26,-53 26,-26 0,26 26</inkml:trace>
  <inkml:trace contextRef="#ctx0" brushRef="#br2" timeOffset="235918.4938">15769 11800,'0'-26,"0"105,0 0,0 27,0 0,0 26,0-26,0-26,0-28,0-25,0 26,53-106,-53 0,53 27,-53-27,53 53,-53-27,53 27,0 0,-53 27,53-27,-53 79,0-26,0 0,0-27,-53-26,26 53,1-53,-27 0,26 0,1 0,-27-26,106-1</inkml:trace>
  <inkml:trace contextRef="#ctx0" brushRef="#br2" timeOffset="236164.5079">16616 12488,'0'26,"0"1,0 26,0 0,0 0,0 0,0 0</inkml:trace>
  <inkml:trace contextRef="#ctx0" brushRef="#br2" timeOffset="236990.5551">17304 12435,'26'0,"1"0,26 27,26-27,27 0,26 0,-26 0,-53 0,0 0,-27 0</inkml:trace>
  <inkml:trace contextRef="#ctx0" brushRef="#br2" timeOffset="237236.5692">17648 12276,'0'27,"0"-1,0 27,0-26,0-1,0 27,0-27,0 1,0 26,26-53</inkml:trace>
  <inkml:trace contextRef="#ctx0" brushRef="#br2" timeOffset="237895.6069">18918 12065,'-53'-53,"53"0,-27 53,27-53,-26 53,-53 0,52 0,1 26,-27 27,26-26,-26 26,53-27,-26 27,26 0,26-27,1-26,26 0,-27 0,1 0,26 0,-53 0,26 0,-26 0,26 53,-26-26,0-1,53 27</inkml:trace>
  <inkml:trace contextRef="#ctx0" brushRef="#br2" timeOffset="238189.6237">18441 12620,'0'27,"27"26,26-53,-27 26,27-26,-26 53,26-53,0 0,-27 0,-26-26,0-1,-26 1,-1-27,1 53,-27-53,0 53,26 0,-26 0</inkml:trace>
  <inkml:trace contextRef="#ctx0" brushRef="#br2" timeOffset="239126.6773">19341 11641,'0'27,"-79"26,79 0,-53 0,53 26,-80 53,80-26,0-27,0-26,0 27,27-27,26 0,53-1,-27-52</inkml:trace>
  <inkml:trace contextRef="#ctx0" brushRef="#br2" timeOffset="239635.7064">19817 11827,'27'0,"52"0,-52 0,-1 0,-26 52,53-52,-53 27,0 26,0-27,-26 27,26-26,-53 26,0-53,53 53,-53-53,53 52,0-25,26-27,1 53,26-53,0 0</inkml:trace>
  <inkml:trace contextRef="#ctx0" brushRef="#br2" timeOffset="239905.7218">19764 12091,'0'0,"53"0,-26 0,-1 0,-26 27,80-27,-27 26,-27-26</inkml:trace>
  <inkml:trace contextRef="#ctx0" brushRef="#br2" timeOffset="240123.7343">20294 12223,'52'0,"1"0,-26 0,-1 0,54 0,-27 0,0 0,-27 0,27 0,-27 0</inkml:trace>
  <inkml:trace contextRef="#ctx0" brushRef="#br2" timeOffset="240573.7601">20876 11800,'53'0,"-27"0,0 0,27 27,-26-27,26 52,0 1,-53 27,0-27,0-27,0 1,-53 26,0-27,26 27,-26 0,53-27,27 27,52-53,-26 0,27 0,-1 0,-26 0,-27 0</inkml:trace>
  <inkml:trace contextRef="#ctx0" brushRef="#br2" timeOffset="240889.7781">20876 12091,'26'0,"27"0,-27 0,80 0,-53 0,27 0,-27 0,-1 0,-25 0</inkml:trace>
  <inkml:trace contextRef="#ctx0" brushRef="#br2" timeOffset="241196.7957">21696 12171,'0'26,"0"0,0 27,0-26,0 26,53 0,26-53,-26 0,-53-27,0-52,0 52,0 1,-53-53,0 79,53-27,-26 27</inkml:trace>
  <inkml:trace contextRef="#ctx0" brushRef="#br2" timeOffset="241520.8142">22093 11853,'0'26,"53"54,0-1,-53 1,52 25,-52-25,0-1,0 1,0-1,0-26,-79 26,26-52,-26 26,52-53</inkml:trace>
  <inkml:trace contextRef="#ctx0" brushRef="#br2" timeOffset="243415.9226">22595 12488,'27'-26,"26"26,-27 0,27 0,0 0,26 0,-52 0,-1 0</inkml:trace>
  <inkml:trace contextRef="#ctx0" brushRef="#br2" timeOffset="243663.9368">22675 12250,'0'0,"0"79,0 1,0-27,0-1,0 1,0 0,0 0,0-26,53-27,-27 0</inkml:trace>
  <inkml:trace contextRef="#ctx0" brushRef="#br2" timeOffset="244349.976">23521 11932,'0'-26,"0"-27,-52 53,52-53,-53 53,0 0,26 0,-26 0,27 27,26-1,-53 0,53 27,-26 0,26-26,26-27,0 53,27-53,0 0,-26 0,-27 0,0-53,53 53,-53 26,26 1,-26-1,0 27,0-26,0 25,0 1,0 27,0-27</inkml:trace>
  <inkml:trace contextRef="#ctx0" brushRef="#br2" timeOffset="244555.9878">23707 12435,'0'0,"0"53,0 0,0-27</inkml:trace>
  <inkml:trace contextRef="#ctx0" brushRef="#br2" timeOffset="244865.0055">24289 11879,'0'0,"-80"80,54-27,-27 26,53 27,-53 0,53-27,0 1,0-1,27 27,25-53,54 0</inkml:trace>
  <inkml:trace contextRef="#ctx0" brushRef="#br2" timeOffset="245991.0699">24553 11985,'0'-53,"27"53,-1 0,27 0,-26 0,-1 0,27 0,-53 27,53-27,-53 79,0-52,0-1,0 27,-27-26,27-1,-26 27,-27 0,53-27,79 27,-26-53,27 0,-1 0,-26 0</inkml:trace>
  <inkml:trace contextRef="#ctx0" brushRef="#br2" timeOffset="246248.0845">24606 12171,'0'0,"0"-27,27 27,79 0,-54 0,1 0,0 53,0-53,27 0,-27 0</inkml:trace>
  <inkml:trace contextRef="#ctx0" brushRef="#br2" timeOffset="246448.096">25321 12303,'26'0,"27"-53,0 53,0 0,-27 0,1 0</inkml:trace>
  <inkml:trace contextRef="#ctx0" brushRef="#br2" timeOffset="246949.1247">25638 11800,'27'0,"-1"0,27 0,53 27,-53-27,0 79,0-79,-53 79,26-79,-26 53,0-26,0 26,-26-27,-27 27,53-27,-53-26,53 27,0-1,0 27,53-53,0 0,-1 0,28 0,-54 0,1 0</inkml:trace>
  <inkml:trace contextRef="#ctx0" brushRef="#br2" timeOffset="247244.1416">25718 12118,'26'0,"27"0,-27 0,27 0,27 0,-54 0,53 0,-26 0</inkml:trace>
  <inkml:trace contextRef="#ctx0" brushRef="#br2" timeOffset="247557.1595">26538 12118,'0'26,"-53"-26,53 53,0 0,0 26,26-79,1 27,-1-27,27 0,-26 0,-1 0,-26-27,0 1,0-27,-53 26,27 27,26-52,-53 52,26 0</inkml:trace>
  <inkml:trace contextRef="#ctx0" brushRef="#br2" timeOffset="247844.1759">26855 11906,'0'53,"0"0,27 0,-27 26,0 0,53 1,-53-1,0 27,0-27,0-26,0 0,-27-26,-26-27,27 53,-1-53</inkml:trace>
  <inkml:trace contextRef="#ctx0" brushRef="#br2" timeOffset="248593.2187">26961 11509,'0'-53,"27"53,25 27,-52-1,53 27,-53-27,0 1,0 26,0-27,-26 1,52 26,27-53,-26 0,26 26,-27-26,1 53</inkml:trace>
  <inkml:trace contextRef="#ctx0" brushRef="#br2" timeOffset="248953.2393">27226 12091,'53'0,"26"0,-26 0,0 27,26-27,1 0,25 53,-25-53,-27 0,-27 0</inkml:trace>
  <inkml:trace contextRef="#ctx0" brushRef="#br2" timeOffset="249275.2578">27675 12012,'-26'0,"26"26,0 1,0 26,-53 0,53-1,0 1,0 0,0-26,0-1,0 27</inkml:trace>
  <inkml:trace contextRef="#ctx0" brushRef="#br2" timeOffset="249554.2737">28390 12223,'26'0,"-26"-26,0 26,53 26,0-26</inkml:trace>
  <inkml:trace contextRef="#ctx0" brushRef="#br2" timeOffset="249747.2847">28787 12329,'53'0,"-27"0</inkml:trace>
  <inkml:trace contextRef="#ctx0" brushRef="#br2" timeOffset="249935.2955">29263 12329,'26'0</inkml:trace>
  <inkml:trace contextRef="#ctx0" brushRef="#br2" timeOffset="250137.3071">29607 12329,'26'0,"27"0</inkml:trace>
  <inkml:trace contextRef="#ctx0" brushRef="#br2" timeOffset="250339.3186">30004 12329,'53'0,"-27"0</inkml:trace>
  <inkml:trace contextRef="#ctx0" brushRef="#br2" timeOffset="250544.3303">30321 12329,'27'0,"-1"0</inkml:trace>
  <inkml:trace contextRef="#ctx0" brushRef="#br2" timeOffset="250737.3413">30692 12329,'53'0,"-53"0,53 0</inkml:trace>
  <inkml:trace contextRef="#ctx0" brushRef="#br2" timeOffset="250926.3522">30983 12329,'26'0,"27"0,-26 0,-1 0</inkml:trace>
  <inkml:trace contextRef="#ctx0" brushRef="#br2" timeOffset="251119.3632">31353 12329,'27'0</inkml:trace>
  <inkml:trace contextRef="#ctx0" brushRef="#br2" timeOffset="252734.4556">23680 12435,'0'-53,"0"80,0 26,0-27,0 0,0 27,0-26,0-1,0 27,0-26,0-1,53-26,-26 0</inkml:trace>
  <inkml:trace contextRef="#ctx0" brushRef="#br2" timeOffset="263832.0904">6138 13705,'0'53,"-26"-27,26 27,-27 27,27-1,0-26,-52 0,52 0,0 0,0-27,0 1,0-27,52 0,-52 53,27-53,26 0,-27 0,27 0,0 0,0 0,0 0,26 0,-52 0,-1 0</inkml:trace>
  <inkml:trace contextRef="#ctx0" brushRef="#br2" timeOffset="264216.1123">6826 14023,'0'26,"0"1,0 25,0 1,0-26,0-1,0 54,27-80,52 26,-26-26,0 0,0 0,0 0</inkml:trace>
  <inkml:trace contextRef="#ctx0" brushRef="#br2" timeOffset="264404.1231">7144 13917,'0'-27,"0"27,0 53,0 27,0-27</inkml:trace>
  <inkml:trace contextRef="#ctx0" brushRef="#br2" timeOffset="264881.1504">7276 14393,'53'0,"-53"26,26-26,-26 53,53-53,-26 0,-1-26,-26-27,53 27,-53-27,27 53,-27 53,53-53,-53 52,52-52,-52 53,27-53,26-26,-53-27,53 53,-53-26,53 26,-53 0,53 0,-53 79,53-79,-53 53,52-53</inkml:trace>
  <inkml:trace contextRef="#ctx0" brushRef="#br2" timeOffset="265347.1769">8546 13864,'0'53,"0"-27,0 27,0 0,53 53,-53-27,0 1,26-27,-26-1,53 1,-53-26,53-27,-53 26,53-26</inkml:trace>
  <inkml:trace contextRef="#ctx0" brushRef="#br2" timeOffset="265558.1891">8229 14261,'0'-53,"26"53,0 0,27 0,27 0,-27 0,0 0,0 26,26-26,-53 0</inkml:trace>
  <inkml:trace contextRef="#ctx0" brushRef="#br2" timeOffset="266599.2486">6059 14763,'0'-26,"26"26,1 0,26 0,0 0,26 0,-26 26,-27-26,27 80,-53-54,0 27,0 27,0-28,-26-25,26 26,-53-27,53 1,0 52,0-52,0-27,53 26,0-26,0 0,0 0,0 0</inkml:trace>
  <inkml:trace contextRef="#ctx0" brushRef="#br2" timeOffset="266874.2644">5980 15134,'0'0,"26"0,27 0,53 0,0 53,-1-53,1 0,53 0,-53 0,-27 0</inkml:trace>
  <inkml:trace contextRef="#ctx0" brushRef="#br2" timeOffset="267327.2903">7117 15213,'0'0,"53"0,0 0,27 0,-1 0,0 0,1 0,-1 0,0 0,-52 0,26 0</inkml:trace>
  <inkml:trace contextRef="#ctx0" brushRef="#br2" timeOffset="267559.3035">7752 15160,'0'0,"53"53,-26-26,-27 26,0 0,0-1,0 1,0-26,-53-27</inkml:trace>
  <inkml:trace contextRef="#ctx0" brushRef="#br2" timeOffset="268647.3657">7832 15134,'-53'0,"26"0,27 0,0 53,0 0,27 26</inkml:trace>
  <inkml:trace contextRef="#ctx0" brushRef="#br2" timeOffset="269171.3957">8334 14922,'0'-53,"27"53,-1 0,27 0,0 0,27 0,-28 0,-25 53,-27 27,0-54,0 27,0 26,-27-52,1 26,26-27,-79-26,79 27,0-1,53-26,-1 53,28-53,-1 0,1 0,-1 0,-26 0</inkml:trace>
  <inkml:trace contextRef="#ctx0" brushRef="#br2" timeOffset="269442.4112">8440 15213,'-26'-53,"52"53,27 0,0 0,26 0,1 0,-1 0,1 0,-1 0,0 0,1 0,-27-26</inkml:trace>
  <inkml:trace contextRef="#ctx0" brushRef="#br2" timeOffset="269809.4322">9472 15187,'0'53,"-53"-27,53 54,-26-54,26 0,0 27,0-26,26-27,27 53,26-53,1 0,-27-27,-27 1,-26-27,53 26,-53-25,0-28,-26 27,26 27,-53 26,53-53,-53 53,26 0,-52 53,79-27,-26 27</inkml:trace>
  <inkml:trace contextRef="#ctx0" brushRef="#br2" timeOffset="273011.6154">11853 13679,'0'-53,"0"26,0 1,0 26,-53 0,1 0,25 0,1 0,-27 0,0 0,26 0,27 26,0 1,0-1,0 54,0-28,0 1,0 27,0-1,0-26,0 26,0-26,0-26,0 26,0-27,-53 1,-26-27,-27 79,-26-26,53 0,-1-27,54 27,-27 53,53-53,0 0,0 0,26 26,27-26,0 0,26 26,1-52,-54-27,-26 79,53-79,-53 27,0 26,-53 0,0-27,27 27,-27 0,53-27,-26 27,26-26,0-1,0 27,52-27,28-26,26 53,26-53,27 0,-1 0,-78-26,-27-1</inkml:trace>
  <inkml:trace contextRef="#ctx0" brushRef="#br2" timeOffset="273920.6674">13044 13970,'0'0,"26"0,54 0,-27 0,0 53,0 0,-53-27,26 27,-26 26,0-26,-26 0,-27 0,0 26,0-26,0 0,53-26,-27-27,27 53,0 0,53-53,27 0,-1 52,0-52,-26 0</inkml:trace>
  <inkml:trace contextRef="#ctx0" brushRef="#br2" timeOffset="274175.6819">12912 14367,'0'0,"26"0,27 26,-26-26,25 0,54 26,-26-26,-1 0,-26 0</inkml:trace>
  <inkml:trace contextRef="#ctx0" brushRef="#br2" timeOffset="274377.6935">13679 14605,'53'-27,"-27"27,27 0,-26 0,-1 0,27 0,26 0,-26 0,-26 0</inkml:trace>
  <inkml:trace contextRef="#ctx0" brushRef="#br2" timeOffset="274858.721">14340 14128,'0'0,"53"0,27 0,-27 53,0-53,-1 53,28 0,-54-26,-26-1,53 27,-53-27,0 27,-53-53,0 80,0-54,53 1,27-27,26 53,26-53,1 0,-1 0,0 0,-52 0</inkml:trace>
  <inkml:trace contextRef="#ctx0" brushRef="#br2" timeOffset="275154.738">14314 14419,'26'0,"27"0,27 0,-1 0,27 0,0 0,0 0,-27 0,0 0,27 0,-53 0</inkml:trace>
  <inkml:trace contextRef="#ctx0" brushRef="#br2" timeOffset="275403.7522">15372 14578,'0'27,"0"-1,0 27,53-53,0 0,0 0,0 0,-53-26,0-1,-26 1,-27 26,0-80,26 80,27-26,-26 26,26-27</inkml:trace>
  <inkml:trace contextRef="#ctx0" brushRef="#br2" timeOffset="275651.7664">16060 14155,'0'79,"0"-26,0 27,0 25,0 1,53-26,-53-1,0 0,0 27,0-53,-79 26,-1 1,-52-27,-27-53</inkml:trace>
  <inkml:trace contextRef="#ctx0" brushRef="#br2" timeOffset="276499.8149">12832 13943,'0'-26,"-26"52,-27 27,0 27,-26-1,-1 27,80 0,-53 26,53-26,27 0,52 26,27 0,0-26,53-27</inkml:trace>
  <inkml:trace contextRef="#ctx0" brushRef="#br2" timeOffset="277504.8724">17092 13943,'0'-26,"-53"26,27 0,-1 0,-52 26,79 27,-53 53,53-27,-53 27,53 0,0 26,0-26,0-26,0-1,27-26,-27 0,0-27,52-26,-52 27</inkml:trace>
  <inkml:trace contextRef="#ctx0" brushRef="#br2" timeOffset="277721.8848">16722 14578,'0'-53,"26"53,54 0,-28 0,28 0,-1 0,27 0,0 0,0-26</inkml:trace>
  <inkml:trace contextRef="#ctx0" brushRef="#br2" timeOffset="278037.9029">17780 14076,'0'52,"-79"1,26 27,-27-1,54-26,-27 53,53-27,-26 1,26-27,0-1,0 28,79-54,27 27,-27-53,27 53,-53-53</inkml:trace>
  <inkml:trace contextRef="#ctx0" brushRef="#br2" timeOffset="278666.9389">18203 14234,'0'-26,"53"26,-26 0,-1 0,27 0,-26 0,-27 0,26 0,-26 26,0 27,0 0,0-26,0 25,-53-25,53 26,0 0,0-27,0 1,53 26,26-53,27 53,0-53,-27 0,-26 0</inkml:trace>
  <inkml:trace contextRef="#ctx0" brushRef="#br2" timeOffset="278929.9539">18256 14419,'-26'0,"52"0,54 0,25 0,28 0,26 0,-27 0,0 0</inkml:trace>
  <inkml:trace contextRef="#ctx0" brushRef="#br2" timeOffset="279153.9667">19156 14314,'0'0,"53"53,-53-27,53 0,-53 27,0 0,0 0,0 0,0 0,0 26,-53-26,0 27,-27-54,80 1,-26-27</inkml:trace>
  <inkml:trace contextRef="#ctx0" brushRef="#br2" timeOffset="279941.0116">19632 13732,'53'-27,"0"27,26 0,-26 0,-26 106,-27-80,0 1,53 26,-53 26,0 1,0-1,0 0,53 1,-53-1,0 0,0 1,26 26,-26-1,0-25,53-1,-53 1,0-1,26-26,-26 0,0-27,0 1,-26-27,-53 0,52 0,-26-53,27 0,-54 0,80 0</inkml:trace>
  <inkml:trace contextRef="#ctx0" brushRef="#br2" timeOffset="280250.0294">20690 14419,'53'0,"-26"0,52 80,-26-80,-53 53,27-53,-27 26</inkml:trace>
  <inkml:trace contextRef="#ctx0" brushRef="#br2" timeOffset="280406.0383">20902 14869,'53'0,"0"0,-27 0,-26 53</inkml:trace>
  <inkml:trace contextRef="#ctx0" brushRef="#br2" timeOffset="281692.1118">21908 13705,'0'27,"0"25,0 54,0 0,52 26,-52-26,53-26,-53-1,0-26,0 0,27-106,-27 26,79 1,-26-27,-26 53,52 27,-79-1,0 0,26 27,-26-26,0-1,-26 27,-27-53,27 27,-27-27,0 0,26 0,1 0,26-27,-53 1,53-27,0 26,0 1,0-27,53 27</inkml:trace>
  <inkml:trace contextRef="#ctx0" brushRef="#br2" timeOffset="282087.1345">22648 14287,'0'27,"0"-1,0 1,0 52,0-26,0 0,0 0,0-27,0 27,0-26</inkml:trace>
  <inkml:trace contextRef="#ctx0" brushRef="#br2" timeOffset="282515.159">23230 14287,'0'0,"53"0,27 0,-27 0,0 0,-27 0</inkml:trace>
  <inkml:trace contextRef="#ctx0" brushRef="#br2" timeOffset="282679.1682">23283 14605,'53'0,"27"0,-1 0,0 0,1 0,-54 0</inkml:trace>
  <inkml:trace contextRef="#ctx0" brushRef="#br2" timeOffset="284481.2714">24553 13970,'0'53,"0"0,-26-1,26 28,0-27,-27 26,27-26,0-27,-52 27,52-26,-27-54,27 1,0-27,0 0,0-26,0-54,0 28,79 25,-79-26,53 53,-53 27,53-27,-26 27,26 26,26 0,-53 0,-26 26,53 27,-53 26,0-26,0 0,0 0,-26 27,-27-28,27 1,-27 0,0-26,53-1,-27-26,27 80,0-54,53-26,53 79,53-79,26 0,0 0,-79-26,-27 26,-26-79,-53 52,0 1,0-27,0 0,-26 26,-1 27,1-53,-27 53,0 0,53 27,0-1,0 1,27 26,-1-27,53 27,54-53,-27 53,-27-53,-26 0,26 0,-52 0,-27-26,0-27,0 26,0 1,0-54,0 80,0 53,0-26,0-1,0 27,0 26,53-52,-53-1,0 54,0-54,-27 27,1-53</inkml:trace>
  <inkml:trace contextRef="#ctx0" brushRef="#br2" timeOffset="285735.3431">26776 13520,'-27'0,"27"-53,0 27,-53 26,27-27,-27 27,0 0,0 0,27 0,26 27,-53 25,53-25,0 26,0 26,0-26,0 26,0 1,0 52,0 27,0-53,0-27,0 0,0-26,0 0,0 27,0-54,0 1,0 26,0-27,0 0,26 27,-26 0,53 0,-26-53,26 53,0-53,-1 53,28-53</inkml:trace>
  <inkml:trace contextRef="#ctx0" brushRef="#br2" timeOffset="286785.4032">27305 13705,'26'0,"27"0,0-26,-53-27,0 0,-26 0,-1 53,1-53,-27 53,0 0,27 0,26 53,-53-27,53 27,0 0,0 53,-27-27,27 1,0-1,0 1,0-1,-53 0,53 1,0-1,0 0,0-52,0-1</inkml:trace>
  <inkml:trace contextRef="#ctx0" brushRef="#br2" timeOffset="286995.4152">26935 14102,'0'0,"53"0,-27 0,27 0,0 0,0 0,53 0,-27 0,0 0,1 0,-27-53</inkml:trace>
  <inkml:trace contextRef="#ctx0" brushRef="#br2" timeOffset="287385.4375">27808 13546,'-53'0,"53"53,-80 27,80-1,-52 0,52 1,0-1,0 1,0-1,26 0,27-26,0-26,26-27</inkml:trace>
  <inkml:trace contextRef="#ctx0" brushRef="#br2" timeOffset="288885.5233">27993 13732,'0'-27,"26"27,1-53,26 53,26 0,-52 0,26 27,-53-1,0 27,0 0,0-27,0 1,-53 26,53-27,-53 27,53-26,-27-27,27 26,0 53,27-79,52 27,0-27,1 0,-1 0,-52 0,26 53</inkml:trace>
  <inkml:trace contextRef="#ctx0" brushRef="#br2" timeOffset="289155.5388">28072 13970,'-26'0,"52"0,27 0,27 0,25 0,28 0,-27 0,-27-27,-26 27</inkml:trace>
  <inkml:trace contextRef="#ctx0" brushRef="#br2" timeOffset="289417.5538">28813 13626,'53'0,"-26"0,-27 53,52-27,-52 27,53 26,-53-26,0 0,0 27,0-1,0-26,-53 26,53-52,-52-27,52 53</inkml:trace>
  <inkml:trace contextRef="#ctx0" brushRef="#br2" timeOffset="289626.5657">29263 14128,'26'0,"54"0,-80 27,26-27,-26 26,-26 54</inkml:trace>
  <inkml:trace contextRef="#ctx0" brushRef="#br2" timeOffset="290429.6116">29607 13599,'0'-26,"0"26,106 0,-80 0,1 0,26 79,-27-26,-26-26,0 25,0 1,0-26,0-1,0 27,-53-26,27 26,-27-53,53 53,0-27,26 27,27-53,26 0,27 26,-26-26</inkml:trace>
  <inkml:trace contextRef="#ctx0" brushRef="#br2" timeOffset="290729.6287">29580 13917,'80'0,"-1"0,27 0,53 0,-53 0,-27 0</inkml:trace>
  <inkml:trace contextRef="#ctx0" brushRef="#br2" timeOffset="290955.6416">30268 13917,'27'0,"-1"0,27 0,0 0,-53 79,0-52</inkml:trace>
  <inkml:trace contextRef="#ctx0" brushRef="#br2" timeOffset="291126.6515">30321 14181,'80'0,"-27"0,-1-26,-25 26,26 0</inkml:trace>
  <inkml:trace contextRef="#ctx0" brushRef="#br2" timeOffset="291719.6854">30824 13520,'0'-27,"79"27,-26 0,27 0,-27 0,-1 0,1 53,-53 0,0-26,0 26,0 0,-26 26,-27-26,-26 0,52-27,1-26,26 27,0 26,79-53,-26 0,26 26,1-26,-1 0,-26 0</inkml:trace>
  <inkml:trace contextRef="#ctx0" brushRef="#br2" timeOffset="292019.7026">30930 13758,'26'0,"27"0,27 0,-54 0,27 0,-27 0,1 0,52 0,-26 0</inkml:trace>
  <inkml:trace contextRef="#ctx0" brushRef="#br2" timeOffset="292305.719">31644 13890,'0'53,"0"0,0-26,80 52,-54-79,0 0,27 0,-53 0,0-53,0 27,-26-27,26 26,-53 27,53-26,-26 26</inkml:trace>
  <inkml:trace contextRef="#ctx0" brushRef="#br2" timeOffset="293317.7768">32094 13388,'0'-27,"0"1,26-27,1 53,26 0,0 0,-53 0,26 53,-26-27,0 27,53 0,-53 0,0 26,0 27,0 0,0-27,0 1,0 26,0-27,0 0,27 1,-27-27,0-1,0 1,0-26,0 26,0-27,0-26,-27 0,-26 0,-26 0,26 0,26 0,27 0,0-53,0 27,0-27</inkml:trace>
  <inkml:trace contextRef="#ctx0" brushRef="#br2" timeOffset="293835.8065">31697 13970,'0'-53,"0"53,0 26</inkml:trace>
  <inkml:trace contextRef="#ctx0" brushRef="#br2" timeOffset="294178.8261">32835 14128,'0'53,"0"-53</inkml:trace>
  <inkml:trace contextRef="#ctx0" brushRef="#br2" timeOffset="298229.0576">15399 14525,'0'27,"0"-1</inkml:trace>
  <inkml:trace contextRef="#ctx0" brushRef="#br2" timeOffset="299331.1207">16589 14552,'-26'0,"26"0,26 0,27 0,0 26,-26-26,26 27,0-27,-27 0</inkml:trace>
  <inkml:trace contextRef="#ctx0" brushRef="#br2" timeOffset="300217.1715">17171 13996,'0'27,"-26"26,26-27,-26 27</inkml:trace>
  <inkml:trace contextRef="#ctx0" brushRef="#br2" timeOffset="301140.2243">17119 13890,'0'27,"0"26,0-27,-27-26</inkml:trace>
</inkml:ink>
</file>

<file path=ppt/ink/ink6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4:55:17.014"/>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3360 370,'0'-26,"0"52,-79 53,79 1,-27 26,27-27,0-26,0 0,0-27,0 27,0-26,0-27,0 26,53-26,-26 0,52 0,-26 0,0 0,0 0,0 0,0 0,-27 0,1 0</inkml:trace>
  <inkml:trace contextRef="#ctx0" brushRef="#br0" timeOffset="339.0193">3360 714,'27'0,"-1"0,27 0,0 0,26 0,-26 0,0 0,-26-53,26 53,-53-26</inkml:trace>
  <inkml:trace contextRef="#ctx0" brushRef="#br0" timeOffset="742.0423">3440 423,'-53'0,"53"-26,0-1,26 27,27 0,0 0,-27 0,27 0,-26 0,-1 0,27 0,-26 0,-1 0,27 0,0 0,-27 0</inkml:trace>
  <inkml:trace contextRef="#ctx0" brushRef="#br0" timeOffset="1693.0968">4551 423,'-27'0,"1"26,-27 27,27 0,-27 27,53-27,-53 26,53-53,-53 1,53 26,-27 0,27 0,-53-53</inkml:trace>
  <inkml:trace contextRef="#ctx0" brushRef="#br0" timeOffset="2039.1166">4233 555,'0'0,"53"0,-53 53,27 0,-27 0,53 0,0 0,-27-27,27 27,-27-53,27 53,-26-53,-1 0</inkml:trace>
  <inkml:trace contextRef="#ctx0" brushRef="#br0" timeOffset="2383.1363">4921 476,'0'53,"0"0,0 26,0 1</inkml:trace>
  <inkml:trace contextRef="#ctx0" brushRef="#br0" timeOffset="2579.1475">4948 979,'53'0,"-27"0,27 0</inkml:trace>
  <inkml:trace contextRef="#ctx0" brushRef="#br0" timeOffset="2751.1573">5292 582,'26'0,"-26"53,0 0,0 0,-26-1</inkml:trace>
  <inkml:trace contextRef="#ctx0" brushRef="#br0" timeOffset="3007.172">3572 1693,'0'-26,"53"26,-27 0,27 0,27 0,25-27,54 27,0-53,53 53,26-53,-106 53</inkml:trace>
  <inkml:trace contextRef="#ctx0" brushRef="#br0" timeOffset="3763.2152">6747 661,'0'-53,"0"27,0-1,0 54,0-1,0 27,0 0,0 0,0 0,0 26,0 1,0-27,0 26,0-26,0-27,0 1,0 52,0-52,79-27,-52 0,-1 0,27 0,26 0,1-27,-1 27,1-26,-27 26</inkml:trace>
  <inkml:trace contextRef="#ctx0" brushRef="#br0" timeOffset="4161.2379">7567 1137,'27'0,"25"0,28 0,-54 0,1 0,26-53,-27 27,-26-27,53 0,-53 0,0 27,-26-27,-1 53,1 0,-27 0,26 26,-26 54,53-27,-26 0,26-1,0 28,0-54,53-26,0 53,0-53,0 0,0 0,26 0,-26 0,-27 0</inkml:trace>
  <inkml:trace contextRef="#ctx0" brushRef="#br0" timeOffset="4483.2564">8334 741,'-26'0,"26"0,0 26,26 53,-26 1,27-1,-27 0,53-26,-53 27,26-54,-26 1,0 26</inkml:trace>
  <inkml:trace contextRef="#ctx0" brushRef="#br0" timeOffset="4657.2663">8202 1058,'0'-53,"53"53,0 0,0 0,26 0,1-26</inkml:trace>
  <inkml:trace contextRef="#ctx0" brushRef="#br0" timeOffset="5555.3176">10213 793,'26'0,"27"0,0 0,-26-52,79-28,-106 54,0-1,0-26,-53 53,0 0,26 0,1 0,26 27,-80-1,80 27,0 27,0-1,0 0,0 27,0 0,27-27,-27 1,53-1,-53-26,0 0,26 0,-26-27,0 1,0-27</inkml:trace>
  <inkml:trace contextRef="#ctx0" brushRef="#br0" timeOffset="5773.3302">10186 1190,'0'-26,"0"-27,0 53,0-27,80 27,-54 0,1 0,-1 0,54 0,-27 0,26 0,0-79</inkml:trace>
  <inkml:trace contextRef="#ctx0" brushRef="#br0" timeOffset="6081.3477">11271 582,'-26'53,"26"0,-80 52,80-25,0 26,0 26,0 0,27-52,26-54,0 27,0-53,0 0,-1 0,28 0,-54-26</inkml:trace>
  <inkml:trace contextRef="#ctx0" brushRef="#br0" timeOffset="6694.3829">11615 741,'0'-27,"53"27,0 0,-26 0,25 0,28 0,-27 0,-27 27,27-27,-53 52,0 1,0-26,0-1,-79 27,52-26,-26 26,53-27,-26-26,26 53,0 0,0-53,53 26,26-26,27 0,-27 0,1 0,-54 0</inkml:trace>
  <inkml:trace contextRef="#ctx0" brushRef="#br0" timeOffset="6981.3993">11695 926,'26'0,"53"0,1 0,26 0,-1-53,28 53,-27 0,-27 0,-26-27,0 27</inkml:trace>
  <inkml:trace contextRef="#ctx0" brushRef="#br0" timeOffset="7183.4108">12568 767,'53'0,"-27"0,27 26,-27 1,-26 26,53-27,-53 27,0 0,0 53,-26-27,-27-26,-53 27,53-54,0-26</inkml:trace>
  <inkml:trace contextRef="#ctx0" brushRef="#br0" timeOffset="7475.4275">13229 979,'53'0,"0"-53,-27 53,27 0,-26 0,-1 0,27 0,-53 26,0 27,0-26</inkml:trace>
  <inkml:trace contextRef="#ctx0" brushRef="#br0" timeOffset="7602.4347">13256 1349,'79'0,"0"0,1 0,-1 0,-26 0,-26 0</inkml:trace>
  <inkml:trace contextRef="#ctx0" brushRef="#br0" timeOffset="112262.421">16272 661,'0'-26,"0"26,53 0,0 0,0 0,0 0,-1 0,1-27,-26-26,-27-26,0 79,-27-27,-26 27,1 0,25 0,-26 0,27 0,26 0,-27 0,27 27,0 26,0 0,0 0,0 0,0 26,0-53,80 1,-80 26,53-27,-1 54,1-80,-26 0,26 0,0 0,26 0</inkml:trace>
  <inkml:trace contextRef="#ctx0" brushRef="#br0" timeOffset="113195.4744">16880 158,'53'0,"-26"0,26 0,0 0,-27 0,27 0,-27 0,-26 27,-26 26,0-27,-27 1,53 26,-27-53,27 53,0-1,27 1,-1-53,27 0,0 53,26-53,-52 0,-1 0,-26 0</inkml:trace>
  <inkml:trace contextRef="#ctx0" brushRef="#br0" timeOffset="113461.4896">16933 397,'0'-27,"27"27,-1 0,54-53,-1 53,-26 0,26 0,-26 0,-26 0,26 27</inkml:trace>
  <inkml:trace contextRef="#ctx0" brushRef="#br0" timeOffset="114851.5691">15214 1349,'52'0,"-25"0,26 0,0 0,0 0,0 0,0 0,-1 0,28 0,-27 0,26-53,0 53,1-79,26 79,-53-27,0 27,-1 0,1-53,27 53,-27 0,0 0,-1 0,1 0,27 0,-27 0,0 0,0 0,26 0,0 0,1 0,-1 0,27 0,26-53,-26 53,53 0,-27 0,27-26,0 26,-27 0,27 0,-1 0,1 0,26 0,0 0,1 0,-1 0,-26 0,-27 0,27 0,-53 0,-1 0,-25 0,-1 0,0 0,1 0,-1 0,-26 0,-26 0,-1 0,27 0,0 0,-27 0,-26 0,-53 0,-26 0</inkml:trace>
  <inkml:trace contextRef="#ctx0" brushRef="#br0" timeOffset="116277.6507">15214 1799,'0'-27,"26"27,27 0,0 0,0 0,0 0,-53 27,53-1,-53 27,0-26,0-1,0 27,0-26,-27-1,27 27,0-27,0 27,0-53,27 0,52 0,0 0,1 0,-27-26</inkml:trace>
  <inkml:trace contextRef="#ctx0" brushRef="#br0" timeOffset="116566.6672">15319 1958,'27'26,"-1"-26,54 0,26-26,52 26,27-80,-26 80,-53-79,0 79</inkml:trace>
  <inkml:trace contextRef="#ctx0" brushRef="#br0" timeOffset="117653.7294">16457 2063,'0'-52,"27"52,-1 0,27-27,26 27,-26 0,0 0,-26-53,26 53,-27 0</inkml:trace>
  <inkml:trace contextRef="#ctx0" brushRef="#br0" timeOffset="117923.7447">16695 1825,'0'27,"-26"-1,26 1,0 26,0-27,0 27,0 0,0 0,0-27,0-26</inkml:trace>
  <inkml:trace contextRef="#ctx0" brushRef="#br0" timeOffset="118254.7637">17066 1693,'0'0,"0"0,-53 0,53 53,0-27,0 27,0-26,0-1,0 27,26 0,-26 0,0 0,0 26,27-79</inkml:trace>
  <inkml:trace contextRef="#ctx0" brushRef="#br0" timeOffset="118494.7775">17304 1614,'26'26,"-26"27,53 0,-53 0,0 0,0 26,0 1,0 25,0 28,-53-54,0 27,27-80</inkml:trace>
  <inkml:trace contextRef="#ctx0" brushRef="#br0" timeOffset="119154.8152">14975 1667,'0'-27,"0"80,0 26,0 27,0 27,0-1,0-26,0-1,53 1,27-79,-27-27,26 53,27-53</inkml:trace>
  <inkml:trace contextRef="#ctx0" brushRef="#br0" timeOffset="119814.853">18018 1481,'0'0,"0"53,-53 0,53 0,-53 26,53 54,0-27,0-27,0-26,53 0,-26 0,26-27,-27-26,1 0</inkml:trace>
  <inkml:trace contextRef="#ctx0" brushRef="#br0" timeOffset="120333.8827">18336 1587,'0'-26,"53"26,26 0,-53 0,1 53,-27 0,53-53,-53 79,0 0,0-52,0 26,0-27,-27 1,27 26,0-27,0 0,0 27,53-53,27 0,-27 0</inkml:trace>
  <inkml:trace contextRef="#ctx0" brushRef="#br0" timeOffset="120632.8998">18362 1799,'0'0,"0"26,27-26,25 0,54 0,80-26,-28 26,-25-80,-28 80,-25-26</inkml:trace>
  <inkml:trace contextRef="#ctx0" brushRef="#br0" timeOffset="121194.9319">19288 1984,'0'0,"27"0,52 0,-53 0,54 0,-27 0,0 0,0-53</inkml:trace>
  <inkml:trace contextRef="#ctx0" brushRef="#br0" timeOffset="121652.9581">19844 1640,'53'-53,"-27"53,27 0,26 0,1 0,-27 0,-27 0,-26 27,27-27,-27 79,0-53,0 1,0 26,-53-27,0 27,53-26,26-27,27 0,0 0,0-27,26 27,27-79,-53 52</inkml:trace>
  <inkml:trace contextRef="#ctx0" brushRef="#br0" timeOffset="121875.9709">20717 1376,'0'0,"26"79,27 0,-53 1,53-1,-53 0,0 54,0-27,0-27,-26-26,-1 0,27 0,-79-53</inkml:trace>
  <inkml:trace contextRef="#ctx0" brushRef="#br0" timeOffset="122703.0182">21299 979,'0'-27,"26"27,1 0,-27 0,0 27,0 26,0-27,0 27,-53-53</inkml:trace>
  <inkml:trace contextRef="#ctx0" brushRef="#br0" timeOffset="123572.0679">22199 555,'0'27,"0"26,0 0,0 0,0 26,0 0,26 1,-26-54,26 1</inkml:trace>
  <inkml:trace contextRef="#ctx0" brushRef="#br0" timeOffset="123887.0859">22251 502,'0'0,"80"0,-27 0,26 53,-52 27,-27-27,53 0,-53-1,0 28,0-27,-27-27,-52 27,52-53,1 0,-54 27,54-27,26 52,-27-52,27 27</inkml:trace>
  <inkml:trace contextRef="#ctx0" brushRef="#br0" timeOffset="124292.1091">22728 767,'0'26,"26"1,1-27,26 0,52 0,-25 0,-1-53,-26 27,0-27,-53 26,0-26,0 53,-53 0,27 0,-1 0,-26 53,27-26,-27 26,53-27,0 0,0 27,0 0,26-26,54-27,-1 53,0-53,-26 0,0 0,0 0</inkml:trace>
  <inkml:trace contextRef="#ctx0" brushRef="#br0" timeOffset="124704.1326">23495 238,'0'-27,"0"54,-53 52,53 53,-53-26,53 0,0 26,0-26,27-26,26-1,-1-53,28-26,26 0,-27-26,0 0,-52-27,26-53,-53 26,0 28,0 25,-27 27,-26 0,27 0,-27 27,53-1,0 27,0 0,0-27,53 27,0-26,0-27,26 53,-26-53,-26 0</inkml:trace>
  <inkml:trace contextRef="#ctx0" brushRef="#br0" timeOffset="124991.149">23257 502,'26'-53,"27"53,0 0,0 0,0 0,0 0,0 0,26 0,-26 0,-26 27</inkml:trace>
  <inkml:trace contextRef="#ctx0" brushRef="#br0" timeOffset="125627.1854">24236 582,'26'26,"-26"27,0 0,53 26,-53 1,0-1,0 1,0-28,0-25,0-54,0-25,-26-54,26 0,0 27,0-1,0 27,26 0,-26 27,53 26,-26-27,26 27,-27 0,0 0,27 0</inkml:trace>
  <inkml:trace contextRef="#ctx0" brushRef="#br0" timeOffset="126106.2127">24580 714,'0'27,"0"-1,26-26,-26 53,27-53,-1 26,27-26,-53 0,0-26,27 26,25 0,-25 0,-1 0,-26-53,0 27,0-1,53 27,27 0,-54 53,54 0,-80-27,26-26</inkml:trace>
  <inkml:trace contextRef="#ctx0" brushRef="#br0" timeOffset="126346.2265">25241 714,'0'0,"0"79,0-52,0-1,0 27,0-26,0-1,0 27</inkml:trace>
  <inkml:trace contextRef="#ctx0" brushRef="#br0" timeOffset="126520.2364">25374 397,'26'-27,"0"27,-26-26,53 26,-53 0,-26 0</inkml:trace>
  <inkml:trace contextRef="#ctx0" brushRef="#br0" timeOffset="127314.2819">25453 714,'0'0,"53"53,-53-27,53 27,-53-26,79 26,-79 0,0-27,0 1,27-27,-27-53,0 0,53 0,-53 0,26-26,-26 52,53 54,-53-1,0 0,26 27,27 0,0-53,-26 0,-1 0,27 0,-27-53,27-26,-53 26,27 0,-27 0,-27 0,-52 53,53 27,26-1,-80 27,80 0,0-26,0-1,0 27,0-27,53 27,0-53,53 0,26 0,0 0</inkml:trace>
  <inkml:trace contextRef="#ctx0" brushRef="#br0" timeOffset="128462.3476">26802 449,'0'53,"0"27,0-27,27 0,-27 26,26-53,-26 1,0 26,0-106,0-26,0 26,0 26,0 1,53 26,27 0,-1 0,0 53,1-53,-1 26,0-26,-26 0,27 0,-54-26,-26-1,0-26,0-26,0 26,-79 53,52 0,1 0,-27 0,53 26,0 54,0-27,0 0,53 0,79-27,-26-26,26 53,-26-53,0 0,26-53,-52 27,-27-27,-53 0,0 26,0-26,-27 27,1 26,-1 0,-26 0,53 0,0 79,0-26,0-26,27-1,26 53,0-52,-1-27,1 79,-26-79,-27 53,53-53,-53 27,0-1,-27-26,1 0,-1 0,-26 0,27 0,26-26,0-1</inkml:trace>
  <inkml:trace contextRef="#ctx0" brushRef="#br0" timeOffset="128686.3604">28654 741,'0'0,"-26"26,26 27,0-27,-53 27,53-26,0-1,26 27,27-53</inkml:trace>
  <inkml:trace contextRef="#ctx0" brushRef="#br0" timeOffset="128861.3704">28628 502,'0'-26,"26"-1,-26 54,-26-27</inkml:trace>
  <inkml:trace contextRef="#ctx0" brushRef="#br0" timeOffset="130194.4466">29184 767,'0'0,"0"-79,-27 26,1 26,-27 27,0 0,0 0,26 0,-25 53,25-53,27 80,-53-54,53 53,0-52,27-27,-1 0,27 0,0 0,0 0,26 0,1-27,-28 1,28-27,-27 27,-27-27,-26 0,53 26,-79 27,-54 0,80 53,0 27,-26-28,26 1,0 0,0-26,26 26,27-53,-26 0,26 0,-53 0,79-80,-26 1,0-27,-53 53,26 53,-26-26,-26 52,26 27,0 26,0-26,53 0,-27 0,1-53,26 27,-27-27,27 0,26 0,-26 0,0-106,27 79,-54-26,-26 27,26 26,-26-53,80 53,-80-53,79 53,-52 0,26 0,52 27,-25-27,-1 53,1-53,-28 0,1 0,0 0,-53-27,0 1,0-1,-79-26,26 27,0 26,27 0,-27-53,53 53,-27 53,27 0,0 0,0 26,0 0,0-26,53-26,0 52,0-79,-27 0</inkml:trace>
  <inkml:trace contextRef="#ctx0" brushRef="#br0" timeOffset="131462.5192">23389 1799,'-53'-80,"53"54,-26 26,26-26,-53 26,0 0,-26 0,52 0,27 26,27 27,-1-53,27 0,-27 0,1 0,26 0,-27 0,1 0,-27 53,53 26,-53-26,53-53,-27 0,53 0,-52 0</inkml:trace>
  <inkml:trace contextRef="#ctx0" brushRef="#br0" timeOffset="131754.5359">23865 1534,'0'0,"0"0,0 27,0 26,0 26,0-26,0 26,0 1,0-27,0 0,0-1,0-25</inkml:trace>
  <inkml:trace contextRef="#ctx0" brushRef="#br0" timeOffset="131942.5466">23654 1772,'0'-26,"26"26,27 0,0 0,0 0,0 0,26 0,1 0,52 0</inkml:trace>
  <inkml:trace contextRef="#ctx0" brushRef="#br0" timeOffset="132675.5886">25003 1190,'-53'-26,"53"26,0 53,0 53,0-1,-53 1,53 0,0 26,-26-52,26-1,0 1,0-28,0 28,0-54,0 1,0-27</inkml:trace>
  <inkml:trace contextRef="#ctx0" brushRef="#br0" timeOffset="132975.6057">24897 1587,'53'0,"-53"-53,27 53,-27-53,26 53,54 0,-54 27,0-27,-26 53,53-53,-53 53,0 0,0-27,-53 0,27-26,-27 80,0-80,53 26,-26-26</inkml:trace>
  <inkml:trace contextRef="#ctx0" brushRef="#br0" timeOffset="133261.6221">25585 1799,'-53'0,"27"0,-27 0,0 26,53 27,26 0,27-53,0 0,0 0,0-53,-53 27,27-1,-27-26,0 27,0-27,-53 53,26 0</inkml:trace>
  <inkml:trace contextRef="#ctx0" brushRef="#br0" timeOffset="134094.6697">25903 1878,'-27'0,"27"27,0-1,27-26,26 0,0 0,-1 0,28-53,-1 0,-52-26,-27 0,53-1,-53 1,0 26,0 0,0 53,0-26,-80 26,27 0,27 26,-27 27,26 0,27 26,-52 27,52 0,0-27,0-26,0-26,0-1,26 27,27-53,0 26,26-26,1 0,-1-26,27-27,-53 0,0 0,0-53,-53 27,52 26,-52 0,-26 53,-27 0,0 80,53-54,-53 27,53-27,0 1,0 26,0-27,0 1,0-1,0-26,0 80,106-80,-53 0</inkml:trace>
  <inkml:trace contextRef="#ctx0" brushRef="#br0" timeOffset="134407.6876">27093 1614,'-26'0,"-27"-27,27 27,26 0,-53 0,53 80,0-54,0 27,0-27,53 27,-27-53,27 80,0-54,-53 27,-53 0,-26-53,26 0</inkml:trace>
  <inkml:trace contextRef="#ctx0" brushRef="#br0" timeOffset="135286.7379">27702 1614,'-27'0,"-25"0,-1 26,53 53,0 1,26-80,53 0,-26 0,-26-27,26 1,-53-27,0 27,0-1,0-26,-53 27,-27 26,28 0,52 79,0-52,79-27,27 79,52-79,1 0,26 0,-26 0,-27-53,-79 53,-53-53,27 0,-27 0,0 0,-27 0,1 53,-27-52,27 52,-1 0,-26 52,53 28,0-1,0 27,27 26,-27-26,0 0,0 26,0-26,0-27,0-26,-27 0,1 0</inkml:trace>
  <inkml:trace contextRef="#ctx0" brushRef="#br0" timeOffset="135482.7491">28310 2143,'0'0,"27"0,52 0,27 0,0 0,0 0,0 0,-27 0</inkml:trace>
  <inkml:trace contextRef="#ctx0" brushRef="#br0" timeOffset="136245.7928">29554 1481,'0'27,"53"-27,0 0,0 0,0 0,-27 0,-26-27,27-26,-27 27,0-27,0 53,-80-53,54 53,-27 0,53 0,-53 53,53-26,-53 52,53 0,0 27,0-27,0-26,26 0,-26 27,0-27,0 0,0-1,0 1</inkml:trace>
  <inkml:trace contextRef="#ctx0" brushRef="#br0" timeOffset="136426.8031">29448 1825,'53'-53,"26"53,27 0,0-53,26 53,-26 0,-26-52</inkml:trace>
  <inkml:trace contextRef="#ctx0" brushRef="#br0" timeOffset="136726.8203">30480 1323,'0'26,"-26"1,26-1,-53 53,0 1,26 26,27-27,-53 0,53 1,0-27,0 0,27-1,26-25,-27-27,1 0</inkml:trace>
  <inkml:trace contextRef="#ctx0" brushRef="#br0" timeOffset="137295.8528">30639 1376,'0'-53,"0"26,26 27,1 0,-1 0,27 0,-53 27,0-1,0 27,0 0,0 0,-53 0,27-27,26 1,-53 26,53-1,0 1,26-53,27 53,27-53,-1 0,0 0,-26 0,-53 27</inkml:trace>
  <inkml:trace contextRef="#ctx0" brushRef="#br0" timeOffset="137515.8653">30454 1561,'0'-53,"26"53,27 26,26 27,-52-53,26 27,26-27,0 0,1 0,26-27</inkml:trace>
  <inkml:trace contextRef="#ctx0" brushRef="#br0" timeOffset="137753.8789">31327 1323,'0'53,"0"-27,0 27,53 26,-53 1,0-27,0-1,0-25,-27 52,1-52,-27 26,26-53,27 26,0-26</inkml:trace>
  <inkml:trace contextRef="#ctx0" brushRef="#br0" timeOffset="137911.888">31803 1852,'53'-27</inkml:trace>
  <inkml:trace contextRef="#ctx0" brushRef="#br1" timeOffset="147818.4546">4763 3307,'0'-26,"0"-1,0-26,0 27,-53 26,-27 26,54 1,-54 26,27-1,1 1,-1 27,26-27,27-27,-53 27,53 0,27 0,-1-53,27 53,26-53,1 53,-54-53,1 26,-27 27,0-26,0-27,-27 52,-26-52,27 0,-1 0,-25 0,78 0,27-52</inkml:trace>
  <inkml:trace contextRef="#ctx0" brushRef="#br1" timeOffset="148147.4735">5133 3598,'-53'53,"53"-27,0 54,0-54,26-26,54 0,-27 0,-27 0,27-26,-53-27,27 26,-27 1,0-27,-27 53,27-53,-53 53,-26 0,52 0,27 0,0 53,0-53</inkml:trace>
  <inkml:trace contextRef="#ctx0" brushRef="#br1" timeOffset="148628.501">5477 3968,'79'-52,"27"-1,0-27,-27-26,1 27,-1-53,-26-1,-53 54,0 26,0 27,-26 26,-27 0,26 0,-52 53,79 0,-53 52,53-52,0 0,0 0,0-26,0 25,0-25,0 26,53-53,0 53,-27-53,27 0,26 26,-26-26,0 0,-26 0</inkml:trace>
  <inkml:trace contextRef="#ctx0" brushRef="#br1" timeOffset="148868.5147">6324 3386,'0'0,"0"-26,0 26,0 26,-27 27,27 0</inkml:trace>
  <inkml:trace contextRef="#ctx0" brushRef="#br1" timeOffset="149034.5241">6350 3942,'0'53,"26"-53</inkml:trace>
  <inkml:trace contextRef="#ctx0" brushRef="#br1" timeOffset="149193.5333">6747 3413,'0'-27,"0"54,-27-1,27 27,-79 27</inkml:trace>
  <inkml:trace contextRef="#ctx0" brushRef="#br1" timeOffset="149775.5666">4763 4498,'26'0,"0"0,54 0,-1 0,53 0,54 53,-28-53,1 0,26 0,-26 0,-79 0,-28 0,-25 0</inkml:trace>
  <inkml:trace contextRef="#ctx0" brushRef="#br1" timeOffset="153871.8009">8996 3677,'-80'27,"54"79,-27-27,0-26,53 26,-26-26,26-26,0-1,53-26,0 0,26 0,0-26,1-80,-27 27,-53-27,53-27,-53 54,0 26,0 27,-53 26,53-53,-53 53,26 0,1 0,-27 0,53 26,-53-26,53 53,0-26,0-27,79 52</inkml:trace>
  <inkml:trace contextRef="#ctx0" brushRef="#br1" timeOffset="154352.8283">9578 3228,'-27'0,"27"26,0 53,-52 80,52-27,0 27,0 26,0-79,0-26,0-27,26-1,0-78,-26-27,53 0,-53 0,27-26,-27 52,26 27,54 0,-54 0,1 0,26 27,-53 26,26-27,-26 1,0 52,0-79,-53 79,-26-79,-27 27,53-27,26 0,-25 0,25 0,27 0,53 0</inkml:trace>
  <inkml:trace contextRef="#ctx0" brushRef="#br1" timeOffset="155258.8803">10292 3413,'-26'0,"-1"0,-52 0,26 0,27 0,-27 79,53-26,-27-26,27 25,0-25,53 26,-26-27,52 1,-26 26,0 0,0 0,-53-1,0-25,0 26,0 0,-133 0,54-27,0-26,26 53,0-53,106-26,26-27,80 0,26-27,0 27,-52-26,-28 26,-78 27,26-54,-53 27,-27 53,27-26,-79 26,53 0,-1 0,-26 26,53 1,0 26,0-27,0 1,0 26,27-27,-1 27,1-53,52 0,-53-26,1-1,26-26,-27 53,27-53,-26 53,-1 0,53 0,-26 27,-53 26,53-27,-53 1,0 25,0 1,0-53,0-79,0 0,0-1,0 27,0 27,53 26,-53-53,27 53,26 0,-27 0,27 0</inkml:trace>
  <inkml:trace contextRef="#ctx0" brushRef="#br1" timeOffset="155664.9034">11774 3783,'0'27,"0"52,0-26,0 0,53 26,-53-52,0-1,26-26,-26 53,27-53,26-53,-53 27,53-27,-53-27,0 1,0 0,0 26,0 26,0 1,0 26,26 0</inkml:trace>
  <inkml:trace contextRef="#ctx0" brushRef="#br1" timeOffset="156213.9349">12144 3942,'53'26,"0"-26,-26 0,-1 0,27 0,-26-52,-27 25,79 1,-79-27,0 26,-27 1,1 26,-27 0,27 0,-1 26,27 1,-53 26,53 26,0 0,53-26,53 27,26-27,27-1,0-52,0 53,-27-53,-26 0,-53-26</inkml:trace>
  <inkml:trace contextRef="#ctx0" brushRef="#br1" timeOffset="156880.973">13732 3281,'-27'0,"27"-27,0 80,0 26,0 1,0 26,0-27,0 27,0-27,0 1,53-28,-53-25,53 26,0-53,-26 0</inkml:trace>
  <inkml:trace contextRef="#ctx0" brushRef="#br1" timeOffset="157193.9909">14208 3254,'0'27,"-26"105,26 27,-80 26,80 0,0-53,0 1,0-54,0-53,27-26,26 0,0 0,-27-26,27-53,-27-1,-26 27,53 53,-53-26,53 26,-53 53,53 26,0-26,-26-27,25 27,1-53</inkml:trace>
  <inkml:trace contextRef="#ctx0" brushRef="#br1" timeOffset="157607.0146">15214 3968,'0'-52,"0"25,0 1,-106-27,79 53,-26 0,27 0,-27 0,27 79,26-52,0-1,0-26,0 79,52-79,-25 0,52 0,-52 0,-1 0,-26 27,27-27,26 0,-1 26,1-26,0 0,27 0,-27 0</inkml:trace>
  <inkml:trace contextRef="#ctx0" brushRef="#br1" timeOffset="157868.0294">15663 3783,'0'-79,"0"-27,0 53,0 27,0-27,0 0,0 26,0 1,0 26,0 26,0 27,0-26,0 26,0 0,0-1,0 54,0-26,0 26,0-1,0-25,0-27,0 0,53-27</inkml:trace>
  <inkml:trace contextRef="#ctx0" brushRef="#br1" timeOffset="158074.0413">15372 3677,'0'-26,"27"26,-1 0,80 0,0 0,0 0,0 0,-27 0,0 0,-26 0</inkml:trace>
  <inkml:trace contextRef="#ctx0" brushRef="#br1" timeOffset="158948.0913">13758 3360,'27'-27,"-27"1,-27 79,27 0,-26 26,26 1,0 25,0 1,26 53,-26-80,0-26,0 0,27-26,-27 26,0-27,0-26</inkml:trace>
  <inkml:trace contextRef="#ctx0" brushRef="#br1" timeOffset="159248.1084">13573 3677,'-26'0,"26"-26,79 26,80 0,26 0,-26 0,0 0,-1 26,54-26</inkml:trace>
  <inkml:trace contextRef="#ctx0" brushRef="#br1" timeOffset="160224.1643">17304 3439,'0'-26,"0"26,0-27,53-26,-53 27,0 0,-53-27,26 53,1 0,-27 0,26 0,1 0,-27 53,53 26,0-26,0 26,53 1,-53-1,26 0,-26 27,0-26,0-1,0-26,0-27,0 1,0 26</inkml:trace>
  <inkml:trace contextRef="#ctx0" brushRef="#br1" timeOffset="160435.1763">16880 3783,'27'-79,"-1"79,1 0,52-27,1 27,-28 0,1 0,0 0,0 0,53 0,0 0</inkml:trace>
  <inkml:trace contextRef="#ctx0" brushRef="#br1" timeOffset="160740.1938">18098 3201,'-80'27,"54"-1,-27 53,53-26,-53 27,53-1,0 0,0-26,0 27,26-27,54-27,-1-26,0 53,1-53,-27 0</inkml:trace>
  <inkml:trace contextRef="#ctx0" brushRef="#br1" timeOffset="161281.2247">18415 3307,'0'-26,"26"26,1 0,52 0,-26 0,0 0,-26 0,-27 105,79-105,-79 80,0-54,0 1,-26 26,26-27,-53 27,53-27,-27-26,27 53,0 0,27-53,26 53,26-53,27 0,0 0,-27 0,-26 0,-80-26</inkml:trace>
  <inkml:trace contextRef="#ctx0" brushRef="#br1" timeOffset="161514.238">18574 3598,'-27'0,"27"-26,27 26,52 0,27 0,0 0,26 0,-26 0,-27 0</inkml:trace>
  <inkml:trace contextRef="#ctx0" brushRef="#br1" timeOffset="161730.2504">19394 3333,'53'0,"-27"27,27 52,-26 1,26-1,-53 0,53 27,-53-53,0 0,-27 0,-26-27,0 27</inkml:trace>
  <inkml:trace contextRef="#ctx0" brushRef="#br1" timeOffset="162637.3023">20479 3016,'0'-53,"0"27,0-27,0 26,0 107,-27 52,27 53,0 0,0 0,0-52,0-27,0-1,0-52,0-26,27-27,26 0,-27-80,27 28,-53-1,53 0,-53 0,53 53,-27 0,1 26,26 27,-53 0,79 26,-26-26,-27-26,-26 26,80-27</inkml:trace>
  <inkml:trace contextRef="#ctx0" brushRef="#br1" timeOffset="163246.3371">21378 3757,'0'-27,"-26"27,-27 0,-26 0,52 0,27 0,-26 0,26 80,0-27,53-53,-27 0,1 0,25 0,-25 0,26-27,26 80,1-53,-1 0,27 0,-27 0,1 0,-1-26,-53-1,-26 1,0-54,-53 80,27-26,-27 26,27 0,26 26,0 27,26 27,27-54,-27 27,27-27,-53 1,27 26,-27 0,-27-27,-26-26,-52 80,52-80,26 0</inkml:trace>
  <inkml:trace contextRef="#ctx0" brushRef="#br1" timeOffset="164070.3841">22648 3677,'27'0,"26"-26,0 26,0-79,26 26,-26 0,0 0,0 26,-53-26,0 27,0-27,-27 53,-52 0,52 0,-26 27,53 25,0 28,0-27,53 0,27 26,-27-53,0 27,0-26,-1 26,-52-27,0 1,-79-27,26 53,-26-53,52 26,1-26</inkml:trace>
  <inkml:trace contextRef="#ctx0" brushRef="#br1" timeOffset="164355.4005">23521 3333,'0'27,"0"52,0-26,-52 27,52-28,0 1,0 0,0 0,0 27,0-54</inkml:trace>
  <inkml:trace contextRef="#ctx0" brushRef="#br1" timeOffset="164558.4122">23627 3016,'0'-27,"27"27,-1 27,-26 52,0 54,0-28,0 28</inkml:trace>
  <inkml:trace contextRef="#ctx0" brushRef="#br1" timeOffset="165038.4395">23786 3836,'0'27,"0"-27,27 0,25-53,1 26,-26 27,-27-53,26 53,27 0,-53 53,53 0,-53-26,53 26,-53-27,26-26,-26 0,27-79,-27 26,79-27,-79 27,27 0,52 133,-79-54,27 1,26-27,-27 79,27-79,-27 0,1 0,-27-26,53-1,-53 1,0-27</inkml:trace>
  <inkml:trace contextRef="#ctx0" brushRef="#br1" timeOffset="165526.4675">24818 3095,'0'0,"0"53,-27 0,27 27,0 25,0 1,0 26,0 27,0 26,0-52,0-27,0 26,0-53,27-52,-27-80,0-27,0-25,53-54,-53-26,53-1,-53 28,53 78,-53 27,0 27,26 26,1 53,-27 0,0 0,0 0,0 26,0 0,-27-26,1 0,-54 0,54-53</inkml:trace>
  <inkml:trace contextRef="#ctx0" brushRef="#br1" timeOffset="166286.511">25241 3651,'0'53,"27"-53,26 0,26-53,53-26,27-27,-27 0,-26-26,-26-1,-28 1,-52-27,27 80,-27 26,0 27,-79 52,-27 80,0 26,27 53,26-26,53-53,0 0,0-27,0 0,79-26,27 0,0-53,-1 0,1 0,27 0,-54-53,-26 27,-53-1,0-25,0 25,0 1,-53-27,0 53,27 26,26 1,0-1,0 27,0 26,0-26,26 0,1 0,52-26,0 26,27-53,53 52</inkml:trace>
  <inkml:trace contextRef="#ctx0" brushRef="#br1" timeOffset="166958.5494">27331 2751,'-52'0,"52"80,0 26,0 79,0 26,-53-52,53-27,0 27,0-26,0-1,0-79,0-27,0 27,26-79,-26-1,0-26</inkml:trace>
  <inkml:trace contextRef="#ctx0" brushRef="#br1" timeOffset="167219.5643">27464 3069,'26'26,"-26"1,0 26,0 0,0 26,0-26,0 0,-53-27,27-26,-1 80,-52-27</inkml:trace>
  <inkml:trace contextRef="#ctx0" brushRef="#br1" timeOffset="167506.5808">27728 3572,'0'26,"0"27,27-53,-1 0,1 0,26 0,-53-27,26 1,-26-27,0 0,0 27,0-27,-53 26,-26 27,52 27,27 26</inkml:trace>
  <inkml:trace contextRef="#ctx0" brushRef="#br1" timeOffset="168068.6129">27940 3889,'0'-26,"53"-27,0 26,53-26,-27-26,53 0,-26-1,0-52,0-27,-53 27,-53 52,79 1,-79 53,0-1,0 27,-79 0,52 27,-52 52,26 53,0 27,53 26,0-79,0-27,0 1,0-27,53 26,0-52,26-27,1 0,-1 0,0 0,27-27,-53-26,0 0,-53 0,27-52,-27 25,0 54,0-1,0 27,-53 53,53 0,-27 0,27 0,0-27,0 1,0 52,0-52,27-27,-1 53,53-53,1 53,-1-53</inkml:trace>
  <inkml:trace contextRef="#ctx0" brushRef="#br1" timeOffset="168385.6311">30057 3386,'0'-26,"0"-1,-27 27,1 0,-27 0,-27 53,54-26,26 26,-79-27,79 1,0 26,0-27,53 27,-27-27,27-26,26 80,-26-27,0-27,-53 27,-26-53,-27 27,-53-27,-53 79,53-79</inkml:trace>
  <inkml:trace contextRef="#ctx0" brushRef="#br1" timeOffset="169800.712">11748 5000,'0'-26,"0"-27,0 26,0 27,0-52,-27 52,-52 0,-1 0,54 52,26-25,-53 26,53-27,0 27,26-53,27 0,-26 0,-1 0,54-26,-80-27,26 53,-26-53,53 106,-53-27,106 27,-53-53,0 53,0-53,-1 0</inkml:trace>
  <inkml:trace contextRef="#ctx0" brushRef="#br1" timeOffset="170056.7266">12171 4551,'26'0,"-26"0,0 26,-26 53,26-26,0 27,0-1,0 0,0 1,0-1,53 27,-27-53,27-27,-26-26</inkml:trace>
  <inkml:trace contextRef="#ctx0" brushRef="#br1" timeOffset="170258.7382">11959 4815,'53'0,"26"27,-26-27,27 26,-1-26,27 0,53 53</inkml:trace>
  <inkml:trace contextRef="#ctx0" brushRef="#br1" timeOffset="170985.7798">14526 4789,'0'-53,"26"26,27 27,0 0,0 0,0 27,0-1,-53 27,26 0,-26 0,0 0,0 26,-26-26,26 0,-53 0,53-27,0 1,0 26,0 0,79-53,-26 0,26 26,-26-26,0 0</inkml:trace>
  <inkml:trace contextRef="#ctx0" brushRef="#br1" timeOffset="171234.794">14499 5027,'0'0,"0"-27,53 27,-26 0,-1 0,27 0,-27 0,27 0,27 0,52 53,-53-53,1 0,-1 0</inkml:trace>
  <inkml:trace contextRef="#ctx0" brushRef="#br1" timeOffset="171435.8054">15478 5080,'0'0,"27"0,-1 0,53 0,-26 0,0 26,-53 54</inkml:trace>
  <inkml:trace contextRef="#ctx0" brushRef="#br1" timeOffset="171563.8128">15558 5397,'0'0,"26"0,53 0,1 0,-27 0,0 0,-27 0</inkml:trace>
  <inkml:trace contextRef="#ctx0" brushRef="#br1" timeOffset="172096.8433">16986 5159,'-26'-26,"79"26,0 26,26-26,27 0,0 0,26 0,-79-53</inkml:trace>
  <inkml:trace contextRef="#ctx0" brushRef="#br1" timeOffset="172335.857">17754 4683,'26'0,"-26"-27,0 107,0-1,0 0,0 1,0-1,0 1,0-1,53 0,-53 27</inkml:trace>
  <inkml:trace contextRef="#ctx0" brushRef="#br1" timeOffset="173339.9143">19817 4471,'-26'0,"-54"27,1 26,-27 26,27 0,26-52,53 26,0-27,53-26,26 0,-26 0,0-26,0 26,53-53,-53 53,-53 26,0 1,0 26,0-27,0 0,0 27,26-53,27 0,0 0,0-26,-27-1,1-25,26 25,-53 1,0 26,0 53,0-27,0 27,0-27,0 27,-27 27,27-27,0 0,0-1,0 1,0 0,0-26,0-1,53-26</inkml:trace>
  <inkml:trace contextRef="#ctx0" brushRef="#br1" timeOffset="174269.9676">21458 4577,'0'0,"0"-26,26 26,54 0,-28 0,1 0,-26 0,26 79,-53-53,26 1,-26 26,0-27,0 1,-26 26,-1-27,-52 53,79-26,0-26,26 26,27-53,27 0,-1 0,0 0,1 0,-27 0,0 0</inkml:trace>
  <inkml:trace contextRef="#ctx0" brushRef="#br1" timeOffset="174773.9964">23521 5053,'27'0</inkml:trace>
  <inkml:trace contextRef="#ctx0" brushRef="#br1" timeOffset="178006.1813">2805 6852,'0'0,"0"53,0-26,0 26,0 26,0-26,0 0,0 0,0-27,-53 27,53 0,0-79,0-1,0-52,0-1,0-25,0 25,26 1,-26-27,80 0,-54 53,27-26,-27 52,27 1,0 26,-53 0,0 26,0 27,0 0,0 53,-53-27,53-26,-53 0,53 27,0-27,0 0,0-1,0 1,27-53,26 27,26-27,0-27,1 1,26-27,-80 0,-26 0,53 27,-53-27,0 0,-26 26,26 54,0 26,26-27,53 54,-52-80,26 0,0 0,0-53,0 0,-1-27,-52 27,53 1,-53-1,0 26,-26 27,-1 0,27 27,-52 52,52-26,0-27,0 1,26 26,-26-27,79-26,-52 53,52 27,-79-54,-26-26,-27 53,26-53,-26 26,1 27</inkml:trace>
  <inkml:trace contextRef="#ctx0" brushRef="#br1" timeOffset="178238.1945">4604 6826,'-53'0,"26"26,27 27,0 27,0-27,0-27,27 27,26 0,-27-27</inkml:trace>
  <inkml:trace contextRef="#ctx0" brushRef="#br1" timeOffset="178412.2045">4736 6667,'0'-26,"27"26,-27-80,-27 160,-26-54</inkml:trace>
  <inkml:trace contextRef="#ctx0" brushRef="#br1" timeOffset="179828.2855">5186 6958,'0'-26,"0"-27,0 26,-80-26,28 53,-1 0,26 0,-52 0,26 53,53-26,-53 26,53-27,0 27,0-26,0 52,26-79,27 0,0 0,53-26,-27-54,27 27,-26-26,-1 26,-26-26,0-1,-53 27,26 0,-26 27,0 52,0 27,-53 53,53-27,0 1,0-1,27 1,-1-27,27-1,-26-52,-1 0,1 0,26 0,-1-79,-52 53,0-1,0 1,0-27,0 79,0 27,0 0,106 0,-79-53,-1 26,54-26,-54 0,1 0,-27-52,52-1,-52 0,0 0,-26 26,0 27,26 27,0-1,52 27,81 0,25 0,-52-53,0 0,53 0,-27 0,-26-79,-53 26,-53 0,0 0,0-27,0 54,-53 26,27-26,-1 26,-26 0,27 0,26 26,-53 53,53 1,0-1,0 1,53-1,0 0,52-26,1-26,53 26,26-53,0 52,-52-52</inkml:trace>
  <inkml:trace contextRef="#ctx0" brushRef="#br1" timeOffset="181936.4061">8599 6429,'0'0,"0"-26,-53 26,27 26,26 1,-53 52,53-26,-27 0,27 0,-53 26,53-26,0 0,0 0,0 0,0 26,27-26,-27 0,79-53,-79 26</inkml:trace>
  <inkml:trace contextRef="#ctx0" brushRef="#br1" timeOffset="182160.4189">8255 6852,'53'0,"26"0,-52 0,52 0,1 0,25 0,1-53</inkml:trace>
  <inkml:trace contextRef="#ctx0" brushRef="#br1" timeOffset="182460.4361">9181 6429,'0'27,"-79"52,52 0,27 1,-79-1,79 0,0 1,0-27,0 0,0-27,53-26,-27 53,27-53,27 0,-54-26</inkml:trace>
  <inkml:trace contextRef="#ctx0" brushRef="#br1" timeOffset="182819.4565">9419 6588,'0'-27,"53"27,-53 27,53-1,-53 27,26-26,-26 26,0-27,0 0,0 27,0-53,0 80,-26-80,26 26,0 1,53 26,0-53,0 0,53 26,-53-26,-27 0</inkml:trace>
  <inkml:trace contextRef="#ctx0" brushRef="#br1" timeOffset="183046.4695">9499 6852,'0'27,"52"-27,1 0,27 0,-27 0</inkml:trace>
  <inkml:trace contextRef="#ctx0" brushRef="#br1" timeOffset="183270.4823">10001 6508,'27'0,"26"0,-53 27,53 52,-53-26,0 27,0-1,-27 0,27 1,-53 26,53-27,-53 27,53-53</inkml:trace>
  <inkml:trace contextRef="#ctx0" brushRef="#br1" timeOffset="184156.5331">4419 7911,'0'-27,"0"-52,0 52,0 1,-53 26,0 0,0 26,0 27,53 27,0-54,0 1,0 26,26-53,27 0,-26 0,-1 0,27 0,-53-27,27 27,-27 27,52-1,-52 0,53 27,-26-53</inkml:trace>
  <inkml:trace contextRef="#ctx0" brushRef="#br1" timeOffset="184404.5473">4789 7593,'0'53,"0"0,0 26,53 27,-53-26,0-1,0 0,53-26,-53 27,0-27,0 0,26-53</inkml:trace>
  <inkml:trace contextRef="#ctx0" brushRef="#br1" timeOffset="184576.5571">4736 8043,'0'0,"27"0,52 0,-26 0,26 0,-26 0</inkml:trace>
  <inkml:trace contextRef="#ctx0" brushRef="#br1" timeOffset="185175.5913">6350 7778,'26'-52,"54"52,-54 0,27 0,0 52,0 1,-53 27,27-1,-27-26,0 0,0-27,-27 27,27-26,-26-27,26 53,0 0,0-53,26 26,53-26,-26 0,0 0,-26 0</inkml:trace>
  <inkml:trace contextRef="#ctx0" brushRef="#br1" timeOffset="185404.6044">6324 8096,'0'-27,"26"27,0 0,54 0,-1 0,1 0,-1 0,0 0,1 0,-27 0</inkml:trace>
  <inkml:trace contextRef="#ctx0" brushRef="#br1" timeOffset="185610.6163">7197 8069,'26'0,"27"0,53 0,-80 0,1 0,-1 0,-26 0,0 53,0 0,-26-53</inkml:trace>
  <inkml:trace contextRef="#ctx0" brushRef="#br1" timeOffset="185730.6231">7303 8361,'52'0,"1"0,-26 0,52 0,1 0,-54 0,27 0</inkml:trace>
  <inkml:trace contextRef="#ctx0" brushRef="#br1" timeOffset="186061.6421">8043 7937,'80'0,"-54"0,1 53,26-26,-27-27,-26 52,53-52,-53 80,0-27,0-53,0 53,-53-53,53 53,0-27,26 27,27-53,27 0,26 0,26 0,-26 0</inkml:trace>
  <inkml:trace contextRef="#ctx0" brushRef="#br1" timeOffset="187253.7103">11430 7143,'0'-26,"26"26,1 0,26 0,0 0,26 0,-52 0,26 53</inkml:trace>
  <inkml:trace contextRef="#ctx0" brushRef="#br1" timeOffset="187395.7184">11509 7487,'53'0,"0"0,-26 0,26 0,26 0,-53 0</inkml:trace>
  <inkml:trace contextRef="#ctx0" brushRef="#br1" timeOffset="188888.8038">13176 7091,'27'0,"79"-53,-1-27,28 1,-1-27,-26-26,0-1,-53-52,-53 79,52 27,-52 0,0 52,-26 27,26-26,-53 26,27 0,-1 0,-26 53,0 26,53 27,-26 0,26 26,0 0,0-52,0-1,0-26,0 0,0-27,0-26,0 53,26-53,27 0,0 0,0-26</inkml:trace>
  <inkml:trace contextRef="#ctx0" brushRef="#br1" timeOffset="189173.82">14261 6482,'0'26,"0"27,-26 27,-27-27,53-27,-27 27,27-27,0 1,0 26,0-53,27 53,26-53,-27 0,27 0,-27 0</inkml:trace>
  <inkml:trace contextRef="#ctx0" brushRef="#br1" timeOffset="189345.8298">14393 6456,'0'-53,"27"26,-27-26,53 80,-53 52,0 27,0-27</inkml:trace>
  <inkml:trace contextRef="#ctx0" brushRef="#br1" timeOffset="190065.8711">14393 7038,'27'-27,"-27"-26,53 53,-27 0,27 0,-53 27,53-27,26 0,-26-27,-26 27,26 0,26 0,-52 0,-1 0,27-53,-53 0,26 53,1 0,26 0,-27 0,1 0,26 0,-27 0,0 0,27 0,-26 0,26-53,-27 1,27-28,0-52,0-27,-27 27,54 52,-27 28,-27-1,-26 26,53 27,-53-53,53 53,-53 27,0 26,0 0,0-1,0 28,0-1,-26 27,26-53,0 0,0 0,0 26,0-26,0 26,0-26,0 0,52 0,-52-26,27-27</inkml:trace>
  <inkml:trace contextRef="#ctx0" brushRef="#br1" timeOffset="190260.8823">15584 6667,'26'0,"1"0,26 0,-27 0,1 0,26 27,-27-27,27 53,-27-53</inkml:trace>
  <inkml:trace contextRef="#ctx0" brushRef="#br1" timeOffset="191159.9337">13229 7487,'0'-53,"27"53,78-52,-78 52,26 0,-27 0,27 0,-53 52,27-25,-27-1,0 54,0-27,0 0,-27 0,27-1,0-25,0-1,0 27,53-26,0-27,53 0,-27 0,-26 0,-26 0</inkml:trace>
  <inkml:trace contextRef="#ctx0" brushRef="#br1" timeOffset="191399.9474">13229 7646,'27'0,"-1"0,27 0,26 27,-26-27,27 0,26 26,-1-26,28 0,-54 0</inkml:trace>
  <inkml:trace contextRef="#ctx0" brushRef="#br1" timeOffset="191879.9749">14208 7858,'0'-53,"53"53,-26 0,25 0,28 0,26 0,-1 0,28 0,-54 0,-26 0,-26 0,-27 0</inkml:trace>
  <inkml:trace contextRef="#ctx0" brushRef="#br1" timeOffset="192105.9878">14923 7673,'0'0,"52"0,-52 26,80 1,-80 25,0-25,0-1,0 1,0 26,-27-27,-26 54</inkml:trace>
  <inkml:trace contextRef="#ctx0" brushRef="#br1" timeOffset="192625.0175">15663 7514,'53'0,"0"26,-26-26,-1 27,27-27,-53 26,0 27,0-26,0-1,-26 27,-27-27,53 27,-53-53,53 27,26-1,27-26,26 0,1 0,-1 0,1 0,-54 0</inkml:trace>
  <inkml:trace contextRef="#ctx0" brushRef="#br1" timeOffset="194260.111">17357 6429,'0'-26,"26"-27,27 53,0 0,0 0,-27 0,27 26,-26 27,-27-26,0 25,0 28,0-1,0-26,-53-26,53 25,-53-52,53 53,0 0,26-53,27 53,0-53,0 0,26 0,-26 0</inkml:trace>
  <inkml:trace contextRef="#ctx0" brushRef="#br1" timeOffset="194518.1258">17171 6667,'27'0,"26"0,0 0,0 27,26-27,0 0,1 0,26 0,-53 0</inkml:trace>
  <inkml:trace contextRef="#ctx0" brushRef="#br1" timeOffset="194769.1401">18071 6799,'27'0,"25"0,-25 0,26 0,0 0,-27 0,27 0,0 0</inkml:trace>
  <inkml:trace contextRef="#ctx0" brushRef="#br1" timeOffset="195062.1569">18600 6429,'27'0</inkml:trace>
  <inkml:trace contextRef="#ctx0" brushRef="#br1" timeOffset="195339.1727">18627 6456,'0'0,"0"-27,26 27,27 0,0 0,-27 0</inkml:trace>
  <inkml:trace contextRef="#ctx0" brushRef="#br1" timeOffset="196016.2114">19262 6456,'-53'0,"26"0,-79 52,27-52,0 53,-1-53,54 0,-27 0,53-26,0-1,0 1,53-27,-53 27,53 26,-27-53,27 53,0 0,0 26,0 1,-53 52,53 0,-53 27,53-26,-53-1,0 0,0-26,-27 0,1 0,-27-26,-26-27,26 0,26 0,1 0,26 0,0-53,0 0,53 53,0 0,-1 0,-25 0,26 53,-27-53,27 53,-26-53,-27 52,26-52,-26 53,53 0</inkml:trace>
  <inkml:trace contextRef="#ctx0" brushRef="#br1" timeOffset="196270.226">19659 6270,'52'53,"-52"27,0 25,53 54,-53-53,0 0,0-27,0 1,0-1,-26 27,-27-53,-79 26,-27 0,53-79</inkml:trace>
  <inkml:trace contextRef="#ctx0" brushRef="#br1" timeOffset="197036.2698">17066 6244,'0'0,"-53"79,0 54,53-1,-53 27,53 26,0 26,79-25,54-54,25-26,80-53,1-53</inkml:trace>
  <inkml:trace contextRef="#ctx0" brushRef="#br1" timeOffset="197875.3178">20664 6376,'0'-26,"-26"-27,-1 26,-26-26,27 53,-1 27,27 26,-79 0,79 0,-53 26,53-26,0 0,-53 0,53 26,0-26,26 0,-26 0,27 0,-27-27</inkml:trace>
  <inkml:trace contextRef="#ctx0" brushRef="#br1" timeOffset="198086.3297">20188 6720,'0'-26,"26"26,80 0,-53-27,53 27,53 0,-27 0,27 0,-80-53</inkml:trace>
  <inkml:trace contextRef="#ctx0" brushRef="#br1" timeOffset="198356.3453">21325 6270,'-26'80,"-27"-27,27 0,-27 52,0-25,53-1,-27 0,27 1,0-27,0 26,53-52,0-27,27 53</inkml:trace>
  <inkml:trace contextRef="#ctx0" brushRef="#br1" timeOffset="198760.3683">21590 6508,'53'0,"-27"0,1 27,26-1,-53 27,0 0,-80 0,54 0,-27 26,27-26,-27-26,26 52,27-52,0-27,27 0,52 0,-26 0,0 0,0 0,0 0,-53 0</inkml:trace>
  <inkml:trace contextRef="#ctx0" brushRef="#br1" timeOffset="198986.3812">21484 6852,'0'-26,"0"26,27 0,26 26,26-26,0 0,1 0,-1 0</inkml:trace>
  <inkml:trace contextRef="#ctx0" brushRef="#br1" timeOffset="199217.3944">22066 6535,'0'26,"0"1,0-1,0 27,0 0,0 0,0 0,0 0,-26 26,-1-26,-26 0,53 26,0-52</inkml:trace>
  <inkml:trace contextRef="#ctx0" brushRef="#br1" timeOffset="199457.4083">22278 6852,'26'0,"1"0,52 0,-26 0,-53 27</inkml:trace>
  <inkml:trace contextRef="#ctx0" brushRef="#br1" timeOffset="199591.4159">22410 7170,'27'0,"-1"-27,27 27</inkml:trace>
  <inkml:trace contextRef="#ctx0" brushRef="#br1" timeOffset="200731.481">23125 6561,'0'0,"26"0,27-79,0 0,0 26,26-27,-52 1,26-53,-53 52,52 1,-52 0,0 26,-26 0,0 26,-1 27,-26 27,53 26,-53 52,53-25,-53-1,53 1,0-1,0-26,0 26,0-26,0-26,0 26,0-27,80 0,-80 27,53-53,-27 0</inkml:trace>
  <inkml:trace contextRef="#ctx0" brushRef="#br1" timeOffset="200996.4963">23627 6217,'-26'53,"26"-26,-53-1,53 27,0-26,0-1,0 27,0-27,0-26,26 53,54-53,-27 0,-27 0</inkml:trace>
  <inkml:trace contextRef="#ctx0" brushRef="#br1" timeOffset="201182.5069">23839 6006,'0'-53,"0"79,0 80,0 0,-79-27</inkml:trace>
  <inkml:trace contextRef="#ctx0" brushRef="#br1" timeOffset="201647.5335">23733 6614,'27'0,"-1"0,27 0,-27 0,1 0,26 0,-27 0,1 0,26 0,-53 0,53 0,-27 0,-26 0,26 0,-26-53,0 0,53 53,-53 27,53-1,-26-26,26 0,-27 53,1-53,52-26,-79-1</inkml:trace>
  <inkml:trace contextRef="#ctx0" brushRef="#br1" timeOffset="201895.5477">25056 5741,'0'-26,"-26"26,26 53,0 26,0 27,0 0,0-1,-27 28,27-27,0-1,0 1,0-53,0 0,0-26</inkml:trace>
  <inkml:trace contextRef="#ctx0" brushRef="#br1" timeOffset="202081.5583">24791 6403,'53'0,"0"0,27 0,-1 0,0 0,1 26,-27-26</inkml:trace>
  <inkml:trace contextRef="#ctx0" brushRef="#br1" timeOffset="202998.6108">23045 7196,'53'-53,"0"53,0 0,-27 27,54 52,-80-52,0 26,0-27,0 1,0-1,0 27,0-27,-27-26,27 53,0 0,27 27,26-80,26 26,0-26,1 0</inkml:trace>
  <inkml:trace contextRef="#ctx0" brushRef="#br1" timeOffset="203251.6253">22966 7461,'0'-53,"53"53,-27 0,1 0,26 0,0 26,-1-26,1 27,27-27,-1 0</inkml:trace>
  <inkml:trace contextRef="#ctx0" brushRef="#br1" timeOffset="203628.6468">23733 7540,'27'0,"26"0,26 0,27 0,26 0,0 0,-52 0,-27 0,-27 0,-52 0</inkml:trace>
  <inkml:trace contextRef="#ctx0" brushRef="#br1" timeOffset="203860.6601">24236 7408,'0'0,"26"0,-26 53,53 0,-53-27,0 54,0-27,0-53,0 53,-53-53</inkml:trace>
  <inkml:trace contextRef="#ctx0" brushRef="#br1" timeOffset="204437.6931">24897 7249,'0'0,"53"-26,0 26,-53 0,53 53,-53-27,0 1,0 52,0-26,-53 0,27 0,-27-27,0 27,53-53,53 27,0-27,0 0,26 0,-26 0,0 0,-53 26</inkml:trace>
  <inkml:trace contextRef="#ctx0" brushRef="#br1" timeOffset="206873.8325">26220 5794,'27'0,"26"0,-53 27,79-27,-79 52,26-52,-26 53,0-26,0 26,0-27,0 1,-26 26,26-27,0 27,0 0,53-53,0 53,26-53,1 0,-28 0,1 0</inkml:trace>
  <inkml:trace contextRef="#ctx0" brushRef="#br1" timeOffset="207167.8493">26194 6085,'-53'0,"106"0,0 0,26 0,27 27,53-27,-54 0,-25 0,-54 0</inkml:trace>
  <inkml:trace contextRef="#ctx0" brushRef="#br1" timeOffset="207421.8638">26988 6217,'0'-26,"26"26,27 0,0 0,-27 0,1 0,26 0</inkml:trace>
  <inkml:trace contextRef="#ctx0" brushRef="#br1" timeOffset="207995.8965">27543 5979,'-53'27,"27"-27,-27 26,26-26,1 53,-27-53,53-26,53-54,-27 54,27 26,-26 0,-27 0,26 53,-26 0,0 0,0-1,0 1,0 0,0 0,0-26,-26-27,26 0,0-27,26 27,1 0,-1 0,27 53,-26-53,25 27,-25-27,-1 0</inkml:trace>
  <inkml:trace contextRef="#ctx0" brushRef="#br1" timeOffset="208209.9089">28019 5873,'0'80,"0"-1,0 27,0 0,0 26,0-52,-53-1,1 53,-28-26,1-53,26 0,-26-53</inkml:trace>
  <inkml:trace contextRef="#ctx0" brushRef="#br1" timeOffset="208809.9432">26088 5529,'-27'27,"-25"-1,25 54,-26-1,53 1,-26-1,26 27,0 26,0-26,79 26,0 0,107-26,-1-26</inkml:trace>
  <inkml:trace contextRef="#ctx0" brushRef="#br1" timeOffset="209630.9902">27623 6350,'-27'26,"-52"1,26 26,0-53,0 52,0-52,53 27,0-27,0-53,26 0,1 0,26 53,-27 0,27 27,53 52,-79-79,25 53,-25-53,26 53,26-53</inkml:trace>
  <inkml:trace contextRef="#ctx0" brushRef="#br1" timeOffset="211000.0685">28919 5953,'53'0,"53"0,-27 0,0 0,1 0,-1-53,-52 26,-27 1,53-27,-53 27,0-27,-27 53,1 0,-27 0,0 0,0 0,0 0,53 26,-26 1,26 26,0 26,0-26,0 0,0 26,52 0,1-26,-26-26,-1 26,27-53,-53 26,53-26</inkml:trace>
  <inkml:trace contextRef="#ctx0" brushRef="#br1" timeOffset="211914.1207">29501 4789,'-26'0,"26"0,26 0,53 0,-26 0,27 26,-27-26,0 0,-53 27,0 25,0-25,-27 26,1 0,-54 0,54-27,-27 27,53-26,0 25,0-25,53 26,0-53,0 0,0 53,26-53,-26 0,-27 0,-26-27,0-26</inkml:trace>
  <inkml:trace contextRef="#ctx0" brushRef="#br1" timeOffset="212147.1341">29554 4947,'0'-26,"53"26,-27 0,27 0,27 53,-1-53,-26 53,26-53,-26 26,0-26,-53 53</inkml:trace>
  <inkml:trace contextRef="#ctx0" brushRef="#br1" timeOffset="213602.2173">28760 6667,'0'-53,"-26"53,26-26,-53 26,79 0,54 0,78 0,54 0,79 0,27 0,26 0,26 0,0 0,-52 0,-27 0,-106 0,-53 26,-26-26,-53 0,-26 53,-1-53,27 0,-106 27,0-27</inkml:trace>
  <inkml:trace contextRef="#ctx0" brushRef="#br1" timeOffset="214905.2918">28654 7196,'0'-53,"0"27,0 26,27 0,26 0,-27 0,27 0,-26 0,-27 26,0 54,0-1,0-26,0 0,-53 26,26-26,-26-26,53 26,-26-53,26 53,26 0,27-53,27 52,25-52,28 0,-80 0,-27 0</inkml:trace>
  <inkml:trace contextRef="#ctx0" brushRef="#br1" timeOffset="215168.3069">28707 7461,'53'0,"27"0,25 0,54 0,-53 0</inkml:trace>
  <inkml:trace contextRef="#ctx0" brushRef="#br1" timeOffset="215543.3283">29448 7540,'0'0,"0"27,53-27,-26 0,-1 0,53 0,-26 0,-26 0,-1 0,-26 0,53 0</inkml:trace>
  <inkml:trace contextRef="#ctx0" brushRef="#br1" timeOffset="215783.3421">29580 7434,'27'-26,"-27"79,0 0,0 0,0 0,0 26,0-52,53-1,0 27</inkml:trace>
  <inkml:trace contextRef="#ctx0" brushRef="#br1" timeOffset="216045.357">29951 7276,'53'0,"-53"-27,0 54,0 26,0 26,-27 0,27 1,0-1,0-26,0-26</inkml:trace>
  <inkml:trace contextRef="#ctx0" brushRef="#br1" timeOffset="216278.3704">30295 7170,'53'79,"-53"-26,0 27,0-1,0 0,-27 1,-26 26,0-27,-26 27,26-53,-53 0,53-53</inkml:trace>
  <inkml:trace contextRef="#ctx0" brushRef="#br1" timeOffset="216908.4064">28416 7170,'0'26,"0"1,-53 26,53 26,-105-26,105 0,-27 26,27 1,0-1,27 0,25 27,81-53,25-53</inkml:trace>
  <inkml:trace contextRef="#ctx0" brushRef="#br1" timeOffset="217532.4421">30824 7117,'-26'0,"26"26,-27 54,27-27,0 0,-53 0,53 26,0 0,0 1,0-27,0 0,53-27,-26 27,25-53</inkml:trace>
  <inkml:trace contextRef="#ctx0" brushRef="#br1" timeOffset="217982.4678">31009 7170,'0'0,"27"0,26 0,26 26,-26-26,0 53,-53 0,0 0,0-26,0-1,-80 27,54-27,-27 27,53-26,-26-1,26 54,0-80,52 26,54-26,-53 0,0 0,0 0,-26 0</inkml:trace>
  <inkml:trace contextRef="#ctx0" brushRef="#br1" timeOffset="218252.4833">31009 7540,'-53'0,"80"0,-1 0,54 0,-1 0,0 0,1 0,-27 27,0-27</inkml:trace>
  <inkml:trace contextRef="#ctx0" brushRef="#br1" timeOffset="218454.4948">31538 7567,'53'-27,"-26"27,-1 0,27 0,-26 0</inkml:trace>
  <inkml:trace contextRef="#ctx0" brushRef="#br1" timeOffset="218762.5125">31882 7276,'53'0,"27"0,-80 0,26 53,-26-27,-26 27,26 0,0-27,26-26,27 0,0 0,26 0,1 0,-27 0</inkml:trace>
  <inkml:trace contextRef="#ctx0" brushRef="#br1" timeOffset="218963.5239">32385 7143,'0'0,"0"53,0-26,0 26,0 0,0 52,-106 1,80 27,-54-28,27-25</inkml:trace>
  <inkml:trace contextRef="#ctx0" brushRef="#br1" timeOffset="220237.5968">10425 9154,'26'0,"1"0,52 0,-26 0,-27 0,27 0,-53 27</inkml:trace>
  <inkml:trace contextRef="#ctx0" brushRef="#br1" timeOffset="220395.6059">10530 9445,'27'0,"52"0,-52 0,-1 0,1 0,26 0</inkml:trace>
  <inkml:trace contextRef="#ctx0" brushRef="#br1" timeOffset="221168.6501">11853 9075,'0'0,"53"-79,-26 26,26 0,26-53,0 26,-52-25,-27 25,79 1,-79 0,0 26,0 0,0 53,-53-27,27 27,-1 0,-26 0,53 53,-79 53,79-27,-53 1,53-1,0 0,0 1,0-27,53 26,-53-26,53-26,-27 25,27-25,-26-27,26 53,0-53,0 0</inkml:trace>
  <inkml:trace contextRef="#ctx0" brushRef="#br1" timeOffset="221431.6651">12621 8731,'0'26,"-53"-26,53 53,0-26,0-1,0 27,0-26,26-27,-26 53,53-53,0 0</inkml:trace>
  <inkml:trace contextRef="#ctx0" brushRef="#br1" timeOffset="221610.6754">12726 8599,'0'-27,"0"27,0 53,0 26,0 27</inkml:trace>
  <inkml:trace contextRef="#ctx0" brushRef="#br1" timeOffset="222108.7038">12806 9181,'53'0,"-53"-27,26 27,-26-26,27 26,26 0,0 0,-53-27,26 27,0 0,-26 0,80 27,-80 52,26-79,1-26,-27-27,53-27,-53 1,79-27,-79 53,53 53,-27 0,-26 27,53 26,-53-27,27 1,-1 26,54-53,-27 0,-27 0,27-27,-27-26</inkml:trace>
  <inkml:trace contextRef="#ctx0" brushRef="#br1" timeOffset="222359.7182">14076 8361,'0'-53,"-27"106,27-1,0 1,0 0,0 27,0-1,0 0,0 1,0-1,0 27,0-53,27-27,-27 27</inkml:trace>
  <inkml:trace contextRef="#ctx0" brushRef="#br1" timeOffset="222533.7282">13838 8837,'0'0,"53"0,26 0,0 0,1 0,52 26,-53-26</inkml:trace>
  <inkml:trace contextRef="#ctx0" brushRef="#br1" timeOffset="223627.7907">11456 9683,'0'-26,"27"26,-1 0,54 0,-1 0,-26 0,-26 26,25 1,-52 26,27-27,-27 27,0-26,0-1,0 27,-79-27,79 1,-27 26,27 0,27-53,25 0,28 0,52 0,-53 0,-52 0</inkml:trace>
  <inkml:trace contextRef="#ctx0" brushRef="#br1" timeOffset="223873.8048">11536 9922,'26'0,"27"0,27 0,25 0,54 0,-53 0,-27 0,1 0</inkml:trace>
  <inkml:trace contextRef="#ctx0" brushRef="#br1" timeOffset="224369.8332">12462 10054,'0'-53,"26"53,27 0,0 0,0 0,53 0,26 0,-26 0,-27 0,1 0,-27 0,0 0,-27 0,-52 0,-27 0</inkml:trace>
  <inkml:trace contextRef="#ctx0" brushRef="#br1" timeOffset="224607.8468">13150 9895,'0'-26,"26"26,1 53,-27-27,106 27,-106-27,26 27,-26 0,-26 0,-54 0,80 0</inkml:trace>
  <inkml:trace contextRef="#ctx0" brushRef="#br1" timeOffset="224939.8658">13838 9922,'0'-27,"26"27,1 0,-1 0,-26 0,53 0,-53 53,0-27,0 27,0 0,-26-53,26 53,26 0,0-53,27 0,0 0,53 0,-26 0,-1 0,-26 0</inkml:trace>
  <inkml:trace contextRef="#ctx0" brushRef="#br1" timeOffset="225899.9207">16536 8890,'0'26,"27"-26,26 0,0 0,0 0,0 0,0 0,-27 0,-26-53,0-26,0 52,-26 27,-27 0,0 0,0 0,0 27,26-27,27 53,0-27,0 1,0 26,0-27,0 1,27 25,26 1,-27-53,27 0,-26 53,26-53,-1 0,54 0,-53-26</inkml:trace>
  <inkml:trace contextRef="#ctx0" brushRef="#br1" timeOffset="226455.9525">17277 8175,'27'0,"-27"-53,53 53,-27 0,27 0,-26 0,-27 53,26-26,-26-1,0 27,0-26,0-1,0 27,-53-27,53 27,0-26,0 26,0-27,53-26,0 0,26 0,-26 0,-53 0</inkml:trace>
  <inkml:trace contextRef="#ctx0" brushRef="#br1" timeOffset="226650.9636">17357 8281,'26'0,"1"0,26 0,-53 27,26-1,-26 1,53-27,0 52</inkml:trace>
  <inkml:trace contextRef="#ctx0" brushRef="#br1" timeOffset="227634.0199">15716 9498,'27'0,"26"0,-27 0,1 0,25 0,1 0,27 0,-1 0,27 0,26 0,106 0,1 0,25 0,1-53,-54 53,1 0,0 0,-27 0,-79 0,26 0,-53 0,1 0,-27 0,-27 0,-26 0,-26 0,-27 0</inkml:trace>
  <inkml:trace contextRef="#ctx0" brushRef="#br1" timeOffset="228427.0652">16087 9816,'79'-27,"-26"27,0 0,-27 0,-26 27,0-1,0 27,0-26,0-1,0 27,-26-27,26 27,0 0,0-26,26-27,27 0,27 0,25 0,-25 0,-27 0,-27 0</inkml:trace>
  <inkml:trace contextRef="#ctx0" brushRef="#br1" timeOffset="228708.0813">16113 10001,'0'0,"53"0,0-53,0 53,26 0,27 0,0 0,-27 0,1 0,-27 0</inkml:trace>
  <inkml:trace contextRef="#ctx0" brushRef="#br1" timeOffset="228976.0966">17330 10054,'80'0,"-27"0,26-27,0 27,1 0,-27 0,-1 0,-52-26</inkml:trace>
  <inkml:trace contextRef="#ctx0" brushRef="#br1" timeOffset="229186.1086">17542 9869,'0'-27,"0"54,0-1,0 27,0-27,0 27,0 0,0 27,0-27,53-27,-27-26,1 0</inkml:trace>
  <inkml:trace contextRef="#ctx0" brushRef="#br1" timeOffset="229434.1228">18124 9922,'53'0,"-53"-27,0 27,26 27,-26 52,0-26,0 26,0 1,0-1,0-26,0-27</inkml:trace>
  <inkml:trace contextRef="#ctx0" brushRef="#br1" timeOffset="230257.1699">19473 9234,'0'-27,"27"27,26 0,-27 0,1 0,26 0,-53 27</inkml:trace>
  <inkml:trace contextRef="#ctx0" brushRef="#br1" timeOffset="230416.179">19606 9551,'53'-26,"-27"26,53 0,-26-27,0 27,-26 0,26 0</inkml:trace>
  <inkml:trace contextRef="#ctx0" brushRef="#br1" timeOffset="231278.2283">21802 8890,'0'26,"26"-26,-26 27,80-27,-28 0,1 0,0 0,0 0,-53-53,27 0,-27 26,0 1,-27 26,-26-53,0 53,0 0,1 26,-1 27,53-26,-53 52,53-26,0 0,0-27,53 27,0-53,26 53,53-53,-52 0,-1 0,-26 0,-27 0</inkml:trace>
  <inkml:trace contextRef="#ctx0" brushRef="#br1" timeOffset="232133.2772">22040 7990,'26'0,"1"0,26 0,-27 0,-26 0,0 79,0-26,-26 0,26-26,79 52,-26-79,0 0,26 0,1 0,-27 0,-1 0</inkml:trace>
  <inkml:trace contextRef="#ctx0" brushRef="#br1" timeOffset="233397.3495">21061 9392,'26'0,"80"-53,-53 53,26 0,1 0,52 0,53 0,80 0,-53 0,26 0,26 0,-52 0,0 0,-27 0,-26 0,-54 0,-52 0,0 0,-79 0,-1 0,27 0</inkml:trace>
  <inkml:trace contextRef="#ctx0" brushRef="#br1" timeOffset="234042.3863">21669 9578,'0'0,"80"0,-54 0,54 0,-54 0,27 53,-53-1,0-25,0-1,-26 27,-27 0,53-26,26-27,27 0,26 0,1 0,-1 0,0 0,-26 0</inkml:trace>
  <inkml:trace contextRef="#ctx0" brushRef="#br1" timeOffset="234350.404">22516 9816,'53'0,"0"0,26 0,80 0,-53 0,-27-53,1 53,-54 0,-26-27</inkml:trace>
  <inkml:trace contextRef="#ctx0" brushRef="#br1" timeOffset="234575.4169">22939 9631,'0'0,"0"26,0 53,0-26,0 0,0-26,53 26,-53-1,0-25,27 26</inkml:trace>
  <inkml:trace contextRef="#ctx0" brushRef="#br1" timeOffset="234807.4302">23521 9657,'0'79,"0"-26,0 0,0 0,0 0,0 0,0 0,0-27,27-26</inkml:trace>
  <inkml:trace contextRef="#ctx0" brushRef="#br1" timeOffset="235273.4568">24156 9181,'53'-27,"53"27,-26 0,-1 27,-26-27,-53 53,0 0</inkml:trace>
  <inkml:trace contextRef="#ctx0" brushRef="#br1" timeOffset="235407.4644">24368 9551,'53'0,"0"0,26 0,1 0,-27-53,-27 53</inkml:trace>
  <inkml:trace contextRef="#ctx0" brushRef="#br1" timeOffset="235901.4927">25903 8413,'0'-26,"0"52,0 54,0 52,-53-26,53 0,-80 0</inkml:trace>
  <inkml:trace contextRef="#ctx0" brushRef="#br1" timeOffset="236128.5057">25479 9234,'80'0,"-1"-27,1 27,25 0,54-53,-27 53,1 0,-27 0,-1 0,-25 0,-27 0,0 0</inkml:trace>
  <inkml:trace contextRef="#ctx0" brushRef="#br1" timeOffset="236607.5331">25744 9578,'79'0,"1"0,26 0,-27 0,-26 0,-27 26,-26 27,0-53,-53 79,27-79,-1 27,-25 26,52-27,26-26,27 27,-27-27,27 53,-26-53,-27 52,26-52,-26 27,-26 26,-1-53,-52 53,0-53,-1 53,27-53</inkml:trace>
  <inkml:trace contextRef="#ctx0" brushRef="#br1" timeOffset="237380.5773">26988 9313,'26'0,"27"0,0 0,-27 0,27-53,-26 53,-1-53,-26 27,0-1,0-26,-53 53,27 0,-1 0,-26 27,27 79,26-53,0-1,0 28,0-27,26 0,-26 0,53 26,27-53,-54-26,27 0</inkml:trace>
  <inkml:trace contextRef="#ctx0" brushRef="#br1" timeOffset="238001.6129">27199 8281,'0'-26,"27"26,52 0,-79 26,0 27,0-26,0-1,0 53,-26-52,26-1,26-26,27 0,-27 0,1 53,52-53,-52 27</inkml:trace>
  <inkml:trace contextRef="#ctx0" brushRef="#br1" timeOffset="243372.9201">3228 11985,'0'27,"0"26,0-27,0 1,0-1,0 27,0-27,0 1,0 52,0-26,0-26,0-27,0-53,0 0,0 0,0-26,0-27,0 0,26-26,-26 52,80 27,-80 0,53 27,0-27,0 53,-27 0,-26 53,0 26,0 1,0-1,0 0,0 1,-26-1,26 1,-27-28,27 28,0-54,0 1,53 26,26-53,54-53,-28 0,28-27,-54 28,1-1,-80 26,26 1,-26-54,-53 80,27 0,-1 0,-26 0,53 27,-26 26,26-27,79 27,53-53,1 0,25 0,28-79,52-27,-53 26,-53 1,-105 53,-27-27,0 0,-53 53,26 0,1 0,-27 26,0 54,53-54,0 53,0-26,0-26,27 26,-27-27,52 1,-52 26,0-27,0 27,-79 0,26-53,27 0,-1 0</inkml:trace>
  <inkml:trace contextRef="#ctx0" brushRef="#br1" timeOffset="243680.9377">5371 11932,'0'53,"0"0,0-26,0 26,0 0,0-1,0 1,0-26,0 26</inkml:trace>
  <inkml:trace contextRef="#ctx0" brushRef="#br1" timeOffset="243876.9489">5477 11694,'0'-26,"0"26</inkml:trace>
  <inkml:trace contextRef="#ctx0" brushRef="#br1" timeOffset="245234.0265">6297 12091,'-26'0,"26"-53,-27 53,27-53,-53 53,53-26,-26 26,26-53,-53 53,0 0,-26 0,26 0,-27 53,54-27,26 1,-80 26,80-27,0 27,0-26,0-1,27-26,-1 0,27 0,0 0,53 0,-27-53,1 53,26-106,-53 80,-27-27,27-27,-53 28,26 25,-26-26,0 0,0 27,0 26,0 26,0 27,0 0,-53 53,53-27,0 1,-26-27,26 0,0-1,0 1,0-53,53 27,-27-27,1 0,26-53,0 0,26-53,-26 27,-53-1,26 27,-26 80,0 26,0-27,0 1,53-27,-53 53,53-53,0 0,0-27,-53 1,53-27,-53 0,0 26,0-25,0 78,26 27,27-53,53 53,-26-53,-1 0,-26 0,0-27,-27 27,-26-53,0 27,0-27,0 53,-26-26,-27 26,26 0,1 0,-53 0,79 53,0-27,0 0,0 27,53-26,26 79,0-80,-26-26,27 80,-1-80</inkml:trace>
  <inkml:trace contextRef="#ctx0" brushRef="#br1" timeOffset="246171.0801">8573 11588,'0'-79,"0"53,0-1,0-26,0 27,-27 26,27-53,-53 53,27 0,26 26,-53 27,53 27,-27-1,27 0,0 1,0-1,0 0,0 1,0-1,0-26,0 0,53 0,-53-27</inkml:trace>
  <inkml:trace contextRef="#ctx0" brushRef="#br1" timeOffset="246388.0925">8229 11827,'0'0,"52"0,1 0,0 0,0 0,27 0,-1 0,0 0,-26-53</inkml:trace>
  <inkml:trace contextRef="#ctx0" brushRef="#br1" timeOffset="246764.1141">9022 11483,'-26'0,"26"53,0 26,-53 27,53-27,0 0,0 1,26-1,-26-26,53 27,0-54,-26-26,26 53,-27-53</inkml:trace>
  <inkml:trace contextRef="#ctx0" brushRef="#br1" timeOffset="247257.1423">9393 11588,'26'-26,"54"26,-1 0,27 0,-27 0,1 0,-28 0,1 53,-53 0,0-27,0 27,-105-26,52 26,0-27,0 27,26-27,27 54,0-80,53 0,27 0,25 0,-25 0,-27 0,0 0</inkml:trace>
  <inkml:trace contextRef="#ctx0" brushRef="#br1" timeOffset="247506.1565">9657 11853,'-53'0,"53"0,106 0,-26 0,-1 0,27-26,0 26,-1-53,-52 53</inkml:trace>
  <inkml:trace contextRef="#ctx0" brushRef="#br1" timeOffset="247753.1706">10478 11483,'0'0,"52"53,-52 26,0 0,27 27,-27 0,0-27,0 1,0-1,-106 27,53-27,-26 27,52-106</inkml:trace>
  <inkml:trace contextRef="#ctx0" brushRef="#br1" timeOffset="248705.2251">4683 13070,'0'-53,"-53"27,0 26,27-53,-1 53,-26 0,1 0,25 53,-26-27,53 1,0 26,0-27,0 0,27-26,52 53,-26-53,0 0,-27-26,27 26,-26-53,26 27,-53 52,26 0,-26 27,106-26,-53-27</inkml:trace>
  <inkml:trace contextRef="#ctx0" brushRef="#br1" timeOffset="248945.2388">5133 12806,'-27'0,"27"-53,0 106,0 26,0 27,27 26,-27-26,0 53,0-54,0-25,0-1,26 1,-26-54</inkml:trace>
  <inkml:trace contextRef="#ctx0" brushRef="#br1" timeOffset="249141.25">4974 13282,'27'0,"26"0,-27 0,0 26,27-26,0 27,-26-27,26 0</inkml:trace>
  <inkml:trace contextRef="#ctx0" brushRef="#br1" timeOffset="249747.2847">6429 12911,'0'-105,"53"105,-26-27,-1 27,54 0,-27 0,-27 53,27 26,-53-26,0 0,0 0,0 0,-27 26,1-26,26 0,-53 0,53-26,0 26,53-53,0 0,26 0,1 0,-1-27,-26 27,0 0</inkml:trace>
  <inkml:trace contextRef="#ctx0" brushRef="#br1" timeOffset="249951.2964">6271 13097,'53'0,"-27"-27,0 27,27 0,-26 0,26 0,26 27,1-27,-28 79,1-79,0 0</inkml:trace>
  <inkml:trace contextRef="#ctx0" brushRef="#br1" timeOffset="250325.3177">7197 13202,'26'0,"54"0,-28 0,1 0,0 0,0 0,0 0,-53 0</inkml:trace>
  <inkml:trace contextRef="#ctx0" brushRef="#br1" timeOffset="250483.3268">7461 13467,'53'0,"0"-53,0 53,-27 0</inkml:trace>
  <inkml:trace contextRef="#ctx0" brushRef="#br1" timeOffset="250844.3474">8361 13202,'53'0,"0"0,-27 0,54 0,-1 0,0 0,1 0,-1-26,0 26</inkml:trace>
  <inkml:trace contextRef="#ctx0" brushRef="#br1" timeOffset="251038.3584">9313 12779,'27'0,"-27"27,0 25,0 28,0-1,0 1,0 25,0 1,0 27,0-54,0-53</inkml:trace>
  <inkml:trace contextRef="#ctx0" brushRef="#br1" timeOffset="252051.4165">11430 12223,'26'-26,"27"26,0 0,-26 0,-1 0</inkml:trace>
  <inkml:trace contextRef="#ctx0" brushRef="#br1" timeOffset="252223.4263">11483 12647,'26'0,"1"0,26-53,-27 53,1 0</inkml:trace>
  <inkml:trace contextRef="#ctx0" brushRef="#br1" timeOffset="253099.4764">13018 12144,'0'-53,"52"0,1 0,27 0,-27-52,0 25,-53-52,52 26,-52 0,0 27,0 52,-26 27,0 0,-27 27,53 52,-80 1,80 25,0 1,-26 0,26-27,0-26,0 0,0 0,0-26,0-27,0 26,79-26,-26 0,26 0,1 0,26 0</inkml:trace>
  <inkml:trace contextRef="#ctx0" brushRef="#br1" timeOffset="253355.4911">13758 11694,'-26'0,"26"53,-27 0,27 0,-52 26,52-26,0-26,0 26,0-27,26-26,27 0,26 0,-26-26</inkml:trace>
  <inkml:trace contextRef="#ctx0" brushRef="#br1" timeOffset="253536.5014">13811 11641,'0'-53,"0"53,53 0,27 80,-80-27,0 0</inkml:trace>
  <inkml:trace contextRef="#ctx0" brushRef="#br1" timeOffset="254217.5404">13944 12118,'0'0,"26"0,-26-27,53-52,-27 52,27 27,27 0,-54 0,1 0,-27 0,53 0,-1 0,-25 0,26 0,0 0,-27 0,1 0,26-53,-27 53,27-26,0 26,-53-79,26 79,1 0,26 0,-53 26,53-26,-27 0,1 0,25 0,1-53,-53 27,53-27,-53-27,0 1,0 0,0-1,0 54,0-1,-26 27,26 80,0 52,-53 27,53-1,0-25,0 26,0-54,0-25,0-1,0 0,0-52</inkml:trace>
  <inkml:trace contextRef="#ctx0" brushRef="#br1" timeOffset="254397.5507">14923 12197,'26'0,"27"0,-27 0,1 0,26 0,0 0</inkml:trace>
  <inkml:trace contextRef="#ctx0" brushRef="#br1" timeOffset="255230.5983">12409 12806,'0'-27,"53"27,0 0,0 0,0 53,26-27,-53 27,-26-26,53-1,-53 27,0-26,-26-1,-1 27,-25-27,25 27,27-26,0 26,0 0,79-53,1 0,-1 0,-26 0,0 0,-53-27</inkml:trace>
  <inkml:trace contextRef="#ctx0" brushRef="#br1" timeOffset="255477.6124">12409 12991,'0'0,"106"26,-53-26,26 0,27 0,0 0,0 0,-1 0,-52 0,-26 0</inkml:trace>
  <inkml:trace contextRef="#ctx0" brushRef="#br1" timeOffset="255998.6422">13441 13202,'0'-26,"0"26,53 0,26 0,27 0,26 0,-26 0,0 0,-53 0,0 0,-80 0</inkml:trace>
  <inkml:trace contextRef="#ctx0" brushRef="#br1" timeOffset="256204.654">14076 13097,'26'0,"27"52,-53-25,27-27,-27 53,0-27,-27 27,-26-26,27-27</inkml:trace>
  <inkml:trace contextRef="#ctx0" brushRef="#br1" timeOffset="256573.6751">14579 13202,'-53'0,"106"0,-1 0,1 0,27 0,-1 0,1 0,-28 0</inkml:trace>
  <inkml:trace contextRef="#ctx0" brushRef="#br1" timeOffset="256774.6866">15187 12858,'0'0,"53"53,-53 0,0 0,0 27,0-28,0 28,0-27,0-27</inkml:trace>
  <inkml:trace contextRef="#ctx0" brushRef="#br1" timeOffset="257765.7433">17304 11430,'79'0,"-26"0,0 0,0 0,0 0,0 26,-27 27,-26-26,0 25,0 28,0-27,-26 0,26-27,-53 27,53-27,0 27,0 0,26-26,27-27,0 0,0 0,26 0,-52 0</inkml:trace>
  <inkml:trace contextRef="#ctx0" brushRef="#br1" timeOffset="258027.7583">17330 11721,'27'0,"-27"26,26-26,27 0,-26 27,25-27,28 0,26 0,-1 0,-25 0</inkml:trace>
  <inkml:trace contextRef="#ctx0" brushRef="#br1" timeOffset="258244.7707">18283 11774,'26'0,"-26"0,27 0,26 0,-27 0</inkml:trace>
  <inkml:trace contextRef="#ctx0" brushRef="#br1" timeOffset="258649.7939">18944 11509,'0'0,"0"53,-26 0,26 0,0 26,-27 1,27-1,0-26,0 0,0 0,0 0,0-53,53 0</inkml:trace>
  <inkml:trace contextRef="#ctx0" brushRef="#br1" timeOffset="258997.8138">19024 11827,'52'0,"1"0,0 0,0 0,27 0,-1 0,-26 0,0 0,0 0</inkml:trace>
  <inkml:trace contextRef="#ctx0" brushRef="#br1" timeOffset="259212.8261">19711 11694,'0'-26,"0"26,0 53,0 26,0 0,0 1,-26 26,26-53,0-27</inkml:trace>
  <inkml:trace contextRef="#ctx0" brushRef="#br1" timeOffset="259454.8399">20029 11721,'0'26,"0"27,0 0,26 0,-26 0,0 0,0-27,0 1,0-1,-26 54,0-80,-27 26,-27-26,54 0</inkml:trace>
  <inkml:trace contextRef="#ctx0" brushRef="#br1" timeOffset="260366.8921">20426 11218,'26'0,"54"79,-80 54,79-27,-79 52,0 1,0-27,0-26,-53 26,-26 1,-1-54,54 0,-27-26,27-26,26 26,-53-53,53 26,-53-26</inkml:trace>
  <inkml:trace contextRef="#ctx0" brushRef="#br1" timeOffset="261304.9457">16880 11086,'0'26,"-52"54,52-1,0 27,0 26,0 27,0 0,0-1,132 54,-26-80,26-26,-26-27,26-26,-26-53,26 27,-52-27,-28 0,-25 0,-27 53</inkml:trace>
  <inkml:trace contextRef="#ctx0" brushRef="#br1" timeOffset="263011.0433">21405 11350,'53'-53,"-53"0,0 27,0 26,-53 0,0 0,26 0,27 53,-105 26,105-26,-27 0,27 27,0-1,0-26,0 26,0-26,0 0,80 26,-80-52,26-27,-26 26</inkml:trace>
  <inkml:trace contextRef="#ctx0" brushRef="#br1" timeOffset="263245.0566">21087 11721,'0'-27,"27"27,-1 0,1 0,-1 0,54 0,-28 0,1 0,0 0</inkml:trace>
  <inkml:trace contextRef="#ctx0" brushRef="#br1" timeOffset="263500.0713">21908 11377,'-53'0,"26"53,-26 0,27 0,26 26,-80 27,80-53,0 0,0-1,0 1,0 27,27-80</inkml:trace>
  <inkml:trace contextRef="#ctx0" brushRef="#br1" timeOffset="263934.0961">21960 11562,'0'-26,"27"26,26 0,-27 0,27 0,0 0,0 0,-53 26,26-26,-26 79,0-52,0 26,-26-27,-27 27,27 0,-27 0,53 0,-27-27,27 27,27-53,-1 0,27 0,0 0,0 0,-27 0,-26 0</inkml:trace>
  <inkml:trace contextRef="#ctx0" brushRef="#br1" timeOffset="264144.108">21934 11827,'26'0,"1"0,26 0,0 0,-27 0,1 0,-27 52,79-52,-53 0,1 0</inkml:trace>
  <inkml:trace contextRef="#ctx0" brushRef="#br1" timeOffset="264361.1205">22595 11536,'0'52,"0"-25,0 26,0 0,0 53,0-27,0 0,0 1,-52-1,-1 0,-27-52,54-27</inkml:trace>
  <inkml:trace contextRef="#ctx0" brushRef="#br1" timeOffset="264849.1484">22754 11827,'80'0,"-54"0,0 0,27 0,-53 0,27 0</inkml:trace>
  <inkml:trace contextRef="#ctx0" brushRef="#br1" timeOffset="265000.157">22834 12012,'0'0,"52"0,1 0,0 0</inkml:trace>
  <inkml:trace contextRef="#ctx0" brushRef="#br1" timeOffset="265744.1997">23521 11588,'0'0,"27"0,26-105,0 78,-27-26,27-26,-26 26,-27-26,0-27,0 53,0 0,0 26,0 27,-27 0,27 27,-79 52,26 1,53 25,-27 1,27-26,0-1,0 0,0-26,0 0,0 0,0-26,53-1,0-26,0 0,-26 0</inkml:trace>
  <inkml:trace contextRef="#ctx0" brushRef="#br1" timeOffset="266028.2159">23998 11509,'0'-26,"0"26,0 0,-27 53,1-27,26 0,-53 27,53-26,-53 26,53 0,26-53,1 26,26-26,0 0,-27 0</inkml:trace>
  <inkml:trace contextRef="#ctx0" brushRef="#br1" timeOffset="266210.2263">24077 11324,'0'-27,"27"27,25 0,-25 53,-27 27,0-1</inkml:trace>
  <inkml:trace contextRef="#ctx0" brushRef="#br1" timeOffset="266709.2549">24209 11906,'0'-27,"27"-25,-27-1,53 0,-53 26,53 1,-53-27,26 53,27 0,-53 53,0-27,0 1,27 26,-1-80,27 27,-27-53,27 53,-53-53,53 53,-26 0,-27 0,0 27,26-27,53 0,-26 0,-26 0,-27-53,26 53,27 0,-26 0</inkml:trace>
  <inkml:trace contextRef="#ctx0" brushRef="#br1" timeOffset="266963.2694">25188 11165,'0'-26,"0"-1,0 54,0 26,0 26,0 27,0 0,0 26,0-26,0 26,0-53,-53 1,53-27</inkml:trace>
  <inkml:trace contextRef="#ctx0" brushRef="#br1" timeOffset="267167.281">25056 11615,'53'0,"-53"26,53-26,-27 27,27-27,-26 26,-1-26</inkml:trace>
  <inkml:trace contextRef="#ctx0" brushRef="#br1" timeOffset="268176.3387">23204 12435,'0'-79,"0"52,53 27,0 0,-27 0,27 0,-26 0,-27 27,53 26,-53-27,0 1,0 25,0 1,-27-26,1 52,26-26,-80 0,80-26,0 25,0-25,0-1,53-26,0 0,26 0,-52 0,-1 0,-26 0</inkml:trace>
  <inkml:trace contextRef="#ctx0" brushRef="#br1" timeOffset="268395.3513">23178 12647,'52'0,"1"0,27 0,-1 26,0-26,27 0,-26 0</inkml:trace>
  <inkml:trace contextRef="#ctx0" brushRef="#br1" timeOffset="268981.3848">23786 12832,'0'0,"53"0,26 0,-26 0,27 0,25 0,-25 0,-27 0,0 0,-27 0,-26 0</inkml:trace>
  <inkml:trace contextRef="#ctx0" brushRef="#br1" timeOffset="269199.3973">24289 12726,'0'-53,"0"53,0 53,79-53,-79 80,27-54,-27 0,0 27,0-26,0-1,-27 27,-52 0</inkml:trace>
  <inkml:trace contextRef="#ctx0" brushRef="#br1" timeOffset="269712.4266">24659 12885,'27'0,"52"0,-26 0,-27 0,27 0,0 0,0 0,27 0,-54 0</inkml:trace>
  <inkml:trace contextRef="#ctx0" brushRef="#br1" timeOffset="270190.454">25347 12647,'0'-27,"0"27,27 0,-27 53,0 0,26-53,-26 53,0-26,0-1,0 27,0-27,0 1,53 26,-53-27,0 1,0 26,0-27,26-26,-26-26</inkml:trace>
  <inkml:trace contextRef="#ctx0" brushRef="#br1" timeOffset="271539.5311">26485 11377,'26'0,"1"0,26 0,-27 0,-26 26,27 1,-27-1,0 27,0-26,0-1,0 27,-27-27,27 27,0-26,-26-27,26 53,26 0,1-53,52 0,-53 0,1 0</inkml:trace>
  <inkml:trace contextRef="#ctx0" brushRef="#br1" timeOffset="271791.5455">26353 11615,'26'0,"27"0,0 0,0 0,26 0,0 0,27 0,0 0</inkml:trace>
  <inkml:trace contextRef="#ctx0" brushRef="#br1" timeOffset="272139.5654">27252 11721,'106'0,"-27"0,27 0,0 0,-27 0,-26 0,-26 0</inkml:trace>
  <inkml:trace contextRef="#ctx0" brushRef="#br1" timeOffset="272392.5799">27596 11536,'0'-27,"0"27,0 27,0-27,0 79,0-53,0 1,0-1,0 27,0-26,0-1</inkml:trace>
  <inkml:trace contextRef="#ctx0" brushRef="#br1" timeOffset="272670.5958">27966 11430,'0'-27,"53"27,-53 0,0 27,0 52,0-26,0 0,0 26,0 1,0-27,0-1</inkml:trace>
  <inkml:trace contextRef="#ctx0" brushRef="#br1" timeOffset="272895.6086">28443 11244,'0'80,"0"-27,26 53,-26-1,0 28,0-54,0 0,-79 1,26 26,-26 0,-27-80</inkml:trace>
  <inkml:trace contextRef="#ctx0" brushRef="#br1" timeOffset="273585.6481">26247 11271,'0'0,"0"53,-27-27,27 1,0 26,0-27,0 27,0 0,0 26,27-26,26 0,52 27,-25-28,26-52</inkml:trace>
  <inkml:trace contextRef="#ctx0" brushRef="#br1" timeOffset="274628.7077">29713 11059,'0'0,"26"0,27 0,26 0,-26-26,0 26,-53-27,27 27,-27-53,0 1,-27-1,1 53,-27 0,-26 0,52 26,-26 27,53-27,-26 27,26-26,0 26,26 26,27-26,0-27,0 27,53-26,-53-27,-27 53,27-53</inkml:trace>
  <inkml:trace contextRef="#ctx0" brushRef="#br1" timeOffset="275370.7503">29977 10107,'0'-27,"0"1,27 26,-1 0,27 0,27 0,-54 0,0 0,-26 53,53 0,-53-27,0 27,0-26,-26-1,26 27,-27-27,27 27,0 0,53 0,0-53,27 0,-27 0,-27 0</inkml:trace>
  <inkml:trace contextRef="#ctx0" brushRef="#br1" timeOffset="275595.7631">30057 10239,'53'0,"0"0,-27 0,27 27,-27-27,27 52,27-52,25 53,-25-53,-27 0</inkml:trace>
  <inkml:trace contextRef="#ctx0" brushRef="#br1" timeOffset="276600.8206">29025 11800,'53'0,"-27"0,27 0,26 0,1 0,79 0,52 0,27 0,27 0,26 0,0 0,-53 0,-26 0,-27 0,-26 0,-27 0,0 0,-52 0,-54 0,27 0,-53 0,0 79,0-52</inkml:trace>
  <inkml:trace contextRef="#ctx0" brushRef="#br1" timeOffset="277439.8686">28840 12514,'0'-26,"0"26,53 0,26 0,0 0,-26 26,-53 1,53 26,-53 0,0 0,0-27,0 27,-26 0,26-27,-53 27,53-26,-53-27,53 26,26 27,1-53,-1 0,27 0,-26 0</inkml:trace>
  <inkml:trace contextRef="#ctx0" brushRef="#br1" timeOffset="277681.8824">28760 12858,'53'0,"27"0,-28 0,1 0,27 0,-1 0,0 0,-52 0</inkml:trace>
  <inkml:trace contextRef="#ctx0" brushRef="#br1" timeOffset="278122.9077">29475 12938,'53'0,"-1"0,28 0,-1 0,-26 0,0 0,0 0</inkml:trace>
  <inkml:trace contextRef="#ctx0" brushRef="#br1" timeOffset="278362.9214">29686 12806,'0'-27,"0"54,0 25,0-25,0-1,0 27,0-26,0-1,0 1,0 26</inkml:trace>
  <inkml:trace contextRef="#ctx0" brushRef="#br1" timeOffset="278594.9347">29977 12673,'0'0,"0"53,0 27,0-28,0 1,0 0,0 0,0 0,0 0</inkml:trace>
  <inkml:trace contextRef="#ctx0" brushRef="#br1" timeOffset="278822.9476">30348 12567,'0'80,"0"-27,0 26,0 0,0 27,0-26,0-1,0-26,-53 26,0-52,-53 26,0-53</inkml:trace>
  <inkml:trace contextRef="#ctx0" brushRef="#br1" timeOffset="279510.9871">28654 12435,'0'-26,"-26"26,26 0,-53 53,53 52,-53-25,53 26,0-1,0 1,0 0,79-27,-26-26,0 0,27-53</inkml:trace>
  <inkml:trace contextRef="#ctx0" brushRef="#br1" timeOffset="280300.0322">30718 12594,'0'53,"0"0,-26 0,26 0,0 26,0 0,0 27,0-53,0 0,0 0,26 0,27 0,-26-53,25 0</inkml:trace>
  <inkml:trace contextRef="#ctx0" brushRef="#br1" timeOffset="280823.0621">30956 12567,'0'-26,"0"26,80 0,-54 0,1 0,25 26,-52 27,27-26,-27 26,0-27,0 1,0-1,-27 27,1-27,26 27,-79-26,79 26,0 0,26-53,1 0,25 0,1 0,0 0,0 0,-26 0</inkml:trace>
  <inkml:trace contextRef="#ctx0" brushRef="#br1" timeOffset="281072.0764">30956 12806,'0'0,"27"0,52 0,0 0,27 0,-26 0,-27 0</inkml:trace>
  <inkml:trace contextRef="#ctx0" brushRef="#br1" timeOffset="281281.0883">31406 12885,'0'0,"53"0,0 0,0 0,-27 0</inkml:trace>
  <inkml:trace contextRef="#ctx0" brushRef="#br1" timeOffset="281805.1182">31909 12567,'79'0,"-26"27,0 26,-53 26,0-26,0 26,-26-52,26 26,-53-27,53 27,26 0,1-53,25 0,28 0,-27 0,0-26,0 26,-53-53</inkml:trace>
  <inkml:trace contextRef="#ctx0" brushRef="#br1" timeOffset="282023.1308">32411 12620,'27'27,"-27"-1,0 27,0 0,0 53,0-27,-53 27,27-27,-54 27,-26 0,27-53</inkml:trace>
  <inkml:trace contextRef="#ctx0" brushRef="#br1" timeOffset="283538.2174">12912 14790,'0'0,"26"-53,54 53,-54 0,27 0,0 0,-53 26,0 27</inkml:trace>
  <inkml:trace contextRef="#ctx0" brushRef="#br1" timeOffset="283711.2273">12991 15293,'27'0,"-1"0,27 0,26-27,-26 27</inkml:trace>
  <inkml:trace contextRef="#ctx0" brushRef="#br1" timeOffset="285367.322">14208 14737,'27'0,"-1"0,1-26,25-1,1-52,27-1,-27-26,-27 27,-26 0,0 26,0-27,0 1,0 26,0 0,0 53,-53 27,53 52,-79 27,79 53,-53-1,53-25,0-27,0-1,0-52,0-26,26-27,27 26,-26-26,26 0,26 0,27-79,-53-1,26 54,-52-27,-1 53,-26 0,0 79,53-79,-53 27,26-27,1 0,-27 0,53 0,-53-79,53 26,-53 26,26-26,-26 80,53 26,-26-27,52-26,-26 0,0-26,-53-1,53-26,-53 0,0 0,26 53,-26 0,53 80,0-54,-27-26,1 0,26 0,0 0,0-53,26 0,-26-52,53-28,0-25,-1-28,1-25,-53 52,-53 80,0 52,-26 133,-54 53,1 52,26-25,-26 25,79 27,-53-26,53-27,0-79,0-27,53 1,-53-54,26 1,-26-27,0 0,0-27,-53-26,53 27,27 26,-27-27,26 27,27-53,0 53,-27 0,27 0,-26 0,-27-26,0-27</inkml:trace>
  <inkml:trace contextRef="#ctx0" brushRef="#br1" timeOffset="285585.3345">15293 14155,'0'-53,"0"53,-53 0</inkml:trace>
  <inkml:trace contextRef="#ctx0" brushRef="#br1" timeOffset="286357.3786">14102 15372,'0'-26,"53"26,27 0,-27 0,-1 0,-25 0,26 52,-53-25,0 26,0 0,0 26,0 0,-27 1,27-54,0 1,-53-27,53 79,27-79,-1 27,27-27,27 0,-1-27,0 27,-52-26</inkml:trace>
  <inkml:trace contextRef="#ctx0" brushRef="#br1" timeOffset="286583.3916">14076 15557,'0'-26,"53"26,79 26,-53-26,27 0,79 0,-79 0</inkml:trace>
  <inkml:trace contextRef="#ctx0" brushRef="#br1" timeOffset="287175.4254">15108 15716,'0'-27,"0"27,53 0,0 27,-27-27,27 0,53 0,-27 0,27 0,-27 0,-26 0,-26-27</inkml:trace>
  <inkml:trace contextRef="#ctx0" brushRef="#br1" timeOffset="287363.4362">15637 15584,'26'-53,"27"53,-26 0,-27 53,0 26,0-26,0 0,0 0,0 0,0 26</inkml:trace>
  <inkml:trace contextRef="#ctx0" brushRef="#br1" timeOffset="287828.4628">16272 15822,'0'0,"53"0,-27-53,27 53,0 0,0 0,-27 0,27 0,-26-53,-1 53</inkml:trace>
  <inkml:trace contextRef="#ctx0" brushRef="#br1" timeOffset="288044.4752">16933 15293,'0'0,"53"53,-53-1,0 28,0 26,0-1,0-25,0-1,0 1,0-54</inkml:trace>
  <inkml:trace contextRef="#ctx0" brushRef="#br1" timeOffset="289471.5567">18336 14234,'26'0,"27"-53,-27 53,27-53,0 27,-26-27,26 27,-53-27,0 26,0 1,0-27,-27 53,1 0,-1 0,-26 0,27 26,-27 27,27 27,26-27,-53-1,53 28,0-1,0-26,0 0,26-27,1 27,25-53,1 0,27 0,-1-53</inkml:trace>
  <inkml:trace contextRef="#ctx0" brushRef="#br1" timeOffset="290205.5988">19076 13097,'0'-27,"27"27,26 0,0 0,-27 0,27 53,-26 0,-27-27,0 27,0-26,0-1,-27 27,27-26,-26-27,26 53,0-1,26-52,27 0,26 0,1 0,-27 0,-27-26</inkml:trace>
  <inkml:trace contextRef="#ctx0" brushRef="#br1" timeOffset="290414.6106">19024 13255,'52'0,"-25"0,26 0,-27 0,1 0,26 27,-27-27,27 53,-26-53,-1 79</inkml:trace>
  <inkml:trace contextRef="#ctx0" brushRef="#br1" timeOffset="291247.6583">17727 14843,'53'-80,"-53"54,26 26,27 0,53 0,53 0,53 0,79 0,-27-53,1 53,26 0,-27 0,-52 0,-106 0,-27 0,-52 0,-27 0,0 0,-53 53,0-53</inkml:trace>
  <inkml:trace contextRef="#ctx0" brushRef="#br1" timeOffset="291713.685">18494 15160,'0'0,"80"0,-54 0,1 0,26 0,-27 80,-26-27,53-27,-53 27,0-27,0 1,-53 52,53-52,-53-1,53 27,-26-53,26 27,26-27,27 0,0 0,0 0</inkml:trace>
  <inkml:trace contextRef="#ctx0" brushRef="#br1" timeOffset="291961.6992">18547 15451,'0'-26,"0"26,53 0,-26 0,26 0,0 0,-27 0,0 0,1 0,52 0,-26 0,-26 0</inkml:trace>
  <inkml:trace contextRef="#ctx0" brushRef="#br1" timeOffset="292141.7095">19129 15451,'27'0,"-27"0,53 0,0 0,0 0,26-53,-53 53</inkml:trace>
  <inkml:trace contextRef="#ctx0" brushRef="#br1" timeOffset="292433.7262">19526 15266,'27'0,"26"0,26 27,-53-27,-26 79,53-53,-53 1,0 26,0-27,-26-26,26 53,0-26,26-27,1 0,26 0,26-27,1 27,25-79,-25 52</inkml:trace>
  <inkml:trace contextRef="#ctx0" brushRef="#br1" timeOffset="292784.7463">20823 14896,'26'0,"-26"-27,53 27,0 0,0 0,0 0,-27 0,-26 0</inkml:trace>
  <inkml:trace contextRef="#ctx0" brushRef="#br1" timeOffset="292947.7556">21034 15240,'27'0,"-1"0,27-27,-26 27,-1 0,-26-26</inkml:trace>
  <inkml:trace contextRef="#ctx0" brushRef="#br1" timeOffset="293784.8035">22966 14552,'53'0,"-27"0,27 0,27 0,-28-53,-25 53,-27-53,53 53,-53-53,-53 0,0 53,-26 0,-1 0,27 27,-26-1,52 27,27-27,-52 27,52-26,0-1,26 27,53 0,-26-53,53 53,0-53,0 0,-27 0,1 53,-1-53</inkml:trace>
  <inkml:trace contextRef="#ctx0" brushRef="#br1" timeOffset="294293.8326">22754 13864,'53'0,"26"0,-26 0,-26 0,-1 0,1 0</inkml:trace>
  <inkml:trace contextRef="#ctx0" brushRef="#br1" timeOffset="294503.8446">23521 13388,'27'0,"-27"53,0 26,0 0,0 54,-27-28,27-25</inkml:trace>
  <inkml:trace contextRef="#ctx0" brushRef="#br1" timeOffset="295485.9008">22384 15081,'-27'0,"27"0,53 0,-26 0,26 0,26 0,27 0,53 0,52 0,1 0,-53 0,-1 53,-52-53,-26 0,-27 0,-1 0,-52 26,0 27,-52-53</inkml:trace>
  <inkml:trace contextRef="#ctx0" brushRef="#br1" timeOffset="296400.9531">22331 15742,'0'-26,"53"26,-27 0,27 0,-26 0,-1 0,27 0</inkml:trace>
  <inkml:trace contextRef="#ctx0" brushRef="#br1" timeOffset="296856.9792">22834 15398,'0'-26,"0"26,0 26,26 54,-26-54,0 1,0 26,0 0,0-27,0 0,0 27,0-26,0-1,0 27</inkml:trace>
  <inkml:trace contextRef="#ctx0" brushRef="#br1" timeOffset="297104.9934">23125 15716,'26'0,"27"0,26 0,-26 0,-26-27</inkml:trace>
  <inkml:trace contextRef="#ctx0" brushRef="#br1" timeOffset="297443.0126">23416 15504,'26'0,"1"0,25 0,1 0,-53 27,0 52,-26-26,26 0,-27-53,27 26,27 27,26-53,26 0,-26 0,27 0,-1-26,0 26,27-53</inkml:trace>
  <inkml:trace contextRef="#ctx0" brushRef="#br1" timeOffset="297893.0385">24395 15002,'0'-27,"26"27,1 0,-1 0,27 0,0 0</inkml:trace>
  <inkml:trace contextRef="#ctx0" brushRef="#br1" timeOffset="298045.0471">24395 15266,'26'0,"1"0,25 0,-25 0,26 0,0 0,-53 0</inkml:trace>
  <inkml:trace contextRef="#ctx0" brushRef="#br1" timeOffset="298783.0894">25347 14472,'27'0,"25"0,-25 0,26 0,0 0,26 0,-26 0,26 0</inkml:trace>
  <inkml:trace contextRef="#ctx0" brushRef="#br1" timeOffset="299595.1358">26485 13732,'0'-53,"53"106,-53 26,0 0,0 27,0 0,0 0,0-27,0-26</inkml:trace>
  <inkml:trace contextRef="#ctx0" brushRef="#br1" timeOffset="299835.1495">26379 14472,'79'0,"1"0,26 0,-1 0,1 0,27 0,-28 0,-52 0,27 0,-27 0,26 0,0 0</inkml:trace>
  <inkml:trace contextRef="#ctx0" brushRef="#br1" timeOffset="300419.1828">26247 15054,'79'0,"0"0,27 0,-26 0,-27 0,-1 53,-52 0,0 0,0-26,-26 26,-27-53,53 53,-26-53,26 26,0-26,53 53,-27-53,27 53,0 0,-53-27,0-26,-80 53,28 0,-1-53,-27 26,54-26</inkml:trace>
  <inkml:trace contextRef="#ctx0" brushRef="#br1" timeOffset="300932.2123">27173 15346,'79'0,"-26"0,26-106,-26 79,0-26,-53 27,0-1,-26 27,-54 0,27 0,27 0,-27 27,27 26,26 26,-53 1,53-28,0 1,26-26,1 26,26-53,52 26,1-26,27 0,25 0,-52 0</inkml:trace>
  <inkml:trace contextRef="#ctx0" brushRef="#br1" timeOffset="301969.2716">26167 14419,'27'0,"52"0,-26 0,-26 27,-1-27,27 0,-27 0,1 0</inkml:trace>
  <inkml:trace contextRef="#ctx0" brushRef="#br1" timeOffset="303770.3746">29157 14393,'0'0,"-26"0</inkml:trace>
  <inkml:trace contextRef="#ctx0" brushRef="#br0" timeOffset="324330.5506">25532 5582,'-53'0,"53"-53,0 27,0 0,0-27,27 26,-1 27,1 0,26 0,-27 0,-26-26,27 26,26 0,-27 0,0 0,1 0,26 0,-27 0,54 0,-54 0,27 0,0 0,26 0,-52 0,26-53,-27 53,1 0,26 0,-27 0,0 0,27 0,-26 0,-1 0,27 0,-26 0,-1 0,1 0,52 0,-53 0,27 0,-26 0,26 0,-27 0,1 0,26 0,-1 0,-25 0,26 0,26 0,-26 0,-26 0,-1 0,53 0,-52 0,-27 0,26 0,-26 53,53-53,-53 26,53-26,-26 0,-1 53,27-53,-27 0,27 27,-26-27,26 0,-53 26,26-26,-26 53,53-53,-53 26,27-26,-27 27,26-27,-26 53,53-53,-27 0,-26 26,27-26,-27 27,0-1,0 27,53-53,-53 27,26 25,-26 28,27-80,-27 26,53 27,-53 0,26-53,-26 53,53 0,-53 0,26-53,-26 53,53 26,-53-52,27-27,-27 53,26-53,-26 52,0 28,53-54,-53 1,0 26,0 0,0-1,0-25,-26 26,26-27,-27-26,27 53,-26-53,26 53,-53-53,53 27,-27-27,27 26,-52 53,-1-52,0 26,0-27,26-26,-26 0,27 0,-27 0,0 0,27 0,-27 0,26 27,1-27,-27 0,-26 0,26 0,0 53,0-53,-27 0,27 0,-26 0,0 0,-1 0,1 0,26 0,0 0,-26-27,52 27,-26 0,0-26,-26 26,53 0,-1-53,-26 53,27-27,-1 27,-26-26,27 26,26-79,-53 79,53-53,-79 53,79-27,-53 27,53-26,-53 26,26 0,-26-53,1 53,25-27,-52-26,52 53,27-26,-53 26,0-53,1 53,52-26,-53 26,0-53,-27 26,80 1,-26 26,-1-80,27 54,-53-1,53-25,0-1,-26 53,26-53,0-27,-53 27,53 27,0-1,-26-25,26-1,0 0,0 0,0 0,0 26,0-25,0 25,0-26,0 0,53 0,-27 0,27 53,0-26,-27 26</inkml:trace>
  <inkml:trace contextRef="#ctx0" brushRef="#br0" timeOffset="327082.708">30401 6905,'26'0,"27"-53,26 53,-26 0,0 0,-26 0,52 0,-26 0,-27 0,1-26,26 26,0 0,0 0,0 0,-1 0,28 0,-27 0,0 0,-27-53,54 53,-28 0,1 0,0 0,0 0,-26 0,26 0,-1 0,1 0,27 0,-27 0,0 0,0 0,-1 0,28 0,-27 0,-27 0,1 0,26 0,-27 0,0 0,-26 26,53-26,-53 27,53-27,-53 26,27-26,-27 80,53-27,-53-27,26-26,-26 53,0-26,27-27,-27 26,0 0,0 54,0-1,53-52,-53-1,0 27,0-27,26-26,-26 53,0 0,0 27,0-54,0 1,0 26,-79-27,26 80,-27-53,27 0,27-53,-27 79,27-79,26 26,-80-26,27 27,0 26,0-53,53 26,-79-26,79 53,-53-53,-26 0,26 0,0 0,53 27,-53-27,0 0,-26 0,26 0,26 0,1 0,-27 0,27 0,-54 0,54 0,-27 0,26 0,1 0,-27 0,26 0,1 0,-27-27,27 27,-27 0,53-26,-53 26,53-27,-53 27,53-26,-27 26,27-53,-26 53,26-27,-53 27,27 0,26-26,-27 26,27-53,0 27,-53 26,53-27,-26 27,26-53,-27 53,-26-26,53-1,-26 27,26-53,0 27,-27 26,27-26,-52 26,52-53,0 26,0 1,0-27,0 26,0 1,0-27,-27 26,27 1,0-27,0 27,0-1,0-26,0 27,0-1,0-26,0 27,0 0,0-27,0 0,0 26,0 1,0-27,0 79,53-26,-53 27,0 26</inkml:trace>
  <inkml:trace contextRef="#ctx0" brushRef="#br0" timeOffset="332048.9921">26035 11139,'0'-27,"0"-26,0 27,26 26,-26-27,27 27,26 0,-53-53,53 53,-27 0,27 0,-26-26,-1 26,27 0,0-53,0 53,0 0,26-26,0 26,-26 0,0-53,27 53,-27 0,26-27,0 27,-26 0,0 0,0-53,26 53,-26 0,0 0,0 0,0-26,27 26,-28 0,1 0,0 0,0 0,-26 0,-1 0,1 0,52 0,-26 0,-27 0,1 0,26 0,-27 0,27 0,-53 53,27-53,-27 26,26-26,-26 27,26-27,-26 53,80-53,-80 53,53-53,-53 52,26-52,-26 27,53-27,-53 53,53-53,-53 26,26-26,-26 27,27-27,-27 26,53 54,-53-54,0 0,26-26,-26 53,0-26,0-1,0 27,0-26,0-27,0 26,-53-26,53 53,0 0,-26-53,26 53,-27-53,27 53,-26-53,26 53,-53-53,53 53,-26 0,26-27,0 27,0-27,-53-26,53 27,0-1,-27-26,27 80,0-54,-26-26,26 27,0 26,-27-53,27 26,0 0,-53-26,1 53,25-53,27 27,-79-27,26 53,-27-27,54-26,-27 0,27 80,-27-80,26 0,1 26,-27-26,26 0,1 0,-27 26,27-26,-1 0,-26 0,27 0,-1 0,-26 0,27 0,-1 0,-26 0,27 0,0 0,-27 0,26 0,1-26,-27 26,26 0,1 0,-27 0,0-53,27 53,-27-26,26-27,1 53,26-27,-53 27,26-53,-26 53,53-26,-26 26,26-53,-26 53,26-26,-27 26,27-53,-53 53,27-27,-27-26,26 27,-26-27,27 26,-27-26,27 27,26 0,-27 26,27-53,0 26,-53 1,53-27,-26 26,26 1,-53 26,53-79,0 52,0 1,0-27,-27 0,27 26,0-26,-26 53,26-26,0-1</inkml:trace>
  <inkml:trace contextRef="#ctx0" brushRef="#br0" timeOffset="336720.2593">28681 12118,'0'-27,"0"1,0-27,26 53,1 0,26 0,0 0,26 0,-26 0,-27 0,27 0,0 0,27 26,-28-26,-25 0,-1 0,27 0,-26 0,-1 0,27 0,-26 0,-1 0,27 0,-27 0,1 0,26 0,0 0,-27 0,1 0,52 0,-53 0,27 0,0 0,0 0,-26 0,-1 0,-26 27,27-27,26 53,-27-53,-26 26,53-26,-27 0,-26 27,27-27,-27 52,26-52,-26 27,0-1,53 27,-53-26,0-1,0 27,0-26,0-1,27-26,-27 53,0-27,53-26,-53 27,26-27,-26 26,26 27,-26-26,0 26,0-27,0 1,53 25,-53 1,27-26,-27 26,0-27,0 1,0 26,0-27,0 0,0 1,0 26,0-53,0 26,0 1,-27-27,27 53,-53-53,53 26,-26-26,0 27,-27-27,53 53,-53-53,26 26,-26-26,53 53,-26-53,-1 0,-25 0,52 26,-27-26,-26 0,27 0,-27 0,26 0,-26 0,-26 27,53-27,-1 0,1 0,-80 0,106 53,-53-53,26 0,-25 0,-1 0,26 0,1 0,-1 0,-26 0,27 0,-27 0,0 0,0 0,53-27,-26 27,-1 0,-26 0,53-26,-53 26,0 0,1 0,52-27,-53 27,0 0,53-53,-27 53,-26-26,27 26,26-26,-27 26,-26-53,27 53,26-27,-53 27,53-26,0-27,-26 53,26-27,-53 27,53-26,0-27,0 26,-27 1,27-27,0 27,0-1,-53 27,53-53,0 27,0-1,27-26,-27 27,0 0,0-27,0 26,26 27,-26-26,0-27,0 26,53 27,-53-26,0-27,0 26,0 1,27 26,-27-26,26 26,-26-53,0 26,27 27,-27-26,52-27,-52 26,0 1,27 26,-27-53,0 27,53 26,-53-27,0-26,26 53,-26-26,27 26,-27 0,0 53,0-27</inkml:trace>
  <inkml:trace contextRef="#ctx0" brushRef="#br0" timeOffset="337912.3274">26061 11139,'0'-27,"-26"27,0 0,26 0,0 27,0 26,0-53</inkml:trace>
</inkml:ink>
</file>

<file path=ppt/ink/ink6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33:10.197"/>
    </inkml:context>
    <inkml:brush xml:id="br0">
      <inkml:brushProperty name="width" value="0.05292" units="cm"/>
      <inkml:brushProperty name="height" value="0.05292" units="cm"/>
      <inkml:brushProperty name="color" value="#FF0000"/>
    </inkml:brush>
  </inkml:definitions>
  <inkml:trace contextRef="#ctx0" brushRef="#br0">661 14181,'0'-53,"0"53,-52 27,52-1,0 27,-27 0,27 53,0-27,0-26,0 0,0 0,0 0,53-53,-27 53,1-53,52 0,-52 0,-1 0,27-26,-26-54</inkml:trace>
  <inkml:trace contextRef="#ctx0" brushRef="#br0" timeOffset="224.0128">661 14446,'0'0,"53"0,-26 0,26-27,-27 27,27-52</inkml:trace>
  <inkml:trace contextRef="#ctx0" brushRef="#br0" timeOffset="458.0262">582 14023,'53'0,"-53"-53,79 53,-52 0,26-27,-27 27,27 0,0 0</inkml:trace>
  <inkml:trace contextRef="#ctx0" brushRef="#br0" timeOffset="773.0441">1244 14340,'0'53,"0"0,0-27,-53 27,53 0,-27 0,27 0,-53 26,53-52</inkml:trace>
  <inkml:trace contextRef="#ctx0" brushRef="#br0" timeOffset="1028.0588">1058 14446,'0'-27,"27"27,26 53,0 0,-27-53,27 0,-27 0,1 0,-1 0</inkml:trace>
  <inkml:trace contextRef="#ctx0" brushRef="#br0" timeOffset="1275.0728">1561 14367,'0'-53,"0"79,0 1,0 25,-26 1,26 0</inkml:trace>
  <inkml:trace contextRef="#ctx0" brushRef="#br0" timeOffset="1433.0819">1535 14763,'53'0,"-53"0,26 0,-26-52</inkml:trace>
  <inkml:trace contextRef="#ctx0" brushRef="#br0" timeOffset="1575.09">1826 14340,'0'0,"-53"53,53 26,-53 27,0-26</inkml:trace>
  <inkml:trace contextRef="#ctx0" brushRef="#br0" timeOffset="1755.1003">1244 15240,'52'0,"28"-27,52 27,-26-79</inkml:trace>
  <inkml:trace contextRef="#ctx0" brushRef="#br0" timeOffset="2498.1429">3413 14446,'0'-27,"0"1,0-27,0 27,-26-1,-1 27,27-53,-53 53,0 27,53-1,0 27,-26 53,26-27,0 1,0-1,0 0,0 1,0-27,79 26,-79-26,53-27,-53 27</inkml:trace>
  <inkml:trace contextRef="#ctx0" brushRef="#br0" timeOffset="2693.154">3096 14949,'26'0,"-26"-53,27 53,-1 0,27 0,0-27,0 27,26 0,1-53</inkml:trace>
  <inkml:trace contextRef="#ctx0" brushRef="#br0" timeOffset="2962.1693">3916 14393,'-27'79,"27"-26,-26 27,26-27,0 26,0 27,0-27,0-26,0-26,26 25,27-25,-26-27</inkml:trace>
  <inkml:trace contextRef="#ctx0" brushRef="#br0" timeOffset="3374.193">4128 14684,'0'-26,"26"26,-26-53,53 53,-27-27,1 27,26 0,0 0,-53 27,0-1,0 27,0 26,-53-26,53 0,-53 0,53-26,0 26,0-1,0-52,53 0,-27 0,1 0,26 0</inkml:trace>
  <inkml:trace contextRef="#ctx0" brushRef="#br0" timeOffset="3593.2055">4154 14869,'26'0,"27"0,-26 0,26-26,0 26,26 0,-26-80</inkml:trace>
  <inkml:trace contextRef="#ctx0" brushRef="#br0" timeOffset="3794.217">4683 14578,'0'0,"0"53,0-26,0-1,0 27,0-27,53 27,-53 0,0 0,27-26,-27 26,0-27,-27 27</inkml:trace>
  <inkml:trace contextRef="#ctx0" brushRef="#br0" timeOffset="3983.2278">4948 14975,'53'-53,"-27"53,27-26,0 26,-27 0</inkml:trace>
  <inkml:trace contextRef="#ctx0" brushRef="#br0" timeOffset="4118.2355">5159 15081,'0'0,"27"0,26 0,-27 0,27 0,27-53,-54 53</inkml:trace>
  <inkml:trace contextRef="#ctx0" brushRef="#br0" timeOffset="5018.2869">6562 14711,'0'0,"53"0,-27-27,1 27,25-26,-25-27,-27 0,0 53,-27 0,1 0,-27 0,27 53,-27-27,53 27,0 0,-27-27,27 1,27 52,-1-79,27 0,0 0,0 0,26 0,1 0</inkml:trace>
  <inkml:trace contextRef="#ctx0" brushRef="#br0" timeOffset="6022.3444">6429 13837,'0'0,"53"0,0 0,-53 0,0 53,0-26,0-1,0 27,-26-26,26 26,0-1,26-25,27-27,-26 0,-1 0,27 0,-53 0</inkml:trace>
  <inkml:trace contextRef="#ctx0" brushRef="#br0" timeOffset="6475.3704">6826 13837,'53'0,"0"0,0 0,-53 0,0 53,0-26,0-1,0 1,0 26,0-27,-53-26,53 53,0 0,53-53,-27 0,1 0,-1 0,27-27</inkml:trace>
  <inkml:trace contextRef="#ctx0" brushRef="#br0" timeOffset="6682.3822">6906 13996,'26'0,"1"0,52 0,-26 27</inkml:trace>
  <inkml:trace contextRef="#ctx0" brushRef="#br0" timeOffset="7911.4525">6138 15187,'0'0,"53"0,0 0,0 0,0-53,0 53,26 0,54-53,-28 53,1 0,27-53,-28 53,1 0,-26 0,-1 0,-26 0,26 0,-26 0,0 0,0 0,0 0,-27 0,1 0,-1 0,27 0,-26 0,-27-26,26 26,27 26</inkml:trace>
  <inkml:trace contextRef="#ctx0" brushRef="#br0" timeOffset="8731.4994">5874 15531,'0'-27,"53"27,-27 0,27 0,-53 0,27 0,-27 27,0 26,0 0,0-27,0 0,0 27,0-26,0-1,0 27,52-53,-25 0,26 53,-27-53,1 0</inkml:trace>
  <inkml:trace contextRef="#ctx0" brushRef="#br0" timeOffset="9033.5167">5900 15742,'0'-26,"27"26,26 0,-27 0,1 0,52-27,-26 27,26 0,1 0,-28 0</inkml:trace>
  <inkml:trace contextRef="#ctx0" brushRef="#br0" timeOffset="9256.5294">6535 15689,'0'0,"80"0,-1 0,-26 0,-27-52</inkml:trace>
  <inkml:trace contextRef="#ctx0" brushRef="#br0" timeOffset="9457.5409">6959 15451,'0'27,"0"-1,0 27,0 0,0 26,0 1,0-54,26 1,0-27</inkml:trace>
  <inkml:trace contextRef="#ctx0" brushRef="#br0" timeOffset="9661.5525">7197 15451,'0'27,"0"26,0-27,0 27,0 0,0 26,0-52,0-1,0 27,-27 0,1-26,-27 26,-27-53</inkml:trace>
  <inkml:trace contextRef="#ctx0" brushRef="#br0" timeOffset="10050.5748">5636 15531,'0'0,"-53"79,53 0,-53 1,53-27,0 0,0 26,53-52,0 25,26-25,0-27,1 0</inkml:trace>
  <inkml:trace contextRef="#ctx0" brushRef="#br0" timeOffset="11483.6567">6006 15266,'53'0,"-27"-53,1 53,26 0,0 0,-27 0,27 0,26 0,-26 0,0 0,0-26,0 26,27 0,-1 0,-26-53,0 53,0 0,26 0,-53 0,1 0,26 0,0 0,-27 0,1 0,26 0,0 0,-27 0,27 0,0 0,26 0,-52 0,-1 0,27 0,0 0,-27-27,27 27,27 0,-54 0,27-53,0 53,26 0,-26-26,0 26,-26 0,52 0,-26 0,0-53,26 53,1-53,-1 53,27-26,-27 26,1-53,-28 53,1 0,27-27,-27 27,0 0,-27 0,27 0,0 0,-27 0,27 0,-26 0,-1 0,1 0,-27 0,-27 0</inkml:trace>
  <inkml:trace contextRef="#ctx0" brushRef="#br0" timeOffset="12351.7065">7620 15398,'0'27,"0"-1,-26 27,26 0,-27 27,27-1,0 0,0 1,0-1,0-26,27 0,25-27,28-26,-27 53</inkml:trace>
  <inkml:trace contextRef="#ctx0" brushRef="#br0" timeOffset="12764.7301">7938 15478,'0'-27,"52"27,-25 0,-1 0,27 0,-26 0,-27 0,26 0,-26 53,0 27,0-27,0-27,0 0,-53 27,53 0,0-26,53-27,27 0,-28 0,-25 0</inkml:trace>
  <inkml:trace contextRef="#ctx0" brushRef="#br0" timeOffset="13031.7454">7964 15689,'26'0,"54"0,-1 0,1 0,-1 0,-26 0,0 0</inkml:trace>
  <inkml:trace contextRef="#ctx0" brushRef="#br0" timeOffset="13231.7567">8573 15663,'0'-53,"52"53,-25 0,-1 0,27 0,0 0</inkml:trace>
  <inkml:trace contextRef="#ctx0" brushRef="#br0" timeOffset="13583.7769">8916 15398,'27'-52,"-1"52,27-27,-26 27,-1 0,27 0,-26 0,-27 0,-27 79,1-26,-27-53,53 53,-53-53,53 27,0-1,53-26,0 0,0 0,-27 0,-26 53,27-53,-27 27,-27 25,1-52,-27 80,26-80</inkml:trace>
  <inkml:trace contextRef="#ctx0" brushRef="#br0" timeOffset="13800.7893">9366 15346,'0'26,"0"27,0 0,0 0,0 26,0-26,0 0,0 0,-26 0,-1 26,-26-79</inkml:trace>
  <inkml:trace contextRef="#ctx0" brushRef="#br0" timeOffset="15785.9029">1852 16616,'0'52,"0"28,-26-27,26-27,0 27,0 0,-53 0,53-27,0 27,0 0,0-79,0-27,0 0,0 0,0-26,0-1,0 1,26-27,-26 53,53 0,-53 27,27 26,-27-53,26 53,27 26,-53 1,0 26,0 0,0 52,-27-52,27 0,0 0,0 0,0 0,0-27,53-26,27 53,-1-53,1 0,-1-53,-26 53,-53-52,53 52,-53-53,0 0,-53 53,0 0,53 26,0 54,26-54,54-26,-1 0,0 0,1-53,26 0,-53 27,-27 26,-26-80,0 54,-26 26,-1 0,1 0,26 0,-53 0,53 53,0 0,0-27,53 27,-53-26,53-27,-53 52,26-52,-26 80,0-27,0-27,-53 27,53-26,-53-27</inkml:trace>
  <inkml:trace contextRef="#ctx0" brushRef="#br0" timeOffset="16589.9489">3493 16457,'0'-53,"0"0,-27 53,-26 53,27 0,-27 0,53 53,-27 26,27-53,0 1,0-28,0 28,0-54,0 1,27 52</inkml:trace>
  <inkml:trace contextRef="#ctx0" brushRef="#br0" timeOffset="16783.96">3228 16959,'0'-26,"53"26,-53-26,53 26,-27 0,27 0,0 0,-26 0,-1 0</inkml:trace>
  <inkml:trace contextRef="#ctx0" brushRef="#br0" timeOffset="17039.9746">3704 16589,'0'27,"0"25,-26 1,26 27,0-1,0-26,0 26,0-52,0-1,26-26</inkml:trace>
  <inkml:trace contextRef="#ctx0" brushRef="#br0" timeOffset="17353.9926">3942 16721,'53'0,"0"-79,0 79,-26 0,-1 0,-26 26,0 27,0 0,0 0,0-26,-53 26,53-27,-53-26,53 79,0-52,27-27,26 0,-27 0,0 0,27 0</inkml:trace>
  <inkml:trace contextRef="#ctx0" brushRef="#br0" timeOffset="17550.0038">4022 16907,'0'-53,"26"26,27 27,-26 0,25 0,-25 0,26 0</inkml:trace>
  <inkml:trace contextRef="#ctx0" brushRef="#br0" timeOffset="17753.0154">4445 16616,'0'26,"26"27,-26-27,53 27,-53 0,0 53,0-27,0 1,-79-1,26 27,-26-80</inkml:trace>
  <inkml:trace contextRef="#ctx0" brushRef="#br0" timeOffset="18456.0556">3069 17356,'53'-26,"-26"26,52 0,-26 0,-53 53,26 0,-26 0,0 26,-26 0,26-52,-27-1,27 54,27-80,26 0,0 0,0 0,0 0,-1 0</inkml:trace>
  <inkml:trace contextRef="#ctx0" brushRef="#br0" timeOffset="18707.07">3149 17568,'26'-26,"27"26,0 0,0 0,0 0,-27 0,27 0,-26 0</inkml:trace>
  <inkml:trace contextRef="#ctx0" brushRef="#br0" timeOffset="18944.0835">3757 17594,'27'0,"-27"-26,26 26,0 0,-26-26,53 26,-53 0,0 52,0-25,0-1</inkml:trace>
  <inkml:trace contextRef="#ctx0" brushRef="#br0" timeOffset="19078.0912">3784 17859,'26'0,"27"-79,26 52,-26 27,0-53,0 53,-26 0</inkml:trace>
  <inkml:trace contextRef="#ctx0" brushRef="#br0" timeOffset="19266.1018">4419 17568,'0'0,"0"53,0 0,0 0,0 26,0 1,0-54</inkml:trace>
  <inkml:trace contextRef="#ctx0" brushRef="#br0" timeOffset="19694.1264">5239 17251,'0'-27,"53"27,0-53,-27 53,1 0,25 0,-52 27</inkml:trace>
  <inkml:trace contextRef="#ctx0" brushRef="#br0" timeOffset="19822.1336">5398 17436,'52'0,"28"-27,-27 27,26 0,-52-26</inkml:trace>
  <inkml:trace contextRef="#ctx0" brushRef="#br0" timeOffset="20662.1818">6773 17039,'27'0,"-1"0,27-27,27 27,-28-53,-25 53,-27-52,53-1,-53 26,-27 27,-26 0,1 0,-1 53,-27 0,54 0,26 0,-53 0,53-27,0 1,26 52,1-79,26 27,53-27,-27 0,0 0,1 0</inkml:trace>
  <inkml:trace contextRef="#ctx0" brushRef="#br0" timeOffset="22296.2753">7064 16377,'0'-26,"0"26,53 0,-53 26,27 54,-27-27,0 0,0-27,0 27,53-53,-27 0,1 0</inkml:trace>
  <inkml:trace contextRef="#ctx0" brushRef="#br0" timeOffset="22645.2952">7435 16377,'0'-26,"0"52,-27 1,27 26,-26 0,26-27,0 27,0 0,0-27,53-26,-27 0,27 0</inkml:trace>
  <inkml:trace contextRef="#ctx0" brushRef="#br0" timeOffset="22873.3083">7699 16430,'0'53,"0"-26,0-1,0 27,0-26,0-1</inkml:trace>
  <inkml:trace contextRef="#ctx0" brushRef="#br0" timeOffset="23062.319">7964 16351,'0'26,"0"54,0-27,0-27,0 1,0 26,0-1,0-25</inkml:trace>
  <inkml:trace contextRef="#ctx0" brushRef="#br0" timeOffset="23932.3688">6588 17489,'0'0,"80"0,-1 0,27 0,79-80,0 80,53-53,-26 53,53-53,-54 53,-79 0,-26 0,-79 0,-27 0</inkml:trace>
  <inkml:trace contextRef="#ctx0" brushRef="#br0" timeOffset="24922.4255">6906 17568,'0'-26,"26"26,1 0,25 0,-52 0,53 105,-53-78,0-1,0 1,-26 26,26-27,26-26,1 0,-1 0,54 0,-27 0,-27 0</inkml:trace>
  <inkml:trace contextRef="#ctx0" brushRef="#br0" timeOffset="25665.468">7541 17753,'0'-26,"0"26,26 0,27 0,26 0,-52 0</inkml:trace>
  <inkml:trace contextRef="#ctx0" brushRef="#br0" timeOffset="26062.4907">7911 17489,'0'-27,"27"27,-1 0,-26 0,26 0,-26 53,0-26,0-1,0 27,53-53,-53 26,53-26,-26 0,-27 27,0 26,-53-53,26 106,-26-106</inkml:trace>
  <inkml:trace contextRef="#ctx0" brushRef="#br0" timeOffset="29061.6622">7091 17674,'0'-53,"0"0,-27 53,27 26,0 1,0-1,0 54,0-27,0-27,0 1,27 26,-27-1,0-25,0-27,0-27,0-25,0 25,0-26,0 0,26 0,-26 27,0-1,0-26,0 80,0 26,0-27,0 1,0 26,0-27,0 1,0 26,0-27</inkml:trace>
  <inkml:trace contextRef="#ctx0" brushRef="#br0" timeOffset="29945.7128">8467 16959,'26'0,"1"-26,26 26,-53 0,0 53</inkml:trace>
  <inkml:trace contextRef="#ctx0" brushRef="#br0" timeOffset="30103.7218">8520 17198,'0'0,"26"0,-26-27,53 27,0 0</inkml:trace>
  <inkml:trace contextRef="#ctx0" brushRef="#br0" timeOffset="30546.7472">8969 16933,'0'-26,"0"26,27 0,52 0,-52 0</inkml:trace>
  <inkml:trace contextRef="#ctx0" brushRef="#br0" timeOffset="30772.7601">9340 16695,'0'-53,"0"27,0 52,0 27,0 26,0 1,0-1,0 0,0-26</inkml:trace>
  <inkml:trace contextRef="#ctx0" brushRef="#br0" timeOffset="31017.7741">9181 17277,'0'0,"0"-26,53 26,-27 0,54-53,-27 53,0 0,0-27,-27 27,0 0</inkml:trace>
  <inkml:trace contextRef="#ctx0" brushRef="#br0" timeOffset="31319.7914">9260 17515,'53'0,"-26"0,-27 27,26-27,-26 52,0 1,0 0,27-53,52 0,-26 0,0 0,0-53</inkml:trace>
  <inkml:trace contextRef="#ctx0" brushRef="#br0" timeOffset="31718.8142">9869 17383,'-26'0,"26"26,26-26,27-26,-53-1,53-26,-53 27,0-27,0 53,-53 0,-26 27,79-1,0 27,0 0,0-27,0 27,79 0,-26-53,26 0,1 0,-28 0</inkml:trace>
  <inkml:trace contextRef="#ctx0" brushRef="#br0" timeOffset="32196.8415">10001 16563,'0'0,"27"0,-27 26,0 1,0-27,0 26,0 27,0-27,26 1,27-27,-26 53</inkml:trace>
  <inkml:trace contextRef="#ctx0" brushRef="#br0" timeOffset="32541.8613">10557 17568,'0'53,"0"-27,0 1,-53 52</inkml:trace>
  <inkml:trace contextRef="#ctx0" brushRef="#br0" timeOffset="34729.9864">11906 16668,'0'-26,"0"52,0 1,0 26,0 0,0-27,-53 27,53-26,0-1,-26 27,26-80,0 1,0 0,0-54,0 27,0 0,53 0,-53-26,53 26,-53 27,53-27,-53 26,53 27,-53-26,0 52,0 27,0 0,0 0,0 26,-53-26,53 0,-27 0,27 0,0-26,0-1,0 27,53-53,53 26,0-26,0 0,-1-26,-25-27,-27 27,0-27,-53 0,0 26,-27 27,-26 0,0 0,53 27,0 26,0 0,53-53,0 0,53 0,-27 0,-26-27,0-26,0 53,-53-53,0 27,0-27,0 79,0 27,53 0,-26 27,-27-28,0-25,0 52,-53-79,0 106,26-106</inkml:trace>
  <inkml:trace contextRef="#ctx0" brushRef="#br0" timeOffset="35570.0345">13626 16563,'0'-27,"0"1,0-27,-53 53,0 0,-26 53,26-27,26 27,27-26,-52 25,52 28,0-27,0-27,0 1,26 26,0-27,-26 27</inkml:trace>
  <inkml:trace contextRef="#ctx0" brushRef="#br0" timeOffset="35798.0475">13203 16907,'0'-53,"53"53,-27 0,27 0,26 0,1 0</inkml:trace>
  <inkml:trace contextRef="#ctx0" brushRef="#br0" timeOffset="36067.0629">13838 16668,'0'53,"-53"-26,53-1,-27 54,27-27,-53-1,53 1,0 0,0-26,0-1,53-26</inkml:trace>
  <inkml:trace contextRef="#ctx0" brushRef="#br0" timeOffset="36410.0825">14129 16721,'26'0,"27"0,-53 0,0 53,0 27,0-54,-26-26,26 53,0-27,0 27,53-53,-27 0,1 0,25 0</inkml:trace>
  <inkml:trace contextRef="#ctx0" brushRef="#br0" timeOffset="36614.0942">14102 16959,'0'-26,"-53"26,133 0,-27 0,0 0</inkml:trace>
  <inkml:trace contextRef="#ctx0" brushRef="#br0" timeOffset="36808.1052">14552 16616,'0'0,"0"52,0-25,0 52,0-26,0 0,-26 26,-1 27,-52-53</inkml:trace>
  <inkml:trace contextRef="#ctx0" brushRef="#br0" timeOffset="37866.1657">12012 17489,'27'0,"-27"-53,26 53,27 0,0 0,-53 53,0-27,53 1,-53 25,0-25,-27 26,27 26,-26-26,26-26,0-1,0 27,0 0,53-53,0 26,-27-26</inkml:trace>
  <inkml:trace contextRef="#ctx0" brushRef="#br0" timeOffset="38128.1808">12091 17806,'53'0,"0"0,27 0,-1 0,-26 0</inkml:trace>
  <inkml:trace contextRef="#ctx0" brushRef="#br0" timeOffset="38735.2155">12753 17833,'26'0,"1"0,26 0,-53 26</inkml:trace>
  <inkml:trace contextRef="#ctx0" brushRef="#br0" timeOffset="38908.2253">12753 18124,'26'0,"27"0,0 0,0 0,-26 0</inkml:trace>
  <inkml:trace contextRef="#ctx0" brushRef="#br0" timeOffset="39824.2777">13309 17700,'0'-53,"26"53,27 0,-27 0,-26 27,0 26,0 0,0 0,0-27,0 27,53-27,0-26,0 53,-53-26,0-1,-26-26,-27 80,26-80</inkml:trace>
  <inkml:trace contextRef="#ctx0" brushRef="#br0" timeOffset="41743.3876">15240 17330,'26'0,"1"0,52 0,-79 53</inkml:trace>
  <inkml:trace contextRef="#ctx0" brushRef="#br0" timeOffset="41893.3962">15240 17647,'53'0,"0"0,0 0,0 0</inkml:trace>
  <inkml:trace contextRef="#ctx0" brushRef="#br0" timeOffset="42800.448">16722 17171,'0'0,"79"0,0 0,-52 0,-1 0,27 0,-53-26,0-1,0-26,-53 53,27 0,-1 0,1 0,-27 27,27 26,26-27,0 27,0-26,0-1,26 27,1-27,25-26,1 53,0-53,0 0,0 0,26 0,-26 0</inkml:trace>
  <inkml:trace contextRef="#ctx0" brushRef="#br0" timeOffset="43514.4889">16457 16510,'53'0,"-27"0,27 0,-53 26,0 27,0 0,0-53,-53 53,1 0,52-27,26-26,27 0,26 0,-26 0,0 0,-26 0</inkml:trace>
  <inkml:trace contextRef="#ctx0" brushRef="#br0" timeOffset="43828.5068">16907 16377,'0'53,"-27"-26,27-1,0 27,-26-26,26-1,0 27,0-27,0 1,53-27</inkml:trace>
  <inkml:trace contextRef="#ctx0" brushRef="#br0" timeOffset="44233.53">17092 16430,'0'-26,"27"26,25 0,-52 0,0 53,-26 0,26 0,0-27,26-26,27 0,-26 53,-27-27,-53-26,26 27,1-27,-27 79</inkml:trace>
  <inkml:trace contextRef="#ctx0" brushRef="#br0" timeOffset="44458.5429">17410 16457,'26'0,"27"26,-53 1,0 26,26-27,-26 1,0 25,0 1,-52 0,-1 53,-27-79</inkml:trace>
  <inkml:trace contextRef="#ctx0" brushRef="#br0" timeOffset="45223.5866">16378 17594,'0'-52,"26"52,1 0,26 0,-1 0,28 0,26-27,52 27,28 0,-54 0,27 0,-53 0,-27 0,0 0,-26 0,0 0,-53 0,27 0,-27 27</inkml:trace>
  <inkml:trace contextRef="#ctx0" brushRef="#br0" timeOffset="46213.6432">16457 17700,'0'0,"53"0,0 0,-53 27,26-1,-26 27,0-26,0-1,0 27,0 0,0-27,0-26,0 27,53-27,0 0,-26 53,-27-27,-27-26,1 53,-27-53,26 27</inkml:trace>
  <inkml:trace contextRef="#ctx0" brushRef="#br0" timeOffset="46439.6562">16907 18018,'53'0,"-53"-27,79 27,-52 0,26 0,-1-53,1 53,0 0</inkml:trace>
  <inkml:trace contextRef="#ctx0" brushRef="#br0" timeOffset="46634.6672">17330 17753,'0'27,"0"-1,0 54,0-28,0 1,0 27,-26-27</inkml:trace>
  <inkml:trace contextRef="#ctx0" brushRef="#br0" timeOffset="47293.7049">18124 17409,'26'-26,"54"26,-54 0,27 0,-26 79</inkml:trace>
  <inkml:trace contextRef="#ctx0" brushRef="#br0" timeOffset="47427.7126">18203 17700,'0'0,"53"0,-26 0,-1 0,1 0,26 0</inkml:trace>
  <inkml:trace contextRef="#ctx0" brushRef="#br0" timeOffset="47810.7345">18891 17012,'0'53,"0"-26,0 26,0 26,0-26,0 26,0-26,0-26</inkml:trace>
  <inkml:trace contextRef="#ctx0" brushRef="#br0" timeOffset="48057.7486">18785 17542,'80'0,"-80"-27,79 27,-52 0,26 0,-27 0,27 0,-27 0,-26 0</inkml:trace>
  <inkml:trace contextRef="#ctx0" brushRef="#br0" timeOffset="48373.7668">18812 17912,'26'0,"1"0,-27 53,53-53,-53 26,0 1,0-1,0 27,26-53,1 0,26 0</inkml:trace>
  <inkml:trace contextRef="#ctx0" brushRef="#br0" timeOffset="49123.8097">19526 17674,'0'0,"53"0,-26 0,26 0,-53-27,52 27,-52-53,0 1,0 25,-26 27,-27 0,0 27,27-27,-27 52,53-25,-27 26,27-27,0 1,0 26,53-53,0 53,27-53,-1 53,-26-53,0 0</inkml:trace>
  <inkml:trace contextRef="#ctx0" brushRef="#br0" timeOffset="49798.8483">19923 16774,'0'27,"-79"52,52 0,-26-26,53 0,0 27,0-54,27 1,52-27,-52 0,-27-53,-27 0,-52 53,26 0,0 26,27-26</inkml:trace>
  <inkml:trace contextRef="#ctx0" brushRef="#br0" timeOffset="51679.9559">18759 17753,'0'0,"0"-26,26 26,27 0,-26 0,-27 0,26 0,-26 53,0-27,0 1,0 26,0-1,0 1,0-26,-53-27,53 53,-26-53,26 26,26 1,1-27,-1 0,27 0,-26 0,-27 53,26-53,1 0,52 0,-53 0,1 0,26 0</inkml:trace>
  <inkml:trace contextRef="#ctx0" brushRef="#br0" timeOffset="52429.9988">21061 17727,'0'26,"0"1</inkml:trace>
  <inkml:trace contextRef="#ctx0" brushRef="#br0" timeOffset="54784.1335">10001 16616,'0'-27,"0"1,0-27,0 53,-26 26,-27 1,53-1,-27-26</inkml:trace>
  <inkml:trace contextRef="#ctx0" brushRef="#br0" timeOffset="59783.4194">1191 13732,'53'0,"-27"0,27 0,-53 26,53-26,26 0,1 0,-54 0,1 0,25 26,-25-26,-1 0</inkml:trace>
  <inkml:trace contextRef="#ctx0" brushRef="#br0" timeOffset="60140.4398">2805 13890,'26'0,"1"0,25 0,-52-53,80 53,-27 0,0 0,26 0,-53 0,27 0,-26 0,-1 0,54 0,-54 0,1 0,-1 0</inkml:trace>
  <inkml:trace contextRef="#ctx0" brushRef="#br0" timeOffset="60357.4522">4048 13864</inkml:trace>
  <inkml:trace contextRef="#ctx0" brushRef="#br0" timeOffset="60464.4584">4286 13864,'53'0,"-26"0,-1 0,1 0,52 0</inkml:trace>
  <inkml:trace contextRef="#ctx0" brushRef="#br0" timeOffset="61099.4947">5636 13732,'26'0,"27"0,-27 0</inkml:trace>
  <inkml:trace contextRef="#ctx0" brushRef="#br0" timeOffset="61399.5118">6350 13626,'26'0</inkml:trace>
  <inkml:trace contextRef="#ctx0" brushRef="#br0" timeOffset="61867.5386">7355 13705,'53'0,"-26"0,52 0,-26 0,-26 53,25-53,-52 26,27-26,26 0,-27 53,27-53,-26 0,26 27,-27-27,27 0,0 26,0-26</inkml:trace>
  <inkml:trace contextRef="#ctx0" brushRef="#br0" timeOffset="62158.5553">8890 14155,'53'26,"-27"-26,27 0,-26 0,-1 53,27-53,-26 0,-27 27,53-27,-27 0,-26 26,79-26,-52 53,-1-53,27 27,-26-27,26 52,-27-52,27 27,0-27,26 53,-26-53,-26 26,26-26</inkml:trace>
  <inkml:trace contextRef="#ctx0" brushRef="#br0" timeOffset="62535.5768">10557 15028,'26'0,"1"0,-27 26,26-26,-26 53,53-53,-26 27,26 26,-1-27,1 27,53 0,-79-53,-1 53,27-53,-26 26,25-26,-25 53</inkml:trace>
  <inkml:trace contextRef="#ctx0" brushRef="#br0" timeOffset="62795.5916">11536 15584,'26'0,"27"0,-26 26,26-26,26 0,-79 53,53-53,-27 0,27 26,-26-26</inkml:trace>
  <inkml:trace contextRef="#ctx0" brushRef="#br0" timeOffset="62895.5973">12197 15795,'27'0,"-1"0,27 53</inkml:trace>
  <inkml:trace contextRef="#ctx0" brushRef="#br0" timeOffset="63105.6093">12409 15848,'26'0,"27"0,-53 27,27-27,-1 0,-26 26,53-26,27 0,-28 0,1 0,0 0,0 53,-26-53,-1 0</inkml:trace>
  <inkml:trace contextRef="#ctx0" brushRef="#br0" timeOffset="63351.6235">13361 16086,'27'0,"-27"27</inkml:trace>
  <inkml:trace contextRef="#ctx0" brushRef="#br0" timeOffset="63439.6285">13520 16113,'27'0,"-1"0,1 0,26 0,-27 0,0 0,27 0,-26 0,-1 0</inkml:trace>
  <inkml:trace contextRef="#ctx0" brushRef="#br0" timeOffset="63606.6381">14235 16192,'53'0,"-1"0,-25 0</inkml:trace>
  <inkml:trace contextRef="#ctx0" brushRef="#br0" timeOffset="63897.6547">15187 16219,'27'0</inkml:trace>
  <inkml:trace contextRef="#ctx0" brushRef="#br0" timeOffset="63987.6599">15399 16219,'26'0,"1"-27,52 27,-26 0</inkml:trace>
  <inkml:trace contextRef="#ctx0" brushRef="#br0" timeOffset="64115.6672">16325 16086</inkml:trace>
  <inkml:trace contextRef="#ctx0" brushRef="#br0" timeOffset="64250.6749">16351 16113,'53'0,"-26"0</inkml:trace>
  <inkml:trace contextRef="#ctx0" brushRef="#br0" timeOffset="64527.6908">16642 16113,'27'0,"-1"0,27 0,-26 0,-1 0,-26 26,79-26,-52 0,-1 0,-26 27,53-27,-26 0,26 0,0 0,-1 0,-25 0</inkml:trace>
  <inkml:trace contextRef="#ctx0" brushRef="#br0" timeOffset="64901.7122">18071 16219,'53'0,"-27"0,1 0,-27 26,53-26,-53 27,26-27,1 0,52 52,-52-52,52 0,-53 0</inkml:trace>
  <inkml:trace contextRef="#ctx0" brushRef="#br0" timeOffset="65308.7353">19632 16404,'53'0,"0"0,-27 0,27 0,-26 0,-1 0,27 0,0 0,-26 0,-1 26,27-26,-27 0,27 0,-53 53,53-53,0 27,-26-27,-27 26,52-26,1 0,-53 53,53-53,0 0,0 27,-26-27,-27 52</inkml:trace>
  <inkml:trace contextRef="#ctx0" brushRef="#br0" timeOffset="65607.7524">20717 16668,'0'27,"0"-1,0 1,26-27,27 0</inkml:trace>
  <inkml:trace contextRef="#ctx0" brushRef="#br0" timeOffset="66461.8014">20955 17383,'53'0,"-53"26,0 27,26-53,-26 27,27-27,-27 26</inkml:trace>
  <inkml:trace contextRef="#ctx0" brushRef="#br0" timeOffset="66731.8167">21114 17700,'26'27,"-26"26,53-27,-53 27,0-26</inkml:trace>
  <inkml:trace contextRef="#ctx0" brushRef="#br0" timeOffset="67377.8538">21246 18256,'53'26,"-53"1,0 26,0-27,0 1,26-27,-26 53,53-27,-53 1,27-27,-27 52,0-25</inkml:trace>
  <inkml:trace contextRef="#ctx0" brushRef="#br0" timeOffset="69006.9469">5689 18573,'0'0,"26"0,0 0,27 53,-26-53,26 0,0 0,0 0,0 0,-1 0,28 0,-1 0,-26 0</inkml:trace>
  <inkml:trace contextRef="#ctx0" brushRef="#br0" timeOffset="69185.9571">7091 18732,'79'0,"-26"0,0 0,-26 0,25 0,28 0,-27 0</inkml:trace>
  <inkml:trace contextRef="#ctx0" brushRef="#br0" timeOffset="69512.9759">7594 18732,'52'0,"28"0,-1 0,1 0,-1 0,0 0,-26 0,27-53,-1 53,0 0,27 0,-26 0,-27 0,26 0,0 0,1-53,-1 53,-26 0,26 0,-26 0,0 0,0 0,0 0,26 0,-26 0,0 0,0 0,0 0,0 0,53-26,-27 26,1 0,-1-53,0 53,1 0,25-53,-52 53,27 0,-27 0,0 0,0 0</inkml:trace>
  <inkml:trace contextRef="#ctx0" brushRef="#br0" timeOffset="69846.995">11430 18494,'79'-26,"1"26,-1 0,-26 0,0 0,0 0,0 0,26 0,-26 0,26 0,1 0,-1 0,1 0,-27 0,26 0,0 0,1 0,-1 0,0 0,1 0,-27 0,0 0,0 0,26 53,-26-53,0 0,0 0,0 26,-1-26,1 0,0 53</inkml:trace>
  <inkml:trace contextRef="#ctx0" brushRef="#br0" timeOffset="70220.0162">14499 18600,'80'0,"25"0,-25 0,-1 0,-26 26,26-26,27 0,27 53,-28-53,-25 0,-1 0,27 53,26-53,-26 0,-27 0,1 0,-1 0,1 53,-1-53,0 0,1 0,-1 27,0-27,1 0,-1 0,1 52,-1-52,0 0,-26 27,0-27,27 0,-28 53,28-53,-27 0,26 0,-26 0,26 53</inkml:trace>
  <inkml:trace contextRef="#ctx0" brushRef="#br0" timeOffset="70820.0507">19526 18970,'133'0,"-28"0,1 0,-26-53,-1 53,-53 0,1 0,-1 0,54 0,-27 0,-27 0,1 0,25 0,-25 0,-1 0,54 0,-54 0,54 0,-54-26,53 26,-52 0,-1 0,-26 0</inkml:trace>
</inkml:ink>
</file>

<file path=ppt/ink/ink6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01:36.0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1826 582,'0'26,"0"54,26-27,-26-1,0 28,53-27,-53 26,0-26,0 0,0 0,0-27,26 27,-26 0,0-26,0 26,0-106,0 0,0-53,0 0,0 0,53-53,-53 1,53 52,-53 26,80-25,-80 52,53 26,-53-26,26 53,27 53,-53-26,0 26,0 0,0-1,0 28,-26-27,26 0,-53 0,53 26,-53-53,53 1,-53 26</inkml:trace>
  <inkml:trace contextRef="#ctx0" brushRef="#br0" timeOffset="654.0374">2778 767,'-26'0,"-54"0,27 53,27-27,26 27,-79 27,79-27,0-1,0 1,26-53,0 0,27 0,27-53,-27-52,0 25,-53 27,0 27,0-27,0 27,0-1,0 27,0-53,-53 53,53 27,0-1,26-26,1 27</inkml:trace>
  <inkml:trace contextRef="#ctx0" brushRef="#br0" timeOffset="1230.0703">2937 1058,'0'-26,"53"26,0-80,26 54,0-54,27 1,-53 26,27-53,-54 27,-26-1,53 1,-53 26,0 0,-26 27,-1 26,1 0,-54 53,80 0,0 26,0 0,0 27,0-26,27-1,26-26,-53 0,53 0,-27-27,27-26,-27 0,1 0,26 0,26 0,-52 0,-1 0,-26-53,53 0,-53 27,-27 26,1 0,26 0,0 53,26 0,1-27,26 54,79-28,0-25,-26-27</inkml:trace>
  <inkml:trace contextRef="#ctx0" brushRef="#br0" timeOffset="2206.1261">4048 899,'-26'0,"26"53,26-53,27 0,-53-53,27 53,-27-53,0 0,-27 1,1 52,-27-53,26 53,1 0,-54 0,80 26,-26-26,26 27,0-1,0 27,0-27</inkml:trace>
  <inkml:trace contextRef="#ctx0" brushRef="#br0" timeOffset="2934.1679">5477 608,'-53'0,"0"27,0 26,0-27,53 27,0-27,0-26,53 0,-26-26,26 0,-53-27,0 0,0-27,0 54,0-1,-27 27,1 0,26 80,0-27,53-53,-1 26,54-26,27 0,-28-26,-25 26,-1-80,-52 27,-27 27,53-1,-53-25,0 25,-27 27,27-26,-26 26,-27 53,53-1,0 28,0 26,0 52,26 28,-26 25,80 1,-80-80,0-26,26 26,-26-52,0-54,0 27,0-79</inkml:trace>
  <inkml:trace contextRef="#ctx0" brushRef="#br0" timeOffset="3129.179">5821 1402,'0'-26,"53"26,26-80,-26 80,26-53,1 53,-1 0,27-53,-27 53,1 0,-27 0</inkml:trace>
  <inkml:trace contextRef="#ctx0" brushRef="#br0" timeOffset="4036.2309">7197 688,'-53'0,"53"0,-27 53,27-27,0 0,0 54,0-80,27 0,52-27,-79 1,0-27,27 27,-27-1,0-26,53 53,-1 0,-25 27,26-1,-27 27,27-27,-53 1,27 52,-27-52,0-54,0 1,53-54,-27 28,27-1,26 26,-52 27,26-53,-27 53,1 0</inkml:trace>
  <inkml:trace contextRef="#ctx0" brushRef="#br0" timeOffset="5288.3025">8573 767,'0'0,"0"-53,-27 53,27-26,-53 26,53-27,-26 27,26-53,-53 53,53-26,-53 26,0 0,-26 0,52 0,1 0,-27 26,26 27,27-26,-53 26,53-27,0 0,53 54,0-80,27 0,-1 0,0-27,1-26,-27 1,0-1,-1-53,-52 26,53 1,-53 26,0 27,0-27,-26 79,26 27,0 26,0 1,0-1,0-26,26 27,1-54,26 27,26-53,0 0,1 0,-27 0,0-27,0 27,-53-52,0-28,0 27,-27 53,1 0,26 27,0-1,53-26,0 53,26-53,0 0,1 0,-1 27,-53-27,-26 26,0 53,0-52,27-27,-27 0,79 0,-79-53,80 53,-54 0,27-27,0 27,26 0,27 0,-53 0</inkml:trace>
  <inkml:trace contextRef="#ctx0" brushRef="#br0" timeOffset="6684.3824">11404 502,'0'0,"-80"0,27 0,27 0,-1 0,27 0,-53 0,53-26,0-27,0 27,27-1,52 27,-52 0,26 0,26 0,-53 53,-26 0,80 26,-80 1,0 26,0-27,0 0,0-26,0-26,-53-27,53 26,-53-26,27 0,26 0,-53-26,53-27,-80 26,80-26,53 53,27 0,-28 0,1 0,0 27,0-27,27 0,-27 26,-1-26,1 0,0 0</inkml:trace>
  <inkml:trace contextRef="#ctx0" brushRef="#br0" timeOffset="6864.3927">12330 449,'0'53,"0"0,0 27,-27-54</inkml:trace>
  <inkml:trace contextRef="#ctx0" brushRef="#br0" timeOffset="7013.4012">12356 952,'27'0,"-27"27</inkml:trace>
  <inkml:trace contextRef="#ctx0" brushRef="#br0" timeOffset="7156.4094">12859 608,'0'0,"-80"53</inkml:trace>
  <inkml:trace contextRef="#ctx0" brushRef="#br0" timeOffset="8026.4591">1799 2116,'132'0,"-52"-26,-1 26,27 0,0 0,26-53,0 53,27 0,-53 0,0 0,26 0,-26 0,0 0,0 0,26 0</inkml:trace>
  <inkml:trace contextRef="#ctx0" brushRef="#br0" timeOffset="8326.4762">4419 1984,'105'0,"1"-53,27 53,-28 0,1 0,26-53,-26 53,0 0,53 0,-53 0,0 0,-1 0,54 0,-27 0,27 0,-53 0,0 0,26 0,-52-26,-1 26,0 0,1 0,-1 0,0 0,27 0,0 0,-27 0,27 0,0 0,0 0,26-53,-26 53,-27 0</inkml:trace>
  <inkml:trace contextRef="#ctx0" brushRef="#br0" timeOffset="8574.4905">9049 1746,'53'0,"26"-53,0 53,-26 0,27-26,-1 26,0 0,1 0,26 0,-27-53,53 53,1 0,25 0,-25 0,-27 0,26 0,-26 0,-1 0,-25 0</inkml:trace>
  <inkml:trace contextRef="#ctx0" brushRef="#br0" timeOffset="8754.5008">11615 1534,'53'0,"0"0,0-26,0 26,0 0,0 0,0 0,0 0,-1 26,-25-26,-27 27,26-27</inkml:trace>
  <inkml:trace contextRef="#ctx0" brushRef="#br1" timeOffset="17632.0085">13811 502,'0'-26,"0"-1,-26-25,26 25,0 27,0 79,26-26,-26 53,0 0,0-27,53 1,-53-1,0-26,0 0,0 0,0-27,27 27,-27 0,26-53,27 0,-27 0,1 0,26 0,-27 0,1 0,26 0,26 0,-26 0,-27 0,27-26</inkml:trace>
  <inkml:trace contextRef="#ctx0" brushRef="#br1" timeOffset="18076.0339">14605 1111,'0'0,"79"0,-79 0,53-53,-53 27,80-27,-80 26,0 1,0-27,-27 53,-26 0,53 26,-53 1,53 26,0-27,0 1,0-1,0 27,53 0,-26-53,26 53,-27-53,27 0,0 0</inkml:trace>
  <inkml:trace contextRef="#ctx0" brushRef="#br1" timeOffset="18436.0544">15240 661,'0'0,"0"53,0 26,0-26,0 27,26-27,-26 0,53-1,-53 1,27-26,-27 26,26-53</inkml:trace>
  <inkml:trace contextRef="#ctx0" brushRef="#br1" timeOffset="18622.0652">15161 1032,'0'-27,"0"27,53 0,-27 0,27-53,0 53,26 0</inkml:trace>
  <inkml:trace contextRef="#ctx0" brushRef="#br1" timeOffset="19469.1135">16457 688,'0'-53,"0"-27,0 54,0-54,-26 80,26-26,-27 26,-52 53,26-27,53 27,-53 27,53-1,-53 27,53-27,0-26,0 0,27 26,25-52,-52 26,53-27,0 27</inkml:trace>
  <inkml:trace contextRef="#ctx0" brushRef="#br1" timeOffset="19688.1261">16113 1084,'0'-52,"0"25,0 27,0-26,80 26,-28-53,28 53,-27 0,0-27,-27 27</inkml:trace>
  <inkml:trace contextRef="#ctx0" brushRef="#br1" timeOffset="19966.142">16933 397,'0'26,"-53"80,53-27,-52 1,52 25,0 54,0-79,0-28,0 1,52 0,1-53,0 0,0 0,27 0</inkml:trace>
  <inkml:trace contextRef="#ctx0" brushRef="#br1" timeOffset="20356.1643">17198 661,'0'-26,"53"26,-27 0,1 0,26 0,26 0,-26 0,-27 0,27 79,-53-52,0 25,-26 28,-1-27,-25 0,52 0,0-1,26-52,27 0,26 0,1 0,-27 0,-53-26</inkml:trace>
  <inkml:trace contextRef="#ctx0" brushRef="#br1" timeOffset="20566.1764">17198 873,'0'-27,"26"27,27 0,-26 0,-1 0,54 0,-27 0,-1-26,28-27,26 0</inkml:trace>
  <inkml:trace contextRef="#ctx0" brushRef="#br1" timeOffset="20768.1879">17939 529,'0'26,"53"1,0 26,0-27,-27 27,-26-26,53 25,-53 28,0-1,0-26,-53 0,0 26,-26-52,52-27</inkml:trace>
  <inkml:trace contextRef="#ctx0" brushRef="#br1" timeOffset="21765.2449">18706 423,'-26'0,"26"-26,0 105,0 0,0 1,0-1,0 0,0 1,0-27,0 0,0-27,26-26,53 0,-26-53,-53 0,0 0,0 0,53 27,-53-27,27 53,26 0,0 27,-27 25,-26-25,53 26,0-27,-53 27,26-26,-26-1</inkml:trace>
  <inkml:trace contextRef="#ctx0" brushRef="#br1" timeOffset="22312.2762">19526 635,'0'-27,"-26"27,-27 0,53 0,-27 0,27 53,0-26,27-27,-1 0,27 0,0 0,-53-27,27 27,-1 0,27 0,0 0,26 0,1 0,52-26,-53-27,1 0,-27 26,-53-26,-27 53,-26 0,27 0,-1 0,27 0,0 80,27-27,26 0,53 26,-54-26,1-27,-53 27,0 0,0 0,-53-53,-26 53,26-53</inkml:trace>
  <inkml:trace contextRef="#ctx0" brushRef="#br1" timeOffset="23266.3308">21643 793,'0'-52,"-53"-1,27 0,-54 53,54 0,-54 26,27 1,1 52,-1-26,26 0,27 0,0 0,0-53,53 0,0 0,0 0,-27-27,27-26,-53 27,27 26,-27-53,53 106,0-53,52 53,-25-53,-1 53,1-53,-1 0,-26 0</inkml:trace>
  <inkml:trace contextRef="#ctx0" brushRef="#br1" timeOffset="24105.3788">22728 317,'-27'0,"27"-53,0 0,-26 53,26 27,0 52,0 1,79-1,-79 53,80 27,-80-27,52 1,-52-54,0-26,0 0,0-53,0-27,0-26,0 27,-26-27,26-26,0-54,-53 1,53 0,0 79,0 26,27-26,-1 53,27 0,0 27,-53-1,53-26,-53 80,-27-27,27-27,-79 27,79-26,-53 25,53-25,0-1</inkml:trace>
  <inkml:trace contextRef="#ctx0" brushRef="#br1" timeOffset="24375.3942">23389 688,'0'0,"0"26,0 1,0-27,80 0,-28 0,-25 0,-27-27,0 1,0-27,0 26,0-26,-53 53,27 0,26-26,-27 26,27 26,0 27</inkml:trace>
  <inkml:trace contextRef="#ctx0" brushRef="#br1" timeOffset="24946.4269">23574 1032,'53'0,"27"-27,26 27,-27-79,0 52,27-52,-79 26,25-53,-52 27,53-1,-53 1,0 0,0 26,0 26,-26 27,26-53,-27 53,-25 53,52 27,0 25,0 1,0 0,0 0,26 0,27-80,0 27,26-53,1 27,-1-27,27 0,-27-80,27-26,-53 1,-53-54,26 79,-26 28,0 25,-26 27,-53 0,52 53,27 0,-53 0,53 0,0 0,0 0,80 26,-1-26,27-53,79 53,80-53</inkml:trace>
  <inkml:trace contextRef="#ctx0" brushRef="#br1" timeOffset="25755.4732">25850 502,'-27'-26,"-26"26,27 0,0 0,-27 26,26 1,27 26,-53-27,53 27,27-53,26 0,0 0,-27 0,27-53,-53 27,26-1,-26-26,0 27,0-1,-26 27,-53 0,79 27,0-1,0 1,0 26,52-27,28-26,26 0,-1 0,1 0,0 0,-26-53,-54 0,-26 0,53 1,-53-1,0 0,-27 53,27-53,-52 53,-1 0,53 0,0 106,0-1,0 28,0 52,53 0,-53-26,79-27,-79 1,0-54,0 0,0 1,0-54</inkml:trace>
  <inkml:trace contextRef="#ctx0" brushRef="#br1" timeOffset="25935.4835">26220 1270,'0'-27,"0"27,53-26,0 26,0 0,26 0,1 0,-1-53,0 53</inkml:trace>
  <inkml:trace contextRef="#ctx0" brushRef="#br1" timeOffset="26850.5358">27305 688,'-26'0,"-27"0,0 0,26 0,1 26,-54 27,80-27,0 27,0-53,53 0,-26 0,26-26,-27-1,1-25,26-1,-27 53,53 26,-52 27,26 0,-53 0,0-80,0 1,26 26,-26-27,53 27,0-52,0 52,0 0,0 0,0 0,0 0</inkml:trace>
  <inkml:trace contextRef="#ctx0" brushRef="#br1" timeOffset="27869.5941">28205 793,'0'-26,"0"0,-27 26,27-27,-26 27,-1 0,-52 0,52 0,1 53,-27-53,53 79,-26-79,26 27,0-1,52-26,1 0,0 0,0 0,-26 0,26-106,-27 80,27-27,-27-26,-26-1,0 27,0 27,0-1,0 27,-26 0,26 0,-79 53,79 0,0 27,0-27,0 0,26-1,1 1,52-26,-26-27,0 0,0 0,0 0,-27 0,-26-53,26 26,-26-25,0 25,0 1,0 26,-26 0,26 53,0-27,26 53,27-79,27 0,26 0,-27 0,0 0,1-26,-133 79,26 0,27 0,-53-27,53 27,27-53,-1 0,1 0,26-53,0 27,0-27,-27 0,27 26,0-52,-27 79</inkml:trace>
  <inkml:trace contextRef="#ctx0" brushRef="#br1" timeOffset="28731.6434">29871 555,'0'-26,"53"26,27 0,-27 0,-27 0,27 0,-53 53,27 0,-27-27,0 1,0 26,0-27,0 0,0 27,0-26,0-1,52-26,1 0,27 53,26-53,52 0,1 0</inkml:trace>
  <inkml:trace contextRef="#ctx0" brushRef="#br1" timeOffset="29361.6794">31671 688,'0'-53,"0"0,0 26,-27 27,-52 0,52 0,1 0,-27 27,53-1,26 1,1-27,-1 0,27 0,-53 53,53-53,-26 26,-27 27,0 0,0-27,79-26,-79 27</inkml:trace>
  <inkml:trace contextRef="#ctx0" brushRef="#br1" timeOffset="29617.6941">32332 317,'0'-26,"0"26,0 53,0-27,0 27,0 0,0 26,0 54,0-28,0 1,0-26,0-54</inkml:trace>
  <inkml:trace contextRef="#ctx0" brushRef="#br1" timeOffset="29803.7047">32173 608,'0'-26,"27"26,-1 0,27 0,27 0,25 26,-25-26,-27 0</inkml:trace>
  <inkml:trace contextRef="#ctx0" brushRef="#br1" timeOffset="31071.7772">13626 1799,'0'-27,"27"27,-1 0,0 0,27 0,-26 0,26 27,-53 26,53-27,-53 54,0-27,0-1,-27 1,1 0,26 27,-53-54,53 1,53 25,0-52,26 0,27 0,-27 0,1-52</inkml:trace>
  <inkml:trace contextRef="#ctx0" brushRef="#br1" timeOffset="31319.7914">13626 2143,'0'-27,"0"27,79 0,-52 0,26 0,0 0,0 0,26 0,-26 0,0 0,-27 0</inkml:trace>
  <inkml:trace contextRef="#ctx0" brushRef="#br1" timeOffset="31499.8017">14552 2090,'27'0,"-27"-53,52 53,28-26,-54 26,27 0,-26 0,-27 0</inkml:trace>
  <inkml:trace contextRef="#ctx0" brushRef="#br1" timeOffset="31633.8094">14684 2275,'80'-26,"-1"26,1-53,-28 53,-25 0</inkml:trace>
  <inkml:trace contextRef="#ctx0" brushRef="#br1" timeOffset="32279.8463">16563 1667,'0'-27,"0"27,53 0,0 0,-27 0,-26 53,27-27,-27 1,0 26,0-27,0 1,0 26,0-27,0 27,79 0,-52-53,-1 0,53 0,-26 0,-26 0</inkml:trace>
  <inkml:trace contextRef="#ctx0" brushRef="#br1" timeOffset="32552.862">16510 1984,'-26'0,"26"-26,26-27,27 53,26 0,1 0,26 0,-1 0,1 0,-26 0</inkml:trace>
  <inkml:trace contextRef="#ctx0" brushRef="#br1" timeOffset="32773.8746">17436 1905,'0'79,"-26"-79,26 27,0-1,79-26,-26 0,0 0,-27 0,-26 0,53 0,-53-53,-26 0,-1 53,-26-53,27 53,-1 0,-52 27</inkml:trace>
  <inkml:trace contextRef="#ctx0" brushRef="#br1" timeOffset="32982.8866">18680 2143,'0'79,"0"-52,0 26,0-1,0 28,0-27,-80-27</inkml:trace>
  <inkml:trace contextRef="#ctx0" brushRef="#br1" timeOffset="33770.9315">19315 1296,'0'27,"0"26,0 52,0-25,0 26,0-27,0 0,0 1,53-1,-53 0,0-26,52 0,1-26</inkml:trace>
  <inkml:trace contextRef="#ctx0" brushRef="#br1" timeOffset="34508.9738">19923 1428,'0'80,"0"52,-26-26,26 0,0 26,0-53,0-26,0-26,26-27,27 53,-26-53,-1 0,27 0,-53-53,26 53,-26-27,0 27,0 53,27-26,79 26,-1-53,1 0,0 0,53 0,-53 0,0-53,-54 0,-25-27,-27 28,0 25,0 1,-27 26,-25-80,-1 80,0 0,26 0,27 53,0-26,27-1,26 27,0-27,52 27,28-53,-54 53,0-53,-52 0,52 0,1 0,-1 0,0 0,-26 0,27 0,-27 0,-53-26,53 26,-53 26,-27 27,27 0,0 0,0 26,27-52</inkml:trace>
  <inkml:trace contextRef="#ctx0" brushRef="#br1" timeOffset="35138.0098">18944 1667,'27'-27,"26"27,-1 0,28 0,26 0,52 0,28 0,25 0,54 27,-1-27</inkml:trace>
  <inkml:trace contextRef="#ctx0" brushRef="#br1" timeOffset="37785.1611">4286 4101,'0'-53,"0"26,0 1,0-53,0 52,-53 1,0 26,-26 0,79 53,-53-1,53 1,-53 27,53-1,0 0,0 1,27-1,-27 1,53-1,-53 0,79 27,-79-26,26-28,-26 1,0-26,0-1</inkml:trace>
  <inkml:trace contextRef="#ctx0" brushRef="#br1" timeOffset="38004.1737">3942 4551,'0'-27,"27"-26,52 53,53-53,-26 53,27-79,-28 79</inkml:trace>
  <inkml:trace contextRef="#ctx0" brushRef="#br1" timeOffset="38304.1908">5159 3863,'0'26,"-53"80,1-27,52 1,-53-1,53 0,0 27,0 27,0-54,0-26,79 0,-26 0,26-53,1 0,-1 0,-26 0</inkml:trace>
  <inkml:trace contextRef="#ctx0" brushRef="#br1" timeOffset="38701.2135">5530 4101,'26'0,"54"0,-27 0,-1 0,-25 26,26 27,-27 26,-26-52,0 26,0-27,0 1,0 26,0 0,0 0,0-27,27-26,26 0,0 0,26 0,0 0</inkml:trace>
  <inkml:trace contextRef="#ctx0" brushRef="#br1" timeOffset="38926.2265">5583 4418,'0'-26,"26"26,27 0,-26 0,25 0,28 0,26 0,0 0,-1-53,1 26</inkml:trace>
  <inkml:trace contextRef="#ctx0" brushRef="#br1" timeOffset="39129.238">6429 4021,'0'27,"0"26,0-27,27 27,-1-26,27-1,-53 27,53 0,-53 26,0-26,0 27,0-54,-26 27</inkml:trace>
  <inkml:trace contextRef="#ctx0" brushRef="#br1" timeOffset="39429.2553">7064 4233,'0'0,"80"0,-80-26,53 26,-27 0,27-53,0 53,-27 0,-26 53</inkml:trace>
  <inkml:trace contextRef="#ctx0" brushRef="#br1" timeOffset="39555.2625">7329 4524,'79'-26,"54"-27,-54 53,0-53</inkml:trace>
  <inkml:trace contextRef="#ctx0" brushRef="#br1" timeOffset="40556.3197">9737 2989,'0'53,"0"53,-27 27,27-28,0 1,0-26,0-1,27-26,-27-27,26-26,27 0,-53-53,79 0,-52 1,26-28,-27 54,27 26,-26 0,26 0,-53 26,52 1,-52 26,0-27,0 0,-26 54,-80-54,53-26,-26 0,52 0,1-26,26-1,0-26,0-26</inkml:trace>
  <inkml:trace contextRef="#ctx0" brushRef="#br1" timeOffset="40832.3355">10345 3386,'27'0,"26"0,-27 0,1 0,52 53,-79-26,0-1,0 27,0-26,0-1,-27-26,27 26,27-26,26 0,0 0,26 0,27 0,-27 0</inkml:trace>
  <inkml:trace contextRef="#ctx0" brushRef="#br1" timeOffset="41664.3831">8811 4154,'-27'0,"27"0,27 0,52 0,80-53,52 53,80-53,80 53,26-106,0 106,-27-79,0 79,-26-53,-79 53,0 0,-107 0,1 0,-53 0,-53 0,26 0,-52 0,-1 0,-26 53,53-53,-79 0</inkml:trace>
  <inkml:trace contextRef="#ctx0" brushRef="#br1" timeOffset="42503.431">9155 4577,'0'-26,"26"26,27 0,-27 0,27 52,-26 1,-27 0,53 0,-53 0,0-26,0-1,0 27,-53-27,53 27,-27-53,27 53,0-26,27-27,26 0,26 0,0 0</inkml:trace>
  <inkml:trace contextRef="#ctx0" brushRef="#br1" timeOffset="42765.4461">9075 4974,'0'0,"27"0,52 0,0 0,27 0,0 0,-27 0</inkml:trace>
  <inkml:trace contextRef="#ctx0" brushRef="#br1" timeOffset="42967.4576">9790 4974,'53'0,"-27"0,27 0,26 0,-52 0,26 0</inkml:trace>
  <inkml:trace contextRef="#ctx0" brushRef="#br1" timeOffset="43321.4779">10345 4577,'0'-26,"53"26,0 0,0 0,-27 0,54 79,-80-26,0-27,0 27,0 0,0 26,-27-52,27-1,0 27,0 0,53-53,0 0,27 0,-1 0,0-26,1 26,-27-27</inkml:trace>
  <inkml:trace contextRef="#ctx0" brushRef="#br1" timeOffset="43592.4933">10425 4921,'-53'0,"53"-27,26 27,1 0,-1-52,53 52,-26 0,0 0,0 0,0 0,0 0,-27 0</inkml:trace>
  <inkml:trace contextRef="#ctx0" brushRef="#br1" timeOffset="43861.5088">11271 4762,'0'0,"0"53,-26-26,26-1,0 27,0-27,26 27,27-53,27 0,-1 0,-53 0,-26-53,0 27,0-1,0-25,-26-1,-27 26,27 27,-27-53,26 53,-26 27,53-1</inkml:trace>
  <inkml:trace contextRef="#ctx0" brushRef="#br1" timeOffset="44105.5226">11721 4445,'0'53,"0"0,27 26,-27 0,0 1,0-1,52 0,-52 1,0-27,0 0,-26-53,26-53</inkml:trace>
  <inkml:trace contextRef="#ctx0" brushRef="#br1" timeOffset="44555.5485">11959 4259,'27'0,"-1"53,-26-26,53-1,-53 27,0-26,0-1,0 27,0-26,0-27,0 52,0-25,26-27,54 0,-1 0,27 0,-27 0,-52 0</inkml:trace>
  <inkml:trace contextRef="#ctx0" brushRef="#br1" timeOffset="45435.5988">8943 4656,'0'0,"-79"53,26 0,0 0,26 26,27-26,0 27,0 26,53 52,53-52,0-26,26-28</inkml:trace>
  <inkml:trace contextRef="#ctx0" brushRef="#br1" timeOffset="46771.6752">13547 3863,'0'-27,"53"-26,-27 53,53-26,-26 26,27 0,-1 0,-26 0,-27 0,27 0</inkml:trace>
  <inkml:trace contextRef="#ctx0" brushRef="#br1" timeOffset="47003.6885">13758 3651,'0'-27,"0"27,0 27,0 26,0-27,0 54,53 26,-53 26,53-79</inkml:trace>
  <inkml:trace contextRef="#ctx0" brushRef="#br1" timeOffset="48151.7542">15610 2778,'0'53,"0"0,0 52,27-25,-27-1,0-26,53 0,-53 0,0-27,26-26,27-26,-53-27,53 27,-53-1,27 27,-27-53,52 53,1 0,-53 27,53-27,-53 53,0 0,0-1,-26 1,-27-53,26 0,1 0,-27 0,53-26,0-1</inkml:trace>
  <inkml:trace contextRef="#ctx0" brushRef="#br1" timeOffset="48360.766">16351 3095,'0'27,"0"52,0-26,0 0,0 0,0 0,27-27</inkml:trace>
  <inkml:trace contextRef="#ctx0" brushRef="#br1" timeOffset="49215.815">15055 3968,'79'0,"-52"-52,-1 52,53 0,1 0,52-80,53 80,53-53,27 53,105 0,-52-79,52 79,1-53,-54 53,-52-79,-53 79,-1-53,-26 53,-52-53,-80 53,-27 0,-52 0,-27 53,0-53</inkml:trace>
  <inkml:trace contextRef="#ctx0" brushRef="#br1" timeOffset="49987.8592">15425 4339,'0'-53,"53"53,-26 0,26-27,-1 27,1 0,-26 27,-27-1,53 54,-53-27,0 0,-27 0,27-1,-53 28,53-54,0 1,0 52,53-52,27-27,-1 0,27 0,-27 0</inkml:trace>
  <inkml:trace contextRef="#ctx0" brushRef="#br1" timeOffset="50251.8743">15531 4683,'0'-27,"27"27,25 0,54 0,-26 0,25 0,-25 0</inkml:trace>
  <inkml:trace contextRef="#ctx0" brushRef="#br1" timeOffset="50445.8854">16219 4656,'53'0,"0"0,-27 0,1 0,26 0,-27 0</inkml:trace>
  <inkml:trace contextRef="#ctx0" brushRef="#br1" timeOffset="50790.905">16801 4101,'27'0,"52"0,-26 0,-27 0,1 0,-27 53,53 0,-53-27,0 0,0 54,-27-27,27-27,-79 27,79-26,0-1,26-26,54 53,-1-53,0 0,27 0,-26-26,-27 26</inkml:trace>
  <inkml:trace contextRef="#ctx0" brushRef="#br1" timeOffset="51069.921">16828 4471,'0'-26,"26"26,27 0,0-27,0 27,0 0,0 0,26 0,-26 0</inkml:trace>
  <inkml:trace contextRef="#ctx0" brushRef="#br1" timeOffset="51330.936">17727 4365,'0'0,"0"53,0 0,27-53,-27 27,52-27,1 0,-26 0,26 0,-53-27,0 1,0-27,-27 26,1 27,-27-53,26 53,-25 0</inkml:trace>
  <inkml:trace contextRef="#ctx0" brushRef="#br1" timeOffset="51533.9476">18336 4101,'0'26,"0"27,0 0,0 26,0 1,-27-1,27 27,-53 26,-26 1,-27-54,-26 27</inkml:trace>
  <inkml:trace contextRef="#ctx0" brushRef="#br1" timeOffset="52141.9824">15266 4471,'-26'0,"0"0,-27 80,53-1,0 27,0 0,26 26,27 0,26-52,1 25,26 1,-1-106</inkml:trace>
  <inkml:trace contextRef="#ctx0" brushRef="#br1" timeOffset="52943.0282">19447 3572,'53'0,"0"-53,-27 53,54 0,-28 0,1 0,0 0,-26 0</inkml:trace>
  <inkml:trace contextRef="#ctx0" brushRef="#br1" timeOffset="53168.041">19632 3360,'0'-27,"0"27,0 53,0 0,0-26,0 26,0-27,27 1,-1 52,27-79</inkml:trace>
  <inkml:trace contextRef="#ctx0" brushRef="#br1" timeOffset="54106.0947">20796 3175,'0'-27,"0"1,0-1,0-26,0 27,-26-27,-1 53,-26 0,27 0,-27 53,27-27,26 27,-53 27,53-54,0 27,26-53,27 0,-26 0,-1 0,27 0,0 0,0 27,-53-1,79 27,-52-27,-27 54,26-80</inkml:trace>
  <inkml:trace contextRef="#ctx0" brushRef="#br1" timeOffset="54391.111">20690 3863,'0'0,"0"26,53-26,0 0,-26 0,26 0,0 0,-1 0,-25 0,-27 0,0-53,-53 53,27 0,-27 0,26 0,1 0,-27 0</inkml:trace>
  <inkml:trace contextRef="#ctx0" brushRef="#br1" timeOffset="54835.1364">21431 3333,'53'0,"27"0,-28 0,28-52,-1 52,54-80,-54 80,-26 0,-53-26,0 26</inkml:trace>
  <inkml:trace contextRef="#ctx0" brushRef="#br1" timeOffset="55035.1479">21643 3016,'0'26,"26"27,-26 0,0 0,0 53,53-53,-53 0,27-27,-27 27,53-53</inkml:trace>
  <inkml:trace contextRef="#ctx0" brushRef="#br1" timeOffset="55704.1861">20981 3942,'-79'0,"26"0,53 26,-26-26,26 80,0-27,0-27,53-26,0 0,-1 0,1 0,27 0,-54 0,-26-53,0 0,0 27,0-1,-26 27,-27-79,26 79,1 0,-27 0,27 0,26 27</inkml:trace>
  <inkml:trace contextRef="#ctx0" brushRef="#br1" timeOffset="56664.241">22781 2989,'0'-26,"-27"-27,-52 53,26 0,-26 0,52 0,1 27,-27 25,26-25,27 26,-53-27,53 1,0 26,27-53,26 26,0-26,0 0,-1 0,28 0,-27-79,-53 26,0 26,0 27,53 53,-53 0,53-26,-27 26,27-27,-53 27,26-53</inkml:trace>
  <inkml:trace contextRef="#ctx0" brushRef="#br1" timeOffset="56857.2521">23230 3175,'0'53,"0"0,0-27,0 0,0 27</inkml:trace>
  <inkml:trace contextRef="#ctx0" brushRef="#br1" timeOffset="57226.2732">23918 2434,'-26'26,"26"54,0-1,-53 0,53 27,0-26,0 52,79 53,1-26,-1-53,27-27,-27-79</inkml:trace>
  <inkml:trace contextRef="#ctx0" brushRef="#br1" timeOffset="61403.5121">24342 2593,'53'0,"0"0,-27 0,27 0,-53 53,53-27,-53 0,0 27,0-26,0-1,0 27,-27-26,27-1,-26 27,26 0,0-27,0-26,53 53,0-53,0 0,-27 0,27 0</inkml:trace>
  <inkml:trace contextRef="#ctx0" brushRef="#br1" timeOffset="61711.5296">24262 2963,'0'-26,"0"-1,27 27,26 0,-27-53,27 53,0 0,0 0,-27 0,1 0,-27 0,53 0</inkml:trace>
  <inkml:trace contextRef="#ctx0" brushRef="#br1" timeOffset="61921.5418">24871 2989,'26'0,"27"0,27 0,-27 0,26-26,-26 26</inkml:trace>
  <inkml:trace contextRef="#ctx0" brushRef="#br1" timeOffset="62363.567">25347 2513,'0'-53,"27"53,-1 0,53 0,-26 0,0 27,-26-27,26 79,-53-52,26 26,-26-27,0 27,0 26,0-26,-53-26,53 26,-53-27,53 27,27 0,-1-53,1 0,26 0,-1 0,-25 0,-1 0</inkml:trace>
  <inkml:trace contextRef="#ctx0" brushRef="#br1" timeOffset="62599.5805">25347 2857,'-26'-53,"26"27,26 26,1 0,25 0,54-53,-26 53,26 0,-1 0,-25-53</inkml:trace>
  <inkml:trace contextRef="#ctx0" brushRef="#br1" timeOffset="63293.6202">26035 2884,'-53'53,"27"-1,26-25,0 26,0-27,53 27,26-53,0 0,1 0,-54-53,-26 27,27 26,-27-53,0 26,-27-25,1 52,-27-53,26 53,1 0,-27 0,0 0,79 0,27 0,-26 0</inkml:trace>
  <inkml:trace contextRef="#ctx0" brushRef="#br1" timeOffset="63541.6344">26326 2593,'79'26,"-52"-26,26 79,-27 1,27-27,-53 0,27 0,-27 26,0-26,0 0,0 0,-53 0,26-27,-26 27,53-27,0 1</inkml:trace>
  <inkml:trace contextRef="#ctx0" brushRef="#br1" timeOffset="64231.6739">26776 3095,'-27'0,"27"0,53 0,27 0,-1 0,0-53,1 53,-27 0,0 0</inkml:trace>
  <inkml:trace contextRef="#ctx0" brushRef="#br1" timeOffset="64455.6867">26961 2910,'0'0,"0"53,0-27,0 1,27 52,-27-26,26 0,-26 0,53 26</inkml:trace>
  <inkml:trace contextRef="#ctx0" brushRef="#br1" timeOffset="65032.7197">27596 2725,'0'-27,"-26"-25,-27 52,0 0,26 0,1 0,-27 52,53-25,-53 26,53 0,0 26,0-52,0-27,53 26,26-26,1 0,-27 0,0 0,-27 0,-26-79,53 79,-53-80,0 27,0 27,-27 52,27 1,0-1,0 1,0 26,0-27,53 27,-53-27</inkml:trace>
  <inkml:trace contextRef="#ctx0" brushRef="#br1" timeOffset="65364.7387">27596 3333,'0'-26,"53"26,0 0,-53 0,0 53,-27 0,27-27,0 27,27-53,52 0,54 0,25-53,1 0,-53-26</inkml:trace>
  <inkml:trace contextRef="#ctx0" brushRef="#br1" timeOffset="65881.7683">28390 2540,'0'53,"-27"0,27-1,-26 28,26-1,0 1,0-1,26 27,54-27,26 1,-27-28,0-52</inkml:trace>
  <inkml:trace contextRef="#ctx0" brushRef="#br1" timeOffset="66270.7904">28628 2725,'0'-27,"53"27,-27 0,27 0,27 27,-54-1,27 27,-53 0,0 0,0 0,0 26,-26-26,26-26,-27 26,27 0,27-27,25-26,28 0,-27 0,0 0</inkml:trace>
  <inkml:trace contextRef="#ctx0" brushRef="#br1" timeOffset="66487.8029">28601 3148,'0'-53,"53"53,-26 0,26 0,-27 0,27 0,0 27,0-27,0 0</inkml:trace>
  <inkml:trace contextRef="#ctx0" brushRef="#br1" timeOffset="66667.8131">29263 3069,'0'-53,"53"53,-27 0,27-27,0 27,0 0,26 0,-26 0</inkml:trace>
  <inkml:trace contextRef="#ctx0" brushRef="#br1" timeOffset="66975.8308">29845 2540,'53'0,"0"0,-27 0,1 26,-27 1,0-1,0 27,0 26,0-26,0 0,-80 0,80-26,0 25,53-52,0 0,53 0,53 0,-53 0,-27 0,-53 0,-26 27</inkml:trace>
  <inkml:trace contextRef="#ctx0" brushRef="#br1" timeOffset="67321.8506">29819 2751,'0'0,"52"0,1 0,27 0,26 0,52 0,1 0</inkml:trace>
  <inkml:trace contextRef="#ctx0" brushRef="#br1" timeOffset="67560.8643">30903 2910,'-79'79,"79"-52,26-27,27 0,53 0,-26 0,-1-27,0 1,-52-53,-27 26,-80 53,1 0,0 0,-1 0,1 0,52 26</inkml:trace>
  <inkml:trace contextRef="#ctx0" brushRef="#br1" timeOffset="67785.8772">31618 2619,'0'0,"0"53,0 26,0 27,0-26,0-1,0 0,0 1,0-1,-27-52,-26-27,27 0</inkml:trace>
  <inkml:trace contextRef="#ctx0" brushRef="#br1" timeOffset="68371.9106">31697 2143,'0'-53,"53"79,0 27,26 0,-79-26,0 26,0-27,-26-26,26 53,26-53,27 26,27-26,-1 0,0 53</inkml:trace>
  <inkml:trace contextRef="#ctx0" brushRef="#br1" timeOffset="68894.9405">31882 3095,'27'0,"26"0,0 0,0 0,-1-26,1 26,27 0,-54 0,1 0</inkml:trace>
  <inkml:trace contextRef="#ctx0" brushRef="#br1" timeOffset="69083.9514">32120 2989,'-26'0,"26"0,0 80,0-27,0-27,0 27,0-53,53 0</inkml:trace>
  <inkml:trace contextRef="#ctx0" brushRef="#br1" timeOffset="69276.9624">32491 3095,'0'-26,"26"26,-26 0</inkml:trace>
  <inkml:trace contextRef="#ctx0" brushRef="#br1" timeOffset="69456.9727">32676 3069,'53'0</inkml:trace>
  <inkml:trace contextRef="#ctx0" brushRef="#br1" timeOffset="69674.9852">32967 3016,'27'0,"25"0,-25 0,26 0,-27 0</inkml:trace>
  <inkml:trace contextRef="#ctx0" brushRef="#br1" timeOffset="74205.2442">2434 7434,'-53'0,"159"-26,-27 26,1 0,-1 0,1 0,-27 0,-1 26,-25 27</inkml:trace>
  <inkml:trace contextRef="#ctx0" brushRef="#br1" timeOffset="74401.2556">2672 7831,'0'0,"53"0,0 0,0-26,26 26,-26-53,-26 53,26 0,-53-26</inkml:trace>
  <inkml:trace contextRef="#ctx0" brushRef="#br1" timeOffset="74604.2671">3122 7461,'53'0,"0"0,-53 0,53 26,-53 27,0 0,26 27,-26-27,0 26,0-26,0-27,0 1</inkml:trace>
  <inkml:trace contextRef="#ctx0" brushRef="#br1" timeOffset="75863.3392">6668 6932,'0'-53,"26"53,53-27,-26 27,0 0,0 0,0 0,0 0,-27 80,-26-54,53 1,-53 52,0-26,0-27,-53 27,53-26,-26-27,26 26,0 27,0-53,53 0,53 0,-53 0,0 0,-27-26</inkml:trace>
  <inkml:trace contextRef="#ctx0" brushRef="#br1" timeOffset="76095.3524">6826 7196,'0'-26,"0"26,80 0,-54 0,27 0,0 0,53-53,-53 53,0 0,-27 0</inkml:trace>
  <inkml:trace contextRef="#ctx0" brushRef="#br1" timeOffset="76294.3637">7541 7170,'0'-27,"53"27,-27 0,0 0,27 0,0 0,0 0,-26-26</inkml:trace>
  <inkml:trace contextRef="#ctx0" brushRef="#br1" timeOffset="76619.3824">8255 6720,'26'0,"1"0,26-53,-27 53,1 0,26 0,-27 53,-26-26,53-1,-53 27,0-27,0 1,0 26,0-27,0 1,0 26,0-27,0 27,79-53,-26 0,0 0,27 0,-27 0,-1 53</inkml:trace>
  <inkml:trace contextRef="#ctx0" brushRef="#br1" timeOffset="77003.4044">8281 7038,'0'0,"27"-27,79 27,-27 0,1-26,25 26,54-53,-53 53,-27 0,-26 0,0 0</inkml:trace>
  <inkml:trace contextRef="#ctx0" brushRef="#br1" timeOffset="77265.4194">9366 7011,'53'0,"-53"53,27 0,-27-27,53-26,-53 0,26 0,-26-52,0-1,0 0,-26 53,-54 0,54 0</inkml:trace>
  <inkml:trace contextRef="#ctx0" brushRef="#br1" timeOffset="77505.4331">9816 6720,'53'53,"-53"-27,26 54,-26-27,0 0,53 0,-53 0,0 26,0-53,0 1,-26 26,-27-27,-26 27,-1 0,-26-53</inkml:trace>
  <inkml:trace contextRef="#ctx0" brushRef="#br1" timeOffset="78173.4713">6482 6852,'0'27,"0"-1,0 27,-26 0,26 27,0 25,0-52,0 27,53-1,0 0,79-26,0-53</inkml:trace>
  <inkml:trace contextRef="#ctx0" brushRef="#br1" timeOffset="78893.5124">9922 6376,'0'-26,"26"26,54 0,-27 0,0 0,-1 0,1 0,0 0,-53 53,0 0,0-1,-53-25,27 26,52-53,54 0,-1 0,1 0</inkml:trace>
  <inkml:trace contextRef="#ctx0" brushRef="#br1" timeOffset="79566.551">10848 6641,'0'-53,"0"26,-27-26,1 53,0 0,-27 53,53 0,-53 53,53-27,0 1,0-1,0 1,53-1,-53-26,53 26,-53-52,26-27</inkml:trace>
  <inkml:trace contextRef="#ctx0" brushRef="#br1" timeOffset="79763.5622">10504 7091,'0'-27,"26"27,-26-26,27 26,26 0,-27 0,27 0,0 0,26 0,27-53</inkml:trace>
  <inkml:trace contextRef="#ctx0" brushRef="#br1" timeOffset="80043.5783">11271 6561,'0'0,"0"27,-26-1,26 54,-53 25,53-25,0-1,0 1,0-1,26-26,54 0,-27-53,0 26,26-26,-26 0</inkml:trace>
  <inkml:trace contextRef="#ctx0" brushRef="#br1" timeOffset="80398.5986">11642 6694,'0'-27,"53"27,26 0,-26 0,-27 27,27 26,-53-27,53-26,-53 79,0-52,0 26,-26-27,26 1,-80 26,54 0,52-53,27 0,27 0,25 0,1 0,0-27,-79 27</inkml:trace>
  <inkml:trace contextRef="#ctx0" brushRef="#br1" timeOffset="80626.6116">11721 6932,'0'0,"27"0,25 0,-25 0,26 0,0 0,0 0</inkml:trace>
  <inkml:trace contextRef="#ctx0" brushRef="#br1" timeOffset="80842.624">12303 6588,'53'0,"-53"0,79 0,-52 26,26 27,-27-26,-26-1,53 27,-53-27,0 27,-53 27,0-27,0 26,-26-52</inkml:trace>
  <inkml:trace contextRef="#ctx0" brushRef="#br1" timeOffset="81599.6673">11933 7038,'-27'0,"27"-27,0 27,80-26,-1 26,-26 0,0 0</inkml:trace>
  <inkml:trace contextRef="#ctx0" brushRef="#br1" timeOffset="82086.6951">13520 6588,'27'0,"52"0,-26 0,0 0</inkml:trace>
  <inkml:trace contextRef="#ctx0" brushRef="#br1" timeOffset="82236.7037">13573 6932,'53'0,"0"0,0 0,26 0,-26 0,-26 0</inkml:trace>
  <inkml:trace contextRef="#ctx0" brushRef="#br1" timeOffset="83062.751">15346 5768,'0'26,"0"80,0 0,0 26,0 0,0-26,53 0,-53-53,53 0,0-27,-27-26,-26-53,0 0,53-26,-53 26,0 27,0-1,26 27,-26 0,27 0,-27 53,53-53,-53 53,0 26,-53-26,26-53,-25 27,25-27</inkml:trace>
  <inkml:trace contextRef="#ctx0" brushRef="#br1" timeOffset="84113.8111">15187 7091,'27'0,"25"0,1 0,-26 0,-27 52,0 1,0-26,0 26,0-27,53-26,26 0,1 0,-1 0,0 0,27-53,-27 27</inkml:trace>
  <inkml:trace contextRef="#ctx0" brushRef="#br1" timeOffset="85754.9049">16219 6456,'0'-27,"0"27,53-53,0 53,0 0,26-26,27 26,-53 0,0 0</inkml:trace>
  <inkml:trace contextRef="#ctx0" brushRef="#br1" timeOffset="86008.9194">16431 6270,'0'-26,"0"52,0-26,0 80,0-54,26 1,-26 52,0-26,0 0,0 0,0-27</inkml:trace>
  <inkml:trace contextRef="#ctx0" brushRef="#br1" timeOffset="86603.9534">17198 5635,'0'-26,"-27"26,27 26,27 54,-27-1,79 0,-26 27,0-26,-53-1,53-26,-53 0,0-27,27-26,25-26,-52-27,27 26,-27 1,53 26,-53-53,79 53,-26 0,-53 27,53 25,-53-25,0 52,0-26,0-26,-26 26,-54-27,-26 27,27-53,26 0,0 0,0 0,53 0,-26 0,26-79,26 52,27-26</inkml:trace>
  <inkml:trace contextRef="#ctx0" brushRef="#br1" timeOffset="86827.9662">17965 6244,'53'53,"-53"0,0-27,0 27,0 0,27-53</inkml:trace>
  <inkml:trace contextRef="#ctx0" brushRef="#br1" timeOffset="87113.9826">18521 5503,'0'0,"0"53,-53 26,53-26,0 0,0 0,0 26,0 1,26 26,27-27,0 0,27 1,-1-27</inkml:trace>
  <inkml:trace contextRef="#ctx0" brushRef="#br1" timeOffset="87809.0224">18944 5662,'0'-27,"0"27,106 0,-53 0,26 0,-52 53,-27 0,53 0,-53 26,0-26,0 27,-53-27,26 26,-26-53,27 1,26 26,-53-53,53 53,53-53,0 0,0 0,0 0</inkml:trace>
  <inkml:trace contextRef="#ctx0" brushRef="#br1" timeOffset="88057.0365">18944 6085,'0'-26,"53"26,0 0,-27 0,1 0,26 0,-27 26,1-26,26 0</inkml:trace>
  <inkml:trace contextRef="#ctx0" brushRef="#br1" timeOffset="88259.0481">19579 6085,'0'-26,"53"26,0 0,-27 0,27 0,27 0,-27 0</inkml:trace>
  <inkml:trace contextRef="#ctx0" brushRef="#br1" timeOffset="88575.0661">20161 5688,'0'-53,"106"53,-79 0,-1 0,0 0,-26 27,53-27,-53 79,0-26,0-26,0-1,-53 27,53-27,0 1,0 52,27-79,26 53,26-53,1 0,25 0,28 0,-80 0,-27 0</inkml:trace>
  <inkml:trace contextRef="#ctx0" brushRef="#br1" timeOffset="88889.0842">20082 5926,'0'0,"0"-53,53 53,-27 0,-26-26,27 26,26 0,0 0,-27 26,27-26,26 0,27 0</inkml:trace>
  <inkml:trace contextRef="#ctx0" brushRef="#br1" timeOffset="89146.0989">21220 5953,'-53'0,"0"79,53-26,-27-26,27 25,53 1,0-53,27 0,-1 0,0-26,-52-53,-27 52,0 1,-80-27,27 26,1 27,25 0,-26 0,27 0</inkml:trace>
  <inkml:trace contextRef="#ctx0" brushRef="#br1" timeOffset="89369.1117">21511 5768,'26'0,"1"0,-27 105,79-52,-79 0,0 0,0 0,0 26,0 1,-53-54,0 54,0-54,0-26,53 27</inkml:trace>
  <inkml:trace contextRef="#ctx0" brushRef="#br1" timeOffset="90067.1516">22040 6138,'53'0,"0"0,26 0,0 0,27 0,-53 0,0 0</inkml:trace>
  <inkml:trace contextRef="#ctx0" brushRef="#br1" timeOffset="90278.1637">22251 5847,'0'26,"0"-26,0 53,0-26,53 26,-53-27,0 1,0 26,0-27,0 0,0 27,27-53</inkml:trace>
  <inkml:trace contextRef="#ctx0" brushRef="#br1" timeOffset="90825.1949">23257 5503,'0'-26,"0"-27,0 0,-27 53,1 0,-53 79,-1-26,-26 26,53-26,1 27,52-27,-27-27,27 27,53-53,0 0,0 0,0 0,0-26,-27 26,-26-27,53 27,-53-26,0 26,0 26,0 1,27 52,-27-26,0 0</inkml:trace>
  <inkml:trace contextRef="#ctx0" brushRef="#br1" timeOffset="91109.2111">22939 6403,'53'0,"0"0,-26 0,26 0,-27 53,1-53,25 0,-25 0,-1-53,-26 26,0-26,-53 53,-26-53,26 53,-26 0,-1 0,27 0</inkml:trace>
  <inkml:trace contextRef="#ctx0" brushRef="#br1" timeOffset="91755.2481">23707 5238,'-27'0,"27"27,0 26,-53 26,53 1,0 25,-53 28,53-27,0-1,0-25,80-1,-27-26,0 0,26-53</inkml:trace>
  <inkml:trace contextRef="#ctx0" brushRef="#br1" timeOffset="92197.2734">24077 5635,'0'0,"53"0,26 53,-79 0,27 0,-27 0,0-27,0 1,0 26,0 0,0 0,0 0,0-1,79-52,-26 0</inkml:trace>
  <inkml:trace contextRef="#ctx0" brushRef="#br1" timeOffset="92451.288">24104 6032,'26'-26,"27"26,0 0,26 0,27 0,26 0,-52 0</inkml:trace>
  <inkml:trace contextRef="#ctx0" brushRef="#br1" timeOffset="92669.3004">24924 5821,'26'0,"54"0,-54 0,1 0,25 0</inkml:trace>
  <inkml:trace contextRef="#ctx0" brushRef="#br1" timeOffset="93141.3274">25321 5318,'0'0,"26"0,-26 53,53-53,0 79,0-26,0 0,-53 0,0 26,0-52,0-27,0 53,-53-53,53 53,-27-53,27 52,27-25,26-27,-27 0,1 53,26-53,-27 0,1 26,52-26</inkml:trace>
  <inkml:trace contextRef="#ctx0" brushRef="#br1" timeOffset="93509.3484">25162 5662,'0'-27,"0"27,79 0,-52 0,-1 0,54 0,-1 0,0 53,1-53,-1 0</inkml:trace>
  <inkml:trace contextRef="#ctx0" brushRef="#br1" timeOffset="93757.3627">26088 5741,'-27'53,"27"0,27 0,26 0,0-53,-27 0,-26-27,-26-26,-27 53,53-52,-53 52,53-27,-27 27</inkml:trace>
  <inkml:trace contextRef="#ctx0" brushRef="#br1" timeOffset="94005.3768">26405 5424,'0'26,"0"1,27-1,-27 53,53 1,-53-1,0 1,0-1,0-26,-53 26,26-26,-25 0,-28 0,54-53</inkml:trace>
  <inkml:trace contextRef="#ctx0" brushRef="#br1" timeOffset="95009.4342">26485 4868,'26'0,"1"0,26 0,-27 26,-26 1,53-1,-53 27,0-26,0-1,-26-26,26 53,0-26,26-27,53 0,-26 0,0 0,0 0,27 0,-28 0</inkml:trace>
  <inkml:trace contextRef="#ctx0" brushRef="#br1" timeOffset="95916.4861">26829 5847,'53'0,"0"-53,-27 53,27 0,26 0,-26 0,-26 0,-1 0</inkml:trace>
  <inkml:trace contextRef="#ctx0" brushRef="#br1" timeOffset="96127.4981">27040 5688,'0'27,"0"26,0-53,0 79,53-53,-53 1,27-27</inkml:trace>
  <inkml:trace contextRef="#ctx0" brushRef="#br1" timeOffset="96380.5126">27649 5873,'26'0,"1"0,26 0</inkml:trace>
  <inkml:trace contextRef="#ctx0" brushRef="#br1" timeOffset="96561.523">27993 5794,'53'0,"-53"0,26 0,-26 0,27 0</inkml:trace>
  <inkml:trace contextRef="#ctx0" brushRef="#br1" timeOffset="96763.5346">28549 5794,'52'0,"-25"0,-1 0,1 0</inkml:trace>
  <inkml:trace contextRef="#ctx0" brushRef="#br1" timeOffset="96942.5447">28945 5794,'53'0,"-26"0</inkml:trace>
  <inkml:trace contextRef="#ctx0" brushRef="#br1" timeOffset="97147.5566">29316 5794,'26'0,"1"0,26 0,-27 0</inkml:trace>
  <inkml:trace contextRef="#ctx0" brushRef="#br1" timeOffset="97341.5677">29845 5794,'26'0,"27"0,-53 27,53-27,-26 0,-1 0</inkml:trace>
  <inkml:trace contextRef="#ctx0" brushRef="#br1" timeOffset="97460.5745">30110 5821,'0'26</inkml:trace>
  <inkml:trace contextRef="#ctx0" brushRef="#br1" timeOffset="98541.6363">22992 6323,'-26'0,"26"0,0 27,0 26,26 0</inkml:trace>
  <inkml:trace contextRef="#ctx0" brushRef="#br1" timeOffset="99800.7083">19288 6032,'0'0,"27"0,26 0,-27 0,0 0,27 0,-26 0</inkml:trace>
  <inkml:trace contextRef="#ctx0" brushRef="#br1" timeOffset="101841.8251">18018 6297,'0'-27,"0"1,0 26,53 53,-53 0,0-27,0 1,27 26,-27-27,0 0,0 27,0-26</inkml:trace>
  <inkml:trace contextRef="#ctx0" brushRef="#br1" timeOffset="105397.0284">18071 6297,'0'-53,"0"106,0-27,0 27,0 0,0 0,0 26,0-79,0 27,0-1,27-26,-27 53,0-79</inkml:trace>
  <inkml:trace contextRef="#ctx0" brushRef="#br1" timeOffset="107165.1295">16457 6164,'0'-26,"0"26,0 26,0 27,0 0,0 0</inkml:trace>
  <inkml:trace contextRef="#ctx0" brushRef="#br1" timeOffset="113120.4702">17489 6217,'-26'0,"-1"0,1 0,-27 80</inkml:trace>
  <inkml:trace contextRef="#ctx0" brushRef="#br1" timeOffset="122941.0319">6747 8175,'0'-26,"0"52,26 27,-26 0,0 0,0-26,53 25,-53-25,0-1,0 27,27-53,-27 27,0-1</inkml:trace>
  <inkml:trace contextRef="#ctx0" brushRef="#br1" timeOffset="123346.055">6720 8202,'0'0,"27"0,26 0,-27 0,27 26,-26-26,26 80,-1-54,-25-26,26 106,-53-80,26 1,-26 26,0-27,-26 27,-1 26,-26-52,27 26,-27-53,-26 53,52-53,1 0,-1 0,27 0</inkml:trace>
  <inkml:trace contextRef="#ctx0" brushRef="#br1" timeOffset="123609.0701">7620 8493,'-26'26,"26"1,-27 26,27 0,0-1,0-25,0 52,0-79,53 0,0 0,26 0,1-26,-27-1,0-26,-53 1</inkml:trace>
  <inkml:trace contextRef="#ctx0" brushRef="#br1" timeOffset="123812.0817">7779 8255,'0'-53,"0"79,0 1</inkml:trace>
  <inkml:trace contextRef="#ctx0" brushRef="#br1" timeOffset="124155.1013">8546 8149,'0'-53,"0"0,0 53,-26 0,26 53,-53-27,53 54,-53-1,53 53,0-52,0-1,0 1,0 25,0-52,0 0,0 0,0-26,0-1</inkml:trace>
  <inkml:trace contextRef="#ctx0" brushRef="#br1" timeOffset="124637.1289">8255 8493,'0'0,"53"-80,-27 80,27 0,0-26,0 26,0 0,0 0,-27 0,27 0,27 26,-1-26,0 0,1 0,26-52,-80 25,27-26,-53 27,0-27,0 26,0 1,-53-27,27 53,-1 0,-26 0,53 26,0 27,-26 53,26-26,0-1,0 0,0 1,-53-1,53 0,0 1,0-1,0-26,0 0,0-27,0 27,0-26</inkml:trace>
  <inkml:trace contextRef="#ctx0" brushRef="#br1" timeOffset="125011.1503">8625 8731,'0'0,"53"-27,0 27,0 0,53 0,53 0,0-52,-27 52,27-80,-27 27,-53 0,1 27,-80-27,0 0,-53 53,-27 0,27 0,27 0,26 27,-53-1,53 0,0 27,0-26,53 26,-27-27,27 1,-26-27,26 79,0-79,52 0,-25 0,-27 0</inkml:trace>
  <inkml:trace contextRef="#ctx0" brushRef="#br1" timeOffset="125731.1915">9975 8255,'0'53,"79"0,-52-1,26 28,-27-27,27 0,-27 0,-26-27,0 0,-26-26,-1 0,-25-52,52 25,-27-26,27 0,0 27,0 26,27-53,25 53,1 0,0 0,0 0,27 0,-27 0</inkml:trace>
  <inkml:trace contextRef="#ctx0" brushRef="#br1" timeOffset="126414.2305">10557 8599,'0'0,"0"-27,53 27,0-26,0 26,0-80,26 27,-53 27,27-27,-106 53,-26 0,26 27,27-1,-27 27,53-27,0 27,0-53,53 0,0 53,-1-53,1 0,0 0,-26 0,-1 0,-26 27,0-1,0 27,80-53,-27 0,-27-53,27 27,-27-27,-26 26,53 27,-26 80,52-54,-26-26,0 0,-27 0,27 0,-53-53,53-26</inkml:trace>
  <inkml:trace contextRef="#ctx0" brushRef="#br1" timeOffset="126661.2447">11642 7937,'0'0,"26"0,-26 53,0-26,0-1,27 53,-27-26,0 0,0 27,0-1,0-26,53 26,-53-52,0-1,26-26</inkml:trace>
  <inkml:trace contextRef="#ctx0" brushRef="#br1" timeOffset="127021.2652">11483 8308,'0'-27,"53"27,26 0,1 0,52-53,-26 53,0 0,-1-53,-52 53,-26 0,-27-26,0 26,-53 0,53 0,0 79,0-52,0 26,26-27,-26 27,27-27,-27 27,0-26,53-27,-53 26,0-52</inkml:trace>
  <inkml:trace contextRef="#ctx0" brushRef="#br1" timeOffset="127163.2734">12383 7778,'26'0,"-26"80,-26-27</inkml:trace>
  <inkml:trace contextRef="#ctx0" brushRef="#br1" timeOffset="127830.3115">13150 8308,'-27'0,"1"0,-27 0,27 0,-1 0,-26-27,27 27,-1 0,-26 0,27 0,-27 0,53 0,0 27,0 26,53-53,-27 0,27 0,0 0,27 0,-28 0,-25 0,26 0,0 0,-27 26,27 27,0-27</inkml:trace>
  <inkml:trace contextRef="#ctx0" brushRef="#br1" timeOffset="128093.3266">13573 7831,'0'-53,"0"27,-26 26,26 0,53 53,-53 0,53 0,-53 26,52 27,-52-27,27 1,-27-1,0 0,0-26,0 0</inkml:trace>
  <inkml:trace contextRef="#ctx0" brushRef="#br1" timeOffset="128468.348">13414 8255,'0'0,"53"0,27 0,-1 0,-26 0,0 0,0-27,26 27,-26 0,0-53,-27 53,-26-26,0 26,0 53,0-27,53 1,-53 26,0-27,27-26,-27 53,0 0</inkml:trace>
  <inkml:trace contextRef="#ctx0" brushRef="#br1" timeOffset="128641.3579">14261 7831,'0'0,"0"53,0 27,-26-1,26 0</inkml:trace>
  <inkml:trace contextRef="#ctx0" brushRef="#br1" timeOffset="129189.3893">14261 8255,'0'-27,"0"1,53 26,0 0,-53 0,79 0,-52 0,26 0,-27 0,1 0,25-27,-25 1,26 26,-53-53,0 0,-27 0,-26 53,53-53,-52 53,52 53,0 0,0 26,0 27,52 27,1 25,27-52,-27 26,0 1,-53-54,26-52,-79-27,0 0,0-27,-26-26,52 27,27-1,-52 27</inkml:trace>
  <inkml:trace contextRef="#ctx0" brushRef="#br1" timeOffset="130126.4427">16007 8017,'0'26,"-26"-26,26 53,0 26,0-26,0 0,0 0,26 26,-26-52,53-1,-26-26,-27 53,26-53,27-53,-53 27,0-27,0 0,0 0,0 27,0 52,0 27,27-26,25 25,1-25,0 26,27-53,-54 0,1 0,25 0,-52-53,0 0,0-26,0-1,-26 1,26 26,-26 0,-27 0,26 53</inkml:trace>
  <inkml:trace contextRef="#ctx0" brushRef="#br1" timeOffset="130592.4695">16907 8175,'79'0,"-52"53,26 0,-53 0,53-26,-53-1,0 53,0-105,0-1,0 1,0-27,0 0,0 0,26 53,-26-26,53 26,0-53,-27 53,54-53,-27 53</inkml:trace>
  <inkml:trace contextRef="#ctx0" brushRef="#br1" timeOffset="131400.5157">16828 8493,'26'0,"0"0</inkml:trace>
  <inkml:trace contextRef="#ctx0" brushRef="#br1" timeOffset="131594.5268">17515 8466,'27'-53,"26"53</inkml:trace>
  <inkml:trace contextRef="#ctx0" brushRef="#br1" timeOffset="132000.55">18045 7699,'26'0,"-26"0,27 79,-27 1,0-1,0 1,0-1,52-26,-52 0,27 26,-27-52,106-27,-80 53,1-53,26 0,-27 0</inkml:trace>
  <inkml:trace contextRef="#ctx0" brushRef="#br1" timeOffset="132195.5612">17859 8096,'53'0,"0"0,27 0,-1 0,0 0,27 0,0 0,-27 0</inkml:trace>
  <inkml:trace contextRef="#ctx0" brushRef="#br1" timeOffset="132982.6062">19632 7567,'27'0,"25"0,1 0,-26 26,52 54,-79-54,0 1,0-1,0 27,0-27,0 1,0 26,0-27,27 1,-27 26,53-27,-27-26,1 53,25-53,-25 0,-1 0</inkml:trace>
  <inkml:trace contextRef="#ctx0" brushRef="#br1" timeOffset="133275.623">19553 7884,'0'-26,"53"26,0 0,26 0,0 0,27 0,0 0,26 0,-26 0,-27 0</inkml:trace>
  <inkml:trace contextRef="#ctx0" brushRef="#br1" timeOffset="134588.6981">21140 7355,'0'-26,"-26"26,-1 26,-26 27,27 0,26 0,0 0,26-27,1-26,52 0,-52 0,-1-26,-26 52,0 1,53 26,-26-53,25 0,-25 0,-1 0,1 0,26 0,-53-27,26 27,-26 27,0-1,0 27,0 26,0-26,0 0,0 0,0 0,53 0,-53-27,27-26,-27 27</inkml:trace>
  <inkml:trace contextRef="#ctx0" brushRef="#br1" timeOffset="136741.8211">22622 7567,'0'0,"53"-27,0-26,26 27,-26-53,0 26,0-27,-53 1,79-53,-79 79,0 26,0-26,-26 53,-27 0,-27 0,28 53,25 27,27-1,-53 0,53-26,0 0,0 0,27-26,-27 25,26-25,-26-1,27-26,-27 80,79-80,-53 53,1-53,26 0</inkml:trace>
  <inkml:trace contextRef="#ctx0" brushRef="#br1" timeOffset="136973.8344">23257 7302,'0'27,"-53"26,53-27,0 27,0 0,26 0,27 0,-26-53,26 0</inkml:trace>
  <inkml:trace contextRef="#ctx0" brushRef="#br1" timeOffset="137156.845">23442 7276,'0'-27,"0"-26,0 80,53 52,-53 27,0 0</inkml:trace>
  <inkml:trace contextRef="#ctx0" brushRef="#br1" timeOffset="137640.8727">23601 7805,'0'0,"53"-53,-53 0,26 0,27 53,0-26,-26 26,25 0,-25 0,26-53,-27 53,54 0,-54 0,1 0,25 0,-25 0,-1 0,27 0,-53-27,53 27,-26 0,-27 0,53 0,-27 0,53 53,-26-53,27 0,-1 0,0-53,1 0,-1-26,-26-27,0 27</inkml:trace>
  <inkml:trace contextRef="#ctx0" brushRef="#br1" timeOffset="137850.8846">25188 6826,'53'0,"-53"26,0 1,0 26,0 0,0 26,0-26,0 0,0 0,0 0,0 26,0-26,0 0,0 0,0-27</inkml:trace>
  <inkml:trace contextRef="#ctx0" brushRef="#br1" timeOffset="138038.8953">24950 7302,'27'0,"-1"0,27 0,0 0,0 0,26 0,-26 0,0 0,-26 0</inkml:trace>
  <inkml:trace contextRef="#ctx0" brushRef="#br1" timeOffset="138900.9447">22622 8122,'0'-26,"26"26,27 0,0 0,0 0,0 0,0 53,-53 0,26 0,-26-27,0 54,0-28,-53 1,53 0,-52-26,52-1,0 54,0-54,79-26,-26 0,26 0,1 0,-27 0</inkml:trace>
  <inkml:trace contextRef="#ctx0" brushRef="#br1" timeOffset="139146.9588">22648 8387,'53'0,"27"0,-54 0,27 0,0 0,53 0,-27 0,-26 0</inkml:trace>
  <inkml:trace contextRef="#ctx0" brushRef="#br1" timeOffset="139506.9793">23680 8440,'-26'0,"26"-27,53 27,0 0,26 0,53 0,53 0,1 0,-28 0,-52 0,-53 0,-26 0,-27 0,-53 0,0 0</inkml:trace>
  <inkml:trace contextRef="#ctx0" brushRef="#br1" timeOffset="139732.9923">24527 8281,'0'27,"53"-27,-53 53,53-27,-53 27,26-53,-26 79,0-52,0 26,-26-53,-1 53</inkml:trace>
  <inkml:trace contextRef="#ctx0" brushRef="#br1" timeOffset="140196.0188">25347 7964,'0'-53,"27"53,52 0,-26 0,-27 26,27 1,-26 26,-27-27,53 27,-53 26,0-52,0-1,0 1,-53-27,53 79,-27-79,27 27,0-1,0-26,80 0,-1 0,0 53,1-53,-54 0,27 0</inkml:trace>
  <inkml:trace contextRef="#ctx0" brushRef="#br1" timeOffset="140453.0335">25426 8122,'-26'-26,"26"26,53 0,53 0,-27 0,53 0,54 26,-28-26</inkml:trace>
  <inkml:trace contextRef="#ctx0" brushRef="#br1" timeOffset="140693.0472">26696 8255,'-26'0,"26"26,0 1,0 26,26-53,27 52,0-52,0 0,0 0,-53 0,0-79,-53 26,0 53,0-26,0 26,-26 0,26 0</inkml:trace>
  <inkml:trace contextRef="#ctx0" brushRef="#br1" timeOffset="145104.2995">6482 10054,'0'0,"53"106,-53-27,0 27,0 0,53 26,-53-53,0-26,0-26,0 26,27-53,-1-27,27 1,0 26,-27 0,27 0,-26 0,26 26,-27-26,-26 53,27 0,-27 26,-27-79,-26 27,0-27,0 0,-26 0,26 0,0 0,27 0,-27-53,53 27,26 26</inkml:trace>
  <inkml:trace contextRef="#ctx0" brushRef="#br1" timeOffset="145326.3122">7276 10768,'0'53,"0"0,0-26,0 25,0-25,0-1,27 27,-27 0,0-26</inkml:trace>
  <inkml:trace contextRef="#ctx0" brushRef="#br1" timeOffset="145643.3303">7885 10795,'26'0,"27"0,0 0,-27 0,27 0,0 0,0 0,-53 26,0 27</inkml:trace>
  <inkml:trace contextRef="#ctx0" brushRef="#br1" timeOffset="145777.338">8017 11086,'53'0,"0"-27,0 27,0 0,-27 0,0 0</inkml:trace>
  <inkml:trace contextRef="#ctx0" brushRef="#br1" timeOffset="148387.4873">10874 10662,'0'0,"53"0,-26-53,26 27,0-27,0-26,26 26,-26-53,26 27,-26-27,-53 26,53 1,-53 26,0 27,0-27,0 53,-26 0,-27 53,0 52,26 1,-26 27,53-28,-53 28,53-54,0-26,0 0,0-27,0 27,53-53,0 0,27 53,52-53,-26 0</inkml:trace>
  <inkml:trace contextRef="#ctx0" brushRef="#br1" timeOffset="148657.5028">11933 10371,'-27'0,"27"27,0 26,-26-27,26 27,0-26,0-1,0 53,0-26,26-26,1-27,26 0,0 0,-27 0</inkml:trace>
  <inkml:trace contextRef="#ctx0" brushRef="#br1" timeOffset="148814.5117">12118 10160,'0'-53,"0"106,0 0,0 0</inkml:trace>
  <inkml:trace contextRef="#ctx0" brushRef="#br1" timeOffset="149321.5407">12277 10795,'26'0,"27"0,-26 0,25 0,28 0,-54 0,-26-53,53 26,-53-26,53 27,-53-1,0 27,53 53,-27 27,27-54,-26-26,52-26,-79-1,53-26,-53 0,53 1,-53 25,53 27,-27 53,54 0,-27-53,-27 0,27 0,26 0,1 0,26-27,-27-52</inkml:trace>
  <inkml:trace contextRef="#ctx0" brushRef="#br1" timeOffset="149572.5551">14261 9842,'0'-26,"0"26,0 79,-26 27,26-27,-27 1,27 26,0-1,0-25,-53 26,53-54,0 1,0-26,0-27,0 53</inkml:trace>
  <inkml:trace contextRef="#ctx0" brushRef="#br1" timeOffset="149760.5659">13996 10398,'27'0,"26"-27,0 27,0 0,26 0,0 0,27 0,-26 0,-1 53,-26-53</inkml:trace>
  <inkml:trace contextRef="#ctx0" brushRef="#br1" timeOffset="150644.6164">10530 11403,'0'-26,"27"26,26 0,26 0,-26 0,26 26,1 27,-54-26,-26 26,27 26,-27 0,0-26,0 0,0 0,-53 0,53-27,0 27,0 0,53 0,0-53,0 0,26 0,-53 0</inkml:trace>
  <inkml:trace contextRef="#ctx0" brushRef="#br1" timeOffset="150892.6306">10398 11800,'80'-53,"-28"53,-25 0,26 0,-27 0,27 0,27 0,-1 0,0 27,27-27,-26 0,-28 26</inkml:trace>
  <inkml:trace contextRef="#ctx0" brushRef="#br1" timeOffset="151296.6537">11536 11906,'26'0,"54"0,-1 0,27 0,0 0,52 0,28 0,-54 0,0 0,-52 0,-27 0,-1 0,-25 0,-54 0</inkml:trace>
  <inkml:trace contextRef="#ctx0" brushRef="#br1" timeOffset="151522.6666">12700 11827,'0'0,"26"0,-26 26,80-26,-80 53,26-27,-26 27,0-26,0-1,-26 27,-27-26,53 26,-27-53</inkml:trace>
  <inkml:trace contextRef="#ctx0" brushRef="#br1" timeOffset="152008.6943">13176 11536,'27'0,"-27"-53,79 53,-26 0,26 0,1 26,-1 1,-52 25,-1-25,-26 26,0 26,0-26,0-26,0-1,0 27,0-27,-53 27,53 0,0-26,0-27,53 53,26-53,1 0,52 0,-79 0,-27 0</inkml:trace>
  <inkml:trace contextRef="#ctx0" brushRef="#br1" timeOffset="152278.7099">13361 11774,'0'-27,"0"27,80 0,-1 0,-26 0,27 0,-1 0,0 0,1 0,25 0</inkml:trace>
  <inkml:trace contextRef="#ctx0" brushRef="#br1" timeOffset="152526.7241">14288 11879,'0'53,"0"0,0 0,79-26,-53-27,54 0,-27 0,0 0,-53 0,0-27,0-26,0 0,-53 0,0 1,0 52,-27 0,1 0,26 0</inkml:trace>
  <inkml:trace contextRef="#ctx0" brushRef="#br1" timeOffset="155620.9009">16642 9419,'-26'0,"-27"0,53-27,-79 27,52 0,1 0,-27 0,26 0,1 0,26-53,-53 53,26 0,27-26,-26 26,-27 0,80 0,-27 53,0 0,0-27,0 27,0 27,26-80,-26 53,0-27,0 0,0 27,0-26,0 26,0 0,0 0,53-27,-53 0,0 80,0-26,0-54,0 1,0-1,0 27,0-27,0 1,0 26,0-27,0 1,0 52,0-26,-27 0,27 0,0 0,0 26,-26-26,26-26,0 25,-53-25,53-1,-26 27,26-26,-80 26,80-27,-79 27,79-27,-53-26,53 53,-27-53,27 27,0 26,53-27,0-26,27 53,-1-53,27 53,-53 0,0-27,-53 54,26-1,-26 27,0 0,-53 53,0-1,0 1,53 0,-79 0,79-27,0-53,0 1,27-54,25-26,1 53,0-53,0 0,53 0,-53 0,0 0,-27 0</inkml:trace>
  <inkml:trace contextRef="#ctx0" brushRef="#br1" timeOffset="156782.9675">18071 10186,'0'-53,"-26"0,-1 53,1 0,-27 0,26 0,-26 0,0 0,-26 53,53-26,26 52,-53-52,53-1,53 27,0-53,26 0,0 0,-26-27,27-25,-54 25,1-26,-27 0,52 0,-52-26,0 0,0-1,0 27,0 27,0-27,0 79,0 27,0 0,0 0,0 0,0 26,0-26,0 0,0 27,0-1,0 0,0-26</inkml:trace>
  <inkml:trace contextRef="#ctx0" brushRef="#br1" timeOffset="157060.9833">17357 10901,'79'0,"-52"0,25 0,54 0,79 0,27-27,53 27,26-106,0 106,-106 0,-79 0,-53 0</inkml:trace>
  <inkml:trace contextRef="#ctx0" brushRef="#br1" timeOffset="157856.0289">18071 11668,'0'-53,"-53"53,-26 0,52 0,-26 0,27 26,-27-26,27 27,-1 26,27-27,53-26,26 0,1 0,-1 0,1 0,-28-26,28-27,-54 26,-26-26,53 1,-53-1,0 0,-26-27,26 27,-27 27,27-1,-53-52,53 132,0 0,0-27,0 1,0 52,0-26,0 0,53 26,-53-26,0 27,0-27,53-27,-53 27,27-27,-1-26</inkml:trace>
  <inkml:trace contextRef="#ctx0" brushRef="#br1" timeOffset="158320.0553">18680 11297,'53'0,"-1"-53,-25 53,52 0,-26 0,0 0,0 27,0-27,-27 79,-26 1,0-54,0 1,0 26,0-27,-26 27,26-27,0 27,0 0,0-53,26 0,54 53,-27-53,0 0,-27 0</inkml:trace>
  <inkml:trace contextRef="#ctx0" brushRef="#br1" timeOffset="158574.07">18759 11588,'0'-26,"26"26,54 0,-1 0,53 0,-26 0,0 0,-26 0,-28 0</inkml:trace>
  <inkml:trace contextRef="#ctx0" brushRef="#br1" timeOffset="160426.1759">20823 10186,'0'-26,"26"26,27 0,0 0,0 0,26 0,-26 0,27 26,-54 1,-26 26,0-27,0 0,0 27,0 27,-53-27,-26 26,26-53,26-26,27 53,-53-53,53 53,80-26,-1-27,1 0,-1 0,0 0,-26 0</inkml:trace>
  <inkml:trace contextRef="#ctx0" brushRef="#br1" timeOffset="160675.1901">21008 10477,'26'-26,"27"26,0 0,-26 0,-1 0,54 0,-54 26,0-26,27 0,-26 0</inkml:trace>
  <inkml:trace contextRef="#ctx0" brushRef="#br1" timeOffset="160893.2026">21643 10557,'0'0,"26"0,1 0,26 0,-27 0,27 0,0 0,0 0,26 0</inkml:trace>
  <inkml:trace contextRef="#ctx0" brushRef="#br1" timeOffset="161313.2266">22278 10160,'53'0,"0"0,-27 0,27 0,-26 79,26-79,-27 53,-26-27,53 27,-53-26,0-1,0 54,-53-27,27-27,-27 27,53-27,-27-26,27 53,27-26,26-27,26 0,0 0,1 0,-27 0,-27 0,-26 0</inkml:trace>
  <inkml:trace contextRef="#ctx0" brushRef="#br1" timeOffset="161643.2455">22278 10477,'26'0,"1"0,26 0,-27 0,27 0,-26 0,-1 0,53 0,-52 0,26 0</inkml:trace>
  <inkml:trace contextRef="#ctx0" brushRef="#br1" timeOffset="162512.2952">23283 10530,'0'27,"0"25,-26 1,26 0,0-26,53-27,-27 0,1 0,26 0,-27 0,1 0,-27-53,0-27,0 54,0 26,-27 0,-26 0,27 0</inkml:trace>
  <inkml:trace contextRef="#ctx0" brushRef="#br1" timeOffset="162767.3098">23865 10239,'0'53,"27"26,-27-26,0 27,0-1,0-26,0 0,-27 26,-25 1,-1-27,0 26,-53-26,53-27,26-26</inkml:trace>
  <inkml:trace contextRef="#ctx0" brushRef="#br1" timeOffset="163465.3497">20743 9948,'0'0,"-26"79,-1-26,-25 0,52 0,-53 27,53 25,0 1,0-26,79-1,27 0,0 1,52-1,54 0,26-79</inkml:trace>
  <inkml:trace contextRef="#ctx0" brushRef="#br1" timeOffset="164201.3917">24077 9631,'27'0,"25"0,-25 0,-27 52,0 1,0 0,0-26,-27 26,27-27,-26-26,26 53,26 0,1-53,26 0,0 0,0 0,26 0,27 0,-53 0</inkml:trace>
  <inkml:trace contextRef="#ctx0" brushRef="#br1" timeOffset="164852.429">25294 9974,'-26'0,"26"-52,-53 52,53-53,-53 53,26 0,-25 53,52-1,-27 1,27 27,-53-1,53 27,0 0,0 0,0-27,0-26,0 0,0 0,0 0,0-53</inkml:trace>
  <inkml:trace contextRef="#ctx0" brushRef="#br1" timeOffset="165070.4414">24739 10504,'0'0,"79"-27,-26 27,26 0,1 0,52 0,-26 0,0 0,-27 0,-26 0,0-53</inkml:trace>
  <inkml:trace contextRef="#ctx0" brushRef="#br1" timeOffset="165347.4573">26035 10001,'-79'26,"79"1,-80 79,80-27,-53-26,53 26,0-26,0 27,0-27,0-27,0 27,53-27,0-26,-26 0</inkml:trace>
  <inkml:trace contextRef="#ctx0" brushRef="#br1" timeOffset="165758.4809">26353 10080,'26'0,"27"0,-27 0,1 0,52 0,-52 27,26-1,-53 27,0-26,0 26,0-27,0 53,-53-26,26-26,27 26,-53-53,53 53,0-27,27-26,26 0,0 0,26 0,0 53,-26-53</inkml:trace>
  <inkml:trace contextRef="#ctx0" brushRef="#br1" timeOffset="165985.4939">26300 10345,'53'0,"-1"0,-25-27,-1 27,27 0,-26 0,-1 0,27 0,-26 0,-1 0,27 53,-27-53</inkml:trace>
  <inkml:trace contextRef="#ctx0" brushRef="#br1" timeOffset="166211.5068">27120 10107,'26'0,"27"26,-26 27,-27 0,53 0,-53 53,0-27,0 1,0-1,-27-26,1 0,-27-27,0-26</inkml:trace>
  <inkml:trace contextRef="#ctx0" brushRef="#br1" timeOffset="167880.6023">28496 8943,'26'0,"-26"-53,79 53,-52 0,-27-27,53 27,0 0,0 27,-53 26,0 0,0-27,0 27,0 26,0 1,0-1,0 0,0 27,0-26,0 25,0-25,0-1,0 27,0 0,0 26,0-26,0 26,0 27,0-27,53 1,-53-28,0 54,53 0,-53-53,0 0,0-1,26 28,-26-27,0-27,0 0,0 27,0-26,0-28,0-25,0-1,0-26,-26 0,-27 0,0 0,53 0,-27 0,27-26,-26-27,26 27,0-27,0 26</inkml:trace>
  <inkml:trace contextRef="#ctx0" brushRef="#br1" timeOffset="168092.6144">30110 11377</inkml:trace>
  <inkml:trace contextRef="#ctx0" brushRef="#br1" timeOffset="169301.6834">23442 10557,'0'0,"-26"0,-27 0</inkml:trace>
  <inkml:trace contextRef="#ctx0" brushRef="#br1" timeOffset="170349.7435">23363 10557,'0'-27,"-27"27,-26 0,0 0</inkml:trace>
  <inkml:trace contextRef="#ctx0" brushRef="#br0" timeOffset="183042.4694">2858 13573,'0'0,"0"53,0 0,0 26,0 0,0 1,-27-1,27 1,0-1,0-26,0-27,27-26,-27 27,105-27,-25 0,26 0,26-80,0 54,-26-27,-53 0,-53 27</inkml:trace>
  <inkml:trace contextRef="#ctx0" brushRef="#br0" timeOffset="183284.4833">2963 13917,'27'0,"-27"0,53 0,-27 0,27 0,26 0,-26 0,-26 0,26 0,-53-27</inkml:trace>
  <inkml:trace contextRef="#ctx0" brushRef="#br0" timeOffset="183518.4967">2963 13573,'0'-53,"27"26,-1 27,27 0,-26 0,-1-52,27 52,-27 0,1 0,52 0,-52 0,26 0,0 0,0 0</inkml:trace>
  <inkml:trace contextRef="#ctx0" brushRef="#br0" timeOffset="183892.5181">4366 13811,'-53'26,"0"1,26 52,-26 1,27-1,26 0,-53-52,53-1,-26-26,-27 0,53-26</inkml:trace>
  <inkml:trace contextRef="#ctx0" brushRef="#br0" timeOffset="184102.5301">3995 13917,'0'26,"0"-26,27 0,26 27,0-27,-1 53,28-53,-27 53,0-53,0 52,-27-52,-26 53</inkml:trace>
  <inkml:trace contextRef="#ctx0" brushRef="#br0" timeOffset="184326.5429">4736 13811,'-26'-27,"26"-25,0 78,0 53,0-26,0 27</inkml:trace>
  <inkml:trace contextRef="#ctx0" brushRef="#br0" timeOffset="184484.552">4710 14314,'0'0,"53"0,-53-80</inkml:trace>
  <inkml:trace contextRef="#ctx0" brushRef="#br0" timeOffset="184642.5609">5159 13758,'0'0,"0"26,0 27,0 0,-105 53,52 0</inkml:trace>
  <inkml:trace contextRef="#ctx0" brushRef="#br0" timeOffset="184824.5713">3334 15081,'26'-27,"27"1,27 26,25-53,1 53,0 0,-27 0,27 0,0 0,26 0</inkml:trace>
  <inkml:trace contextRef="#ctx0" brushRef="#br0" timeOffset="185908.6334">7329 13811,'26'0,"27"-53,-26 53,-27-26,0-1,0 27,-53 0,26 0,27 53,-52 0,52 0,0 26,0 1,-53 25,53-25,0-1,0-26,0 0,0-27,0 27,26 0,1-53</inkml:trace>
  <inkml:trace contextRef="#ctx0" brushRef="#br0" timeOffset="186112.6451">7038 14208,'26'0,"1"0,-1 0,27 0,27 0,-27 0,-1 0,1 0,0 0,0 0,0 0</inkml:trace>
  <inkml:trace contextRef="#ctx0" brushRef="#br0" timeOffset="186412.6622">7805 13811,'0'79,"0"-26,-53 0,53 27,0-1,0 27,0-27,0 0,0 1,27-54,52 27,-52-53,-1 0,-26-26</inkml:trace>
  <inkml:trace contextRef="#ctx0" brushRef="#br0" timeOffset="186764.6824">8096 14023,'0'-27,"27"27,-1 0,27 0,-26 0,25 80,-52-54,0 0,0 27,0-26,0-1,-52 27,25-26,27 26,-53-53,53 52,53-25,0-27,26 0,27 0,27-27,-28 27,-78 0</inkml:trace>
  <inkml:trace contextRef="#ctx0" brushRef="#br0" timeOffset="186996.6956">8123 14208,'26'0,"27"0,0 0,-27 0,27 0,0 0,0 0,0 0</inkml:trace>
  <inkml:trace contextRef="#ctx0" brushRef="#br0" timeOffset="187236.7094">8678 13996,'53'0,"-26"27,26-1,-27 1,1 52,-27-26,52 0,-52 0,0 26,0-26,-26-27,26 27,-53-53,53 27</inkml:trace>
  <inkml:trace contextRef="#ctx0" brushRef="#br0" timeOffset="187473.7229">9181 14287,'0'-26,"53"26,0 0,-27 0,1 0,26 0,-27 0,-26 0,27 0,-27 26</inkml:trace>
  <inkml:trace contextRef="#ctx0" brushRef="#br0" timeOffset="187591.7297">9366 14446,'80'0,"-27"0,-27 0,27 0,-27 0</inkml:trace>
  <inkml:trace contextRef="#ctx0" brushRef="#br0" timeOffset="188758.7964">10901 13943,'0'-26,"0"52,0-26,106 0,-53 0,26 0,-26-53,-27 53,-26-53,0 27,0 26,-53 0,1 0,-28 26,-26 1,53 26,-26 0,53 0,26 26,0-53,0 1,0 26,26-53,27 53,53-53,-27 53,-26-53,0 0,0 0,-27 0</inkml:trace>
  <inkml:trace contextRef="#ctx0" brushRef="#br0" timeOffset="189723.8515">10742 12938,'0'0,"79"0,-52 0,-1 0,-26 79,53-79,-53 53,0-26,0-1,0 27,-26-27,-1 27,27 0,0-53,27 0,26 0,0 0,0 0,-27 0,27-26</inkml:trace>
  <inkml:trace contextRef="#ctx0" brushRef="#br0" timeOffset="190363.8881">11245 12832,'26'0,"27"0,-26 0,-1 0,1 0,25 0,-25 0,-27 53,0-53,-53 26,0 27,53 0,-26-26,26 26,26-53,1 79,25-79,-25 0,-1 26,27-26,0 0</inkml:trace>
  <inkml:trace contextRef="#ctx0" brushRef="#br0" timeOffset="190665.9055">11192 13044,'0'0,"26"0,27 0,0 0,-26 0,26 0,26 0,-26 0,0 0</inkml:trace>
  <inkml:trace contextRef="#ctx0" brushRef="#br0" timeOffset="191856.9736">10292 14658,'53'0,"0"0,-26 26,52-26,53 0,1 0,25 0,-52 0,26 0,27 0,-53 0,-27 0,-26 0,0 0,-26 0,26 27,-27-27,1 0,-1 0,-26 26,106-26,-80 0,1 53,-27-27,0-26</inkml:trace>
  <inkml:trace contextRef="#ctx0" brushRef="#br0" timeOffset="193065.0427">9895 15160,'27'0,"-1"0,54 0,-27 0,-27 0,1 0,-27 27,26-27,-26 79,0-52,0 26,0-1,0 28,0-27,-53 0,53-27,0 53,79-79,-26 0,27 0,-1 0,1-26,-28 26</inkml:trace>
  <inkml:trace contextRef="#ctx0" brushRef="#br0" timeOffset="193343.0586">9975 15478,'0'-27,"0"27,26 0,27 0,0 0,26 0,1 0,26 0,26-53,-53 53,-26 0</inkml:trace>
  <inkml:trace contextRef="#ctx0" brushRef="#br0" timeOffset="193756.0823">10821 15504,'80'0,"-27"0,26 0,27-26,-53 26,-27-53</inkml:trace>
  <inkml:trace contextRef="#ctx0" brushRef="#br0" timeOffset="193979.095">11245 15266,'0'0,"0"0,0 27,0 52,0-26,0 0,0 0,53 0,-53-27,26-26</inkml:trace>
  <inkml:trace contextRef="#ctx0" brushRef="#br0" timeOffset="194219.1087">11642 15134,'0'106,"0"-27,0 0,0 1,0-1,0-26,0 0,-27 26,27 1,-26-27,26 0,-106 26,53-53,0-26</inkml:trace>
  <inkml:trace contextRef="#ctx0" brushRef="#br0" timeOffset="194819.1431">9816 15107,'0'0,"-53"0,27 53,-27 27,0 26,53-1,-53 28,53-28,0-25,0-1,26 54,27-54,0-26,53 0,-53-53</inkml:trace>
  <inkml:trace contextRef="#ctx0" brushRef="#br0" timeOffset="195569.1859">11827 15081,'53'0,"0"0,-27 0,-26 0,53 0,-53 53,0 0,0-27,0 1,0 79,0-80,53-26,0 0,0 0,26-26,-26 26,0-27</inkml:trace>
  <inkml:trace contextRef="#ctx0" brushRef="#br0" timeOffset="196005.2109">12832 14790,'27'53,"26"-27,-53 27,-53 0,26-53</inkml:trace>
  <inkml:trace contextRef="#ctx0" brushRef="#br0" timeOffset="197054.2709">13414 13758,'0'26,"0"54,0 26,27 26,-27 53,0 0,0-79,0 0,0-27,0-26,0 27,0-54,0 1,0-27,0-27,0-26,0-26,0 0,0-27,0-27,0 28,26 25,-26 1,80 52,-1-52,-52 79,-1 0,-26 79,0-26,0 27,0-1,0-26,-106 26,106-26,-53-26,53 26</inkml:trace>
  <inkml:trace contextRef="#ctx0" brushRef="#br0" timeOffset="197320.2861">13996 14419,'0'0,"-52"0,-1 27,26-27,27 79,0-52,0-27,53 0,0 0,0-27,-27 1,-26-1,0-52,0 26,0 0,0 27,-26 26,-53 0,26 26,53 27,0-26</inkml:trace>
  <inkml:trace contextRef="#ctx0" brushRef="#br0" timeOffset="197924.3206">14155 14552,'27'0,"26"0,0 0,26-27,-26 1,-27-1,27-26,-53 1,53-54,-53 26,53 27,-53-26,0 26,0 0,0 0,0 27,-26 26,-1 79,27 1,-53 52,53-26,-53 79,53-79,0-27,0 27,0-80,0 1,0-27,80 0,25 0,81 0,-28-79,-25-1,-27-26,-27 27,-79 0,0 26,0 0,-53 53,27 0,-1 0,-26 53,27-27,26 1,-53 25,53-25,0 26,0-27,26 1,27 52,-26-79,52 0,0 0,54 0</inkml:trace>
  <inkml:trace contextRef="#ctx0" brushRef="#br0" timeOffset="198756.3683">16245 13917,'-26'0,"0"0,26 26,-53 27,53-26,0 26,26-53,53 0,-79 0,0-27,27-26,-27 27,0-1,0-26,-53 53,27 0,26 27,0 26,79-53,0 53,80-53,0 0,-27-27,-26 27,-27-106,-79 80,27-27,-27 26,0 1,-53-27,26 53,1-26,-53 26,52 0,1 0,26 26,0 53,0 1,0 26,0 0,0-1,0 54,0 26,0-52,0-28,-53 1,53-26,0-54,-27-26,27 27</inkml:trace>
  <inkml:trace contextRef="#ctx0" brushRef="#br0" timeOffset="198944.3789">16563 14711,'0'-53,"26"53,27-80,27 80,52-53,-26 53,0-26,26 26,-26 0,-53-53</inkml:trace>
  <inkml:trace contextRef="#ctx0" brushRef="#br0" timeOffset="200060.4428">18177 13837,'-53'0,"27"0,-1 0,-26 27,0 26,53 0,-26-53,26 53,0 0,0-53,53 0,0 0,-53-27,53 1,-53-1,0-26,0 27,26 26,-26-27,53 27,0 0,0 0,-27 0,27 53,-26-53,-27 53,26-53,-26 53,0 0,0 0,53-132,-53 52,0 1,53-54,-53 54,26 26,1 0,26 0,26 0,-26 0,0 0,-27 26</inkml:trace>
  <inkml:trace contextRef="#ctx0" brushRef="#br0" timeOffset="201088.5016">19024 13943,'0'0,"0"0,-27 0,-26-53,27 53,-27 27,-27 52,80-52,-26 26,26-1,0-52,53 53,26-53,1 0,-1-26,-26-27,0 0,0 0,0-26,-53-54,53 28,-53-28,0 80,0 27,0-27,-27 80,1 25,26 28,-53-27,53 26,0-26,0 0,0 0,0 0,0-27,53-26,0 0,0 0,26 0,-26 0,26-53,-52 0,-27-26,53 26,-53 0,-27 53,-26 0,53 53,0-26,0-1,53 27,0-27,26 27,1-53,26 53,-53-53,-27 53,-52 0,-54-53,1 53,26-53,53-26,53-27,26 26,27-26,0 53,-27-79,1 79,-1 0,0-27,-26 27,-53 27</inkml:trace>
  <inkml:trace contextRef="#ctx0" brushRef="#br0" timeOffset="202240.5675">21431 13414,'0'0,"53"0,-26 0,26 0,-1 0,1 27,-53-1,27 27,-27-27,0 1,0 26,-53-27,26 27,-25-26,52-1,52-26,-25 0,26 0,0 0,0 0,26 0,-52 0,-1 0,27 0</inkml:trace>
  <inkml:trace contextRef="#ctx0" brushRef="#br0" timeOffset="202510.5829">22807 12753,'0'0,"0"53,0-27,0 0,0 27,-26-26</inkml:trace>
  <inkml:trace contextRef="#ctx0" brushRef="#br0" timeOffset="202826.6011">21590 12594,'-53'53,"53"-27,0 1,0 26,0-27,0 1,27 25,52-52</inkml:trace>
  <inkml:trace contextRef="#ctx0" brushRef="#br0" timeOffset="205929.7786">15055 15610,'0'0,"0"27,0 52,0-53,0 1,0 26,0-27,0 1,0-1,0 27,0-26,0-54,0 1,0-27,-53-27,53-26,0 1,0-1,53 26,-27 28,1-1,26 26,-27 27,27-53,-27 53,1 0,-27 53,0-26,0 26,-27-1,27 28,-52-27,52 26,-53 0,53 1,0-54,26 1,27-27,79 0,1 0,25 0,1-53,-27-27,-79 54,-26 0,-27-27,0 26,0-26,-53 53,26-26,1 26,-27 0,27 0,26 53,-27-53,27 53,0-27,53-26,26 53,27-53,53 0,26-53,0 0,-52 0,-80 0,-53 27,26 26,-26-27,-26 27,-1 0,1 0,-27 0,53 0,0 27,0 26,53-27,-27 27,27 0,-53-26,27 25,-27-25,-53 26,0-53,-27 0,54 26</inkml:trace>
  <inkml:trace contextRef="#ctx0" brushRef="#br0" timeOffset="207048.8426">17833 15107,'-53'0,"53"-26,-26 26,-27 0,53 26,-53 1,53 26,-80-27,80 27,-26 27,26-28,0 1,-53 27,53-1,0 0,0 1,26-1,-26-52,27-27,-27 26,26-26,-26-26</inkml:trace>
  <inkml:trace contextRef="#ctx0" brushRef="#br0" timeOffset="207241.8535">17357 15478,'0'0,"53"-53,-27 53,27-27,26 27,-26 0,0-52,0 52,0 0,-27-27</inkml:trace>
  <inkml:trace contextRef="#ctx0" brushRef="#br0" timeOffset="207498.8683">18256 14896,'-53'53,"53"0,-53 26,53 0,0 1,0-1,0 0,0-26,0-26,80 52,-54-79,1 0,26 0</inkml:trace>
  <inkml:trace contextRef="#ctx0" brushRef="#br0" timeOffset="207887.8904">18468 15081,'26'0,"27"0,-26 0,26 53,0 0,-53 0,0 0,0-27,-27 1,-26 25,53-25,-26-27,26 53,26-53,27 0,27 0,-28 0,28 0,-54-27</inkml:trace>
  <inkml:trace contextRef="#ctx0" brushRef="#br0" timeOffset="208075.9013">18547 15319,'27'0,"26"-53,-27 53,27 0,0 0,0 0,0 0,0-26,-27 26</inkml:trace>
  <inkml:trace contextRef="#ctx0" brushRef="#br0" timeOffset="208269.9124">19103 14949,'53'0,"-27"53,-26-1,0 28,0-27,0 26,0 1,0-1,0 0,-79 1,52-54</inkml:trace>
  <inkml:trace contextRef="#ctx0" brushRef="#br0" timeOffset="209499.9828">15266 16404,'0'-27,"27"27,26 0,0 0,0 0,-27 0,27 53,-26-26,-27 26,0 26,0-26,0 0,0 0,0 0,0-27,-53 1,53 26,0-27,79-26,-26 0,0 0,26 0,-52 0</inkml:trace>
  <inkml:trace contextRef="#ctx0" brushRef="#br0" timeOffset="209726.9957">15214 16748,'52'-27,"1"27,-26 0,-1 0,27 0,0 0,0 0,26 0,1 0,-27 0</inkml:trace>
  <inkml:trace contextRef="#ctx0" brushRef="#br0" timeOffset="209959.009">16007 16642,'0'0,"53"0,0 0,-26 0,-1 0,27 0,-27 0,-26 79,0-79</inkml:trace>
  <inkml:trace contextRef="#ctx0" brushRef="#br0" timeOffset="210097.0169">16166 16880,'0'53,"53"-53,-27 0,27-26,0 26,0 0,0-27,0 27,-27 0</inkml:trace>
  <inkml:trace contextRef="#ctx0" brushRef="#br0" timeOffset="210311.029">17039 16351,'0'26,"0"27,0 0,27 0,-27 0,53 0,-53 0,26-27,27 27</inkml:trace>
  <inkml:trace contextRef="#ctx0" brushRef="#br0" timeOffset="211420.0926">20003 15584,'52'0,"-25"0,52 0,-52 0,26 0,-53 0</inkml:trace>
  <inkml:trace contextRef="#ctx0" brushRef="#br0" timeOffset="211562.1007">20241 15795,'79'0,"-26"0,-27 0,27 0,-53 27</inkml:trace>
  <inkml:trace contextRef="#ctx0" brushRef="#br0" timeOffset="212993.1826">21722 15187,'0'-27,"53"-26,-26 0,26-26,-27 26,-26 0,53 0,-53-26,0 26,-26 0,26 27,-53-27,0 26,0 27,53 53,0 27,0-1,0 0,0 1,0 26,0-27,0-26,0-27,0 1,0 26,53-53,-27 0,27 0,26 0,54-53</inkml:trace>
  <inkml:trace contextRef="#ctx0" brushRef="#br0" timeOffset="213270.1984">22278 14737,'0'26,"0"1,-53-1,53 27,-26-26,26-1,0 27,0-26,26 25,0-52,27 0,0 0,0 0,0 0</inkml:trace>
  <inkml:trace contextRef="#ctx0" brushRef="#br0" timeOffset="213451.2088">22463 14631,'0'-26,"0"132,0-1,0 1</inkml:trace>
  <inkml:trace contextRef="#ctx0" brushRef="#br0" timeOffset="213984.2392">22569 15107,'53'-53,"0"-26,-53 53,53-1,-53-26,26 53,1 0,26 0,-53 27,52-27,1 0,-53-27,53 1,0-27,-26 53,-27-27,0 27,53 0,-53 53,26-53,1 0,25-26,-52-53,0 52,27 27,-1 0,-26 0,53 0,27 0,-27 0,-1 0,1 0,-26 0,26-53,-53 0,0-53,0-26,0 53</inkml:trace>
  <inkml:trace contextRef="#ctx0" brushRef="#br0" timeOffset="214162.2494">23654 14076,'0'-53,"0"26,0 27,0 106,53-27,-53 27,0 0,0 53,0-53,0-27,0 0,26 1,-26-1,53-26,-53 0,27 0</inkml:trace>
  <inkml:trace contextRef="#ctx0" brushRef="#br0" timeOffset="214356.2605">23680 14869,'0'-26,"27"26,26 0,-27 0,1 0,25 0,-25 0,-1 0</inkml:trace>
  <inkml:trace contextRef="#ctx0" brushRef="#br0" timeOffset="215594.3313">21616 15742,'-52'-53,"52"27,26 0,53 26,-52 0,-1 0,1 0,26 26,-53 0,53 27,-53 0,0 0,0 27,-27-27,-26 26,53-53,-26 27,26-26,53-27,26 0,0 0,1 0,26-27,-80 27,-26-26</inkml:trace>
  <inkml:trace contextRef="#ctx0" brushRef="#br0" timeOffset="215850.346">21564 15954,'52'0,"1"0,27 0,-1-26,27 26,-27 0,1 0,-54 0</inkml:trace>
  <inkml:trace contextRef="#ctx0" brushRef="#br0" timeOffset="216442.3798">22490 15981,'26'-27,"53"27,27 0,53-53,26 53,-26-79,-27 79,1-53,-81 53,-25 0</inkml:trace>
  <inkml:trace contextRef="#ctx0" brushRef="#br0" timeOffset="216674.3931">23469 15610,'26'0,"27"0,-27 27,27 25,-53-25,53 26,-53-27,0 1,0 26,-26 0,-27-27</inkml:trace>
  <inkml:trace contextRef="#ctx0" brushRef="#br0" timeOffset="216906.4064">24156 15637,'0'52,"0"1,27-26,-27-1,0 27,0-26,0-1,0 27,0 26</inkml:trace>
  <inkml:trace contextRef="#ctx0" brushRef="#br0" timeOffset="218400.4918">25135 14181,'0'-53,"0"1,-52-1,25 0,-26 53,0 0,27 0,-27 0,53 53,-53-27,53 1,0 25,0 1,0-53,53 0,0 0,-27 0,27 0,-26-26,-27-1,53 1,-53-53,0 26,0-27,0 27,0 27,0-27,0 106,0 0,0 0,0 0,0 0,0 0,0 26,26-26,-26 0,53 0</inkml:trace>
  <inkml:trace contextRef="#ctx0" brushRef="#br0" timeOffset="218647.506">24712 14605,'53'0,"0"-53,-27 53,1 0,26 0,26 0,27 0,0 0,-27 0,1-27,-1 27,-26 0</inkml:trace>
  <inkml:trace contextRef="#ctx0" brushRef="#br0" timeOffset="219516.5557">25135 15134,'-52'-53,"52"26,-27 27,27-52,-26 52,-27 0,0 0,26 26,-26 0,27 27,26-26,-53-1,53 27,53-53,0 0,0 0,0 0,0-53,-27 27,27-27,-53 0,53-26,-53 26,53-27,-53 27,0 27,0 0,0 52,0 0,0 1,0 26,0-27,0 1,0 26,0-27,26 1,-26 25,53-25,-26-27,-1 53</inkml:trace>
  <inkml:trace contextRef="#ctx0" brushRef="#br0" timeOffset="219883.5767">25612 14631,'0'0,"79"27,-79 26,27-27,-27 0,0 27,0 0,0 0,0-26,0 26,0-1,0-25,0-27,52 0,28 0,-1 0,1 0,-54 0</inkml:trace>
  <inkml:trace contextRef="#ctx0" brushRef="#br0" timeOffset="220079.5879">25612 14843,'79'0,"-26"-53,0 53,-27 0,1 0,-1 0,27 26,-26-26</inkml:trace>
  <inkml:trace contextRef="#ctx0" brushRef="#br0" timeOffset="222629.7337">24395 13414,'-53'0,"53"-26,-27 26,-52 0,52 0,-26 26,27 1,26 25,-79-25,79 26,0 26,53-26,-53-26,52 25,-52-25,53 26,-53 0,0 0,0 0,0 0,0 26,0 0,0 1,0-27,0-1,0-25,27 26,-27-27,53 27,0-26,-53-1,53 27,-53 0,26-53,-26 53,0 0,0-27,0 27,53 0,-53-26,0-1,0 27,0 0,26-53,-26 53,27-53,-27 26,79-26,-79 53,53-53,-53 27,0 26,0-27,0 27,0 0,0 0,0 0,0 0,0 26,0-26,0 0,27 0,-27 0,79-27,-79 1,53-27,-53 79,26-79,-26 26,0 1</inkml:trace>
  <inkml:trace contextRef="#ctx0" brushRef="#br0" timeOffset="223672.7934">26485 14023,'0'0,"-27"53,27-27,0 27,0 26,0 1,0 25,0 54,0-79,53 25,0-25,-26 26,26-53,-27-1,27 1,-53-26,53-27,-53 26,0 27,26-53,54 0,-27-79</inkml:trace>
  <inkml:trace contextRef="#ctx0" brushRef="#br0" timeOffset="224165.8215">27252 14314,'0'26,"27"-26,-1 0,0-26,54-1,-80-26,0 0,-27 27,1 26,-1 0,-25 0,25 0,27 0,-26 0,26 79,0-26,0 27,26-28,27 1,0 0,-27-26,27-27,-26 53,26-53,-27 0</inkml:trace>
  <inkml:trace contextRef="#ctx0" brushRef="#br0" timeOffset="224961.8671">27093 13282,'0'0,"0"26,80-26,-80 53,79-26,-79 26,0-27,0 0,0 27,0-26,-53-1,27-26,-27 80,26-54,54 27,26-53,26 0,-26 0,0 0,-27 0</inkml:trace>
  <inkml:trace contextRef="#ctx0" brushRef="#br0" timeOffset="225531.8997">27490 13335,'27'0,"-1"0,27 0,0 0,0 0,0 26,-27-26,-26 27,0-1,-26 27,-27-27,0 27,27-26,-27 52,53-26,53 0,26-53,53 0,-52 0,-1 0,-26 0,-27 0</inkml:trace>
  <inkml:trace contextRef="#ctx0" brushRef="#br0" timeOffset="225764.9131">27623 13599,'0'-53,"0"53,52 27,1-27,27 0,-1 53,0-53,-52 0,-1 0</inkml:trace>
  <inkml:trace contextRef="#ctx0" brushRef="#br0" timeOffset="226342.9461">28416 13917,'0'53,"27"-27,-27 27,53 53,-53-27,53 1,-53-1,0-26,0 0,0 26,-27-52,1-1,-1-26,-26 53,27-53</inkml:trace>
  <inkml:trace contextRef="#ctx0" brushRef="#br0" timeOffset="226865.976">29025 13255,'53'-53,"-27"53,-26 53,27 0,-27 27,53-27,-53 26,52 0,-52 1,0-1,0 27,0 26,0-26,0 0,0 53,0-27,0-26,0 26,0-53,0 1,0-1,0-26,0-27,0 27,-26-53</inkml:trace>
  <inkml:trace contextRef="#ctx0" brushRef="#br0" timeOffset="228203.0525">19526 17198,'27'0,"-27"-27,79 27,-52 0,25 0,-52 27,0-1</inkml:trace>
  <inkml:trace contextRef="#ctx0" brushRef="#br0" timeOffset="228352.061">19606 17515,'53'0,"-27"0,27 0,-27-26,1 26,26 0</inkml:trace>
  <inkml:trace contextRef="#ctx0" brushRef="#br0" timeOffset="229995.155">20346 17145,'27'0,"-27"0,53 0,-53-80,53 27,-53 0,79 1,-79-28,0 1,0 26,0-26,0 26,-26 0,-1 26,27 54,0 26,0 26,0 0,27 54,-27-28,0-25,26-27,-26 0,53-27,26-26,-52 0,-1 0,27-53,-26 27,26-27,-27 53,-26-27,53 27,-53 53,0-26,0-1,26 27,1-53,26-26,-53-27,0 0,0 53,26 0,-26 53,27-53,26 0,-27 0,-26-53,53 53,-53-53,0 26,53 27,-27 0,27 0,-26 0,26 0,-27 0,27 0,-53-52,53 25,-53-52,0-1,0 1,0 0,0-1,0 1,0 52,0 27,26 80,-26-27,0 26,0 27,0 0,53 26,-53-26,0-27,53 1,-53-1,0-26,53-27,0 27,0-53,-53 0,-53-106,27 80,26-27,-53 53,0-26,0 26,53-27,53 27,0 0,0-53,26 53,-26 0,0-26,-53-27</inkml:trace>
  <inkml:trace contextRef="#ctx0" brushRef="#br0" timeOffset="230166.1648">21034 16642,'80'0,"-54"0,-52 0,-27 0,26 53</inkml:trace>
  <inkml:trace contextRef="#ctx0" brushRef="#br0" timeOffset="230962.2103">20664 17621,'0'-53,"53"53,0 26,0 27,-53-26,0 52,0-26,0 0,-53 0,53 26,-27-26,27-26,0 26,53-53,0 0,-26 0,26 0,-27 0</inkml:trace>
  <inkml:trace contextRef="#ctx0" brushRef="#br0" timeOffset="231194.2236">20611 18018,'0'-53,"27"79,-1-26,27 0,53 0,0 0,26-26</inkml:trace>
  <inkml:trace contextRef="#ctx0" brushRef="#br0" timeOffset="231756.2557">21325 18018,'0'-27,"-26"27,26 0,53 0,0 0,26 0,1 0,-1 0,0 0,-26 0,0 0,0 0,-53-26,0-1</inkml:trace>
  <inkml:trace contextRef="#ctx0" brushRef="#br0" timeOffset="231966.2678">21881 17806,'0'0,"27"80,25-54,-52 27,0 0,0-27,0 1,0 52</inkml:trace>
  <inkml:trace contextRef="#ctx0" brushRef="#br0" timeOffset="232214.2819">22225 17780,'26'0,"-26"26,0 27,27-26,-27-1,0 27,0-27,0 1,26-27,-26 53,53-53</inkml:trace>
  <inkml:trace contextRef="#ctx0" brushRef="#br0" timeOffset="233183.3374">23283 16430,'-26'-26,"-27"-27,0 53,27 0,-27 0,0 26,53 27,-27 0,27-26,0-1,0 27,0-26,53 25,-53 1,53 27,-53-1,53 0,-53 1,27 52,-27 0,52 27,-52-53,0 0,53 26,-53-52,0-28,53 1,-53-26,0-1,27-26,26 0,-27 0,53 0,-26-53</inkml:trace>
  <inkml:trace contextRef="#ctx0" brushRef="#br0" timeOffset="235154.4501">24183 16907,'-27'0,"1"0,-27 0,27 0,-1 0,-26 0,27 0,26 0,-53 0,53-53,0 26,0-26,0 53,53 0,0 0,-27 0,1 0,-27 27,105-1,-105 27,27 26,-27-26,0 27,-27 26,1 26,-27-53,0 1,27-54,-1-26,-26 0,53 0,0-53,0 0,0 27,27 26,26-27,-27 27,1 0,26 0,-27 0,27 0,0 0,26 0,-52 0,-1 0,-26 27,80-27</inkml:trace>
  <inkml:trace contextRef="#ctx0" brushRef="#br0" timeOffset="235558.4732">24950 17012,'0'27,"0"-27,80 0,-27 0,-27 0,0 0,27-27,-53-26,27 27,-27 0,0-54,-80 80,28 0,25 0,1 27,26-1,-53 27,53 26,0-26,26-26,27 26,0-27,0-26,26 0,1 53,-54-53,1-53</inkml:trace>
  <inkml:trace contextRef="#ctx0" brushRef="#br0" timeOffset="236481.526">24712 16324,'0'-26,"0"26,27 0,25 0,-25 0,26 26,-53 1,0-1,0 27,-53-26,53 26,-53-27,0 27,106-53,0 0,0 0,0 0,26-26,1 26,-54 0,-26-27</inkml:trace>
  <inkml:trace contextRef="#ctx0" brushRef="#br0" timeOffset="237082.5604">25215 16139,'26'0,"54"0,-54 0,27 0,-27 0,1 0,26 27,-53 26,0-27,-27 27,1-27,26 27,-53-26,53 26,0-27,0 27,79-53,-26 53,27-53,-1 0,0 0,-26-26,-53 26</inkml:trace>
  <inkml:trace contextRef="#ctx0" brushRef="#br0" timeOffset="237284.5719">25294 16377,'0'0,"80"0,-54 27,27-27,26 26,27-26,-26 0</inkml:trace>
  <inkml:trace contextRef="#ctx0" brushRef="#br0" timeOffset="238176.623">26167 16166,'0'-53,"27"53,-1 53,27-53,-26 79,26-26,-53 0,26 26,-26 1,0-27,53 26,-53 0,53 1,-53-1,26 53,-26-26,80 0,-80-27,53 1,-53-27,0-27,-27-26,-26 0,27-53,-27 27,26-1,27-26</inkml:trace>
  <inkml:trace contextRef="#ctx0" brushRef="#br0" timeOffset="238453.6388">27040 16695,'53'0,"-26"0,-1 0,27 0,27 0,-28 0,-52 0,27 0,-27 26</inkml:trace>
  <inkml:trace contextRef="#ctx0" brushRef="#br0" timeOffset="238607.6476">27120 16986,'53'0,"0"0,26 0,53 0,-52 0,-27 0,-27 0,27 0</inkml:trace>
  <inkml:trace contextRef="#ctx0" brushRef="#br0" timeOffset="239578.7032">28443 16377,'26'0,"27"0,-26 27,-1-27,-26 53,79 0,-79-27,0 1,0-1,0 27,-26-27,26 27,-27-53,27 53,27-53,26 0,26 0,1 0,25 0,28 0,-80 0</inkml:trace>
  <inkml:trace contextRef="#ctx0" brushRef="#br0" timeOffset="239781.7148">29501 16589,'0'0</inkml:trace>
  <inkml:trace contextRef="#ctx0" brushRef="#br0" timeOffset="239963.7252">29501 16589,'-53'27,"53"52,0-53,0 1,27 26</inkml:trace>
  <inkml:trace contextRef="#ctx0" brushRef="#br0" timeOffset="241971.84">29501 16563,'0'0,"53"0,-27 0,27 0,-53-53,27 53,-27-27,26 27,-26-26,53-27,-53 26,0 1,-26-27,26 27,-27 26,1 0,-27 0,0 0,27 0,-27 52,53-25,0 26,0 0,-27-53,27 53,0-27,0 27,0-26,0-1,0 0,0-26,0 53,80-53,-54 27,53-27,-26 53,-26-53,26 0,0 0,-1 0,28 0,-27 0,-27-27,27 27,-53-26,0-1</inkml:trace>
  <inkml:trace contextRef="#ctx0" brushRef="#br0" timeOffset="242804.8877">29580 15742,'27'0,"26"0,-27 0,27 0,0 0,-53 0,0 27,0 52,0-26,-26-53,26 53,-27-26,27 25,80-52,-28 0,1 0,0 0,0 0,0 0,-26 0,-27-26</inkml:trace>
  <inkml:trace contextRef="#ctx0" brushRef="#br0" timeOffset="243433.9237">31327 16536,'0'0,"0"0</inkml:trace>
</inkml:ink>
</file>

<file path=ppt/ink/ink6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07:09.64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3201 899,'0'-26,"0"-27,0 0,0 27,-52 26,25 0,1 26,-54 27,54-27,-54 27,80 0,0 0,0-26,0-1,53 27,0 0,0-27,53 27,-53-26,-27 52,-26-26,53 0,-53 0,0-53,-53 53,0-53,27 0,-27 0,27 0</inkml:trace>
  <inkml:trace contextRef="#ctx0" brushRef="#br0" timeOffset="329.0188">3466 1137,'0'0,"0"0,0 53,53 27,-53-1,0 0,0 1,0-27,0-27,26-26,-26 53,27-53,26-26</inkml:trace>
  <inkml:trace contextRef="#ctx0" brushRef="#br0" timeOffset="519.0296">3731 979,'0'-53,"0"26,0-52,0 52,53 107,-53 52,0 0,52 1</inkml:trace>
  <inkml:trace contextRef="#ctx0" brushRef="#br0" timeOffset="978.0559">3969 1428,'53'53,"-53"-26,53-27,-53 53,0-27,26 27,-26 0,53-53,-27 0,-26-26,53-54,-53 1,53-1,-53 54,27 26,52 26,-52 54,25-54,-25-26,26 0,0-53,-27 27,27-27,-26 53,-27 0,26 0,27 53,-27-53,1 0</inkml:trace>
  <inkml:trace contextRef="#ctx0" brushRef="#br0" timeOffset="1444.0826">5239 502,'0'106,"0"27,0 25,0 27,0 1,0-1,53-53,-53 27,106 0,-106-80,52 0,-52-52,53-27,-53-53,-53-26,53-1,0 1,-26-27,26 27,0-27,0 26,0 1,53 0,-27 26,27 26,0-26,-26 53,26-53,-27 53,-26 0,0 53,0 53,-106 79,-26-26,-27 0,27 53,26-80</inkml:trace>
  <inkml:trace contextRef="#ctx0" brushRef="#br0" timeOffset="2528.1445">5953 1693,'27'-26,"-1"-27,53 0,1-53,26 0,-1 0,1-79,-26 0,-1 0,-26-1,-53 28,0 78,0 54,-26 26,-1 0,-26 0,-26 132,26-26,0 53,53-1,-53 1,53-27,26-26,1-26,26-27,0 26,-27-79,1 53,26-53,-27 0,1 0,25 0,1-27,0-25,0 25,-53-26,53 27,-53-54,0 54,0-1,0 27,-79 0,52 106,27-79,0-1,0 27,0-26,53-27,0 52,53-52,79 106,53-106,-26 0,-27 0</inkml:trace>
  <inkml:trace contextRef="#ctx0" brushRef="#br0" timeOffset="3295.1883">8678 529,'-26'0,"26"-53,0 26,0 80,0 53,0 0,53 53,-53 26,53 0,-53-26,0-53,0 26,0-53,0-26,0-26,0-1,26-26,27 0,-53-26</inkml:trace>
  <inkml:trace contextRef="#ctx0" brushRef="#br0" timeOffset="3592.2054">8811 899,'0'-26,"0"26,0 26,53 27,-53-26,0-1,0 1,0 25,0-25,-27 26,1-27,-27 27</inkml:trace>
  <inkml:trace contextRef="#ctx0" brushRef="#br0" timeOffset="3886.2222">9260 1058,'-26'53,"26"0,0-27,0 1,0 26,53-53,-27 0,1-27,26 1,-53-1,0-52,0 26,0 27,-27-27,1 53,26 26</inkml:trace>
  <inkml:trace contextRef="#ctx0" brushRef="#br0" timeOffset="4432.2535">9578 1270,'0'53,"26"-53,54 0,-1 0,53-106,1 0,-27-26,-1-1,-25-25,-1-28,-79 1,53 106,-53 26,-26 26,-1 27,-26 0,27 0,-27 80,0 26,0 105,53-52,0 0,0 0,26-27,1-26,52-53,-26 0,0-53,0 0,26 0,-26 0,-26-80,26 27,-53-26,0-1,0 28,0 25,0 27,-80 0,27 53,53-27,0 27,0 27,0-27,53 0,0 0,80-27,25 27,54-53,-27 0</inkml:trace>
  <inkml:trace contextRef="#ctx0" brushRef="#br0" timeOffset="5979.342">12832 1058,'0'-26,"0"-27,0 0,-26 53,-1-27,-26 27,-26 0,53 27,-27 52,0-26,26-27,27 54,-53-54,53 1,0 26,27-53,52 0,-26 0,0-27,0 1,53-27,-53 0,-27 53,-26-27,53 27,-53 0,0 53,0 0,0 0,0-26,0 26,0-27,53-26,-26-53,25-26,-25-1,52 1,-26 26,-26 27,-27 26,26 0,-26 53,0-1,53-52,-53 27,26-27,27 0,0-27,-26 27,-1-52,54 52,-80-27,26 27,-26 0,27 0,-27 79,79-26,-26-53</inkml:trace>
  <inkml:trace contextRef="#ctx0" brushRef="#br0" timeOffset="6310.3609">14049 1084,'0'27,"0"-1,0 1,80 52,-54-79,27 0,-26 0,-27 0,26-53,-26 27,0-27,0 0,-26 27,-1 26,-26-53,27 53,-1 0,-26 0,53 53,0-27,53-26,0 0,0 0,53-79</inkml:trace>
  <inkml:trace contextRef="#ctx0" brushRef="#br0" timeOffset="6631.3792">14684 714,'0'-53,"0"0,0 27,27-27,-27 26,79 1,-79-27,0 79,0 27,0 53,0 0,0 0,0 0,0 0,-26-1,26-25,0-27,-53 0,53-27,26-105,54-54</inkml:trace>
  <inkml:trace contextRef="#ctx0" brushRef="#br0" timeOffset="7097.4059">15346 635,'0'26,"-27"27,27 0,-26 26,26-26,0-26,0-1,0 54,0-54,53-26,-53 26,26-26,1 53,52-53,1 53,52-53,0 0,-53 0,-26 0,0 0,-53-26,0-27,-26 53,-54 0,1 0,26 0,0 0,53 26,0 27,0-26,133 26,52-53,26 0,28 0,-1 0,-106 0,-79 0,-53-27,-53 27</inkml:trace>
  <inkml:trace contextRef="#ctx0" brushRef="#br0" timeOffset="7508.4294">14499 846,'53'-53,"26"53,-26 0,0 0,-26 0,26 0,26 0,0 27,80-27,26 0,-26 0</inkml:trace>
  <inkml:trace contextRef="#ctx0" brushRef="#br0" timeOffset="8275.4733">16986 979,'0'-53,"53"53,0 0,0 0,-27 53,-26 0,80-1,-80 1,0 0,0 27,0-27,0-27,0-26,0-26,0-54,0 27,26 0,-26 0,80-26,-54 53,1 26,-27-27,105 27,-78 0</inkml:trace>
  <inkml:trace contextRef="#ctx0" brushRef="#br0" timeOffset="9082.5194">19103 555,'0'-79,"-27"52,27-25,-52-1,-1 0,0 53,53 26,-27 80,27-27,0 54,0-27,0 26,0 27,0-54,0 1,0-26,0-1,0-26,0-27,0 1,0 26,0-27</inkml:trace>
  <inkml:trace contextRef="#ctx0" brushRef="#br0" timeOffset="9810.561">18706 1137,'0'-53,"27"27,25 26,-25-53,52 53,-26 0,0 0,0 0,0 0,0 53,-27-53,27 26,-26 27,26-26,-80-27,27-27,0 1,53-27,-26 27,-1 26,27-53,-27 53,27 0,0 0,-26 0,-27 0,26 0,-26 53,0-1,0-25,0-27,0-27,0 27,0 0</inkml:trace>
  <inkml:trace contextRef="#ctx0" brushRef="#br0" timeOffset="10450.5977">19579 899,'-53'0,"-53"53,1 53,25 0,1-27,52 1,27-27,0-27,27 53,26-79,26 0,27-53,-27-26,1 0,-27-54,-27 54,-26 0,0 26,0 26,0 27,0 0,53 0,26 0,1 0,-1 0,-26 27,0-27,0 26,0 27,-53 0,0-27,0 1,0 26,0 0,0-53,0-53,0 26,0-26,0 27,0-53,0 52,26 1,1 26,-27-80,53 80,0 0,-27 0</inkml:trace>
  <inkml:trace contextRef="#ctx0" brushRef="#br0" timeOffset="10928.625">20426 926,'26'0,"27"0,-53 26,53 27,-53 0,27 0,-27 0,0 0,0 0,53-53,-1-27,-52 1,53-27,-53 26,53 27,-53-26,0 26,27 53,-27-27,0 1,0 26,26-53,54-80,-54 27,27 0,-27 1,-26 25,53 27,-26 0,-27 0,53 53,0 0,-27 0,53 0,-26-27,0-26</inkml:trace>
  <inkml:trace contextRef="#ctx0" brushRef="#br0" timeOffset="11880.6795">21643 979,'53'79,"-53"-26,0 26,0-26,0 0,0-26,0 26,0-27,53-26,-27 0,54-26,-27-54,-27 27,27-26,0-27,-53 53,0 80,0 25,0 1,0-26,53 26,0-53,52 26,-25-26,-1 0,-26-26,53-54,-27 1,27-106,0 0,-27-54,-26 54,-53 53,0 79,0 0,-26 53,-54 53,28 53,-28 53,27-1,0 1,53-53,0 26,-26-52,26-27,0-1,0 28,0-27,53-27,-27 27,27-26,0 26,26-53</inkml:trace>
  <inkml:trace contextRef="#ctx0" brushRef="#br0" timeOffset="12330.7052">23680 1032,'0'-53,"0"0,-26 53,-54 0,1 0,0 26,-1 27,1-26,52 25,27-25,0-1,27 54,52-80,-26 0,0 0,26 0,-26-27,0 27,-53-26,27 26,-27 26,0 1,53 26,0-27,0-26,-27 53,27-53</inkml:trace>
  <inkml:trace contextRef="#ctx0" brushRef="#br0" timeOffset="12550.7178">24342 688,'0'0,"0"-27,0 54,0 52,0 0</inkml:trace>
  <inkml:trace contextRef="#ctx0" brushRef="#br0" timeOffset="12706.7267">24342 1349,'0'0,"0"27,53-27</inkml:trace>
  <inkml:trace contextRef="#ctx0" brushRef="#br0" timeOffset="12848.7349">24818 1058,'79'-26,"-26"-27,-26 53,-27 26,-27-26</inkml:trace>
  <inkml:trace contextRef="#ctx0" brushRef="#br0" timeOffset="13923.7964">4101 2513,'53'0,"0"-26,26 26,27 0,53 0,-27 0,27 0,26 0,0 0,1 0,-54 0,27 0,26 0,-26 0,26 0,0 0,0-80,0 80,1 0,-1 0,-26 0</inkml:trace>
  <inkml:trace contextRef="#ctx0" brushRef="#br0" timeOffset="13965.7988">7594 2407,'185'-53,"0"53,-53 0</inkml:trace>
  <inkml:trace contextRef="#ctx0" brushRef="#br0" timeOffset="14220.8133">10372 2249,'238'-53,"-27"53,28 0,25-53,-26 53,27 0,26-53,-26 53,26 0,0-79,0 79,0 0,-53 0,53 0,0-53,-27 53,28 0,-54 0,-27 0,27 0,-52 0,-28 0,28 0</inkml:trace>
  <inkml:trace contextRef="#ctx0" brushRef="#br0" timeOffset="14490.8288">18071 1958,'79'0,"-26"0,0 0,27 0,-1 0,27 0,53 0,-1-53,-25 53,25 0,-25 0,25-53,28 53,-28 0,-52 0,0 0,0 0,-27 0</inkml:trace>
  <inkml:trace contextRef="#ctx0" brushRef="#br0" timeOffset="14925.8537">21802 1878,'106'-26,"-1"26,-25 0,-1 0,0 0,-26 0,27 0,-27 0,26 26,0-26,27 53,27-53,-28 0,28 27,-27-27,-1 0,1 0,0 0,0 0,-53 0,-27 0,1 0,26 0,-53 53,26-53</inkml:trace>
  <inkml:trace contextRef="#ctx0" brushRef="#br1" timeOffset="24742.4151">10901 3122,'53'-53,"0"53,-27-27,27 27,0-79,-27 53,27-1,-53-26,27 27,-27-27,0 26,-27 27,1 0,-27 0,0 0,27 27,26 26,-53 0,53 26,0 0,0 1,0 26,0 26,0-26,0 0,0-27,26 0,-26 1,0-27,27-27,-27 27,53-27</inkml:trace>
  <inkml:trace contextRef="#ctx0" brushRef="#br1" timeOffset="24970.4282">10821 3624,'0'-26,"0"0,27 26,-1 0,27 0,27 0,-1 0,27 0,26 0,-26-53,0 53</inkml:trace>
  <inkml:trace contextRef="#ctx0" brushRef="#br1" timeOffset="25268.4452">12091 3016,'-26'0,"-27"0,53 53,-79 26,79 1,0 25,0 1,0 27,0-28,53-25,0-1,-1-52,-25 26,26-53,26 0,-26 0,-26-27</inkml:trace>
  <inkml:trace contextRef="#ctx0" brushRef="#br1" timeOffset="25814.4765">12779 2963,'27'0,"52"0,-26 0,27 0,-28 0,-25 0,-27 26,53 1,-53-1,0 54,-27-27,1 0,-53 26,26-26,0 0,53-27,-27 27,27-26,27 52,-1-79,54 0,25 0,-25 0,-1 0,-52 0,-27-26</inkml:trace>
  <inkml:trace contextRef="#ctx0" brushRef="#br1" timeOffset="26070.4911">12912 3281,'-27'0,"27"0,27 0,52 0,0 0,1 0,-1 0,1 0,-1-53,0 26,1-52</inkml:trace>
  <inkml:trace contextRef="#ctx0" brushRef="#br1" timeOffset="26280.5031">13758 2884,'0'0,"0"53,53 26,0 0,-53 1,53 26,-53-27,0 27,0 0,0-27,-53 27,27-80,-27 27,26-53</inkml:trace>
  <inkml:trace contextRef="#ctx0" brushRef="#br1" timeOffset="26504.5159">14526 3307,'53'-53,"-27"53,27 0,0 0,0 0,0 0,-27 0,-26 27,0-1</inkml:trace>
  <inkml:trace contextRef="#ctx0" brushRef="#br1" timeOffset="26624.5228">14764 3519,'79'0,"27"0,0 0,-27 0,-26 0</inkml:trace>
  <inkml:trace contextRef="#ctx0" brushRef="#br1" timeOffset="27652.5816">17066 2116,'0'-53,"0"80,0 26,0 26,0 27,0 26,0 27,0 0,0-27,0 27,0-53,53-27,-53-26,0-132,0-1,0-26,0-26,0-53,0 26,0 80,26 26,-26 26,79 27,-52-79,-1 79,27 0,-26 0,-1 0,-26 26,53 27,-53-26,0 26,0 26,-26-26,-1 0,-26 0,0 0,0 0,-26 26</inkml:trace>
  <inkml:trace contextRef="#ctx0" brushRef="#br1" timeOffset="27922.597">17833 2381,'26'0,"-26"53,0 0,0 26,0-26,-53 0,53 26,0 1,0-1,0 0,53 27,27-53,105 0,53-53,-79 0</inkml:trace>
  <inkml:trace contextRef="#ctx0" brushRef="#br1" timeOffset="28611.6364">19129 2328,'0'-26,"0"-1,0 27,53 0,0 0,-26 0,-1 0,-26 53,53-27,-53 1,0 26,0 26,0-26,-26-26,26 26,-53-27,53 0,0 54,53-80,26 26,0-26,1 0,-1 0,-26 0</inkml:trace>
  <inkml:trace contextRef="#ctx0" brushRef="#br1" timeOffset="28860.6507">19076 2646,'0'-27,"0"27,53 0,0 0,27 0,-1 0,0 0,-26 0,27-53</inkml:trace>
  <inkml:trace contextRef="#ctx0" brushRef="#br1" timeOffset="29070.6627">19976 2169,'0'27,"53"26,-53 26,79 27,-79-27,0 1,0-27,0-1,0 1,-79 27,0-27,-54-27,80-26</inkml:trace>
  <inkml:trace contextRef="#ctx0" brushRef="#br1" timeOffset="29969.7141">16722 3572,'0'-53,"26"53,27 0,26 0,54 0,131 0,54 0,26 0,185-53,-79 53,52-106,-158 106,-53-79,-105 79,-81 0,-52 0,-53 26,53-26,-53 26,53-26</inkml:trace>
  <inkml:trace contextRef="#ctx0" brushRef="#br1" timeOffset="31001.7732">17410 3995,'0'-53,"0"27,0-1,0-52,0 79,0-27,-27 27,-52 0,52 0,1 27,26 26,-80-27,80 27,27 0,-1-53,1 0,52 0,-52 0,-1 0,27 26,-53 54,0-27,0 0,0-1,-26 1,26 27,0-27,26-27,-26 27,53-53,-27 0,27-53,-53 0,27 0,-27 0,0-26,53 26,-53 27,0-27,26 26,1 27,52 0,-53-26,1 26,26 0,-53-53</inkml:trace>
  <inkml:trace contextRef="#ctx0" brushRef="#br1" timeOffset="31304.7905">18468 3704,'0'0,"-53"106,0-27,53 27,-79 26,79-26,0 0,0-27,26-26,54-26,-1 26,0-53,1 52,-1-52,-26 0</inkml:trace>
  <inkml:trace contextRef="#ctx0" brushRef="#br1" timeOffset="31791.8183">19050 3968,'0'-52,"0"52,0-27,26 27,27 0,-26 0,-1 0,-26 0,53 0,-53 53,0 26,0-52,0-1,0 27,-26-26,26-1,0 27,0-27,0-26,53 53,26-53,27 0,0 0,26 0,-53 0,-52 0</inkml:trace>
  <inkml:trace contextRef="#ctx0" brushRef="#br1" timeOffset="32050.8332">19156 4154,'-53'-53,"26"53,80 0,27 0,26 0,26 0,-53 0,-26 0,-26-27</inkml:trace>
  <inkml:trace contextRef="#ctx0" brushRef="#br1" timeOffset="32250.8446">20029 3757,'0'26,"26"54,-26-27,0-1,0 1,0 27,-26 26,-27-27,27 27,-27-53</inkml:trace>
  <inkml:trace contextRef="#ctx0" brushRef="#br1" timeOffset="34380.9664">4286 3572,'0'-27,"0"-26,0 27,0-1,-26 27,-27 27,-26 26,26-27,0 53,53-52,-27-1,27 27,0-53,53 106,0-106,0 53,79-53,-79 53,-26 0,26 0,-53 0,-53-53,0 79,26-79,1 27,-27-27,53-27</inkml:trace>
  <inkml:trace contextRef="#ctx0" brushRef="#br1" timeOffset="34739.987">4868 3624,'0'53,"-26"-26,26 26,0-27,0 27,0-26,0 26,0-27,26-26,27 26,-26-26,-1 0,54 0,-80-26,26 26,-26-79,0 52,0 1,0 52,26 1,-26 26,53-27,-53 27,27-27,-27 27,0 0</inkml:trace>
  <inkml:trace contextRef="#ctx0" brushRef="#br1" timeOffset="35272.0173">5398 3466,'0'-53,"0"26,0 27,0 53,0 27,26 52,-26-26,53 53,-53-27,79 27,-79 26,80-53,-80-79,26-53,-26-132,0-54,-26 1,26 0,0 0,0 79,0 53,0 0,26 27,1 26,-1 0,27 0,-27 26,27 27,-53-26,27 25,-27 1,0 27,0-27,0 0,-80 0,54-27,26 0,-27-26</inkml:trace>
  <inkml:trace contextRef="#ctx0" brushRef="#br1" timeOffset="35737.044">6059 3307,'0'-53,"26"53,-26-26,0 52,0 53,0 1,0 52,0 0,53 27,-53 0,53-27,-53 53,53-79,-53-53,27-26,-27 26,53-53,-80-53,-26 0,53-27,-26 1,26-53,0 52,0 27,0 0,0 1,0-1,0 26,106-26,-80 53,0-53,27 53,-26 0,-1 0,-26 0,0 80,0-27,0 26,-53 0,0 27,1 0,-1 53,53-106</inkml:trace>
  <inkml:trace contextRef="#ctx0" brushRef="#br1" timeOffset="36277.0749">6985 4074,'0'-53,"0"53,0 27,-53 26,53 0,53 0,-27-53,1 0,26 0,0-27,-53 1,26-1,-26-26,0 0,0 27,-53-27,27 53,-1 0,-26 0,1 0,52 26,0 27,52 0,-25-53,26 0,26 0,1 0,25 0,1-26,-79-1,-27-26</inkml:trace>
  <inkml:trace contextRef="#ctx0" brushRef="#br1" timeOffset="36871.1089">7938 3598,'0'-26,"0"26,-27 0,-52 0,26 52,53 1,-27 0,27-26,0-1,53 27,0-26,0 26,26-27,-52 27,-27-27,0 27,-27 0,-52-53,26 0,0 0,27-26,26-1,0 27,79 0,80-53,26 53,0-53,1 53,-81-79,-25 79,-80-26,26 26,-26-27,-26-26,-1 53,-26 0,27 0,-53 27,79 52,26-52,0 52,54-53,-27 27,26-53,0 27,-26-27</inkml:trace>
  <inkml:trace contextRef="#ctx0" brushRef="#br1" timeOffset="37034.1182">9260 3968,'80'0,"-80"27,53-27,-53 53,0-27,-27 1,1 26,-27-27,26-26</inkml:trace>
  <inkml:trace contextRef="#ctx0" brushRef="#br1" timeOffset="38490.2014">21828 2513,'0'-26,"0"52,-26 54,26-1,0 27,0 53,0-27,0 0,0-52,0-28,0 1,0-26,53 26,-27-80,-26 1,79-27,-79 0,53-26,0 52,-26-26,26 53,-27 0,27 27,-27-1,-26 27,80 0,-80 0,0-27,0 54,0-54,0 1</inkml:trace>
  <inkml:trace contextRef="#ctx0" brushRef="#br1" timeOffset="39006.2309">22781 3122,'0'0,"-27"0,27 53,0-27,0 27,0-26,0-1,27-26,26-26,-53-1,0-26,0 27,26 26,0 0,80 0,-26 0,26 0,-1 0,-25 0,-27 0,-53-27,26 27,-26-26,-53 26,27 0,-1 0,27 26,0 1,0-1,53 54,0-28,0 1,0 0,-53-26,26 26,-26 0,-53-53,-26 52,0-52,52 0</inkml:trace>
  <inkml:trace contextRef="#ctx0" brushRef="#br1" timeOffset="39952.285">24950 3201,'0'-53,"0"27,0-27,-26 26,-27-26,26 53,1 0,-53 27,26 26,0 26,0-26,53 0,-53 0,53 0,53-27,-27-26,1 0,52 0,-26-26,-27-27,27 27,-53-1,0-26,27 53,-27-26,0 52,0 1,79 52,-52-26,26 0,0 0,-1-27,1-26</inkml:trace>
  <inkml:trace contextRef="#ctx0" brushRef="#br1" timeOffset="40484.3155">25718 3095,'0'-53,"0"27,0-1,52-25,28-1,-1-27,27 1,-27 26,1 0,-160 53,1 53,53-53,-27 79,53-52,0 26,0 0,0 0,0-27,26 27,27-27,-27-26,27 53,-53 0,-26-26,-27-27,-26 0,26 0,26 0</inkml:trace>
  <inkml:trace contextRef="#ctx0" brushRef="#br1" timeOffset="40742.3303">26432 2937,'0'-53,"0"79,0-26,0 53,0-27,0 1,0 26,0-27,0 1,0 52,26-26,27-53,0 0</inkml:trace>
  <inkml:trace contextRef="#ctx0" brushRef="#br1" timeOffset="41406.3683">26696 2619,'0'-26,"53"26,-26 0,-27 79,0 53,0 53,0-26,0-79,0-27,0-27,26-26,-26 53,53-53,-26 0,-1 0,54-27,-54 1,0 26,-26 26,53-26,-53 27,27-27,-1 0,-26-27,106-52,-79 26,52 0,-53 0,-26 53,27 0,-27 27,53-27,-53 26,26-26,1 0,26 0,-53 0</inkml:trace>
  <inkml:trace contextRef="#ctx0" brushRef="#br1" timeOffset="41872.3949">28046 2249,'0'-27,"0"-26,-27 27,-78 105,105 1,-80 78,80-25,0 52,-53 53,53-53,0 0,0-26,0 0,0-53,0-27,0-26,0-106,0-53,0-26,53-53,27 0,-1-27,0 0,-26 53,-53 107,53-1,-26 53,26 0,-53 26,0 1,0-1,0 27,0 26,-53-26,0 0,0 26,-27-26,1 27</inkml:trace>
  <inkml:trace contextRef="#ctx0" brushRef="#br1" timeOffset="42450.428">28284 3148,'53'0,"0"-26,0 26,53-53,-1 53,28-106,-1 27,0-1,-26-26,0-79,-27 79,-52 1,-27 25,0 27,0 27,0-27,0 26,-53 27,53 80,-53-1,0 53,53-26,-79 53,79 26,0-79,0-27,0-26,0-26,79 26,0-53,54 53,52-53,0-27,0-26,1 0,-54 0,-106 1,-26-28,0 54,-26-1,-54 27,1 0,26 0,0 53,53-26,0-1,0 27,0 26,27-26,26-26,26 26,53 0,27 0,-27-53,1 52</inkml:trace>
  <inkml:trace contextRef="#ctx0" brushRef="#br1" timeOffset="43761.5029">22860 3281,'0'-80,"-26"54,26-1,-27-26,1 53,-54 0,54 0,-1 53,-26 0,53-26,0 26,0-27,0 0,53 27,0-53,0 0,-26 0,26-53,-27 53,-26-52,26 25,-26 1,0 26,0 26,80 27,-54-27,27 27,-26-26,26 26</inkml:trace>
  <inkml:trace contextRef="#ctx0" brushRef="#br1" timeOffset="44663.5546">22648 3704,'0'-27,"0"-26,0 53,0 53,0 27,0 26,0 26,0-26,0 0,0-27,0 27,0-27,0-26,0 0,0 0,0-53</inkml:trace>
  <inkml:trace contextRef="#ctx0" brushRef="#br1" timeOffset="44932.57">22754 3942,'27'0,"26"0,-53 26,52 27,-52-26,0-1,0 27,0 0,0-26,-26-27,0 52,52-52</inkml:trace>
  <inkml:trace contextRef="#ctx0" brushRef="#br1" timeOffset="45193.5849">23178 4286,'0'26,"0"27,79-53,-26 0,0 0,-27 0,-26-26,-26-27,-1 53,1-53,-27 53,26 0,1 0</inkml:trace>
  <inkml:trace contextRef="#ctx0" brushRef="#br1" timeOffset="45772.618">23680 4603,'-26'0,"52"0,27 0,27-79,-1 53,-26-54,26 1,-26-27,26-26,-26-27,0-26,-53 105,0 54,0-1,-26 107,-27 52,0 27,0-27,53 0,-53-26,53 27,0-54,0-26,27-27,26-26,-1 53,1-53,27-26,-1-1,-26-26,-26 1,-27-28,0 27,0 0,0 53,-27 0,-26 53,53-26,0-1,0 1,27 26,-1-27,27 27,26 0,27-53,53 26</inkml:trace>
  <inkml:trace contextRef="#ctx0" brushRef="#br1" timeOffset="46445.6565">25850 4471,'0'-79,"0"52,-80 27,54-53,0 53,-27 0,0 0,53 27,-27-1,27 27,0-26,0-1,27-26,26 53,-27-53,27 0,-27 0,1 0,-1 0,-26 27,53 25</inkml:trace>
  <inkml:trace contextRef="#ctx0" brushRef="#br1" timeOffset="46693.6706">26273 3942,'0'-53,"0"27,0 26,0 105,0 28,0-27,0-1,0 1,0 0,0-27,0 27,53-53,-53-26</inkml:trace>
  <inkml:trace contextRef="#ctx0" brushRef="#br1" timeOffset="46874.6809">26141 4524,'0'-53,"26"53,27 0,53 0,53 27,0-27,-27 0</inkml:trace>
  <inkml:trace contextRef="#ctx0" brushRef="#br1" timeOffset="47518.7178">27834 4233,'0'-53,"27"53,26 0,-27 27,27-1,-27 53,-26-26,0 0,0 0,0 0,0 26,0-52,0-1,0 54,0-27,53-53,53 0,0 53,26-53</inkml:trace>
  <inkml:trace contextRef="#ctx0" brushRef="#br1" timeOffset="47778.7326">27728 4471,'27'-26,"26"26,-27 0,27 0,0 0,26 0,1 0,26 53,-1-53,-25 0</inkml:trace>
  <inkml:trace contextRef="#ctx0" brushRef="#br1" timeOffset="47962.7432">28760 4498,'0'0,"27"0,26 0,-27 0,27 0,0 0,0 0,-53 0,0 53</inkml:trace>
  <inkml:trace contextRef="#ctx0" brushRef="#br1" timeOffset="48112.7518">28760 4762,'80'0,"-1"0,27 0,26 0,-26 0,-27 0,-26 0,-26 0</inkml:trace>
  <inkml:trace contextRef="#ctx0" brushRef="#br1" timeOffset="48579.7786">29739 4101,'27'-80,"-1"80,27 0,-27 0,27 0,-53 27,53 26,-53-27,53 27,-53-26,27-27,-27 52,0 1,0 53,0-53,0-26,0 52,0 0,79-79,0 27,27-27,0 0,0 0</inkml:trace>
  <inkml:trace contextRef="#ctx0" brushRef="#br1" timeOffset="48870.7951">29898 4392,'0'-27,"0"27,53 0,0 0,0 0,53 0,-1 0,-25 0,26 0,-54 0</inkml:trace>
  <inkml:trace contextRef="#ctx0" brushRef="#br1" timeOffset="49161.8119">30956 4445,'0'26,"0"27,0-26,0-1,0 0,0 27,53-53,-53 53,53-53,26 0,-79 0,0-53,0 0,0 1,-52-1,25 26,1 27,-27-26,26 26</inkml:trace>
  <inkml:trace contextRef="#ctx0" brushRef="#br1" timeOffset="54426.113">3916 6852,'0'0,"0"27,0 26,0 26,0-26,0 0,0 0,0 0,0 0,0-27,0 1,0-80,-53 0,53-53,-53-53,53-26,0 79,0 0,0 1,53 25,-53 27,53 0,-53 27,53 26,-27-27,54 27,-27 0,-53 27,52 26,-52 0,0 26,53 0,-53 1,0-1,0 27,0 0,0 0,0 0,53-27,27-26,-1-53,27 0,26 0,27-27,0-52,-54 0,-52-27,-53 26,0 1,0 26,-53 0,27 53,-27 0,0 27,53 26,0-1,0 1,0 0,53-26,26-27,27 0,53 0,-27 0,1-80,-28 54,-52-27,-26 27,-27-27,0 26,0 27,-53 0,53 0,-53 53,53 0,0 0,53 26,0-26,0 0,0-26,-27-27,-26 26,0 27,0-27,0 1,-132 52,0 1,52-1,54-79</inkml:trace>
  <inkml:trace contextRef="#ctx0" brushRef="#br1" timeOffset="55206.1576">7594 6350,'0'-27,"0"-26,0-26,-27 26,-26 27,27 26,-1-53,-26 53,27 26,-53 27,26 53,0 0,53 0,-53 26,53 53,0-26,0-53,0-27,26-26,-26-27,27 27,-27-26,26-27,-26 53</inkml:trace>
  <inkml:trace contextRef="#ctx0" brushRef="#br1" timeOffset="55386.1678">6932 7064,'0'-53,"53"0,0 53,0 0,0 0,26 0,1 0,-1 0,0 0</inkml:trace>
  <inkml:trace contextRef="#ctx0" brushRef="#br1" timeOffset="55634.1821">8017 6376,'0'0,"-27"27,-25 52,52 0,-53 1,53 26,0-1,0 28,0-54,26-26,1-27,25-26,-25 53</inkml:trace>
  <inkml:trace contextRef="#ctx0" brushRef="#br1" timeOffset="56016.2038">8493 6535,'27'0,"52"26,-79 1,53 26,-53-27,53 27,-53-26,0-1,0 0,0 27,-53-26,26 26,-25-27,52 27,-27-53,27 53,27 0,25-53,28 0,26 0,-1 0,-25 0,-27 0</inkml:trace>
  <inkml:trace contextRef="#ctx0" brushRef="#br1" timeOffset="56242.2168">8493 6773,'0'26,"27"-26,52 53,0-53,27 0,0 0,26-53,-52 27</inkml:trace>
  <inkml:trace contextRef="#ctx0" brushRef="#br1" timeOffset="56444.2283">9340 6429,'0'0,"26"27,27 25,-26 1,26 27,-53-1,52 53,-52 1,-26 78,-53-52,-27 0,-53 0,106-106</inkml:trace>
  <inkml:trace contextRef="#ctx0" brushRef="#br1" timeOffset="57238.2738">4392 8334,'0'-53,"53"53,-27-53,27 53,-26 0,-1 0,1 0,26 53,-53-26,53 26,-53-1,0 28,0-27,0 0,0-27,53 27,-53-27,0 1,52 26,1-53,27 0,-1 0,0 0,1 0,-54 0</inkml:trace>
  <inkml:trace contextRef="#ctx0" brushRef="#br1" timeOffset="57458.2864">4366 8625,'0'-53,"26"53,-26-26,79 26,-52 0,26 0,0 0,26 0,1 0,25 0,-25 0,-27 0</inkml:trace>
  <inkml:trace contextRef="#ctx0" brushRef="#br1" timeOffset="57712.3009">5450 8546,'27'0,"52"0,-26 0,27 0,-54 26,0-26,-26 27</inkml:trace>
  <inkml:trace contextRef="#ctx0" brushRef="#br1" timeOffset="57841.3083">5636 8863,'53'0,"-1"0,54-26,0 26,53 0,-80-53</inkml:trace>
  <inkml:trace contextRef="#ctx0" brushRef="#br1" timeOffset="58295.3343">6959 8175,'52'-53,"1"53,27-53,-1 53,1 0,25 0,-25 0,-27 27,0-1,-53 1,0 52,0-26,-53 0,0 0,-53 26,53 1,27-54,26 1,0 26,0-53,52 0,1 0,27 0,-1 0,53-27,-79 27,-26 0</inkml:trace>
  <inkml:trace contextRef="#ctx0" brushRef="#br1" timeOffset="58582.3507">7091 8519,'0'-53,"26"27,1 26,52 0,-26 0,26 0,27 0,0 0,53 0</inkml:trace>
  <inkml:trace contextRef="#ctx0" brushRef="#br1" timeOffset="58814.3639">8255 8572,'0'53,"-26"-53,26 27,0-1,26-26,27 0,0 0,26 0,-26 0,-53-79,0 26,0 26,-26 27,-27-26,-27 26,1 0,0 0,-1 0,80 26</inkml:trace>
  <inkml:trace contextRef="#ctx0" brushRef="#br1" timeOffset="59497.403">10716 7249,'0'0,"53"0,26 0,-26 0,-27 0,-26 27</inkml:trace>
  <inkml:trace contextRef="#ctx0" brushRef="#br1" timeOffset="59646.4115">10716 7593,'79'0,"0"0,27 0,0 0,0 0,-27 0,-26 0</inkml:trace>
  <inkml:trace contextRef="#ctx0" brushRef="#br1" timeOffset="60418.4557">12806 6985,'0'0,"53"-27,53-26,52-53,28 1,-28-54,28 27,-81-1,-25-25,-27-28,-53 28,0 78,0 27,-27 0,-26 53,-26 0,-27 80,0 52,53 0,-26 54,79-28,0-25,0-1,0-53,0 1,26-27,-26-27,27-26,-27 53,53-53,26 0,-26 0,-26-27</inkml:trace>
  <inkml:trace contextRef="#ctx0" brushRef="#br1" timeOffset="60635.4681">13970 6588,'-26'0,"26"26,0 1,0 26,0-27,0 1,26-27,-26 52,26-52</inkml:trace>
  <inkml:trace contextRef="#ctx0" brushRef="#br1" timeOffset="60802.4777">14155 6297,'0'-27,"27"27,-27 53,0 27,0-1</inkml:trace>
  <inkml:trace contextRef="#ctx0" brushRef="#br1" timeOffset="61484.5167">14288 6879,'26'0,"-26"-27,53 27,-27 0,1 0,26 0,0 0,-27 0,27-53,-27 53,1 0,-1 0,27 0,0 0,-26 0,26 0,0-26,-1-53,1 79,-26 0,-1 26,27-26,27 0,-1 0,0 0,1-26,52-27,-53 0,27-53,-26-26,-28 26,-52-26,53 26,-53 26,0 1,0 53,0 26,0 105,0 1,0 0,0 0,0-27,0 1,0-1,0 0,0 1,0-1,0 27,0-27,0 1</inkml:trace>
  <inkml:trace contextRef="#ctx0" brushRef="#br1" timeOffset="61678.5278">15743 6905,'26'-79,"1"79,26-79,-1 79,1 0,27 0,-27 0,0 26,26-26,-26 53,-27-53</inkml:trace>
  <inkml:trace contextRef="#ctx0" brushRef="#br1" timeOffset="62405.5693">12197 7858,'27'-53,"26"53,26 0,-26 0,0 26,0 1,0 26,-53-27,0 27,0 26,0-26,-27 0,1 0,-27 27,53-54,0 1,0 25,26 1,27-53,27 0,25 0,-25 0,-1 0,-26-26</inkml:trace>
  <inkml:trace contextRef="#ctx0" brushRef="#br1" timeOffset="62615.5814">12144 8122,'80'0,"-54"-26,1 26,26 0,0 0,-1 0,1 0,27 79,-27-79,0 0</inkml:trace>
  <inkml:trace contextRef="#ctx0" brushRef="#br1" timeOffset="63157.6124">13388 8255,'0'-53,"26"53,1 0,52 0,27 0,79 0,-26 0,0 0,-53 0,-53 0,-1 0,-52 26</inkml:trace>
  <inkml:trace contextRef="#ctx0" brushRef="#br1" timeOffset="63357.6237">14235 8043,'26'26,"-26"27,79 0,-79 0,27 0,-27 27,0-28,0-25,0-1,-53 27,27-53,26 27</inkml:trace>
  <inkml:trace contextRef="#ctx0" brushRef="#br1" timeOffset="63920.656">15055 7805,'-27'-27,"80"27,27 0,25 0,-25 0,26 27,-80-27,-26 79,53-52,-53-1,-26 54,-27-28,-27 1,27 27,27-54,26 1,-53-27,53 79,26-52,27-27,53 0,0 0,0 0,-27 0,1 0,-80 0</inkml:trace>
  <inkml:trace contextRef="#ctx0" brushRef="#br1" timeOffset="64176.6707">14975 8122,'0'-26,"0"-27,53 53,0 0,27 0,25 0,54 0,-26 0,-28 0,28 0,-28 0</inkml:trace>
  <inkml:trace contextRef="#ctx0" brushRef="#br1" timeOffset="64415.6843">16272 8122,'-27'27,"27"52,0-26,0 0,27-53,52 53,-52-53,-1 0,-26-53,0 27,0-27,-26 53,-27-53,26 53,1 0</inkml:trace>
  <inkml:trace contextRef="#ctx0" brushRef="#br1" timeOffset="66705.8153">18256 5900,'0'-27,"27"27,-1 0,54 0,-28 0,1 27,0-1,-53 27,53-26,-53 52,0-26,0 0,0 0,-26 0,26 26,-27-26,27-26,0-1,0 27,27-53,26 53,53-53,-27 0,0 0,-26 0</inkml:trace>
  <inkml:trace contextRef="#ctx0" brushRef="#br1" timeOffset="66925.8279">18230 6323,'79'0,"-52"-26,-1 26,27 0,-27 0,1 0,26 0,26 0,1 0,-1 0,-26 0</inkml:trace>
  <inkml:trace contextRef="#ctx0" brushRef="#br1" timeOffset="67133.8398">19129 6350,'53'0,"-26"0,26 0,-27 0,27 0,-26 0</inkml:trace>
  <inkml:trace contextRef="#ctx0" brushRef="#br1" timeOffset="67493.8604">19764 5900,'27'0,"-1"0,27 0,-26 26,26 1,-27 26,-26-27,53 1,-53 26,0-1,-26 1,-1 0,27 27,-53-27,53-27,0 27,0 0,0-53,80 26,-1-26,27 0,0 0,-27 0,-26 0</inkml:trace>
  <inkml:trace contextRef="#ctx0" brushRef="#br1" timeOffset="67845.8805">19711 6270,'53'0,"0"0,27 0,-1 0,53-26,-26 26,53 0,-53 0,-53 0</inkml:trace>
  <inkml:trace contextRef="#ctx0" brushRef="#br1" timeOffset="68109.8956">20664 6323,'26'0,"27"80,-26-80,-27 26,53-26,-53 27,53-27,-53 52,79-52,-79-52,0 25,0 1,-53 26,53-53,-53 53,27 0</inkml:trace>
  <inkml:trace contextRef="#ctx0" brushRef="#br1" timeOffset="68379.9111">21352 5979,'0'27,"53"-27,-53 26,26 27,-26-26,0 25,0 1,0 53,-26 0,-54 53,-25 0,-28 52,-52-26,26 1,1-107</inkml:trace>
  <inkml:trace contextRef="#ctx0" brushRef="#br1" timeOffset="68971.9448">17965 5900,'0'53,"0"-27,27 27,-27 27,0 25,0 28,0-27,0-1,0 1,0 26,132 1,0-27,27-106</inkml:trace>
  <inkml:trace contextRef="#ctx0" brushRef="#br1" timeOffset="70570.0362">22357 5635,'0'-26,"27"26,-27 53,0 0,0 26,53 0,-53 1,0 26,0 26,0-26,0-27,0-26,0 0,0 0,0-27,0-52,0-1,-27-52,27 0,0-1,0-26,53-26,0 53,-26 26,25 0,1 27,-53 52,0 0,0 1,-26 26,26-27,-79 54,79-27,0-1</inkml:trace>
  <inkml:trace contextRef="#ctx0" brushRef="#br1" timeOffset="70855.0526">23178 5688,'0'-26,"0"52,-27 1,27 26,-53 0,53-1,-26 28,26-1,0 27,0-27,0 1,0-27,26 0,27 0,26-53</inkml:trace>
  <inkml:trace contextRef="#ctx0" brushRef="#br1" timeOffset="71238.0745">23601 5794,'53'0,"0"0,-27 0,1 0,-27 53,53-27,-53 27,0-26,0 26,0 0,-27 26,27-53,-26 1,26 26,0-27,53 27,26-53,0 0,1 0,-1 0,-79-26</inkml:trace>
  <inkml:trace contextRef="#ctx0" brushRef="#br1" timeOffset="71448.0866">23469 6164,'52'0,"-25"-26,52 26,-26-53,0 53,-26 0,26 0,-1 0,-25 0,-1 0,54 0</inkml:trace>
  <inkml:trace contextRef="#ctx0" brushRef="#br1" timeOffset="71656.0984">24209 5582,'0'27,"53"26,-53 26,0 1,0-1,0 27,0 52,-53 1,-26 0,-53 0,-1-53</inkml:trace>
  <inkml:trace contextRef="#ctx0" brushRef="#br1" timeOffset="72287.1345">22013 7091,'27'0,"52"0,27 0,26 0,133-53,52 53,54-106,26 106,-80-53,-105 53,-80 0,-79 0,-26 26,-27 27</inkml:trace>
  <inkml:trace contextRef="#ctx0" brushRef="#br1" timeOffset="73112.1817">22569 7382,'0'-53,"-106"26,80-26,-27 27,0 26,-27 26,54 54,-27-27,53-1,0 28,0-27,0 0,27 0,25-53,28 53,-27-53,0 0,0 0,0-27,-53 54,-27 25,27-25,0-1,-26 27,26-26,0 26,53-53,26-53,-53 26,27-52,0 26,-26 0,-27 0,53 27,-1-27,-25 53,26 0</inkml:trace>
  <inkml:trace contextRef="#ctx0" brushRef="#br1" timeOffset="73374.1967">23151 7302,'-26'27,"-27"26,0 52,0-25,0-1,53 1,-27 25,27-52,0 0,0-26,0 26,53-53,27 52,26-52,-27 0</inkml:trace>
  <inkml:trace contextRef="#ctx0" brushRef="#br1" timeOffset="73763.219">23469 7514,'0'-27,"26"27,27 0,-27 0,1 0,26 0,-27 80,-26-54,53 1,-53 26,0 26,-53-26,27 0,-27 26,26-26,27-26,0 25,53-52,0 0,0 0,0 0,0 0</inkml:trace>
  <inkml:trace contextRef="#ctx0" brushRef="#br1" timeOffset="73974.231">23416 7964,'53'0,"26"-53,27 53,0 0,26-106</inkml:trace>
  <inkml:trace contextRef="#ctx0" brushRef="#br1" timeOffset="74170.2422">24368 7540,'0'53,"0"0,0 0,0 0,0 0,0 0,0 26,0 1,0 25,-79-25,-27 26,27-80</inkml:trace>
  <inkml:trace contextRef="#ctx0" brushRef="#br1" timeOffset="74807.2787">25559 6535,'53'53,"-53"-27,0 54,0-27,0-1,-27-52</inkml:trace>
  <inkml:trace contextRef="#ctx0" brushRef="#br1" timeOffset="76422.3711">28390 5794,'0'-26,"0"-54,0 80,-27 0,-26 0,27 80,26-54,0 27,0-53,53 53,0-53,0 0,0 0,0 0,-1 26,-25-26,-27 27,0 52,0-52,0-1,0 27,0 0,0-27,0 27,53-53,-53-26,53 26,-53-53,53 53,-53-53,0 0,26 0,-26 0,53 0</inkml:trace>
  <inkml:trace contextRef="#ctx0" brushRef="#br1" timeOffset="76684.3861">29210 5609,'0'26,"0"54,-53-1,27-26,-27 53,53-27,-53-26,53 0,0 0,53 26,0-52,26-27,0 79,54-79,-54 0</inkml:trace>
  <inkml:trace contextRef="#ctx0" brushRef="#br1" timeOffset="77298.4212">29739 5635,'27'-26,"26"26,-27 0,53 0,-26 0,-26 53,26-27,-53 1,53 26,-53 0,0-1,0 1,0-26,0-1,0 27,-53-53,53 53,0 0,79 0,0-53,1 0,-1 0,-26 0,-26 0</inkml:trace>
  <inkml:trace contextRef="#ctx0" brushRef="#br1" timeOffset="77552.4357">29792 5873,'53'0,"-53"-26,53 26,-27 0,27 0,0 0,0 0,27 0,25 0,1 0</inkml:trace>
  <inkml:trace contextRef="#ctx0" brushRef="#br1" timeOffset="77793.4494">30771 5926,'-53'0,"53"27,0-1,27-26,-1 53,27-53,0 0,-27 0,-26-26,-79 26,0-80,26 54,0 26,0-53,53 0</inkml:trace>
  <inkml:trace contextRef="#ctx0" brushRef="#br1" timeOffset="78063.4648">31353 5529,'-26'-26,"26"26,0 79,26 1,27 52,0-26,0 0,-53-27,26-26,-26 0,0 0,-53 26,-52-52,-1 26,26-53,27 53</inkml:trace>
  <inkml:trace contextRef="#ctx0" brushRef="#br1" timeOffset="78318.4795">31724 5979,'26'-26,"53"26,-52 0,-27 0,53 0,-53 53,0-27</inkml:trace>
  <inkml:trace contextRef="#ctx0" brushRef="#br1" timeOffset="78476.4886">31776 6270,'0'0,"0"-26,53 26,0 0,-26 0,26 0,-27 0</inkml:trace>
  <inkml:trace contextRef="#ctx0" brushRef="#br1" timeOffset="78790.5064">32385 5953,'0'0,"0"26,0 1,0 26,0-27,0 1,26-27,-26 52,53-52,0 0,-53-26,53 0,-53-27,0 26,0-26,-53 0,53 27,-26 26,26-27,0-25</inkml:trace>
  <inkml:trace contextRef="#ctx0" brushRef="#br1" timeOffset="79008.519">32808 6112,'27'0,"-27"79,53-53,-53 27,0 0,0-26,-53-1,0 27,-26 0,-27-27,26-26,54 0</inkml:trace>
  <inkml:trace contextRef="#ctx0" brushRef="#br1" timeOffset="79901.5701">30586 5979,'0'-53,"0"80,0-1,0 1,0 26,26 0,1-53,52 26,-52-26,-1 0,27 0,-53-53,0 0,-53 27,53-1,-79 27,79-79,-53 79,26 0,27 26</inkml:trace>
  <inkml:trace contextRef="#ctx0" brushRef="#br1" timeOffset="81042.6353">28099 6747,'0'-27,"26"-52,-26 132,0 52,0 28,0-1,0 27,0-27,0 27,0 26,0-53,0-52,0-27,0 0,0-80,0-26,0-26,0-27,0 0,80-26,-80 26,79 0,-79 53,26 27,-26-27,27 26,-27 27,0 53,0 0,0 0,0 27,0-28,0 28,-79-1,79 1,-53-27</inkml:trace>
  <inkml:trace contextRef="#ctx0" brushRef="#br1" timeOffset="81348.6528">28734 7011,'0'0,"-27"53,1 0,-27 0,26 26,-25 27,52 0,-53 26,53-26,0 26,53 1,26-28,-26-52,0 0,0-53</inkml:trace>
  <inkml:trace contextRef="#ctx0" brushRef="#br1" timeOffset="81874.6829">28972 7196,'0'-53,"0"27,0 26,26 0,27 0,-26 0,-1 0,27 0,-53 26,27 27,-27 0,0 0,-27 0,-26 26,27-26,26-26,-80 26,80-27,0 27,80 0,-27-53,26 0,-26 0,0 0,0-26</inkml:trace>
  <inkml:trace contextRef="#ctx0" brushRef="#br1" timeOffset="82119.6969">28893 7434,'0'-26,"52"26,1 0,0 0,0 0,0 0,26 0,-26 0,0 0</inkml:trace>
  <inkml:trace contextRef="#ctx0" brushRef="#br1" timeOffset="82397.7127">29607 7514,'0'53,"0"-27,0 27,53-26,-27 26,54-1,-54-52,-26 0,0-52,0 25,0 1,-26-27,26 26,-53 27,53-53,-27 53</inkml:trace>
  <inkml:trace contextRef="#ctx0" brushRef="#br1" timeOffset="82645.727">29924 7170,'27'53,"-27"0,53 26,-53 0,0 1,53-1,-53 1,0-1,0 0,-53 1,53-27,-80-27,27 27</inkml:trace>
  <inkml:trace contextRef="#ctx0" brushRef="#br1" timeOffset="83237.7608">30110 7408,'0'-26,"26"26,1 0,-1 0,53 0,1-53,26 53,79 0,-26 0,-27 0,-53 0,-26 0,-79 26,-54-26</inkml:trace>
  <inkml:trace contextRef="#ctx0" brushRef="#br1" timeOffset="83494.7756">30321 7699,'27'0,"-1"0,54 0,-54 0,27 0,26 0,1 0,26 0,-1 0,28 0,-54 0,-26 0,-27 0,-26-53,-26 53</inkml:trace>
  <inkml:trace contextRef="#ctx0" brushRef="#br1" timeOffset="84004.8048">30506 6852,'0'-26,"0"79,0 26,27 27,-27 53,79 0,-79-1,80 1,-80-27,53 1,-53-28,0-25,0-27,0 0,0-27,0 1,0 26,26-53,-26-27,53-26,-53-26</inkml:trace>
  <inkml:trace contextRef="#ctx0" brushRef="#br1" timeOffset="84677.8432">31962 7434,'-27'0,"27"27,-26 52,26-26,0 0,0-26,26 26,27-53,-26 0,-27 26,26-26,-26-26,0-1,0-26,0 27,0-1,0-26,-53 53,53-26,-26 26,-27 53</inkml:trace>
  <inkml:trace contextRef="#ctx0" brushRef="#br1" timeOffset="87137.984">8864 10371,'0'-26,"0"26,52 0,-25 0,-1 0,27 0,-26 26</inkml:trace>
  <inkml:trace contextRef="#ctx0" brushRef="#br1" timeOffset="87295.9929">8943 10689,'26'-27,"27"27,27-26,-27 26,0 0,-27 0,27 0,-27 0</inkml:trace>
  <inkml:trace contextRef="#ctx0" brushRef="#br1" timeOffset="88744.0758">10663 10027,'0'27,"26"-27,1 0,26-53,-27 0,53 0,-26-26,27-1,-27-25,0-28,-53 1,52 0,-52 79,0 26,0-26,-52 53,25 80,-26-1,0 53,53-26,-79 53,79-80,0 1,0-54,0 27,0-26,26-27,27 26,0-26,0 0,0 0,0 0,-27 0,1 0,-27 53,0-27,26-26,-26 27,80-27,-27 0,-27 0,27 0,0 0,-53 0,0 26,26-26,1 0,26 0,-27 0,1 0,26-53,-27 27,-26-1,53-25,-53 25,26 27,27 53,0-53,0 0,0-26,-27 26,1-53,26 26,-27-52,27 26,-26 0,26 0,-27 27,53 26,-26 0,-26-53,52 26,-79 1,27-54,-27 27,53 1,-53-1,0 0,0 26,0 54,0 52,0 0,0 27,0 53,0-27,26 1,-26-28,53 1,-53-53,0 0,0-26,0 26,0-53,-53 0</inkml:trace>
  <inkml:trace contextRef="#ctx0" brushRef="#br1" timeOffset="88900.0848">12647 10213,'0'-27,"0"27,53-53,0 53,0-53,26 53,1-53,-54 53,-52 0,-80-26</inkml:trace>
  <inkml:trace contextRef="#ctx0" brushRef="#br1" timeOffset="89049.0932">12118 9313,'-27'0,"27"53</inkml:trace>
  <inkml:trace contextRef="#ctx0" brushRef="#br1" timeOffset="89782.1352">10636 10530,'53'-53,"-26"53,26-26,-27 26,27 0,-27 0,1 0,-27 53,53 0,-53 26,0 27,-27 0,27-27,-26-26,26 0,0-27,26 54,27-80,27 0,25 0,28-53,-54 53,-26-53</inkml:trace>
  <inkml:trace contextRef="#ctx0" brushRef="#br1" timeOffset="90004.1479">10716 10795,'26'-27,"80"-26,-53 53,-27 0,27 27,0-27,0 79,0-79,26 27,-26-27</inkml:trace>
  <inkml:trace contextRef="#ctx0" brushRef="#br1" timeOffset="90431.1723">11615 10980,'27'-27,"26"27,26-52,27 52,53-27,-27 27,-26 0,-27 0,-52 0,-27 27,-27-27</inkml:trace>
  <inkml:trace contextRef="#ctx0" brushRef="#br1" timeOffset="90640.1843">12250 10742,'27'0,"-1"0,27 26,-26 27,-27 0,0 0,0-27,0 1,0 26,0 0</inkml:trace>
  <inkml:trace contextRef="#ctx0" brushRef="#br1" timeOffset="91059.2081">12912 10530,'53'-26,"0"26,-27 0,27 0,0 0,-27 53,27-27,-53 27,27 0,-27 0,0 0,0 0,-53 26,26-53,-26 27,53-26,53-27,0 0,27-27,-28 27,-25 0</inkml:trace>
  <inkml:trace contextRef="#ctx0" brushRef="#br1" timeOffset="91348.2248">12991 10821,'-26'0,"26"0,105 0,-52 0,0 0,0-26,27 26,-28 0,54 0</inkml:trace>
  <inkml:trace contextRef="#ctx0" brushRef="#br1" timeOffset="91570.2374">13891 10768,'-27'27,"1"26,26 0,26-27,27-26,0 0,26 0,1 0,-54 0,-26-79,0 52,0 1,-26-27,-54 53,27-27,1 27,25 0,27 0</inkml:trace>
  <inkml:trace contextRef="#ctx0" brushRef="#br1" timeOffset="92974.3177">16457 9154,'0'-53,"0"27,53 26,26 0,1 26,-27-26,26 80,-52-27,-27-27,0 1,0 25,0 1,0 0,-27 0,27-26,-26-27,26 79,26-26,27-53,26 0,27 0,-26 0,-28 0</inkml:trace>
  <inkml:trace contextRef="#ctx0" brushRef="#br1" timeOffset="93236.3327">16510 9366,'26'0,"1"0,52 0,27 0,0 0,26 26,-26-26,-53 0</inkml:trace>
  <inkml:trace contextRef="#ctx0" brushRef="#br1" timeOffset="93463.3458">17357 9525,'26'-53,"1"53,52 26,-53-26,27 0,0 0,0 0</inkml:trace>
  <inkml:trace contextRef="#ctx0" brushRef="#br1" timeOffset="93879.3696">17912 9075,'0'-27,"27"27,26 0,0 0,-27 0,27 53,-27-53,1 53,26-26,-53 26,26-27,-26 1,0 25,0 1,-26-26,26 26,-53-53,53 53,0-27,26-26,27 0,0 0,27 0,-28 53,-25-53</inkml:trace>
  <inkml:trace contextRef="#ctx0" brushRef="#br1" timeOffset="94196.3877">17886 9366,'0'0,"26"0,27 0,-26 0,26 0,0 0,26 0,0 0,1 0,-1 0</inkml:trace>
  <inkml:trace contextRef="#ctx0" brushRef="#br1" timeOffset="94466.4031">18812 9366,'-27'0,"27"53,-26 0,26-27,0 1,0 26,0-27,53 27,0-53,0 0,0 0,-27 0,1-26,-27-27,0 0,-27-27,-26 54,27-27,-1 53,-26 0,0 0</inkml:trace>
  <inkml:trace contextRef="#ctx0" brushRef="#br1" timeOffset="94706.4168">19288 9075,'0'0,"27"53,-27 0,79 0,-79 26,0 0,0 1,-26 52,-54-53,1 27,-54 0,-52 0,27 0,-1-53</inkml:trace>
  <inkml:trace contextRef="#ctx0" brushRef="#br1" timeOffset="95372.455">16087 8943,'0'0,"0"53,0 26,-53 27,53-27,-53 0,53 1,0-1,26 27,54 26,52-26,80-53,132-53</inkml:trace>
  <inkml:trace contextRef="#ctx0" brushRef="#br1" timeOffset="96438.5159">20082 8757,'0'-53,"26"27,-26 105,0 27,0 53,0-27,0 27,0 0,0-27,0-26,53 0,-53-27,0-52,0-27,0-53,0-27,0 1,0-27,53-53,-53 27,80 0,-54 52,-26 1,79 53,-52-27,26 106,-53-27,0 0,0 54,0-27,-53 0,26 26,-26 27,53-27,-26-79</inkml:trace>
  <inkml:trace contextRef="#ctx0" brushRef="#br1" timeOffset="96700.5309">20796 8996,'-26'26,"26"27,-27-27,27 27,0 27,0-27,0 26,0 0,0 1,53-27,-26 26,52-53,-26-26</inkml:trace>
  <inkml:trace contextRef="#ctx0" brushRef="#br1" timeOffset="97539.5789">21034 8969,'0'-26,"0"26,27 0,52 0,-26 0,0 26,0-26,0 27,-27-27,-26 26,27-26,-27 53,0-27,53-26,-53 27,26 26,-26-27,0 1,0 26,0-27,0-26,0 26,0 27,-79-26,105-27,27 53,-26-53,26 26</inkml:trace>
  <inkml:trace contextRef="#ctx0" brushRef="#br1" timeOffset="97916.6005">21087 9181,'0'0,"0"53,27-53,26 0,0 0,26 0,27 0,0 0,-1 0,1 0,-26 0,-27 0,0-27</inkml:trace>
  <inkml:trace contextRef="#ctx0" brushRef="#br1" timeOffset="98140.6133">22093 8837,'26'53,"-26"0,0 26,53 0,-53 27,0 0,-53 26,0 1,-26-1,0-53,-27 1,53-80</inkml:trace>
  <inkml:trace contextRef="#ctx0" brushRef="#br1" timeOffset="98795.6507">21537 9551,'27'0,"25"0,-25-53,26 53,0 0,26-26,-26 26,-26 0,-27 0,0 0,-27 26</inkml:trace>
  <inkml:trace contextRef="#ctx0" brushRef="#br1" timeOffset="100368.7407">16431 10662,'-27'0,"27"0,27 0,26 0,-1 0,-25 0,-1 0,54 0,-27 0,26 0,0-53,1 53,-1 0,1 0,25 0,28-52,-27 52,-1 0,1-27,-26 27,-1 0,0 0,1 0,-27-53,26 53,-26 0,26 0,27 0,-27-53,1 53,-27 0,26 0,1 0,-28 0,1-26,0 26,27 0,25 0,-25 0,-1 0,1 0,-1 0,0 0,1 0,-1-53,27 53,26 0,-26 0,-27 0,27 0,27-53,-28 53,1 0,0 0,26 0,-26 0,-26 0,-1 0,-26 0,0 0,0 0,-27 0,1 0,-1 0,27 0,-27 0,1 0,52 0,-26 26,0-26,26 0,1 0,-1 0,1 0,-1 0,-53 0,1 0,-1 0,-26 0,53 0,-106 0,0 0</inkml:trace>
  <inkml:trace contextRef="#ctx0" brushRef="#br1" timeOffset="100869.7694">18283 10927,'0'-53,"-53"53,26 0,1 0</inkml:trace>
  <inkml:trace contextRef="#ctx0" brushRef="#br1" timeOffset="101455.8029">18124 10874,'0'-26,"0"-27,0 26,0-26,0 27,-26-27,-1 0,1 53,-54 26,80 1,-53-1,53 54,0-54,0 1,0-27,53 0,0 0,0 0,0 0,0 0,0 0,-27 0,-26 53,0-27,0 27,0 0,0 0,0 26,0-52,0-1,0 27,27-53,26 0,-27 0,-26-26,0-1,27 27,-27-26,52 26,-52-80,53 54,-26-27,26 26,-27 1,27-27,-26 27,-27 52</inkml:trace>
  <inkml:trace contextRef="#ctx0" brushRef="#br1" timeOffset="101941.8307">19209 10477,'0'-53,"0"133,0-27,0 26,-53 0,53 1,0 26,0-1,0-25,0 26,0-27,79-26,1 0,25-53,-25 0</inkml:trace>
  <inkml:trace contextRef="#ctx0" brushRef="#br1" timeOffset="102361.8547">19764 10821,'0'-53,"53"53,-53-26,80 26,-27 0,0 26,-1 1,1 26,-53-27,27 1,-27 25,0 1,0 0,-53 0,26 0,27-26,-52 25,52 1,0 0,52-53,28 53,-1-53,1 0,-28 0,-25 0</inkml:trace>
  <inkml:trace contextRef="#ctx0" brushRef="#br1" timeOffset="102579.8671">19923 11192,'0'-53,"27"53,26 0,52 0,1 0,0 0,0 0</inkml:trace>
  <inkml:trace contextRef="#ctx0" brushRef="#br1" timeOffset="102789.8792">20664 10848,'0'26,"53"1,-27 25,-26 1,53 0,-53 0,0 27,0-28,-26 1,-27 0,0 27,0-27,0-53</inkml:trace>
  <inkml:trace contextRef="#ctx0" brushRef="#br1" timeOffset="105716.0465">25003 8996,'0'0,"-26"52,26 1,0 0,0-26,0 26,0-53,53 53,-27-53,1 0,25 0,-25-27,-27-26,0 0,0 0,0 0,0-26,-27 26,27 27,-52 26,25 0,-26 53,53 0,0 26</inkml:trace>
  <inkml:trace contextRef="#ctx0" brushRef="#br1" timeOffset="106218.0753">24553 9789,'0'0,"80"0,52 0,106 0,80-79,-1 79,-52-79,-107 79,1 0,-79 0,-54 0,-52 52,-27-52</inkml:trace>
  <inkml:trace contextRef="#ctx0" brushRef="#br1" timeOffset="107657.1576">25506 10186,'-27'0,"27"0,-26 53,26-26,0-1,0 27,26 0,27-53,0 0,27 0,-54 0,-26 0,27 0,-27-80,0 54,0 0,-53-27,26 26,-26 27,27-53,-27 53</inkml:trace>
  <inkml:trace contextRef="#ctx0" brushRef="#br1" timeOffset="108078.1817">27014 9313,'0'53,"0"0,0 0,53 0,-53 26,0 0,0 27,0 27,0-54,-53 27,-53 26,-53 0,-79 27,-26-53,-1 26</inkml:trace>
  <inkml:trace contextRef="#ctx0" brushRef="#br1" timeOffset="108608.2119">24315 9419,'0'0,"-79"0,-1 79,-25 27,-1 106,26-27,28-26,52-1,0-25,0 25,105-25,54-1,79-26,-26-27</inkml:trace>
  <inkml:trace contextRef="#ctx0" brushRef="#br1" timeOffset="110252.306">3942 12991,'0'0,"80"0,52 0,53 0,80-53,-27 53,0-53,-53 53,-79 0,-27 0,-52 0,-27 26,0 1,0 26</inkml:trace>
  <inkml:trace contextRef="#ctx0" brushRef="#br1" timeOffset="110663.3295">4498 13599,'0'0,"79"-53,-26 53,53 0,0-53,26 53,27 0,26-52,0 52,1 0,-54 0,0 0,-26 0,-53-27,0 27,-27 0,-26 0</inkml:trace>
  <inkml:trace contextRef="#ctx0" brushRef="#br1" timeOffset="111370.37">4392 11562,'0'-26,"0"78,0 1,0 27,0-1,0 0,0 1,27-1,-27 27,0-27,26-26,-26 0,0 0,0 0,53-26</inkml:trace>
  <inkml:trace contextRef="#ctx0" brushRef="#br1" timeOffset="111677.3875">4815 11536,'0'26,"0"0,0 27,53-26,-53 26,0 0,0 26,0-26,0 26,27 1,-27-1,0-26,0 26,0-52</inkml:trace>
  <inkml:trace contextRef="#ctx0" brushRef="#br1" timeOffset="111932.4021">4498 12065,'0'-53,"0"26,53 27,26-53,27 53,26 0,-26 0,-26 0,-28 0</inkml:trace>
  <inkml:trace contextRef="#ctx0" brushRef="#br1" timeOffset="112907.4579">7435 12647,'0'26,"26"-26,1-26,26-54,0 27,26-52,0-1,-26-26,0-1,-53 1,0 0,0 79,0 0,0 26,-26 27,26-53,-53 53,0 27,53-1,-80 54,80-1,-26 27,26 53,0-53,-53-1,53 28,0-54,0 0,27 1,25-27,1 26,27-52,52-27,-53 0</inkml:trace>
  <inkml:trace contextRef="#ctx0" brushRef="#br1" timeOffset="113183.4737">8202 12435,'0'0,"0"27,0-1,-53 27,53 26,0-52,0-1,27 27,26 0,-27-53</inkml:trace>
  <inkml:trace contextRef="#ctx0" brushRef="#br1" timeOffset="113358.4837">8361 12223,'0'-52,"0"78,0 0</inkml:trace>
  <inkml:trace contextRef="#ctx0" brushRef="#br1" timeOffset="114159.5295">8414 12753,'26'0,"27"0,0 0,26 0,-52-53,-27 26,26 27,27 27,0-1,0-26,0 0,-27 0,1 0,-27 0,0-53,53 53,-53-53,26 53,-26 27,27-27,26 0,26 0,-52-27,25-26,-52 27,27 26,-27-79,26 79,1 0,-27 26,79-26,-52 0,-1 26,53-26,1 0,-1-26,1 0,-27-27,-53 0,52-27,-52 1,0 0,0-1,0 54,-26-1,0-26,26 53,0 80,0-27,0 26,52 53,-52 1,80-28,-80 28,26-54,-26 1,0-1,53-26,-53 26,0-52,53-27</inkml:trace>
  <inkml:trace contextRef="#ctx0" brushRef="#br1" timeOffset="114361.5411">10001 12806,'0'-27,"27"27,26 0,0 0,26 0,-26 0,0 0,-27 0</inkml:trace>
  <inkml:trace contextRef="#ctx0" brushRef="#br1" timeOffset="115187.5883">7382 13388,'0'-53,"53"53,0 0,0 0,0 0,-1 0,-52 53,53 26,-53-26,0 0,0 0,0 0,-26 26,26-53,0 1,0 26,53 0,0-53,26 0,1 0,-28 0</inkml:trace>
  <inkml:trace contextRef="#ctx0" brushRef="#br1" timeOffset="115427.602">7355 13705,'0'0,"0"-53,53 53,-26 0,-1 0,54 0,-1 27,0-27,1 0,-1 0,1 0,-28 0</inkml:trace>
  <inkml:trace contextRef="#ctx0" brushRef="#br1" timeOffset="115801.6234">8255 13758,'0'0,"26"-26,54 26,-1 0,54 0,25-53,-25 53,25-53,-52 53,-26 0,-28 0,-52 26,-26-26</inkml:trace>
  <inkml:trace contextRef="#ctx0" brushRef="#br1" timeOffset="116027.6364">9181 13546,'27'27,"25"-27,-52 53,53-53,-53 53,0 26,0-53,0 1,-79 26,26 0,0 0</inkml:trace>
  <inkml:trace contextRef="#ctx0" brushRef="#br1" timeOffset="116589.6685">9843 13361,'52'0,"-52"0,27 0,-1 0,1 0,26 0,-27 0,27 0,-53 80,27-54,-27 27,0 0,-27 26,27-26,-53 0,53 0,0 26,-26-52,26-1,0-26,26 0,54 0,-1 0,0 0,1 0,-54 0</inkml:trace>
  <inkml:trace contextRef="#ctx0" brushRef="#br1" timeOffset="116867.6844">9816 13758,'0'-53,"27"27,25 26,1 0,27 0,26 0,-1 0,1 0,27 0</inkml:trace>
  <inkml:trace contextRef="#ctx0" brushRef="#br1" timeOffset="117091.6972">10769 13679,'0'26,"0"27,0-27,79 1,-26-27,0 0,26 0,-26 0,0 0,-53-53,0 27,-26 26,-1-80,-26 80,0 0,-26 0,52 0,1 0</inkml:trace>
  <inkml:trace contextRef="#ctx0" brushRef="#br1" timeOffset="118501.7779">13520 13573,'27'0,"-1"0,54 0,-54 0,27 0,26 0,1 0,25 0,28 0,26 0,-27 0,0-53,27 53,-27 0,27-53,-53 53,52 0,1-53,-26 53,-28 0,54 0,26-53,-26 53,0-53,26 53,0-53,0 53,27-53,0 53,26 0,-106-53,53 53,-26 0,-27 0,1-52,-54 52,27 0,-27 0,27-27,-26 27,-1 0,0 0,1 0,25-53,-25 53,26 0,26 0,0 0,27 0,-27 0,1-53,-1 53,27 0,-27 0,27-53,-1 53,-25 0,-1 0,-53 0,1 0,-27 0,0 0,0 0,-27-26,-52 26,-27 0</inkml:trace>
  <inkml:trace contextRef="#ctx0" brushRef="#br1" timeOffset="119514.8358">15954 13943,'0'-79,"0"26,-53 26,1 27,25 0,-52 27,79 26,0-27,26 27,27-53,-26 27,52 52,-79-52,26-1,-26 53,53 1,-53-1,53 0,-53 1,106-1,-79-26,25 0,-25-53,-27-26,0-54,0 1,0-27,53 0,-53 27,0-27,0 53,26 53,-26-26,27 26,79 0,-80 0,0 0</inkml:trace>
  <inkml:trace contextRef="#ctx0" brushRef="#br1" timeOffset="119771.8505">16748 13308,'0'27,"0"26,0 52,0-25,-53-1,53-26</inkml:trace>
  <inkml:trace contextRef="#ctx0" brushRef="#br1" timeOffset="120263.8787">17515 13837,'-79'80,"79"-54,-26 27,26 27,0-1,-53 0,53 1,0-1,26 0,1 1,26-54,26-26,0 0,1 0</inkml:trace>
  <inkml:trace contextRef="#ctx0" brushRef="#br1" timeOffset="120736.9057">18045 13837,'0'-53,"53"53,-1 0,-25 0,26 0,-27 0,27 27,-53 26,53-27,-53 27,0 0,0-26,0-1,0 27,0-27,-53 27,53-26,0 26,27-53,-1 53,27-53,26 0,1 0,-1 0</inkml:trace>
  <inkml:trace contextRef="#ctx0" brushRef="#br1" timeOffset="120971.9192">18071 14128,'0'-26,"27"26,-1 0,0 0,54 0,-1 0,27 0,0 0,26-53,-26 53</inkml:trace>
  <inkml:trace contextRef="#ctx0" brushRef="#br1" timeOffset="121179.9311">19103 13784,'0'0,"53"80,-53-54,53 27,-53 0,0 27,0-1,-27 0,-52 27,26-27,-26 27,26-53,0-53</inkml:trace>
  <inkml:trace contextRef="#ctx0" brushRef="#br1" timeOffset="123339.0545">15346 10662,'0'0,"26"0,54 0,-27 0,-27 0,1 0,25 0,-25 0,26 0,0 0,-27 0,1 0,-1 0,27 0,-27 0,1 0,26 0,-27 0,1 0,26 0,-27 0,1 0,26 0,-53-26,26 26,0 0,1 0,26 0,0 0,-27 0,27 0,-26 0</inkml:trace>
  <inkml:trace contextRef="#ctx0" brushRef="#br1" timeOffset="125620.185">12938 12382,'0'-26,"53"26,-26 0,25 0,1 0,0 0,0 0,0 53,-53 0,0-1,0 1,0 0,-26 27,26-27,-53-27,53 27,0 0,53 0,0-53,26 0,0 0,1-27,-54 27,-26-26</inkml:trace>
  <inkml:trace contextRef="#ctx0" brushRef="#br1" timeOffset="125897.2009">13070 12700,'0'0,"80"0,-27 0,0 0,26 0,27-27,-53 27,-27 0</inkml:trace>
  <inkml:trace contextRef="#ctx0" brushRef="#br1" timeOffset="126108.2128">13679 12753,'0'-27,"53"27,0 0,0 0,-27 0,1 0,26-26</inkml:trace>
  <inkml:trace contextRef="#ctx0" brushRef="#br1" timeOffset="126465.2334">14208 12329,'80'0,"-28"0,-25 27,-27-1,0 27,0 0,0 0,0 0,0-27,0 27,0-26,0 26,53-53,-27 0,27 0,27 0,-28 0,28 0,-54 0</inkml:trace>
  <inkml:trace contextRef="#ctx0" brushRef="#br1" timeOffset="126776.2511">14235 12594,'26'0,"-26"-27,27 27,25 0,1 0,-26 0,52-26,1 26,-1 0</inkml:trace>
  <inkml:trace contextRef="#ctx0" brushRef="#br1" timeOffset="127037.2661">14949 12594,'0'26,"0"27,26-26,27-27,-26 0,26 0,-27 0,27 0,-53 0,-53-53,27 53,-1-53,-26 53,27 0</inkml:trace>
  <inkml:trace contextRef="#ctx0" brushRef="#br1" timeOffset="127270.2794">15266 12223,'0'53,"53"0,-53 27,27-1,-27 0,0 1,0-1,0 1,0 25,-53-25,-26-27,26 26,0-79,26 0</inkml:trace>
  <inkml:trace contextRef="#ctx0" brushRef="#br1" timeOffset="127952.3184">12726 12171,'0'0,"-26"79,26 0,-53 1,53 25,0 54,0-53,0-27,0 1,79-1,1-26,79-53</inkml:trace>
  <inkml:trace contextRef="#ctx0" brushRef="#br1" timeOffset="129031.3801">15743 12144,'0'-26,"-27"26,27 79,0 0,0 1,27-1,-27 27,0 26,0-52,0-1,0-53,0 1,0-80,0 0,0 0,0-26,0-1,0 27,0 1,0 25,26 27,-26-53,53 53,-53 53,27-26,-27-1,0 27,0 0,-27 0,-26 0,27-27,-27-26</inkml:trace>
  <inkml:trace contextRef="#ctx0" brushRef="#br1" timeOffset="129683.4174">16087 11721,'0'0,"0"53,0-27,-27 27,27-27,-53 27,53-26,-53 26,53-27</inkml:trace>
  <inkml:trace contextRef="#ctx0" brushRef="#br1" timeOffset="130022.4367">16298 12171,'0'26,"0"27,0 0,0 0,0 0,-53 26,53 0,0-26,0 27,0-54,0 1,0-27,53 53,-26-53</inkml:trace>
  <inkml:trace contextRef="#ctx0" brushRef="#br1" timeOffset="130600.4699">16775 12144,'0'-26,"-27"26,-26 26,53 1,-53 25,53-25,0 26,53-53,0 0,-26 0,-1 0,1 0,25 53,-52 0,0-27,0 27,0 26,0-52,0-1,27-52,-27-1,79-26,-79 27,27 26,-27-53,26 53,54 0</inkml:trace>
  <inkml:trace contextRef="#ctx0" brushRef="#br1" timeOffset="130801.4814">17357 12065,'0'26,"53"54,-53-28,0 1,0 27,0 26,0-1,0-25,0-27,-27-27,1 27,-1-53</inkml:trace>
  <inkml:trace contextRef="#ctx0" brushRef="#br1" timeOffset="131417.5166">17648 12620,'26'0,"1"0,26 0,-1 0,28 0,-1 0,1 0,-27 0,-1 0</inkml:trace>
  <inkml:trace contextRef="#ctx0" brushRef="#br1" timeOffset="131641.5293">17912 12435,'0'-53,"0"80,0-1,0 27,0 26,0 1,27 26,-27-27,53-53</inkml:trace>
  <inkml:trace contextRef="#ctx0" brushRef="#br1" timeOffset="133134.6148">18600 11959,'0'-27,"27"27,-27 53,0 0,26 0,-26 0,0 0,0 26,0-26,0 0,0 0,0 0,0 26,0-52,0-1,0-26,0-53,0-26,0-27,0 27,0-1,0 1,0 26,0 27,0-27,53 26,-26-26,-1 53,27 53,-53 0,0 0,0-26,0 26,0-27,-53 0,53 54,-53-54,53 27</inkml:trace>
  <inkml:trace contextRef="#ctx0" brushRef="#br1" timeOffset="133488.6351">19394 11906,'0'26,"0"27,0 0,-53 53,53-27,0 27,0 0,0 0,-26 0,26-53,0-27,26 27,27-53,26 0</inkml:trace>
  <inkml:trace contextRef="#ctx0" brushRef="#br1" timeOffset="133965.6624">19844 12065,'79'-53,"-26"53,0 0,26 0,-26 0,-26 26,-27 1,53 26,-53-27,0 1,-27 25,1 28,-27-54,53 27,-53-26,53 26,0-1,0-52,53 0,26 0,-26 27,0-27,-27 0,27 0</inkml:trace>
  <inkml:trace contextRef="#ctx0" brushRef="#br1" timeOffset="134199.6757">19950 12329,'-27'0,"27"0,53 0,0 0,26 0,1 0,-1 0,0-53,1 53</inkml:trace>
  <inkml:trace contextRef="#ctx0" brushRef="#br1" timeOffset="134415.6881">20585 12065,'26'0,"-26"0,27 0,-27 79,0-52,0 25,0 1,0 0,0 27,0-1,-80 27,80-80</inkml:trace>
  <inkml:trace contextRef="#ctx0" brushRef="#br1" timeOffset="137715.8769">22278 12435,'53'0,"-53"-26,53 26,-27 0,27 0,-26 0,-1 0,-26 53,0-27</inkml:trace>
  <inkml:trace contextRef="#ctx0" brushRef="#br1" timeOffset="137872.8858">22357 12832,'80'0,"-54"-26,27 26,26 0,-52 0,-1 0</inkml:trace>
  <inkml:trace contextRef="#ctx0" brushRef="#br1" timeOffset="139552.9818">25030 11483,'0'-27,"0"1,0-1,0-26,0 159,0 53,0-27,26 27,-26 0,0-1,0-25,53-1,-53-53,0 1,0-27,0-27,0-26,0-26,0-27,0 0,0 0,0-26,0-1,0 1,0-27,53 53,-27 0,27 0,-53 27,53-1,-53-26,27 53,-27 27,0 26,0 0,0 0,0 0,0 26,0 0,-27 1,27-27,-53-1,0 1</inkml:trace>
  <inkml:trace contextRef="#ctx0" brushRef="#br1" timeOffset="139884.0009">26088 11483,'0'26,"-27"27,27 26,-52 27,52 0,-27 0,27-27,0-26,0 0,0 0,0 0,0-27,53-26,0 53,0-53</inkml:trace>
  <inkml:trace contextRef="#ctx0" brushRef="#br1" timeOffset="140393.03">26511 11536,'0'-27,"0"27,80 0,-54 0,53 0,-26 0,-26 27,-27-1,53 27,-53-27,0 1,0 26,0-27,-27 27,27 0,-26 0,26-27,0 27,0-26,0-1,0-26,53 53,26-53,1 0,-1 53,0-53,-52 0</inkml:trace>
  <inkml:trace contextRef="#ctx0" brushRef="#br1" timeOffset="140664.0455">26591 11827,'0'0,"26"0,27 0,26 0,1 0,52 0,-26 0,26 0,27-53</inkml:trace>
  <inkml:trace contextRef="#ctx0" brushRef="#br1" timeOffset="140911.0595">27808 11747,'-27'0,"-26"27,0 26,53-1,0-25,0-1,0-26,53 80,0-80,-26 0,26 0,-27 0,-26-27,0-26,0 0,-26 1,-27-28,26 54,-52-27</inkml:trace>
  <inkml:trace contextRef="#ctx0" brushRef="#br1" timeOffset="141164.0741">28046 11456,'0'27,"0"26,0 26,53 0,-53 54,0-28,0 1,0-26,0-1,-27 0,-52 27,0-26,-54-28,54 1</inkml:trace>
  <inkml:trace contextRef="#ctx0" brushRef="#br1" timeOffset="141984.1209">25030 13017,'0'-26,"105"26,81 0,105 0,26-80,133 80,53-105,132 25,-80 27,-78-26,-160 79,-26-80,-106 80,-79-52,-79 52,-27 0,-53 0,26 52,-26-52</inkml:trace>
  <inkml:trace contextRef="#ctx0" brushRef="#br1" timeOffset="143132.1867">25982 13652,'0'-26,"0"-1,0-26,0 53,0-53,-53 1,0 52,53-27,-26 27,-27 0,0 0,53 27,26 25,27-52,0 0,27 27,-27-27,-1 53,1-27,-26 27,-27-26,0 26,53-1,-53 28,0-1,0 27,0 0,26 26,-26-52,53-28,-53 1,53 0,0-53,-27 0,-26-53,53 0,-53-52,80 25,-54 1,27-27,0 53,-27 0,27-26,-53 52,53 1,-53-27,27 53,-27-26,0 26,-27 52,1-52</inkml:trace>
  <inkml:trace contextRef="#ctx0" brushRef="#br1" timeOffset="143731.2209">27093 13017,'0'0,"-26"27,26 26,-53-53,53 52,0-25,-26-27,26 53,0 0</inkml:trace>
  <inkml:trace contextRef="#ctx0" brushRef="#br1" timeOffset="144225.2492">27675 13176,'-52'26,"52"27,-27 0,27 53,-53 26,53-26,-53 26,53 1,0-54,0-26,0 26,27-52,26-27,26 53,-26-53</inkml:trace>
  <inkml:trace contextRef="#ctx0" brushRef="#br1" timeOffset="144856.2853">28019 13097,'27'0,"-1"0,1 0,26 0,0 0,26 0,27 0,0 0,-53 0,-1 0,-52 0,0 52,0 28,-79-27,0 26,-27 1,53-28,0 1,27 0,26-26,0 26,26 26,1-79,52 26,0-26,1 0,-1 0,-26 0,-27 0,27 0</inkml:trace>
  <inkml:trace contextRef="#ctx0" brushRef="#br1" timeOffset="145201.305">28072 13520,'0'-53,"27"53,26 0,0 0,26 0,27 0,-27 0,1 0,-1 0,0 0,1 0</inkml:trace>
  <inkml:trace contextRef="#ctx0" brushRef="#br1" timeOffset="145553.325">29263 13441,'0'52,"0"1,0-26,-27-1,27 27,0-26,0-1,27-26,-27 53,53-53,0 0,0-53,-53 0,0 0,0 0,-27-26,27 53,-26 26,26-27,-27 27</inkml:trace>
  <inkml:trace contextRef="#ctx0" brushRef="#br1" timeOffset="146085.3555">29792 13044,'53'0,"-53"0,53 53,-53-1,53 54,-53-26,0-1,0 27,-53-27,26 27,-52-27,26 1,0-54,0 27,27-53</inkml:trace>
  <inkml:trace contextRef="#ctx0" brushRef="#br1" timeOffset="146573.3834">29369 13467,'0'-53,"-27"53,-26 0</inkml:trace>
  <inkml:trace contextRef="#ctx0" brushRef="#br1" timeOffset="147293.4246">30956 12250,'0'0,"0"26,0 54</inkml:trace>
  <inkml:trace contextRef="#ctx0" brushRef="#br1" timeOffset="148951.5195">25135 12594,'0'-27,"0"27,0 53,0 0,0-26,0 26,0-27,0 1,0 25,0-52,0 27,0-1</inkml:trace>
  <inkml:trace contextRef="#ctx0" brushRef="#br1" timeOffset="150246.5936">25982 13467,'0'-26,"0"26,0-27,-26 27,-27-53,26 53,1 0,-27 0,53 27,-27-27,27 53,0-1,-26-25,26 26,0 0,0 0,53 26,-27-79,1 26,52-26,-52 0,-1 27,27-27,0 0,-27 0,-26 0</inkml:trace>
  <inkml:trace contextRef="#ctx0" brushRef="#br1" timeOffset="151531.6671">27120 13044,'-27'0,"27"0,-53 53,1-1,25 1,27 0,-53-26,53-1,0 27,-26-53,26 27,0-27,53-80,0 1,-1 26,-52 26,27 27,-27-52,0 25,26 27,-26-53,0 106</inkml:trace>
  <inkml:trace contextRef="#ctx0" brushRef="#br1" timeOffset="152684.733">28046 13493,'53'0,"-53"-52,26 52,-26 26</inkml:trace>
  <inkml:trace contextRef="#ctx0" brushRef="#br1" timeOffset="153760.7946">30956 12276,'0'27</inkml:trace>
</inkml:ink>
</file>

<file path=ppt/ink/ink6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37:57.186"/>
    </inkml:context>
    <inkml:brush xml:id="br0">
      <inkml:brushProperty name="width" value="0.05292" units="cm"/>
      <inkml:brushProperty name="height" value="0.05292" units="cm"/>
      <inkml:brushProperty name="color" value="#FF0000"/>
    </inkml:brush>
  </inkml:definitions>
  <inkml:trace contextRef="#ctx0" brushRef="#br0">16642 12171,'0'-53,"27"53,-1 0,27 0,-26 0,26 26,-27-26,0 0,27 27,0-27,-26 0,-27 52,0 1,0-26,-53 26,26-27,-26 27,53-26,-52 25,52-25,-27-27,27 53,-53 0,53-27,-26 1,-27-27,53 53,79-27,-52-26,26 0,-1 0,1 0,-26 0,26 0,-27 0,27 0,-53 0,53 0</inkml:trace>
  <inkml:trace contextRef="#ctx0" brushRef="#br0" timeOffset="744.0425">16616 12488,'0'0,"26"0,1 0,52 0,-26 0,26 0,1 0,-1 0,1-53,-28 53,1 0,-26 0,-27 27,-53-27</inkml:trace>
</inkml:ink>
</file>

<file path=ppt/ink/ink6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11:15.012"/>
    </inkml:context>
    <inkml:brush xml:id="br0">
      <inkml:brushProperty name="width" value="0.05292" units="cm"/>
      <inkml:brushProperty name="height" value="0.05292" units="cm"/>
      <inkml:brushProperty name="color" value="#FF0000"/>
    </inkml:brush>
  </inkml:definitions>
  <inkml:trace contextRef="#ctx0" brushRef="#br0">23733 10318,'0'53,"0"-26,27-1,-27 27,0 0,0 0,53 0,-53 0,0 26,26-26,-26 0,53 0,-53 26,26-26,-26 0,0 0,53 26,-53-26,0-26,0-1,27 27,-27-26,0-1,0 27,0-26,53 25,-53-25,0-1,26 27,-26 0,0-26,0 26,53 26,-53-26,0 0,0 0,0-27,0 27,0-26,0-1,26 27,-26-27,0 1,0 26,0-27,0 1,0 52,0-53,0 1,0 26,0-27,53 27,-53 0,0 27,0-28,0 1,27 0,-27-26,0 26,0-27,0 1,0 52,53-53,-53 27,0 0,0-26,0-1,0 1,0 26,0-27,0 27,0 0,26-53,-26 26,0 1,27-27,-27 53,53-53,0 0,-1 0,-25 0,26 0,-27 0,1 0,26 0,-27 0,1 0,25 0,1 0,0 0,0 26,0-26,27 0,-28 0,28 53,-1-53,1 0,-1 0,0 0,27 26,-26-26,-1 0,0 0,27 0,-27 0,27 0,53 0,-27 0,27 0,-27 0,27 0,26 0,-52 0,25 0,28 0,-1 0,-26 0,26 0,79 0,-52 0,-27-26,27 26,26 0,-53 0,-26 0,26 0,0 0,1-53,52 53,-27 0,-25 0,-1 0,0-53,0 53,-52 0,25 0,-52 0,0 0,0-53,-27 53,1 0,25 0,-25 0,-1 0,0 0,-26 27,27-27,-54 0,1 0,-1 0,27 0,-26 0,-54 0</inkml:trace>
  <inkml:trace contextRef="#ctx0" brushRef="#br0" timeOffset="2371.1356">23865 10266,'0'0,"53"0,27 0,-27 0,0 0,-1 0,-25 0,26 0,26 0,-26 0,0 0,0 0,0 0,0 0,0 0,-27 0,27 0,26 0,-26 0,-26 0,26 0,0 0,26 0,-26 0,0 0,0 0,0-27,26 27,0 0,1 0,-1-53,1 53,-1 0,0 0,1-53,26 53,-27 0,0 0,-26 0,0 0,0-26,26 26,-26 0,0 0,27 0,-27 0,-1 0,28 0,-1 0,1-53,-1 53,0 0,1 0,-1 0,0-53,1 53,-1 0,27 0,-27 0,1 0,-1 0,1 0,-1 0,0 0,1 0,-1 0,0 0,1 0,-1 0,1 0,-1 0,0 0,1 0,-1 0,-26 0,0 0,0 0,0 0,26 0,-26 0,0 26,0-26,0 0,26 0,-26 0,0 0,0 0,0 27,0-27,-27 0,27 0,26 0,-26 0,0 0,0 0,-26 0,52 0,-52 0,25 0,1 0,0 0,27 0,-27 0,-1 0,1 0,0 0,27 0,-27 0,0 0,-1 0,1 0,27 0,-27 0,0 0,-1 0,1 0,0 0,27 0,-27 0,-27 0,1 0,52 0,-26 0,0 0,0 0,0 0,-1 0,1 0,-26 0,26 0,-27 0,1 0,26 0,-27 0,1 0,25 0,-25 0,-1 0,1 0,26 0,0 0,-27 0,53-53,-26 53,0 0,0 0,0 0,27-27,-28 27,1 0,0 0,-26 0,26 0,-27 0,1 0,25 0,-25 0,-1 0,27 0,-26 0,26 0,-53-26,26 26,-26 0,-26 0</inkml:trace>
  <inkml:trace contextRef="#ctx0" brushRef="#br0" timeOffset="4238.2424">24553 10609,'0'-52,"0"78,0 53,0 27,0-26,80-1,-54-26,27 0,-26-27,25-26,-25 0,-1 0,-26-26,0-1,0 1,0-27,53 53,27 26,-54-26,27 0,-26 0,-1 0,-26 0,0-52,0 25,0-26,0-26,0 26,-79 26,79-26,-27 53,54 0,52 53,-53-53</inkml:trace>
  <inkml:trace contextRef="#ctx0" brushRef="#br0" timeOffset="5648.323">25294 10371,'0'-79,"0"53,0 26,0 79,53 0,-53 27,0 0,53 26,-53-26,53 0,-53-53,53-27,-27-26,1-26,-27-27,0-26,53-1,-53 27,0 27,26 26,-26 0,53 0,-53 79,79-26,-26 0,0-53,0 0,27 0,-80-53,52 0,-52-26,53-54,-53 54,27 26,-27 27,0 26,-53 53,26 0,27-1,-79 28,79-54,0 1,0 26,27-53,-1 0,0 0,54 0,-27 0,26 0,-26-27,0 27,-53 27,53-27,-53 26,26-26,27 0,-53 0,53 0,-53-79,53 79,-53-53,53 53,-27 0,27 26,-53 1,0 52,0-52</inkml:trace>
  <inkml:trace contextRef="#ctx0" brushRef="#br0" timeOffset="6719.3843">27146 10504,'0'-53,"0"79,0 1,0-1,0 1,0 25,0-25,0 26,80-27,-27 27,-1-53,1 0,-53-26,0-27,0 26,0 1,27 26,26 0,-27 0,-26-27,0 1,0-27,0 0,0 53,0-26,27 26</inkml:trace>
  <inkml:trace contextRef="#ctx0" brushRef="#br0" timeOffset="7051.4032">27808 10689,'79'0,"0"0,1 0,-27 0,0 0,0-106,-27 53,-26 0,0 27,0-27,0 26,-53 27,27 0,26 27,-53 26,53-27,0 1,0 26,0-27,0 27,53 0,-27-27,27 27,0-53,26 27,1-27</inkml:trace>
  <inkml:trace contextRef="#ctx0" brushRef="#br0" timeOffset="7897.4517">28760 10001,'0'-27,"53"27,-53 53,0 27,27 26,-27 52,0-25,53-1,-53-53,0-26,52 0,-25-53,-27-53,26-26,-26-1,53 28,-53 25,27 27,-27 0,53 27,-53 25,26 1,27-26,-53 26,53-27,0 27</inkml:trace>
  <inkml:trace contextRef="#ctx0" brushRef="#br0" timeOffset="8280.4736">29580 10530,'0'-26,"0"-27,-52 53,-1 0,0 0,0 53,0-27,53 1,0 25,0-25,26 26,1-53,26 0,-27 0,1 0,26 0,-27-53,27 53,-53 0,53 0,-27 26,1-26,26 0</inkml:trace>
  <inkml:trace contextRef="#ctx0" brushRef="#br0" timeOffset="8776.5019">29871 10662,'53'0,"0"53,0-53,-26 0,-27 0,0-53,0 27,26 26,80 26,-80-26,27 0,0 0,27 0,-54 0,27 0,0-53,-27 1,-26-1,0 53,-53-53,1 53,25 0,27 0,0 26,0 1,0 52,27-53,25 54,1-27,27 0,52-27,-26-26,0 0</inkml:trace>
  <inkml:trace contextRef="#ctx0" brushRef="#br0" timeOffset="9742.5572">31406 10477,'0'-53,"0"27,0-27,-53 26,0 27,27 0,-1 0,-26 53,53 0,-26-26,26 26,0-27,0 27,26-53,27 0,0 0,-26 0,26-26,-27 26,-26-27,27 27,-27 0,52 53,-25-27,26-26,0 53,0-53</inkml:trace>
  <inkml:trace contextRef="#ctx0" brushRef="#br0" timeOffset="10417.5957">32015 10080,'0'-26,"0"79,0 26,0 1,0 25,0 1,0 0,0-27,0 27,0-53,0-26,0-27,0-53,0 0,0-27,0-25,53-1,-53 0,52 53,-52 27,27 26,-27-53,26 53,-26-53,53 53,-53 53,0-27,0 1,0 25,-26 28,26-27,0 0,-27-27,27 27,0-27</inkml:trace>
  <inkml:trace contextRef="#ctx0" brushRef="#br0" timeOffset="10696.6118">32332 10609,'0'0,"0"0,0 27,27 26,25-53,-25 0,-1 0,-26-27,53-26,-53 27,0-27,0-26,-26 79,26-53,-27 53,1 0,26 26,0 27</inkml:trace>
  <inkml:trace contextRef="#ctx0" brushRef="#br0" timeOffset="11258.6439">32517 10636,'53'0,"-26"0,26 0,26-53,-26 27,0-54,0-26,0-26,0 0,-53 52,26 27,-26 27,0-27,0 53,-26 0,-27 0,53 79,-80 1,80-1,0 27,0 0,0 26,0-52,0-28,27-25,52 26,-26-53,-27-27,-26 1,0-1,0-25,0-1,0 53,-26 0,26 26,-53 27,53-27,0 27,0-26,0-1,27 27,25-53,54 27,80-27</inkml:trace>
  <inkml:trace contextRef="#ctx0" brushRef="#br0" timeOffset="12870.7361">32411 10504,'0'0,"0"0,0 0,-52 0,52 53,-27 52,27-78</inkml:trace>
  <inkml:trace contextRef="#ctx0" brushRef="#br0" timeOffset="14223.8135">24818 11721,'-27'0,"27"-27,-26 27,-27 0,53 27,-26-27,26 53,26-27,53-26,-79 0,27 0,-27-53,0 0,0 27,0-1,0 27,0 27,26-1,54-26,26 0,26 0,-53-53,1 0,-1 1,-53-1,-26 26,0 1,0-27,-26 26,-27 27,0 0,53 0,0 53,0 0,0 27,0-1,27 27,-27 0,79 26,-79-26,53 26,-53-26,0-27,0-26,0 26,0-52,0-1,-27 27</inkml:trace>
  <inkml:trace contextRef="#ctx0" brushRef="#br0" timeOffset="14438.8258">25241 12250,'0'-27,"27"27,-1 0,27 0,0 0,0-52,26 52,27-27,0-26</inkml:trace>
  <inkml:trace contextRef="#ctx0" brushRef="#br0" timeOffset="15488.8858">26485 11694,'-27'0,"1"0,-27 0,27 27,26 26,0 0,0-1,26-52,0 0,54 0,-80-26,26 0,-26-1,0-26,0 27,0-1,27 27,26 0,-27 0,27 27,-27-27,-26 79,27-52,-27 52,0-53,0-26,0-26,0-27,0 27,0-27,0 53,79-53,1 53,-54 0</inkml:trace>
  <inkml:trace contextRef="#ctx0" brushRef="#br0" timeOffset="16778.9597">27384 11747,'-26'-26,"-27"26,53-53,-26 53,-27 0,-27 0,27 0,0 53,1 0,52 0,-27-53,27 52,27-25,-1-27,0 0,54 0,-27-53,0 27,-27-27,27 0,-27-27,-26-25,80 25,-80 54,0-27,-27 53,1 53,-27 0,53 26,-26 0,26 1,0-27,0-27,26-26,53 79,-26-79,27 0,-27-26,26 26,-53-79,-26 26,27 53,-27-27,0 27,-27 0,-25 27,52-1,52 1,-25-27,26 0,0 0,26 0,-26-27,-27 27,-26-53,53 53,-53-26,-26 26,26-53,26 53,1 0,-1 0,1 0,26 0,-27 0,27 26,-53 27,0-26,0 26,0-27,0 1,0-80,0 0,79 0,-52 0,26 26,-27-25,27 25,0-26,0 53,-53 27,26-27</inkml:trace>
  <inkml:trace contextRef="#ctx0" brushRef="#br0" timeOffset="17640.0089">29342 11324,'27'0,"-1"0,1 0,26 0,-27 0,27 79,-53-52,26-1,-26 27,0-26,0 25,0 1,-52-53,52 27,26-27,0 0,54 0,-1 0,-26-27,26 27,-52 0,-27-53</inkml:trace>
  <inkml:trace contextRef="#ctx0" brushRef="#br0" timeOffset="17858.0214">30136 11112,'0'27,"0"26,0-1,0-25,-26-27,-27 53</inkml:trace>
  <inkml:trace contextRef="#ctx0" brushRef="#br0" timeOffset="18143.0377">29078 11033,'0'0,"0"53,0 0,53 26,-27-79,27 0,0 0</inkml:trace>
  <inkml:trace contextRef="#ctx0" brushRef="#br0" timeOffset="19006.087">30956 11350,'0'-53,"-26"27,26-1,-27 27,-26-52,27 52,-27 0,27 26,-1-26,27 79,-53-52,53 26,27 0,-1-53,1 0,52 0,-53 0,1 0,-27 0,53 0,0 0,-53 53,26-27,-26 1,53-27</inkml:trace>
  <inkml:trace contextRef="#ctx0" brushRef="#br0" timeOffset="19244.1007">31380 10848,'0'53,"0"-1,0 54,0 0,0-27,53 1,-53-1,0 1,26-1,-26 0,0-26</inkml:trace>
  <inkml:trace contextRef="#ctx0" brushRef="#br0" timeOffset="19439.1118">31247 11350,'0'0,"27"0,26-53,-27 53,27 0,-26 0,25 0,-25 0</inkml:trace>
  <inkml:trace contextRef="#ctx0" brushRef="#br0" timeOffset="20289.1604">31935 11033,'0'-27,"27"27,-1 0,-26 53,53 0,-53 0,0 0,0-27,0 1,0 26,0 0,0-27,0 1,0 26,53-53,0 0,0 0,0 0</inkml:trace>
  <inkml:trace contextRef="#ctx0" brushRef="#br0" timeOffset="20572.1766">31935 11324,'-26'0,"52"0,1 0,26 0,0 0,26 0,27 0,-27 0,-26 0</inkml:trace>
  <inkml:trace contextRef="#ctx0" brushRef="#br0" timeOffset="20769.1879">32491 11297,'0'-26,"53"26,-27 0,1-27,26 27,0 0,-53 0,0 53</inkml:trace>
  <inkml:trace contextRef="#ctx0" brushRef="#br0" timeOffset="20917.1963">32544 11509,'79'-26,"-52"26,-1-27,27 27,0 0</inkml:trace>
  <inkml:trace contextRef="#ctx0" brushRef="#br0" timeOffset="21412.2247">32914 10980,'0'0,"53"0,0 0,0 26,-27-26,27 27,-26 52,-27-26,0-26,0 25,-53-25,53-1,-53 27,53-26,-27-27,27 26,0-26,53 53,-26-53,26 0,0 0,0-26,-27 26,27-53</inkml:trace>
  <inkml:trace contextRef="#ctx0" brushRef="#br0" timeOffset="21749.2439">32914 11218,'0'-26,"27"26,26 0,-27 0,27 0,0 0,26 0,-26 0,27 0,-28 0</inkml:trace>
  <inkml:trace contextRef="#ctx0" brushRef="#br0" timeOffset="21988.2576">33523 11192,'0'26,"26"0,54-26,-54 53,0-53,27 0,-53-26,-53-53,27 26,-53 26,26 27,0-53,26 53,-26 0,27 27</inkml:trace>
  <inkml:trace contextRef="#ctx0" brushRef="#br0" timeOffset="23363.3363">24818 13149,'0'0,"26"0,1 0,-27-52,53-1,-53 26,-27 27,-26 0,27 0,26 0,-53 27,53 26,0-27,0 0,0 27,26-26,-26-1,53-26,-26 80,26-80,-27 0,1 0,26 0</inkml:trace>
  <inkml:trace contextRef="#ctx0" brushRef="#br0" timeOffset="23609.3502">25374 12991,'0'26,"-27"27,27 0,-53 53,53-27,-53 1,53-1,0-53,0 27</inkml:trace>
  <inkml:trace contextRef="#ctx0" brushRef="#br0" timeOffset="23842.3637">25188 13202,'0'0,"53"0,0 27,0-27,-26 26,25-26,28 0,-27 0,0 0</inkml:trace>
  <inkml:trace contextRef="#ctx0" brushRef="#br0" timeOffset="24510.4019">25850 12726,'0'53,"0"26,0 1,0 52,-53-26,53 0,0 26,0-53,0-26,0-26,53-27,0 53,0-53,0-27,26-52,-26 0,0-54,0 54,-53-1,0 54,0 26,-53 26,53 27,26-26,54-27,-27 0,-27 0,0 0,54 0,-54 0,1 0,-27 0,0 53,0 26,0-26,79-106,-79 27,53-27,0 0,0 26,-27 27,-26 27,27-27,-27 53,0-27,79-26,-79 53</inkml:trace>
  <inkml:trace contextRef="#ctx0" brushRef="#br0" timeOffset="24914.425">25744 13044,'0'-27,"0"27,53 0,26 0,27 0,26 0</inkml:trace>
  <inkml:trace contextRef="#ctx0" brushRef="#br0" timeOffset="25838.4778">27464 13202,'0'-26,"0"-1,-27 27,27-52,-26 52,26-27,-53 27,0 0,27 0,-1 0,-26 0,27 27,-27-27,53 52,-53-52,53 80,0-54,26-26,1 0,26 0,0 0,0-26,-27 26,-26-80,53 54,-53 0,0-54,0 27,0 0,0 0,0 1,0-1,0 0,-27 53,27 0,0 53,0 26,0-26,53 0,-53 0,27 53,-27-27,106-26,-80 26,54-52</inkml:trace>
  <inkml:trace contextRef="#ctx0" brushRef="#br0" timeOffset="26550.5186">28628 12567,'-53'0,"53"27,0 52,0 27,-26 0,26-27,0 1,-53-27,53-1,0-25,0-1,0-26,79 0,-53 0,27 0,0 0,27 0,-1 0,27 0,-27 0,-26 0,0-26,-53-27</inkml:trace>
  <inkml:trace contextRef="#ctx0" brushRef="#br0" timeOffset="27218.5568">29316 12356,'0'26,"-27"54,27-28,-53 54,53-26,-52-27,52-27</inkml:trace>
  <inkml:trace contextRef="#ctx0" brushRef="#br0" timeOffset="27629.5803">29686 12567,'0'-26,"0"79,0 0,0 26,0-26,0 0,0 26,0-26,0 0,53 0</inkml:trace>
  <inkml:trace contextRef="#ctx0" brushRef="#br0" timeOffset="27861.5935">29977 12594,'0'0,"0"53,0 0,0 26,0-26,0 0,0 0,0 0,27 26,-27-52</inkml:trace>
  <inkml:trace contextRef="#ctx0" brushRef="#br0" timeOffset="28799.6472">29713 12858,'0'-26,"0"26,26 0,27 0,26 0,1 0,26 0,-27 0,0 0,-26 0,-26 0,-27 26,0 27,0-26,0-1,0 27,0-26,0-27,53 0,26 0,-52 0,-1 0,-26-53,53 0,-53-27,0 28,-27 25,1-26,0 53,-27-26,26 26,-26 0,27 0,-1 0,27 53,0-53,27 0,52 0,-26-53,26 0,54-27,-27-25,-27-1,-53 79,-26 1,0-27,0 53,0 53,0 26,0 1,0 25,0 1,0 0,-52 26,52-26,0-26,0-28,0 1,52-53,-52-53,0-26,0-53,0 0,0-27,0 53,0 53,27 0,-27 27,26 26,27 0,-26 0,-1 0,27 26,-26-26,25 53,-52 26,0-52,0 26,-79 0,53 0,-27-27,26 27,1-53</inkml:trace>
  <inkml:trace contextRef="#ctx0" brushRef="#br0" timeOffset="29018.6596">31406 12541,'0'53,"0"0,0-27,0 1,0 52,0-26,0-27,0 27,27-53</inkml:trace>
  <inkml:trace contextRef="#ctx0" brushRef="#br0" timeOffset="29197.67">31512 12223,'0'-26</inkml:trace>
  <inkml:trace contextRef="#ctx0" brushRef="#br0" timeOffset="29450.6844">32041 12012,'0'26,"-26"54,26-1,-53 0,53 27,0-26,-53-1,53 0,0-26,0-26,0-1,0 54,26-80</inkml:trace>
  <inkml:trace contextRef="#ctx0" brushRef="#br0" timeOffset="29722.7">31750 12700,'0'-27,"0"1,0-27,0 53,53 0,0 0,26 0,1 0,-1 0,0 0,1 0</inkml:trace>
  <inkml:trace contextRef="#ctx0" brushRef="#br0" timeOffset="30412.7394">32517 12567,'0'-53,"0"27,-26 26,-54 0,28 0,25 79,27-26,0-53,27 0,25 0,-25 0,-1 0,-26 0,53 27,0-1,-26-26,52 0,-26 0,0 0,26 0,-26 0,27-53,-28 0,-25 0,-27-26,0 0,0-1,0 27,0 27,0-27,-27 53,27 27,-79 52,79 0,-26 1,26-1,0 0,0-26,-53 27,53-27,0 0,0 26,26-53,1 27,26-53,26 0</inkml:trace>
  <inkml:trace contextRef="#ctx0" brushRef="#br0" timeOffset="32188.841">26432 13626,'-27'0,"27"-27,0 80,0 27,0 25,0 1,0 0,0-27,53 1,-53-1,27-26,26-53,-27 0,-26-53,53-53,-53 53,27 1,-27 25,52 27,-25 0,-1 0,27 0,-26 53,-27-27,53 27,-53-26,0-1,0 27,-27-53,1 53,-27-53,-27 0,54 0,0 0,-27 0,26 0,27 0,0-53</inkml:trace>
  <inkml:trace contextRef="#ctx0" brushRef="#br0" timeOffset="32712.871">27305 14023,'0'-27,"0"1,0 26,-53 0,-26 0,52 53,-26-27,53 27,0-27,0 1,0 26,0-53,53 0,-26 0,26-53,-27 26,-26 1,53-27,-53 27,0-27,53 79,-53 1,26 26,27-27,-26 27,-27-27,79 1</inkml:trace>
  <inkml:trace contextRef="#ctx0" brushRef="#br0" timeOffset="33151.8961">27993 13758,'0'-26,"-27"26,-25 52,-1 1,26-26,-26 26,53-27,0 1,-26-27,26 79,26-52,1-27,-1 52,27-52,-53 53,53-53,-53 27,-26-27,-54 0,1 53,26-53,26 0,-25 26,52 1,26-27,53 0</inkml:trace>
  <inkml:trace contextRef="#ctx0" brushRef="#br0" timeOffset="33486.9153">28258 14155,'52'0,"1"-27,27 27,-27-52,26 52,-53-53,27 0,-53 0,-53 53,-26 0,26 0,0 0,0 53,0-27,53 1,-26 52,26-26,0 0,53 0,-27-27,27-26,27 80,-1-80,-26 0,-27 0,27 0</inkml:trace>
  <inkml:trace contextRef="#ctx0" brushRef="#br0" timeOffset="34040.947">29289 13996,'0'-26,"-53"26,1 0,25 0,-52 53,26 0,26-1,27 1,-53 0,53-26,27-27,26 0,0 0,0-53,26 0,-26-26,-27 26,27 0,-53 0,53-53,-53 53,0 0,0 0,0 0,0 27,0 52,0 27,0 0,0 0,0 0,0 0,0 26,53 1,-53-1,53-26</inkml:trace>
  <inkml:trace contextRef="#ctx0" brushRef="#br0" timeOffset="35309.0195">30110 13784,'0'0,"53"53,-27 0,27 0,-53 0,0-26,0-54,0-26,0 27,0-1,26-26,1 53,26 0</inkml:trace>
  <inkml:trace contextRef="#ctx0" brushRef="#br0" timeOffset="35917.0543">30533 13890,'0'27,"79"-27,-26 0,-26 0,-1 0,27 0,-26-27,25 1,-52-1,27-26,-27 27,0 0,0-27,-106 79,80 1,-27 52,53-26,-27 0,27 0,0-27,0 27,0-53,0 27,27-27,26 0,-27 0,27 0,53-53,-27-27,27 27,-27-26,1 26,-54 0,-26 27,0 26,-26 0,-27 0,26 0,27 0,-26 0,26 26,0 27,0-53,53 53,0-53,26 53,-26-53,0 79,-53-52,0-1,-79 27,26-53,26 0,-26 0,0 0,53-26</inkml:trace>
  <inkml:trace contextRef="#ctx0" brushRef="#br0" timeOffset="36517.0886">31591 13837,'0'53,"0"-26,0-1,0 27,0-26,27 26,-1-53,27 0,-26-80,-27 27,52 0,-52 0,0 0,0 106,0 0,0-26,27-1,26-26,-27 53,1-53,52 0,-26 0,-26-26,25-54,-25-26,-27-52,132-27,-132-1,80 28,-80 52,0 53,0 0,0 79,-53 80,53 0,-53 26,53-26,0 0,0-27,0 1,0-27,0-27,53 27,0-53,-1 0,1 0</inkml:trace>
  <inkml:trace contextRef="#ctx0" brushRef="#br0" timeOffset="36779.1035">32755 13255,'0'0,"-52"80,52-27,-53 0,53-1,-53 28,53-27,0 0,0 0,0-1,0 28,0-1,0-26,0-26,26-27</inkml:trace>
  <inkml:trace contextRef="#ctx0" brushRef="#br0" timeOffset="37034.1182">32517 13732,'0'-53,"0"0,53 53,-26 0,-1 0,27 0,26 0,1 0,-1 0,-26 0</inkml:trace>
  <inkml:trace contextRef="#ctx0" brushRef="#br0" timeOffset="37521.146">33338 13758,'26'0,"27"26</inkml:trace>
  <inkml:trace contextRef="#ctx0" brushRef="#br0" timeOffset="39930.2838">26273 13149,'0'0,"0"0,0-52,27 52,26-27,-53-26,0 27,0-1,-27 27,1 0,-1 0,27 53,-53-53,53 27,-26-27,26 53,0-27,0 53,0 1,0-27</inkml:trace>
  <inkml:trace contextRef="#ctx0" brushRef="#br0" timeOffset="41406.3683">27781 14816,'-53'0,"53"0,-26 53,26 27,-53 25,53 28,0-1,0-26,0 0,26 26,54-53,-1 1,1-27,25-53,-25 0</inkml:trace>
  <inkml:trace contextRef="#ctx0" brushRef="#br0" timeOffset="43319.4776">28337 14816,'0'-53,"0"27,0 26,0 53,0 0,0 26,0-26,26 0,-26 0,0 0,0 0,27-27,26 27,0-53</inkml:trace>
  <inkml:trace contextRef="#ctx0" brushRef="#br0" timeOffset="43753.5025">28734 15134,'0'0,"0"26,26 27,-26-26,80 26,-54-53,1 26,25-26,-25 0,-27-26,0-1,0-26,0 27,26 26,27 26,0-26,0 0,0 27,-27-27,1 0,26 0,-53-80,0 27,0 27,0-1,0-25,-27 52,27-27</inkml:trace>
  <inkml:trace contextRef="#ctx0" brushRef="#br0" timeOffset="44136.5243">27940 15134,'53'0,"0"0,0 0,26 0,1-27,25 27,1 0,-26 0,-28 0,1 0,-26 0</inkml:trace>
  <inkml:trace contextRef="#ctx0" brushRef="#br0" timeOffset="44871.5665">29686 15002,'0'0,"-26"0,26 26,0 0,0 27,0-26,0-1,0 27,0-26,0-1</inkml:trace>
  <inkml:trace contextRef="#ctx0" brushRef="#br0" timeOffset="45090.579">29766 14737,'0'-53,"0"0,0 106,0-26,0-1</inkml:trace>
  <inkml:trace contextRef="#ctx0" brushRef="#br0" timeOffset="45621.6093">30163 15002,'0'-27,"0"27,-27 0,-52 0,26 53,53-27,-53 27,53-26,0-1,0 27,0-26,53-27,0 0,26 0,27-27,26-26,-52 27,-1 26,-53-80,-26 80,-26 0,26 27,0-1,0-26,26 53,27-53,0 80,0-54,27-26</inkml:trace>
  <inkml:trace contextRef="#ctx0" brushRef="#br0" timeOffset="46610.6658">30692 15107,'-27'0,"54"-53,52 1,-79 25,0-26,0 27,0-1,-26 27,-1 0,1 0,-27 0,26 53,-26-26,53 26,-26-27,26 0,0 54,0-80</inkml:trace>
  <inkml:trace contextRef="#ctx0" brushRef="#br0" timeOffset="47944.7422">28893 15769,'-53'-106,"26"53,-26 53,0 0,0 0,27 27,26 25,-53-25,53-1,0 54,26-80,27 0,-26 0,-1 0,27 0,-53-27,53 27,-53-53,27 80,-27-1,0 1,53 26,-27-53,27 26</inkml:trace>
  <inkml:trace contextRef="#ctx0" brushRef="#br0" timeOffset="48304.7627">29104 15504,'0'-53,"0"106,0 27,0 25,0-25,0 26,0 0,27 26,-27-26,0-27,0-26,0 0,0-80</inkml:trace>
  <inkml:trace contextRef="#ctx0" brushRef="#br0" timeOffset="48620.7809">29210 15901,'0'-53,"0"27,0 26,79 0,-26 0,-53 0,27 0,-27 53,0-27,0 27,-27 0,-26-53,53 79,-53-79,53 27</inkml:trace>
  <inkml:trace contextRef="#ctx0" brushRef="#br0" timeOffset="49221.8153">29528 15504,'26'0,"-26"-79,0 52,0 54,0 52,0 1,0 25,0 81,0-54,0-26,0-27,0 1,0-28,0-25,0-54,0-25,0-1,0 0,0-27,0 1,53-27,-53 0,53 0,-53 54,79 25,-79-26,27 53,-27-53,0 80,26 26,-26 0,0 26,0 27,0 0,0-53,-106-1,80 1,-27-26,-26-27,52 53</inkml:trace>
  <inkml:trace contextRef="#ctx0" brushRef="#br0" timeOffset="50075.8641">29898 15928,'26'0,"1"0,26-53,0 0,0 0,-27-27,27 28,-53-1,0 0,0 0,0-27,0 54,0 26,0-26,-53 26,53 0,-53 52,53 1,-53 0,53 0,0 0,0 26,0-26,0-26,0-1,27 27,-1 0,54-53</inkml:trace>
  <inkml:trace contextRef="#ctx0" brushRef="#br0" timeOffset="50300.877">30295 15663,'0'53,"0"0,0 0,0 0,53 0,-53 0,0-27,0 27,26-53</inkml:trace>
  <inkml:trace contextRef="#ctx0" brushRef="#br0" timeOffset="50502.8886">30427 15584,'27'0,"-27"53,0-27</inkml:trace>
  <inkml:trace contextRef="#ctx0" brushRef="#br0" timeOffset="50804.9058">30824 15663,'0'-26,"0"26,-26 26,-54 27,27 26,0 1,53-27,0-27,27 53,52-79,-26 27,26-27,1 0,-27 0</inkml:trace>
  <inkml:trace contextRef="#ctx0" brushRef="#br0" timeOffset="51276.9328">31247 15795,'0'-53,"0"27,-26 26,-27 0,0 0,27 0,-27 26,26 27,27-26,0-1,0 27,0-26,0-27,53 0,0 0,-53-27,53-26,-53 27,26 26,-26 0,53 79,0-79,-26 27,26-27</inkml:trace>
  <inkml:trace contextRef="#ctx0" brushRef="#br0" timeOffset="51544.9482">31644 15213,'0'27,"0"-1,0 1,0 26,0 26,-26 0,26-26,0 27,0-1,0 0,0-26,0 0</inkml:trace>
  <inkml:trace contextRef="#ctx0" brushRef="#br0" timeOffset="51764.9606">31538 15610,'0'-26,"27"26,-1 0,54 0,-1 0,-26 0</inkml:trace>
  <inkml:trace contextRef="#ctx0" brushRef="#br0" timeOffset="51950.9713">31909 15557,'0'27,"0"52,0-53,0 27,0 0,0-26,0-1,0 27</inkml:trace>
  <inkml:trace contextRef="#ctx0" brushRef="#br0" timeOffset="52130.9816">31988 15398,'27'0,"-27"-79,0 53,0 79</inkml:trace>
  <inkml:trace contextRef="#ctx0" brushRef="#br0" timeOffset="53271.0469">32226 15610,'0'0,"-79"0,52 0,27 0,-26 27,26 25,0-25,26-27,27 0,-26 0,26-27,-53-52,0 53,0-27,53 79,-53 1,26 26,-26-1,53-52,-53 53,26-53,-26-26,27 26,-27-53,53 53,-27 0,-26 26,27-26,-27 53,0-26,0-1,0 27,0-26,0-1</inkml:trace>
  <inkml:trace contextRef="#ctx0" brushRef="#br0" timeOffset="54536.1192">28575 16880,'-53'0,"0"0,27 0,26 27,0 25,0 1,26-53,1 0,26-53,-53 27,52-27,-52 27,0-1,0 1,0-27,0 53,-52 0,52 26,-27 1,27-1,0 27,53 0,26-53,1 0,-1 0,-26 0,0-53,0 27,-53-27,26 26,-26 1,0-27,0 53,-26 0,-27 53,53 0,0 26,0 0,0-26,0 27,0-27,26 53,-26-54,0 1,0-26,0 26,0-27</inkml:trace>
  <inkml:trace contextRef="#ctx0" brushRef="#br0" timeOffset="54742.1309">28787 17277,'0'-26,"53"26,0 0,-1 0,28 0,-1 0,1-53,-1 53</inkml:trace>
  <inkml:trace contextRef="#ctx0" brushRef="#br0" timeOffset="55402.1688">29633 16854,'0'53,"0"-1,0 1,0 0,0 0,0 27,0-27,-26-27,26 27,0-27,0-26,53 0,-27 0,1 0,26 0,0 0,-1 0,1 0,0 0,27 0,-27 0</inkml:trace>
  <inkml:trace contextRef="#ctx0" brushRef="#br0" timeOffset="55656.1833">30163 16510,'0'0,"26"0,-26 53,0 0,0-1,0 1,-79-53</inkml:trace>
  <inkml:trace contextRef="#ctx0" brushRef="#br0" timeOffset="56264.2181">30480 16563,'0'26,"0"27,0 0,0 0,26 26,-26-26,0 0,0 0,0 0,0 0,0 0,0-27</inkml:trace>
  <inkml:trace contextRef="#ctx0" brushRef="#br0" timeOffset="56533.2335">30718 16695,'0'-53,"27"53,-27 26,0 54,0-27,0 0,0 0,0-1,0 28,0-54,0 1,0-1,53-26,-53 80</inkml:trace>
  <inkml:trace contextRef="#ctx0" brushRef="#br0" timeOffset="56931.2562">30559 17065,'0'-26,"0"-27,27 53,52-27,-26 27,0 0,-26 0,25 0,-25 0,-1 0,-26 27,0 26,0-27,53-26,27 0,-54 0,-26 0,53-26,-53-27,0 26,0-25,-26 52,-1 0,1 0,-54 0</inkml:trace>
  <inkml:trace contextRef="#ctx0" brushRef="#br0" timeOffset="57628.296">31168 16377,'0'-53,"0"106,0 0,0 27,0-1,53 27,-53 0,0-27,26 27,-26-27,0-26,0 0,0 0,53 0,-53-27,0 1</inkml:trace>
  <inkml:trace contextRef="#ctx0" brushRef="#br0" timeOffset="57957.3149">31274 16536,'0'53,"26"-26,-26-1,53 27,0 0,-53 0,0 0,-53-53,-53 53,53-1,0-25,1-27</inkml:trace>
  <inkml:trace contextRef="#ctx0" brushRef="#br0" timeOffset="58215.3297">31512 16933,'0'0,"0"26,0 1,0 26,0-27,0 1,0 52,0-52,26-27</inkml:trace>
  <inkml:trace contextRef="#ctx0" brushRef="#br0" timeOffset="58393.3399">31565 16616,'0'26</inkml:trace>
  <inkml:trace contextRef="#ctx0" brushRef="#br0" timeOffset="58655.3548">31776 16404,'53'0,"-53"53,0 0,27 26,-27 27,0 0,0-27,0 0,0 1,0-1,0-26,0 0,0 0</inkml:trace>
  <inkml:trace contextRef="#ctx0" brushRef="#br0" timeOffset="58904.3691">31671 17092,'0'-53,"26"53,1 0,25 0,-25 0,26 0,0 0,26 0,-52 0</inkml:trace>
  <inkml:trace contextRef="#ctx0" brushRef="#br0" timeOffset="59511.4038">32385 16907,'0'-27,"0"1,0-27,-79 53,52 0,1 26,-27 1,53-1,-27 27,27 0,0-53,53 0,27 0,-54-79,27 131,-27-52,1 27,52-27,-26 0,0 0,27 0,-1-27,0 1,-52-27,-27 0,53 0,-53-26,0 26,-27 0,27 27,-26 26,26-27,-53 27,0 0,53 80,0-1,0 0,-27 1,27-1,0 0,0 1,0-27,0 26,0-26,0-27</inkml:trace>
  <inkml:trace contextRef="#ctx0" brushRef="#br0" timeOffset="60366.4527">29713 17753,'0'27,"53"26,-27-27,27 27,-53-27,53-26,-53 53,0-26,-27-27,1 0,26 0,0-53,0 0,0 53,53-53,-27 53,27 0,-26-26,-1 26,27 0</inkml:trace>
  <inkml:trace contextRef="#ctx0" brushRef="#br0" timeOffset="61102.4948">30215 17912,'0'26,"0"27,27-53,-27 27,26-27,27 0,-26 0,26-106,-53 80,0-1,0 54,0-1,53-26,-1 53,-25-53,-1 53,27-53,-26 0,26-27,0 1,0-27,-1-26,-25-1,-27-26,53-26,-53 26,0 53,0 0,0 80,-53 52,53 27,-53 26,53-26,-53 27,53-54,0-26,0-27,0 27,0-53,53 27,26-27,27 0,53-53,0 0,-53 53,-1-80,-78 80,-27-52,0 25,0 27,-27 0,-26 0,1 0,52 27,0 25,0-52,0 80,52-80,-52 53,53-27,0-26</inkml:trace>
  <inkml:trace contextRef="#ctx0" brushRef="#br0" timeOffset="61431.5136">31909 17568,'26'0,"-26"53,53 0,-53 0,0 26,0 1,0 25,0-25,-26-1,-27 0,26 1,-26-54,27-26,26 0,0 0</inkml:trace>
  <inkml:trace contextRef="#ctx0" brushRef="#br0" timeOffset="61595.5229">32200 18177,'26'0</inkml:trace>
</inkml:ink>
</file>

<file path=ppt/ink/ink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9:07:13.976"/>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21722 370,'0'-26,"-26"26,26 53,0-1,0 1,0 27,0-1,0 27,0-27,0 1,0-54,26 27,27-53,-26 0,26 0,0 0,-1 0,1 0,0-53</inkml:trace>
  <inkml:trace contextRef="#ctx0" brushRef="#br0" timeOffset="419.024">22013 714,'-26'0,"26"27,0-27,53 0,-27 0,1 0,26-53,-27 53,1 0,52 0,-53 26</inkml:trace>
  <inkml:trace contextRef="#ctx0" brushRef="#br0" timeOffset="883.0505">21855 291,'53'0,"-1"0,1 0,0 0,27 0,25 0,28 0</inkml:trace>
  <inkml:trace contextRef="#ctx0" brushRef="#br0" timeOffset="1393.0797">22754 423,'0'-26,"-26"26,-27 26,53 0,-53 27,53-26,-53 26,53-27,-79 27,79-26,-27-1,27 27,-53-27</inkml:trace>
  <inkml:trace contextRef="#ctx0" brushRef="#br0" timeOffset="1709.0978">22437 476,'0'-27,"-27"27,27 0,27 53,-1-26,27 26,-26 26,25-52,-25 26,52-53,-26 26,0-26,-26 0</inkml:trace>
  <inkml:trace contextRef="#ctx0" brushRef="#br0" timeOffset="2001.1145">22913 370,'0'27,"0"25,0-25,0-1</inkml:trace>
  <inkml:trace contextRef="#ctx0" brushRef="#br0" timeOffset="2173.1243">22939 899</inkml:trace>
  <inkml:trace contextRef="#ctx0" brushRef="#br0" timeOffset="2340.1339">23151 449,'0'27,"-26"26,-1-27</inkml:trace>
  <inkml:trace contextRef="#ctx0" brushRef="#br0" timeOffset="3620.2071">21881 1402,'27'0,"25"26,-25-26,26 0,26 0,1 0,25 0,-25-26,-1 26,-26 0,0 0,-27 0,1 0,26 0,-27 0,1 0,-27 26</inkml:trace>
  <inkml:trace contextRef="#ctx0" brushRef="#br0" timeOffset="6128.3506">23548 423,'0'-53,"0"27,0 26,0 53,0 26,0 0,0-26,0 27,0-27,0 26,0-26,0-27,0 1,0 52</inkml:trace>
  <inkml:trace contextRef="#ctx0" brushRef="#br0" timeOffset="6504.3721">23601 238,'26'0,"1"0,26 0,26 0,-26 0,-27 0,1 0,-27 0</inkml:trace>
  <inkml:trace contextRef="#ctx0" brushRef="#br0" timeOffset="6759.3866">23574 741,'0'52,"80"-52,-54 0,1 0,26 0,26 0,27-26,-53 26</inkml:trace>
  <inkml:trace contextRef="#ctx0" brushRef="#br0" timeOffset="7262.4154">24262 476,'0'-27,"0"80,0 0,0 0,0 27,0-27,0-27,0 0,0 27,0-26</inkml:trace>
  <inkml:trace contextRef="#ctx0" brushRef="#br0" timeOffset="7517.43">24421 291,'0'-27,"0"27,0 27,53-27,0 53,-27-53</inkml:trace>
  <inkml:trace contextRef="#ctx0" brushRef="#br0" timeOffset="7832.448">24686 1058,'0'0,"0"-53,0 0,53 27,-27 26,0-53,27 53,-26 0,-27 26,26-26,-26 27,53-1</inkml:trace>
  <inkml:trace contextRef="#ctx0" brushRef="#br0" timeOffset="8603.4921">25744 846,'-26'0,"26"-26,-53 26,53-79,-27 79,27-53,-53 0,27 53,-54 26,27 1,27-1,-27 27,53-27,-26 27,26-26,0-27,53 0,-1 0,1-27,0 1,27-27,-27 27,-27-27,27-27,-53 27,53-26,-53-27,0 27,0 52,-27 27,27-53,-26 53,26 27,0 52,0 1,0 25,0-25,0 26,26-1,-26-52,0 27,27-27,-27 0,53-53</inkml:trace>
  <inkml:trace contextRef="#ctx0" brushRef="#br0" timeOffset="9286.5312">26776 132,'0'-26,"-53"52,53 53,-53 27,53 53,0-27,0-52,0 25,0-52,0-26,26 26,1-53</inkml:trace>
  <inkml:trace contextRef="#ctx0" brushRef="#br0" timeOffset="9946.5687">27040 264,'0'-53,"0"0,0 106,0 80,0-28,0 28,-52 26,52-1,0-78,0-27,0-1,26-52,-26-26,53 0,-53-27,53 79,-53 1,79-27,-26 79,-26-79,-1 0,27 0,26-27,-79 1,53-27,-53 0,0 27,0-54,-53 27,27 53,-1 0,27 0,0 80,0-54,0 1,53 26,-26-53,-1 53,27-53,-26 52,-1-52</inkml:trace>
  <inkml:trace contextRef="#ctx0" brushRef="#br0" timeOffset="10336.5913">26644 344,'79'0,"0"0,27 0,53 0,-53 0,0 0,-27 0</inkml:trace>
  <inkml:trace contextRef="#ctx0" brushRef="#br0" timeOffset="11086.6342">28496 476,'0'-27,"-53"1,26 26,-26 0,0 0,1 26,52 1,-53 52,53-26,0 27,0-1,0-26,53 0,-27-53,27 53,26-53,-52 0,26 0,0 0,-27 0</inkml:trace>
  <inkml:trace contextRef="#ctx0" brushRef="#br0" timeOffset="11318.6474">28787 555,'-27'0,"27"53,0 0,0 53,0-27,0 1,27-27,-27 0</inkml:trace>
  <inkml:trace contextRef="#ctx0" brushRef="#br0" timeOffset="12204.6981">28919 688,'0'0,"0"26,79 53,-79-26,53 27,-53-27,53 0,-53-1,0-25,0-27,0-27,0 1,0-53,0 26,0 26,53-26,-26 53,25-26,-25 26,-27-53</inkml:trace>
  <inkml:trace contextRef="#ctx0" brushRef="#br0" timeOffset="13649.7808">29766 582,'0'-27,"-27"27,-26 0,0 0,0 0,1 0,52 53,-53-26,53 26,0 0,0-1,0 1,0 0,26 0,53-53,-26 27,27-27,-1 0,0 0,1-53,-27 26,0-79,0 27,0 0,-27-27,27 26,-53 1,53-27,-53 53</inkml:trace>
  <inkml:trace contextRef="#ctx0" brushRef="#br0" timeOffset="14026.8023">30295 238,'-27'79,"27"27,0 0,-53 53,53-54,0 28,0-80,27 0,-1-1,27-52,27 27,-1-27,0 0,1-27,-1-25,1-1,-54 26,-26-52,53 26,-53 0,0 27,-27 26,-25 0,-1 0,26 0,27 52,0-25,0-1,0 27,0-53,0 53,53-53,0 53,-27-53,27 53,0-53</inkml:trace>
  <inkml:trace contextRef="#ctx0" brushRef="#br0" timeOffset="14798.8465">31353 397,'-53'0,"-26"26,79 27,0-27,0 1,0 26,26-53,1 26,-1-26,27 0,-26 0,26-79,-53 52,0 1,0-27,-27 53,27-53,-53 53,0 0,53 27,-53-1,53 0,0 27,53-26,0-27,53 0,0 0,0 0,-1-27,-25-26,-1 1,-52-1,26 26</inkml:trace>
  <inkml:trace contextRef="#ctx0" brushRef="#br0" timeOffset="14994.8577">32015 344,'0'105,"0"28,0 26,0 26,-27 0,27-26,-106-53,53 26,-26 0,79-79,-26 0,26-27,-53-26</inkml:trace>
  <inkml:trace contextRef="#ctx0" brushRef="#br0" timeOffset="15264.8731">31565 1058,'26'0,"54"0,-54 0,53 0,1 0,-1 0,1 0,-1 0,0 0,27-53,-26 53,-28 0</inkml:trace>
  <inkml:trace contextRef="#ctx0" brushRef="#br0" timeOffset="16649.9524">24553 793,'0'27,"53"-27,-53 79,0-52,27-1,-27 27,53-53,-53 27,26-27</inkml:trace>
  <inkml:trace contextRef="#ctx0" brushRef="#br0" timeOffset="17684.0114">23469 1719,'0'-52,"-80"25,54 27,-1 0,1 0,-54 0,28 0,-1 53,-27-27,54 54,-27-27,53 0,-27 26,27-26,0 0,0-27,27 27,-1-53,54 53,-27-53,0 0,-1 0,28 0,-1 0,-26 0</inkml:trace>
  <inkml:trace contextRef="#ctx0" brushRef="#br0" timeOffset="18534.0601">23760 2037,'0'-26,"-27"26,-26 0,53-53,-26 53,26 26,-27 1,27 25,0 1,0-26,0-27,53 0,0-27,-53 1,53 26,-53-53,27 53,-27 53,0-27,0 1,0 26,52-27,-25-26,-27-26,0-27,53 53,-53-53,26 53,27 0,0 0,-53 26,53 27,0 0,-53 0</inkml:trace>
  <inkml:trace contextRef="#ctx0" brushRef="#br0" timeOffset="19306.1043">24130 1958,'0'26,"26"-26,-26 53,27-27,-27 27,26-26,-26-1,53-26,-53 53,27-53,-1 0,54 0,-80-53,26 0,-26 27,0-1,0-25,0 25,0 1,27 26,25 0</inkml:trace>
  <inkml:trace contextRef="#ctx0" brushRef="#br0" timeOffset="20010.1445">24712 2116,'53'0,"-27"-53,27-26,-53 26,0 27,0-27,-26 53,26 53,-53-27,53 1,-26 26,26-27,0 27,-53-27,53 27,53-53,-27 53,27-53,0 0,26-26,-26 26,-26-53,52 53,-79-53,26 53,-26 26,0 1,0-1,27-26,-27 0,0-26,53-27,-53 26,0 1,26 26,-26-53,27 53,52 0,-52 0,25 0,-25 0</inkml:trace>
  <inkml:trace contextRef="#ctx0" brushRef="#br0" timeOffset="20633.1802">25691 1852,'0'-27,"0"1,0-27,-26 26,-54 27,27 0,0 0,53 53,-26-26,26 26,0 26,0-26,0 0,0 0,53 26,-53-26,0-26,0 26,0-1,-27 28,1-54,-27 27,27-53,-1 0,-26 0,0 0,53-26,27-1,26 27,26-53,27 53,53-53,-1 1,-52 52,0-53,-53 0,0 26,-27-26,-26 27,0-1,0-25,0 25,0 27,-53 0,0 27,53 25,0 1,0 0,27 0,-1-53,-26 53,80-53,-54 0,27 0</inkml:trace>
  <inkml:trace contextRef="#ctx0" brushRef="#br0" timeOffset="20979.2">26432 2222,'53'0,"-27"0,-26 27,53-27,-53 53,0-27,53-26,-53 0,0-26,27-27,-27 26,0 1,26 26,-26-53,53 53,-27 0,-26 26,27-26,-27 80,53-54,-53 1,26 25,27-25</inkml:trace>
  <inkml:trace contextRef="#ctx0" brushRef="#br0" timeOffset="21819.248">27384 2037,'-26'-53,"-1"53,27-26,-79 26,53 0,-1 0,-26 26,27 27,26 0,-80 0,80 0,0 26,27-52,-1 25,54-52,26 0,52 0,-52 0,0-26,-53-27,-27 27,-26-1,53 27,-53-79,-26 52,-27 27,26 0,-25 0,52 27,0-1,0 27,0-26,0-1,0 27,26-27,27 27,0-26,0-27,0 0</inkml:trace>
  <inkml:trace contextRef="#ctx0" brushRef="#br0" timeOffset="22734.3004">28363 2090,'0'-27,"-26"27,-1 0,-25 0,52 0,0 53,26-53,27 0,-27 0,1 0,26 0,-27-53,27 1,-53 25,-53-26,0 53,0 53,53 26,27-52,26-27,26 0,80 0,0-27,-54-25,1 25,-53-26,-26 27,-27-27,0 0,0 26,0 1,-53-53,0 79,53 26,0 53,0 1,0 26,0-1,0 1,0 53,0-27,0 27,0 26,-53-26,53-53,0-27,-53-52</inkml:trace>
  <inkml:trace contextRef="#ctx0" brushRef="#br0" timeOffset="22951.3128">28787 2646,'53'0,"-27"0,1 0,52-53,-26 53,0 0,26 0,0-27,1 27,-1 0,-52-53</inkml:trace>
  <inkml:trace contextRef="#ctx0" brushRef="#br0" timeOffset="23896.3668">29977 1481,'0'-26,"0"-1,0-25,-26 52,-27 52,53 54,0 53,0-53,0 0,0-27,0 0,0 1,0-27,0-27,0 27,0-26</inkml:trace>
  <inkml:trace contextRef="#ctx0" brushRef="#br0" timeOffset="24480.4002">30506 1667,'-26'52,"26"28,-26-1,26 1,0-54,0 1,0 25,0-25,0-27,26 0,0 0,27 0,-53 79,80-26,-27 27,53-28,-27-25,0-27,1 53,-54-53,1 0,25 0,-52-53,27 0,-27 0,0 0,-27 0,27 0,-52 53,52-26,-27 26,-52 53,79 26,0-26,0 0,0-27,53 27,-27-26,27-27,-27 53,1-53,26 0,26 0,-52-53,-27 26</inkml:trace>
  <inkml:trace contextRef="#ctx0" brushRef="#br0" timeOffset="24917.4252">29977 1746,'-53'0,"27"0,-27 0,27 0,26 0,79 0,27 0,53 26,26-26,0 53,-26 0,26 0,-26 0,-106-53</inkml:trace>
  <inkml:trace contextRef="#ctx0" brushRef="#br0" timeOffset="26351.5073">22781 2646,'0'-53,"-27"106,27 26,0 27,0 0,0 52,0-25,0-28,-53 54,53-53,0 26,0-79,0 0,0 0</inkml:trace>
  <inkml:trace contextRef="#ctx0" brushRef="#br0" timeOffset="26730.5289">22781 3016,'53'0,"-1"0,-25 0,26 26,-27-26,-26 27,27-27,-27 26,0 27,-80 0,27-53,-26 53,26-53,27 79,-27-52</inkml:trace>
  <inkml:trace contextRef="#ctx0" brushRef="#br0" timeOffset="27120.5512">23336 3254,'-26'27,"26"-1,-53 27,53-27,0 1,0 26,0-53,79 0,-79 0,53-53,-53 26,0 1,0-27,0 0,0 27,0 26,0-27,-53 54,53-1</inkml:trace>
  <inkml:trace contextRef="#ctx0" brushRef="#br0" timeOffset="27900.5959">23574 3228,'0'-27,"0"27,-26 53,26 0,0 0,0-27,0 27,0-26,0-1,0 54,26-80,27 0,-26-27,-27 1,0-1,53-26,-53 27,0 52,26 1,27 52,26-79,-52 0,-27-26,0-27,0 26,0-26,-27-26,27 26,-26 27,26-27,26 79,27-26</inkml:trace>
  <inkml:trace contextRef="#ctx0" brushRef="#br0" timeOffset="29421.6829">23998 3492,'-53'0,"79"0,1 0,-1 0,27 0,-26-53,25 53,1 0,-53-26,53 26,-26 0,-27-27,26 27,-26-53,53 53,-53-26,27 26,-27-26,0-27,0 26,0 27,-53 0,26 0,1 0,-27 0,26 53,27-26,-53-27,53 52,0 28,0-27,0 0,0 0,0-1,27 1,-1-26,54-27,-27 0,0 0,0 0,26-53,-26 26,-27-25,54 25,-80 27,0 53,0 26,0-26,0 0,0-79,0-1,0 1,26 26,-26-53,53 53,0-53,-27 53,1 0,26 0,-27 0,1 0,-1 0</inkml:trace>
  <inkml:trace contextRef="#ctx0" brushRef="#br0" timeOffset="30922.7687">25797 3122,'0'-53,"-79"53,52 0,1 0,-1 0,-26 0,27 0,26 26,0 27,0-26,0 26,0-27,0 1,0 25,53 1,-53-26,26 26,-26-27,0 1,53 52,-79-79,-27 0,26 0,1 0,-27-26,26 26,1-27,52 27,27 0,27 0,-1 0,27 0,0 0,26-53,-53 53,-26-53,0 0,-53 27,27 26,-27-53,0-26,-27 79,-26 0,-26 0,79 53,-79-1,79 1,0 0,0 0,0-26,52-1,28 27,-54-53,27 0,-26 0,-1-26,27 26,-53-53,53 53,-53-53,26 53,27 0,-26 0,-1 0,27 0,-53 26,53-26,-53 27,-26-1,-1-26,27 0,0-53,27 53,-27-53,53 53,-1-53,-25 53,26 0,0-26</inkml:trace>
  <inkml:trace contextRef="#ctx0" brushRef="#br0" timeOffset="31161.7824">26961 3333,'0'53,"0"-26,0 26,0-27,0 1,0 26,0-27,0 27</inkml:trace>
  <inkml:trace contextRef="#ctx0" brushRef="#br0" timeOffset="31319.7914">27014 3175,'0'-53,"0"26,53 27</inkml:trace>
  <inkml:trace contextRef="#ctx0" brushRef="#br0" timeOffset="32446.8559">27173 3439,'26'0,"-26"27,27-27,26 0,-27 0,27 0,0 0,26 0,27 0,-27 0,-26-53,-26 53,26-27,-27-26,-26 1,0-1,0 0,-26 53,-1 0,-26 79,27-52,-27 25,53-25,-53-1,53 27,-26-26,26 26,0 0,0-53,79 0,53 0,80 0,26 0,80-106,-27 53,-27 0,-79 0,-52 0,-80 0,-53 0,0 27,-53-54,0 80,26 0,1 0,-54 0,80 27,-52-27,52 53,0-27,0 54,0-27,0-1,0-25,0-1,-80 80,27-79,-53 26,27-1,-53-25,52-27</inkml:trace>
  <inkml:trace contextRef="#ctx0" brushRef="#br0" timeOffset="36579.0922">24368 4551,'0'-27,"27"1,-27 26,-27 0,1 0,-54 0,27 0,0 79,-26-79,53 53,-1-53,27 26,0 27,0-26,27-27,26 53,-1-53,28 0,-1 0,27 0,-53 0,-27 0,-26 53,0 26,-52-26,-54 26,26 1,-26-27,1 26,25-26,27-27,0 27,27 0,26-26,0 25,0-52,26 0,54 0,-1 0,27 0,0-26,-27 26,27 0,26 0,-52 0,-27 0,-27 0,53 0,-52 53,26-27,26-26</inkml:trace>
  <inkml:trace contextRef="#ctx0" brushRef="#br0" timeOffset="37127.1228">23654 5794,'0'0,"0"27,-53 52,53-26,0 26,-53 1,53-28,0 1,0 27,0-54,0 27,0-26</inkml:trace>
  <inkml:trace contextRef="#ctx0" brushRef="#br0" timeOffset="37561.1484">23945 5953,'0'0,"-53"0,26 0,1 0,-27 26,27-26,26 80,-53-80,53 53,0-27,0 0,26 27,-26-26,53-27,-26 0,52 0,-26 0,26 0,1 0,-28-53,28 53</inkml:trace>
  <inkml:trace contextRef="#ctx0" brushRef="#br0" timeOffset="37838.1642">24315 6085,'27'0,"-1"0,54 0,-54 0,-26 27</inkml:trace>
  <inkml:trace contextRef="#ctx0" brushRef="#br0" timeOffset="37996.1732">24289 6376,'26'-26,"54"-27,-27 53,-1 0,-25-27</inkml:trace>
  <inkml:trace contextRef="#ctx0" brushRef="#br0" timeOffset="38198.1848">24765 6112,'0'-27,"0"27,0 27,0 25,0-25,0-1,0 27,0-26,0-1</inkml:trace>
  <inkml:trace contextRef="#ctx0" brushRef="#br0" timeOffset="39369.2518">25083 4180,'-27'0,"1"27,-27-1,26 27,-26-27,27 27,-1-26,-26-27,27 53,-27-53,0 0,27-53,26 26,0 1,0-27,0-26,0 26,0 26,53 27,26 0,-26 27,-27 26,54-27,-54 27,27-27,-26-26,-1 27,53-27,-26-53,-53 26,0-25,0-1,0 26,0 1,0 26,0-53,-53 53,27 0,26 26,-26 1,26-1,0 27</inkml:trace>
  <inkml:trace contextRef="#ctx0" brushRef="#br0" timeOffset="42480.4298">26326 4418,'53'-53,"-27"0,27 53,27 0,-54 0,-26 27,53 26,-53-27,0 27,-26 27,-1-54,-26 27,53-27,-53-26,53 27,0 26,0-53,53 0,-26 26,26-26,0 0,-1 27,-25-27,-27 53,0-1,-27-25,-25 26,-28 0,27-27,0-26,0 0</inkml:trace>
  <inkml:trace contextRef="#ctx0" brushRef="#br0" timeOffset="42870.4521">27014 4736,'53'0,"0"0,-27 0,27 0,0 0,-26 0,-1-53</inkml:trace>
  <inkml:trace contextRef="#ctx0" brushRef="#br0" timeOffset="43175.4695">27543 4656,'0'-26,"0"52,0-26,0 80,0-54,0 27,0-26,0-1,0 0,0 27,27-53,-27 27,79-27,-53 0,1 0,-27-53</inkml:trace>
  <inkml:trace contextRef="#ctx0" brushRef="#br0" timeOffset="43330.4784">27623 4392,'0'-53,"0"26,0 54</inkml:trace>
  <inkml:trace contextRef="#ctx0" brushRef="#br0" timeOffset="43688.4989">27940 4445,'53'0,"0"53,0-27,-53 1,26 52,-26 0,0 1,0-1,0 0,-26 1,-1 26,-26-27,53-26,-26-53,26 53</inkml:trace>
  <inkml:trace contextRef="#ctx0" brushRef="#br0" timeOffset="44168.5263">28443 3995,'0'26,"0"54,0-27,0 0,0 26,0-26,0 26,0-26,0 0,0 0</inkml:trace>
  <inkml:trace contextRef="#ctx0" brushRef="#br0" timeOffset="44530.547">28787 4127,'-27'0,"1"0,-27 53,-27-53,54 79,0-79,26 27,-53-27,53 26,0 27,0-26,53-27,26 0,-26 0,26 0,1 0,-27 0</inkml:trace>
  <inkml:trace contextRef="#ctx0" brushRef="#br0" timeOffset="45352.594">25929 4392,'0'-27,"0"27,0 53,0 0,-26 0,26 26,-53 1,53-1,0 53,0-26,0 0,26-26,1-1,-1-79</inkml:trace>
  <inkml:trace contextRef="#ctx0" brushRef="#br0" timeOffset="46268.6464">25903 5662,'26'0,"27"0,-26 0,25 0,28 0,-27 0,26 0,27 0,26 0,27 0,-53 0,53 0,-27 0,27 0,-1-27,-25 27,25 0,-25 0,-1 0,-26-53,0 53,0 0,-54 0,1 0,-26 0,26 0,-80 27,1-27</inkml:trace>
  <inkml:trace contextRef="#ctx0" brushRef="#br0" timeOffset="48921.7982">26802 6059,'0'-53,"0"-27,-26 107,26-1,0 1,0 26,0-27,0 1,0 25,0-25,26-1,-26 27,0-26,0 26</inkml:trace>
  <inkml:trace contextRef="#ctx0" brushRef="#br0" timeOffset="49304.8201">27067 6006,'-27'0,"-25"0,25 26,1-26,26 53,-53-53,53 27,0-1,0 27,26-53,-26 26,27-26,26 0,-1 0,1 0,0-26</inkml:trace>
  <inkml:trace contextRef="#ctx0" brushRef="#br0" timeOffset="49755.8459">27331 5926,'0'0,"53"27,27-27,-80 26,26-26,-26 53,0 27,-26-80,26 79,-80-26,133-53,0 0,0 0,0 0,26-27,1 1</inkml:trace>
  <inkml:trace contextRef="#ctx0" brushRef="#br0" timeOffset="50654.8972">29104 4789,'-53'0,"27"26,26 27,-80 26,80 54,0-1,0 27,0-53,0-27,0 0,80 1,-1-80</inkml:trace>
  <inkml:trace contextRef="#ctx0" brushRef="#br0" timeOffset="51659.9548">29422 4868,'0'0,"53"0,0 0,-27 0,0 0,27 0,-53 53,0 0,0-27,-26 1,-1 52,-25-26,52 0,-53 0,53 26,0-52,0-1,0-26,53 80,26-80,53 0,-26 0,-27 0,-26 0</inkml:trace>
  <inkml:trace contextRef="#ctx0" brushRef="#br0" timeOffset="51960.972">29475 5080,'26'0,"1"0,25 0,54 0,0 0,0 26,-27-26</inkml:trace>
  <inkml:trace contextRef="#ctx0" brushRef="#br0" timeOffset="53205.0432">30321 5265,'-26'0,"52"0,27 0,0 0,26 0,1-53,-27 53,-27 0,27 0,-106 0</inkml:trace>
  <inkml:trace contextRef="#ctx0" brushRef="#br0" timeOffset="53460.0578">30480 5080,'-26'0,"26"26,0 27,0 0,0 0,0 26,0-52,0 26,0-27,0 1,0 52</inkml:trace>
  <inkml:trace contextRef="#ctx0" brushRef="#br0" timeOffset="54022.0899">31009 4947,'27'0,"26"0,-53 0,52 0,-52 80,0-27,0-27,0 54,-26-28,0 1,26-26,0 26,26-53,0 0,27 0,27 0,-27 0,-27 0</inkml:trace>
  <inkml:trace contextRef="#ctx0" brushRef="#br0" timeOffset="54361.1093">31591 4947,'0'0,"0"53,80-26,-80 26,53-27,-53 27,52 26,-52-26,0 0,53 0,-53 27,-26-28,-1 1,-25 0,25-26,1-27,26 26</inkml:trace>
  <inkml:trace contextRef="#ctx0" brushRef="#br0" timeOffset="55402.1689">31829 3889,'-26'53,"26"0,0 26,-53 27,53-27,0 1,0 26,0-27,0-26,0-27</inkml:trace>
  <inkml:trace contextRef="#ctx0" brushRef="#br0" timeOffset="55787.1909">32094 4074,'-53'0,"0"27,27-27,-27 79,26-79,27 27,-26-27,26 26,0 27,0-27,0 1,0 26,53-53,0 0,0 0,0 0,26 0,0 0</inkml:trace>
  <inkml:trace contextRef="#ctx0" brushRef="#br0" timeOffset="57532.2905">21114 6561,'0'-26,"-27"26,-26 0,27 26,-27 1,0 26,0-27,27 27,26-26,-27-27,27 52,0-25,0-1,0 27,0-53,0 80,0-27,0-27,0 27,0-27,-79-26,79 80,-79-80,26 0</inkml:trace>
  <inkml:trace contextRef="#ctx0" brushRef="#br0" timeOffset="57824.3074">21167 6958,'0'27,"-27"-1,27 27,-53-26,53-1,-53 27,53-27,53-26,-26 0,26 0,26-53,-52 1,-27-1,0 0,0 26,0-26,0 53,-53 0,53 0,-53 0</inkml:trace>
  <inkml:trace contextRef="#ctx0" brushRef="#br0" timeOffset="58268.3328">21352 7196,'0'53,"26"-53,-26-26,0-1,0-26,0 1,0-54,0-27,53 80,-53 27,0-27,0 80,-53-1,53 27,-79 0,79 0,-26 26,26-26,0-26,0 25,0-52,0 53,52-53,-52 80,53-80</inkml:trace>
  <inkml:trace contextRef="#ctx0" brushRef="#br0" timeOffset="58488.3454">21696 6747,'0'0,"0"79,-53-26,53 26,0 1,0-27</inkml:trace>
  <inkml:trace contextRef="#ctx0" brushRef="#br0" timeOffset="58650.3546">21616 7355,'27'0,"26"-26</inkml:trace>
  <inkml:trace contextRef="#ctx0" brushRef="#br0" timeOffset="58829.3649">21960 6879,'0'26,"0"54,-52-1,-28 27,1-53</inkml:trace>
  <inkml:trace contextRef="#ctx0" brushRef="#br0" timeOffset="59016.3756">20717 7646,'53'0,"26"0,1 0,-1 0,53 0,1 0,-1 0</inkml:trace>
  <inkml:trace contextRef="#ctx0" brushRef="#br0" timeOffset="60810.4782">22410 7434,'0'0,"0"-26,0-27,27-26,26-1,-53 1,79-27,-79 0,0 0,0 27,0 26,0 0,0 27,-53 79,53 26,0-26,-53 26,53 1,0-1,0 1,0-1,0-26,0 26,0-26,0 0,0-27,27-26</inkml:trace>
  <inkml:trace contextRef="#ctx0" brushRef="#br0" timeOffset="61154.4979">22781 7117,'0'0,"0"53,0-27,-53 27,53-26,-53-1,53 27,0-26,0-1,0 53,0-79,53 0,0 0,-27 0,27 0</inkml:trace>
  <inkml:trace contextRef="#ctx0" brushRef="#br0" timeOffset="61326.5077">22834 7038,'0'-27,"0"54,26 52,-26-26</inkml:trace>
  <inkml:trace contextRef="#ctx0" brushRef="#br0" timeOffset="61882.5395">22913 7567,'0'0,"0"-27,26 27,27 0,-26 0,-1 0,27 0,-26 0,-1 0,-26 0,79 0,-79-53,27 0,-1 53,-26 0,53 0,-26 53,26-53,0-26,-53-1,52-25,-52 25,53 1,0 26,-26 0,26 53,-27-1,27-52,0-26,-53 0</inkml:trace>
  <inkml:trace contextRef="#ctx0" brushRef="#br0" timeOffset="62121.5532">23945 6799,'0'53,"0"53,0 0,0 0,0 26,0-26,0-27,0 1,0-27,0 0</inkml:trace>
  <inkml:trace contextRef="#ctx0" brushRef="#br0" timeOffset="62302.5635">23865 7434,'0'0,"53"0,-26 0,-1 0,54 27,-27-27,-27 0</inkml:trace>
  <inkml:trace contextRef="#ctx0" brushRef="#br0" timeOffset="63180.6138">22013 7937,'0'0,"0"53,0 26,0 27,0-26,0-1,0 0,0 1,0-27,0-27</inkml:trace>
  <inkml:trace contextRef="#ctx0" brushRef="#br0" timeOffset="63523.6333">22304 8069,'-26'0,"-1"53,1-26,-27 26,53-27,-53 27,53-26,-53-27,53 26,27-26,26 53,-27-53,53 0,-26 0,0 0,0 0,-26 0</inkml:trace>
  <inkml:trace contextRef="#ctx0" brushRef="#br0" timeOffset="64116.6672">22648 8334,'0'0,"27"0,52 0,1 0,-1 0,0 0,27 0,-53-26,-26 26,-1 0,-26 0</inkml:trace>
  <inkml:trace contextRef="#ctx0" brushRef="#br0" timeOffset="64349.6806">23045 8202,'0'0,"53"0,-53 26,27-26,-27 27,53 26,-53 0,0-27,-27 27,27 0,-53-27</inkml:trace>
  <inkml:trace contextRef="#ctx0" brushRef="#br0" timeOffset="66149.7836">23839 8281,'0'27,"-26"26,-1-1,-26 28,27-54,-27-26,26 0,27-26,-26-27,26 0,0 0,0 27,26 26,27 0,-26 0,-1 0,27 26,-26-26,-27 27,52-27,1 52,-26-52,-1 0,27 0,-26-26,-27 0,0-27,0 0,0 26,-80-26,54 53,-1 0,-26 0,53 27,-26-27,26 26,-26-26,26 27,-27-27</inkml:trace>
  <inkml:trace contextRef="#ctx0" brushRef="#br0" timeOffset="67626.8681">25665 6905,'0'-53,"0"53,26 0,53 27,-52 26,-27-27,0 27,0 0,0 0,0 0,0 26,-53-26,53 0,0 0,0 0,0-27,0-26,53 27,26-27,1 0,-27 0</inkml:trace>
  <inkml:trace contextRef="#ctx0" brushRef="#br0" timeOffset="67890.8832">25585 7196,'27'0,"26"53,0-53,26 0,0 0</inkml:trace>
  <inkml:trace contextRef="#ctx0" brushRef="#br0" timeOffset="68255.904">26114 7329,'27'0,"-27"-27,53 27,-27 0,1 0,26 0,-27 0,1 0,25 0</inkml:trace>
  <inkml:trace contextRef="#ctx0" brushRef="#br0" timeOffset="68534.92">26326 7196,'-26'0,"26"0,0 27,-53 52,53-26,0 26,-27 1,27-27,0 0</inkml:trace>
  <inkml:trace contextRef="#ctx0" brushRef="#br0" timeOffset="68982.9454">26538 7091,'26'0,"27"0,-53 0,53 0,-53 79,0-26,0 26,0-52,0 26,0-27,-26-26,26 53,0-27,0-26,79 0,-26 0,0 0,26 0</inkml:trace>
  <inkml:trace contextRef="#ctx0" brushRef="#br0" timeOffset="69202.9581">27146 7038,'0'26,"0"1,0-1,53 27,-53-27,0 27,0 27,0 25,-53 1,-53 27,-26-28,-27 1,54-106</inkml:trace>
  <inkml:trace contextRef="#ctx0" brushRef="#br0" timeOffset="69861.9959">25400 7091,'-26'0,"-54"52,80 28,-26-27,26 26,0 0,0 1,0-1,26 1,1-54,52-26,-26 0</inkml:trace>
  <inkml:trace contextRef="#ctx0" brushRef="#br0" timeOffset="70740.0459">27464 6588,'-27'0,"27"53,0 0,0 0,0-1,0 1,0 27,0-54</inkml:trace>
  <inkml:trace contextRef="#ctx0" brushRef="#br0" timeOffset="71062.0644">27649 6641,'0'0,"-79"0,52 53,-26 0,53-27,0 27,53-53,-53 26,27-26,26 0,-1 27,1-27</inkml:trace>
  <inkml:trace contextRef="#ctx0" brushRef="#br0" timeOffset="71676.0997">27940 6799,'0'-26,"26"26,80 0,-79 0,-1 0,1 0,26 0</inkml:trace>
  <inkml:trace contextRef="#ctx0" brushRef="#br0" timeOffset="71946.1151">28125 6641,'-26'0,"26"26,0 27,0 0,0 26,0-52,0-1,0 27</inkml:trace>
  <inkml:trace contextRef="#ctx0" brushRef="#br0" timeOffset="73342.195">28628 6614,'0'-26,"0"26,-27 26,27 27,0 27,-26-28,26 1,0-26,-53 26,53-27,0 27,0-79</inkml:trace>
  <inkml:trace contextRef="#ctx0" brushRef="#br0" timeOffset="74386.2547">28734 6985,'0'26,"0"27,-27 0,1 0,-27 26,53-26,-53 0,53 26,0 1,0-27,0-27,0 1,26-27,27 53,0-53,27 0</inkml:trace>
  <inkml:trace contextRef="#ctx0" brushRef="#br0" timeOffset="74886.2833">28972 7011,'26'-53,"27"53,0 0,-53 53,0-26,0-1,0 27,-26-27,26 1,-53-27,53 53,-27-53,27 53,0-27,0-26,0 27,53-27,0 53,-53-1,-26 1,-27-26,-27 26,28-53,-1 0</inkml:trace>
  <inkml:trace contextRef="#ctx0" brushRef="#br0" timeOffset="75125.2962">29131 7355,'53'0,"-53"0,26 0,27 0,0 0</inkml:trace>
  <inkml:trace contextRef="#ctx0" brushRef="#br0" timeOffset="75388.3119">29369 7329,'0'26,"0"53,0-52,0-1,0 27,26-53</inkml:trace>
  <inkml:trace contextRef="#ctx0" brushRef="#br0" timeOffset="75606.3245">29395 7064</inkml:trace>
  <inkml:trace contextRef="#ctx0" brushRef="#br0" timeOffset="75816.3364">29633 7196,'53'27,"-53"-1,0 27,27-26,-27 26,0 26,-27 27,-26-53,0 0,53 0,-52-27</inkml:trace>
  <inkml:trace contextRef="#ctx0" brushRef="#br0" timeOffset="76445.3725">29686 6376,'0'0,"0"53,-53 26,53 1,-26-1,26 1,0-28,0 1,0-26</inkml:trace>
  <inkml:trace contextRef="#ctx0" brushRef="#br0" timeOffset="76754.3901">29845 6588,'0'0,"-53"53,27-53,-27 53,26-53,27 26,0 27,27-53,26 0,-27 0,27 26,0-26,-27 0,1 0</inkml:trace>
  <inkml:trace contextRef="#ctx0" brushRef="#br0" timeOffset="77023.4054">30057 6694,'53'0,"-27"0,27 0,0 0,0-53,-27 53</inkml:trace>
  <inkml:trace contextRef="#ctx0" brushRef="#br0" timeOffset="77241.4172">30163 6561,'0'27,"0"-1,0 1,0 52,0-26,0-27,0 1</inkml:trace>
  <inkml:trace contextRef="#ctx0" brushRef="#br0" timeOffset="77474.4313">30480 6482,'0'26,"0"1,0-1,0 27,0 53,0-53,0-27</inkml:trace>
  <inkml:trace contextRef="#ctx0" brushRef="#br0" timeOffset="79903.5703">25506 8202,'26'0,"1"0,26 0,0 0,-27 0,1 0,52 0,-53 0,27 0,0 0,0 0,26 0,-26 0,0 0,0 0,0 0,27 0,-28 0,-25 0,-1 0,27 0,-26 0,26 0,0 0,26 0,-26 0,-27 0,27 0,27 0,-27 0,26 0,0 0,1 0,-1 0,0 0,1 0,-1 0,1 0,-1 0,-26 0,26 0,-26 0,0 0,0 0,0 0,0 0,-27 0,1 0,52 0,-26 0,-27 0,1 0,52 0,-26 0,0 0,0 0,-27 0,27 0,-26 0,-1 0,27 0,-26 0,-1 0,27 0,0 0,-27 0,27 0,0 0,-26 0,-1 0,27 0,-26 0,-1 0,27 0,-27 0,1 0,-1 0,27 0,-26 0</inkml:trace>
  <inkml:trace contextRef="#ctx0" brushRef="#br0" timeOffset="81103.6389">26405 8466,'0'80,"0"-1,-26 27,26-27,-53 54,53-54,-26 0,26-26,0 27</inkml:trace>
  <inkml:trace contextRef="#ctx0" brushRef="#br0" timeOffset="81442.6583">26591 8784,'0'26,"0"27,-27-26,-26 26,27-27,-27 27,26-27,27 1,-52-27,78 0,27 0,-53 53,79-53,-26 0,27 0,-1 0</inkml:trace>
  <inkml:trace contextRef="#ctx0" brushRef="#br0" timeOffset="81861.6823">26908 9022,'0'0,"0"0,53 0,-26 0,25 0,1 0,27 0,-54 0,1 0</inkml:trace>
  <inkml:trace contextRef="#ctx0" brushRef="#br0" timeOffset="82116.6967">27014 8863,'-53'0,"53"0,0 80,0-27,0-27,0 0,0 27,0-26,0-1,27-26</inkml:trace>
  <inkml:trace contextRef="#ctx0" brushRef="#br0" timeOffset="82355.7104">27305 8863,'0'27,"0"-1,0 27,0-26,0-1,0 0,0 27,0-26</inkml:trace>
  <inkml:trace contextRef="#ctx0" brushRef="#br0" timeOffset="82578.7233">27675 8757,'0'-53,"0"106,0-26,0-1,0 27,0-26,0-1,0 27,-52 0,-28 26,-26-52</inkml:trace>
  <inkml:trace contextRef="#ctx0" brushRef="#br0" timeOffset="83122.7544">26088 8652,'-27'26,"27"53,-52 1,52-1,0 1,0-1,0 0,26 1,27-1,0-79</inkml:trace>
  <inkml:trace contextRef="#ctx0" brushRef="#br0" timeOffset="83916.7997">27861 8599,'26'0,"1"0,25 0,-25 0,26 26,-27-26,-26 53,0 0,-26 0,-27-27,53 1,-53-27,53 79,0-52,79-27,1 0,26-27,-1-26</inkml:trace>
  <inkml:trace contextRef="#ctx0" brushRef="#br0" timeOffset="85761.9053">30348 7990,'0'-26,"26"26</inkml:trace>
  <inkml:trace contextRef="#ctx0" brushRef="#br0" timeOffset="86991.9757">31671 6852,'0'27,"0"-1,0 27,0 0,0 27,0-1,0-26,0 0,0 0,-53 0,53-27,0 27</inkml:trace>
  <inkml:trace contextRef="#ctx0" brushRef="#br0" timeOffset="87336.9954">31935 6958,'-79'53,"26"-26,0 26,27-27,-54 53,80-52,53-27,-26 0,-1 0,27 53,-27-53,1 0,26 0,-27 0</inkml:trace>
  <inkml:trace contextRef="#ctx0" brushRef="#br0" timeOffset="87772.0203">32120 6852,'53'0,"-26"0,26 0,-53 0,26 0,-26 53,0-26,0-1,0 1,0-27,0 53,0-27,0-26,53 0,-26 53,25-53,-25 0</inkml:trace>
  <inkml:trace contextRef="#ctx0" brushRef="#br0" timeOffset="88678.0721">31009 7778,'53'0,"-26"0,52 0,-26 0,26 0,27 0,0 0,0 0,52 0,-25 0,52 0,-26 0,-80 0,-52 0,25 0,-52 0,27 0,-27 27,0 26,0-53</inkml:trace>
  <inkml:trace contextRef="#ctx0" brushRef="#br0" timeOffset="90044.1503">30506 8202,'53'0,"-53"-53,27 53,26 0,-53 26,0 80,0-79,0-1,0 27,0-27,-53-26,53 53,0-26,0 26,26-27,54 27,-54-53,-26 27,53-27,-53 52,-26 28,-27-80,0 53,-53-53,53 0</inkml:trace>
  <inkml:trace contextRef="#ctx0" brushRef="#br0" timeOffset="90358.1682">30930 8678,'53'0,"0"0</inkml:trace>
  <inkml:trace contextRef="#ctx0" brushRef="#br0" timeOffset="90652.185">31300 8599,'0'53,"0"-27,-79 27,79-27,-27 1,27 26,0 0,0-53,27 0,26 0,-27 0,-26 0</inkml:trace>
  <inkml:trace contextRef="#ctx0" brushRef="#br0" timeOffset="90825.1949">31300 8440,'0'-27,"0"27</inkml:trace>
  <inkml:trace contextRef="#ctx0" brushRef="#br0" timeOffset="91070.2089">31565 8519,'26'0,"-26"53,0 0,0-26,0 25,0-25,0 26,0-27,-26 27,-27 0,26-26,-25 26,-1-27,26-26</inkml:trace>
  <inkml:trace contextRef="#ctx0" brushRef="#br0" timeOffset="91544.2361">30401 8334,'0'27,"-27"-1,27 27,-53 0,53 0,-26 0,26 26,0 0,0 1,53-27,26 0,53-53</inkml:trace>
  <inkml:trace contextRef="#ctx0" brushRef="#br0" timeOffset="92375.2836">31512 7911,'0'-27,"0"54,0-1,0 27,0 26,0-26,0 0,0-26,0 26,0-27</inkml:trace>
  <inkml:trace contextRef="#ctx0" brushRef="#br0" timeOffset="92722.3034">31697 7937,'-26'0,"26"0,-53 0,53 53,-27-53,27 53,0 0,0-27,0 1,0 26,0-53,0 26,80-26,-54 0</inkml:trace>
  <inkml:trace contextRef="#ctx0" brushRef="#br0" timeOffset="93492.3474">31962 8413,'-27'27,"27"-1,-79 54,79-27,-53 0,53 26,-53 0,53 1,0-27,0 0,53-1,-27 1,27-53,27 0</inkml:trace>
  <inkml:trace contextRef="#ctx0" brushRef="#br0" timeOffset="94838.4244">32068 8493,'0'0,"26"0,27 0,0 0,-53 26,26-26,-26 53,0 0,0 0,0 0,-79 0,26 0,53 26,0-26,0-26,0-27,53 0,-27 0,1 0</inkml:trace>
  <inkml:trace contextRef="#ctx0" brushRef="#br0" timeOffset="95094.4391">32015 8731,'26'0,"1"0,52 26,-53-26,1 27,26-27,-27 0</inkml:trace>
  <inkml:trace contextRef="#ctx0" brushRef="#br0" timeOffset="95646.4707">32332 8863,'53'0,"0"0,-27 0,1 0,26 0,-53 0,53 0</inkml:trace>
  <inkml:trace contextRef="#ctx0" brushRef="#br0" timeOffset="95894.4849">32438 8757,'0'-53,"0"106,0-26,0-1,0 1,-53 26,53-27,0 27,0-26,0-1,0-26</inkml:trace>
  <inkml:trace contextRef="#ctx0" brushRef="#br0" timeOffset="96278.5067">32676 8599,'0'-53,"53"53,-27 26,-26 1,0 26,0-1,-26-52,-27 53,0 0,53 0,0 0,0-53,53 0,0 0,0 0,0-53</inkml:trace>
  <inkml:trace contextRef="#ctx0" brushRef="#br0" timeOffset="96486.5187">32888 8572,'0'27,"0"26,26-27,-26 27,0-27,0 1,0-1,0 27,-53-26,27 26,-27-27,26-26</inkml:trace>
  <inkml:trace contextRef="#ctx0" brushRef="#br0" timeOffset="96913.5431">32914 7831,'0'0,"0"53,0-26,-53-1,53 54,-26-28,26-25,0 26,0 0,0-27,0 1,0 26</inkml:trace>
  <inkml:trace contextRef="#ctx0" brushRef="#br0" timeOffset="97240.5619">33046 8017,'-26'0,"-27"0,27 52,26 1,-53-53,53 27,26-27,27 26,0-26,26 0,1 0</inkml:trace>
  <inkml:trace contextRef="#ctx0" brushRef="#br0" timeOffset="98149.6139">33602 6826,'-53'26,"53"1,-26 79,26-53,0 26,-53 0,53 1,0-1,-53 53,53-26,0 0,-53 26,53-52,0-1,-26 27,26 0,0-27,-53 27,53-27,0-26,-53 0,53 0,0 26,0-52,0-1,0 1,0 26,0-27,0 1,-27 52,27-26,0 0,-26-53,26 26,0-26</inkml:trace>
  <inkml:trace contextRef="#ctx0" brushRef="#br0" timeOffset="99853.7113">24765 7038,'0'53,"0"-1,0-25,0-1,0 54,0-27,0 0,0-1,0 1,0 27,-26-27,26 0,0 0,0-1,0 1,0-26,0-1,0 27,0-26,0 52,0-53,26 27,-26 0,0 0,0 0,0 0,0-26,0-1,0 27,26-27,-26 1,0 52,0-52,0-1,0 27,0 26,0-52,0 26,0 0,0 0,0 26,0-53,0 1,0-1,0 27,0-26,0-1,0 27</inkml:trace>
  <inkml:trace contextRef="#ctx0" brushRef="#br0" timeOffset="106523.0924">27570 10266,'0'-27,"0"27,53 0,-1 0,1 0,-26 0,-1 0,-26 53</inkml:trace>
  <inkml:trace contextRef="#ctx0" brushRef="#br0" timeOffset="106753.106">27543 10451,'27'0,"-27"26,53-26,-53 27,52-27,1 0</inkml:trace>
  <inkml:trace contextRef="#ctx0" brushRef="#br0" timeOffset="111673.3874">28601 9869,'27'0,"-1"0,27 0,0 0,27 26,-80 53,0-26,0 0,0 27,-53-27,26 0,27-1,-53 1,53-26,0 26,53-53,-26 0,26 53,0-53,26 0,-26 0,-27 0,-26 0</inkml:trace>
  <inkml:trace contextRef="#ctx0" brushRef="#br0" timeOffset="111981.405">28575 10186,'53'0,"-27"0,27 0,27 0,-1 0,0 0,1 0,-54 0</inkml:trace>
  <inkml:trace contextRef="#ctx0" brushRef="#br0" timeOffset="112415.4298">29236 10345,'0'0,"53"0,-26 0,-1 0,27 0,0 0,-26 0,-1 0</inkml:trace>
  <inkml:trace contextRef="#ctx0" brushRef="#br0" timeOffset="112702.4459">29369 10186,'0'-26,"0"-27,0-27,0 54,0 79,-27 26,27 27,0-27,0 1,0-27,0-27,0 1,0-27,0 53,27-53</inkml:trace>
  <inkml:trace contextRef="#ctx0" brushRef="#br0" timeOffset="113284.4795">29686 10054,'0'-27,"0"27,80 0,-54 0,53 0,-79 53,0-26,0-1,0 27,-52-26,25 26,-26-27,53 0,-26-26,26 80,0-54,0-26,53 0,0 0,26 0,0 0,1-53,26 27,-54-27</inkml:trace>
  <inkml:trace contextRef="#ctx0" brushRef="#br0" timeOffset="113485.491">30242 10027,'0'27,"0"26,0 0,0 26,0 0,0 1,-53-1,0 1,0 25,-53 1,53-79</inkml:trace>
  <inkml:trace contextRef="#ctx0" brushRef="#br0" timeOffset="114284.5367">28443 9710,'26'-27,"-26"54,0 52,-79 1,79-1,-27 0,27 1,0-1,0 27,53 53,0-27,0-26,26-53,-26-53</inkml:trace>
  <inkml:trace contextRef="#ctx0" brushRef="#br0" timeOffset="115086.5826">30745 9869,'-27'0,"27"53,-53-1,53 81,-53-27,53-1,0 28,0-27,0-1,0-25,0-1,0-26,0 0,0-53</inkml:trace>
  <inkml:trace contextRef="#ctx0" brushRef="#br0" timeOffset="116795.6804">30930 10292,'0'-53,"0"27,26 26,-26-27,53 27,0 0,0 0,-27 0,-26 0,0 27,0 52,0-26,0-27,0 27,0-26,-52-27,52 53,-53-53,53 26,26 27,27-27,0 27,-53-26,0-1,-27-26,27 80,-52-80,-1 26</inkml:trace>
  <inkml:trace contextRef="#ctx0" brushRef="#br0" timeOffset="117771.7361">31485 10530,'0'-53,"27"53,26 0,26 0,-26 0,-26 0,25 0,-25 0</inkml:trace>
  <inkml:trace contextRef="#ctx0" brushRef="#br0" timeOffset="118085.7542">31962 10424,'-27'0,"1"0,26 27,0 26,0 0,0-27,0 27,53 0,0-53</inkml:trace>
  <inkml:trace contextRef="#ctx0" brushRef="#br0" timeOffset="118265.7644">32068 10186,'0'-26</inkml:trace>
  <inkml:trace contextRef="#ctx0" brushRef="#br0" timeOffset="118521.7791">32332 10266,'0'79,"0"-26,0 0,0 53,0-54,-26 1,26 0,0 0,-27 0,27-26,-53-27,53 26,-53-26,0 0,1 0</inkml:trace>
  <inkml:trace contextRef="#ctx0" brushRef="#br0" timeOffset="119121.8134">32914 9869,'-26'53,"26"26,-53 0,53 27,0 0,0 26,0-52,0-1,0-26,0 0,0 0,0 0,0 0,0-27,-27 1,27 52,0-53,0-26</inkml:trace>
  <inkml:trace contextRef="#ctx0" brushRef="#br0" timeOffset="120351.8838">28125 9789,'0'0,"-53"0,53 27,0 26,0 0,0 26,27 27,-27 26,0-26,0 0,0 0,0-27,0 27,0-53,0-27,0 1,0 26,0-53,0 52,0-25,-53 26</inkml:trace>
  <inkml:trace contextRef="#ctx0" brushRef="#br0" timeOffset="125773.1938">27570 11721,'26'0,"-26"-27,53 27,-27 0,27 0,-26 0,26 0,-53 0</inkml:trace>
  <inkml:trace contextRef="#ctx0" brushRef="#br0" timeOffset="125961.2046">27543 12091,'27'0,"26"0,-27 0,0 0,27 0</inkml:trace>
  <inkml:trace contextRef="#ctx0" brushRef="#br0" timeOffset="126630.2424">28787 11509,'0'0,"0"0,0 27,0 52,-53 0,53-26,0 0,-27 0,27 53,0-27,0-26,0-26</inkml:trace>
  <inkml:trace contextRef="#ctx0" brushRef="#br0" timeOffset="126974.2624">29078 11800,'0'27,"0"-1,0 0,0 1,0 26,53-27,-27-26,27 53,-27-53,1 0,26-53,-53 27,26-1,-26-26,0 27,0 0,-26-27,-1 53,-26-27,27 27,-27 0,53 27,-79-27,79 26</inkml:trace>
  <inkml:trace contextRef="#ctx0" brushRef="#br0" timeOffset="128054.3243">29554 11403,'0'-26,"0"26,0-53,-26 53,-27 0,0 0,0 0,0 0,0 0,0 0,-26 0,26-27,0 27,26 0,-26 0,27 0,0-53,-54 53,54 0,-1 0,-26 0,-26 0,52 0,1 0,26 27,0 26,-53-27,53 27,-26 53,26-27,-80 27,80-26,-53-1,53 27,-26-27,26-26,-53-26,53 26,-26-53,26 26,-27-26,27 0,0-53</inkml:trace>
  <inkml:trace contextRef="#ctx0" brushRef="#br0" timeOffset="128976.3771">30163 11297,'0'-53,"0"106,0 27,0-1,-27 1,27 25,0 1,-53 26,53-26,0 0,0 26,0-52,0-27,0-27,0 27,0-26,0-54,0-26,0-26</inkml:trace>
  <inkml:trace contextRef="#ctx0" brushRef="#br0" timeOffset="129846.4267">30718 11562,'0'-53,"27"53,52 27,-53-27,27 26,-26-26,-27 53,26-53,-26 26,0 54,-26-27,-27-27,-26 27,26 0,26-27,27 27,-79-26,79 52,0-52,53-27,0 0,26 0,0 0,1 0,-27 0,0-27</inkml:trace>
  <inkml:trace contextRef="#ctx0" brushRef="#br0" timeOffset="130146.444">30692 11694,'0'0,"79"27,-26-27,0 0,26 26,-26-26</inkml:trace>
  <inkml:trace contextRef="#ctx0" brushRef="#br0" timeOffset="130551.4671">31327 11879,'53'0,"26"0,27 0,-27 0,1 0,-1 0,-53 0</inkml:trace>
  <inkml:trace contextRef="#ctx0" brushRef="#br0" timeOffset="130767.4795">31565 11721,'0'-53,"0"79,0 1,0-1,0 27,0-26,0-1,0 0,0 27,0-26,0 26</inkml:trace>
  <inkml:trace contextRef="#ctx0" brushRef="#br0" timeOffset="131218.5053">31988 11694,'53'0,"-53"27,27-27,25 0,-52 26,27-26,-27 27,53-27,-53 53,0-27,-53-26,26 53,-25 26,52-26,0-26,52-27,1 0,27 0,-1 0,-26 0,0-53</inkml:trace>
  <inkml:trace contextRef="#ctx0" brushRef="#br0" timeOffset="131518.5225">32782 11403,'-27'27,"27"-1,0 27,0 0,0 26,0 1,0-27,0 26,0 27,-79 53,26-27,27-106</inkml:trace>
  <inkml:trace contextRef="#ctx0" brushRef="#br1" timeOffset="145763.3372">26617 15081,'0'-27,"0"27,0 53,-53-53,53 27,-26-27,-27 0,26 0,27 0,-53-80,53 54,0 0,0 26,0-53,53 53,0 0,0 0,0 53,-53-27,0 27,53 26,-53-26,0 0,-26 0,26 26,-106-52,79 26,1-53,-27 53,26-53,-25 0,25 0</inkml:trace>
  <inkml:trace contextRef="#ctx0" brushRef="#br1" timeOffset="146303.3681">27093 15054,'0'-52,"27"52,-27-27,-27-26,1 53,-53 0,52 0,-26 0,53 53,-53-26,53-1,-26 27,26 0,0 26,0 1,-53-1,53 0,0-26,0 0,0 0,0-26,0 25,-27-52</inkml:trace>
  <inkml:trace contextRef="#ctx0" brushRef="#br1" timeOffset="146530.3809">26723 15346,'0'-53,"26"53,54 0,-27 0,0 0,26 0,-26 0</inkml:trace>
  <inkml:trace contextRef="#ctx0" brushRef="#br1" timeOffset="147309.4253">28337 14922,'0'0,"-27"53,27-26,0 25,-26 1,26 0,0 0,0 0,0-26,0-1,0 27,0 0</inkml:trace>
  <inkml:trace contextRef="#ctx0" brushRef="#br1" timeOffset="147618.4433">28601 15240,'0'53,"0"-27,0 27,53-53,-53 26,53-26,27 0,-27-26,-53 0,0-27,0 0,0 26,0 1,-53 26,0 0,26 0,1 0,26 0</inkml:trace>
  <inkml:trace contextRef="#ctx0" brushRef="#br1" timeOffset="148734.5072">29025 14869,'0'-26,"0"26,-80 0,54 0,0 0,-27 0,26 0,1 0,-27 0,0 0,-27 0,28-53,-1 53,0 0,0 0,26 0,1-27,-53 27,52 0,27-52,-26 52,-27 0,26 0,27 26,-26 0,26 27,-53 53,53-26,0-1,-53 0,53 1,-27-1,27-26,-52 0,52 0,-27-53,27 0,-26 0,26-53,0 26,-53 27,53-26,0 0,0-54,0 54,26 26,-26 0,53 0</inkml:trace>
  <inkml:trace contextRef="#ctx0" brushRef="#br1" timeOffset="150339.5989">29448 14737,'-26'26,"26"1,0-1,-53 27,53 27,0-27,-27-1,27 28,0-1,0 1,0-1,0-53,0 1</inkml:trace>
  <inkml:trace contextRef="#ctx0" brushRef="#br1" timeOffset="150991.6363">29713 14816,'26'0,"1"0,26 0,-1 0,28 0,-54 0,1 0,-27 27,0 26,0-27,-27 1,1 26,-27-27,26 27,-25-27,25 54,27-27,27-27,-1-26,53 0,-52 0,-1 0,27 0</inkml:trace>
  <inkml:trace contextRef="#ctx0" brushRef="#br1" timeOffset="151284.653">29660 14922,'26'0,"54"0,-27 0,-1 53,1-53,27 0,26 27,-53-27</inkml:trace>
  <inkml:trace contextRef="#ctx0" brushRef="#br1" timeOffset="151817.6833">30348 15187,'0'0,"53"0,52 0,-25 0,-1-53,-26 53,-26 0,26 0</inkml:trace>
  <inkml:trace contextRef="#ctx0" brushRef="#br1" timeOffset="152063.6976">30559 14949,'0'26,"-53"27,53-27,0 27,-26-26,26-1,0 27,0-26,0-1,0 27,0-53</inkml:trace>
  <inkml:trace contextRef="#ctx0" brushRef="#br1" timeOffset="152499.7225">30903 14975,'53'-26,"-26"26,26 0,-53 0,53 0,-53 53,0-1,0-25,-80 26,54-27,-27-26,53 53,-53-53,79 53,1-53,-1 0,54 0,-54 0,1 0</inkml:trace>
  <inkml:trace contextRef="#ctx0" brushRef="#br1" timeOffset="152911.7461">31274 14816,'0'0,"0"-26,0 79,0 0,0 0,0 0,-53 26,53-26,0 26,0-26,-27 0,27 26,0-52,0-1,27 27</inkml:trace>
  <inkml:trace contextRef="#ctx0" brushRef="#br1" timeOffset="153639.7877">32120 14763,'0'53,"-79"0,-27 27,0-1,27-26,-27 26,53-26,27-53,52 0,27 0,-26 0,26 0,-27 0,0 0,27 27,-26-27,26 26,-27-26,1 80,26-80,0 26,-1-26</inkml:trace>
  <inkml:trace contextRef="#ctx0" brushRef="#br1" timeOffset="153961.8059">32676 14949,'0'-53,"0"53,-26 0,-27 0,26 53,-26-27,53 1,-26 25,26-25,0-1,0 27,0-26,0 26,0 0,0 26,0-53</inkml:trace>
  <inkml:trace contextRef="#ctx0" brushRef="#br1" timeOffset="155944.9196">26088 16245,'26'0,"27"0,0 0,-26 0,26 0,-27 0,-26 27,-26 52,-54-79</inkml:trace>
  <inkml:trace contextRef="#ctx0" brushRef="#br1" timeOffset="156129.9302">25982 16536,'27'0,"-1"0,0 0,54 0,-54 0,54-26</inkml:trace>
  <inkml:trace contextRef="#ctx0" brushRef="#br1" timeOffset="156345.9425">26485 16298,'-27'0,"27"26,27-26,-27 27,26-27,-26 53,0 26,0-26,0-26,-53 26,-26-1,53-52</inkml:trace>
  <inkml:trace contextRef="#ctx0" brushRef="#br1" timeOffset="157463.0063">28231 16166,'27'0,"-1"0,0 0,27 0,-26 0,-1 0,27 26,-53 27,0-26,-26 25,26-25,-80 26,54-27,26 1,-79-27,79 79,0-52,52-1,1-26,0 0,0 0,0 0,0 0,-27 0</inkml:trace>
  <inkml:trace contextRef="#ctx0" brushRef="#br1" timeOffset="157750.0228">28178 16377,'0'-53,"27"53,52 0,-53 0,1 0,26 53,-27-53,54 27,-27-27</inkml:trace>
  <inkml:trace contextRef="#ctx0" brushRef="#br1" timeOffset="158175.0471">28893 16510,'26'0,"53"0,-26 0,0 0,0 0,-26 0,25 0</inkml:trace>
  <inkml:trace contextRef="#ctx0" brushRef="#br1" timeOffset="158440.0623">29051 16351,'-26'0,"26"26,0 27,-53 0,53-26,0 52,0-26,0 0,0-27</inkml:trace>
  <inkml:trace contextRef="#ctx0" brushRef="#br1" timeOffset="158860.0863">29422 16377,'26'0,"1"0,26 0,-27 0,0 0,-26 27,27-27,-27 53,0-27,0 1,-53 26,0 0,0-27,0 27,27 0,26-27,53-26,26 0,0 0,1 0,-1 0,-26-53,0 53</inkml:trace>
  <inkml:trace contextRef="#ctx0" brushRef="#br1" timeOffset="159586.1278">27728 16033,'0'-26,"0"26,0 53,53 0,-53 0,0 0,0 26,-26 0,26 1,-27-1,27 1,0 25,0-25</inkml:trace>
  <inkml:trace contextRef="#ctx0" brushRef="#br1" timeOffset="160284.1678">30242 16245,'0'27,"0"52,-53-26,53 0,-26 0,26 26,0-26,0 0,0 0,0 0,0 0,52-53</inkml:trace>
  <inkml:trace contextRef="#ctx0" brushRef="#br1" timeOffset="160674.1901">30798 16351,'0'-27,"0"27,-27 0,-26 0,27 0,-27 27,26-27,1 53,-54 0,80-27,0 1,0 52,27-79,-1 53,27-27,-26 27,-1-53,27 53,-26-53,26 53,-27-53,0 0</inkml:trace>
  <inkml:trace contextRef="#ctx0" brushRef="#br1" timeOffset="161260.2236">31882 15901,'0'-26,"0"52,0 54,-26-1,26 0,0 1,-27 25,27-25,0-1,-53-52</inkml:trace>
  <inkml:trace contextRef="#ctx0" brushRef="#br1" timeOffset="161544.2398">31353 16589,'27'0,"26"-26,26 26,0 0,27 0,26 0,27 0,-27 0,27 0,-79 0,-28 53,1-27,-53 27</inkml:trace>
  <inkml:trace contextRef="#ctx0" brushRef="#br1" timeOffset="162114.2724">31829 17145,'-26'26,"-1"1,-25 52,52-26,-53 0,53-27,0 27,0-26,0-1,26 53,1-79,25 0</inkml:trace>
  <inkml:trace contextRef="#ctx0" brushRef="#br1" timeOffset="162465.2925">32200 17356,'0'53,"0"-26,-53 26,26-27,27 1,-52 25,52 1,26 0,0-53,1 0,26 0,-27-26,27-27,-53 0,0 27,0-1,-26 27,26-53,-80 53,27 0,1 0,52 0</inkml:trace>
  <inkml:trace contextRef="#ctx0" brushRef="#br1" timeOffset="163202.3339">32623 17065,'-26'0,"-1"0,-26 0,-53 0,27 0,0 0,-1 0,1 0,0 0,-1-26,27 26,0-80,27 80,-27-52,0-1,27 0,-27 53,-27 0,54 0,-1 0,-52 0,79 26,0 27,0-26,-26 25,26 1,-53-26,53 26,-27 26,27-26,-53 0,53 0,-26 26,26-52,-53-1,26 27,27-53</inkml:trace>
  <inkml:trace contextRef="#ctx0" brushRef="#br1" timeOffset="169268.6813">19976 16324,'0'27,"0"26,0 0,0 0,0 0,0 0,0-1,0 28,0-1,0 27,0-27,0-26,0 0,0 0,0 0,0 26,0 1,0-27,0 0,0 0,0-1,0-25,0 26,0 0,0 0,0-27,0 1,0-1,0 27,-53-27,53 27,0-26,0-1,0 1,0 52,0-26,0-27,0 1,0 26,0-27,0 1,-26-27,26 53,0-27,0 1,0 26</inkml:trace>
  <inkml:trace contextRef="#ctx0" brushRef="#br1" timeOffset="170724.7649">18124 17489,'26'0,"27"26,-26-26,26 0,-27 0,1 0,26 0,26 0,-26 0,0 0,0 0,0 0,26 0,-26 0,0 0,0 0,-27 0,54 0,-28 0,-25 0,26 53,-27-53,1 0,26 0,0 0,0 0,-1 26,1-26,27 0,-54 0,27 0,0 53,0-53,0 0,0 0,0 0,0 0,26 0,-26 0,0 0,0 0,0 0,26 0,-26 0,0 0,0 0,0 0,0 0,-27 0,27 27,0-27,0 0,0 0,0 0,0 0,-1 0,28 0,-27 53,0-53,0 0,26 0,-26 0,0 0,0 0,0 0,0 0,26 0,-26 0,0 0,0 0,0 0,26 0,-26 0,0 0,0 0,0 0,26 0,-53 0,1 0,-1 0,27 0,-26 0,-1 0,27 0,0 0,-26 0,25 0,-52 26,0 1,-52-27</inkml:trace>
  <inkml:trace contextRef="#ctx0" brushRef="#br1" timeOffset="172681.8769">19156 17462,'0'-26,"0"26,0 26,0 54,0-1,0-26,0 0,0-27</inkml:trace>
  <inkml:trace contextRef="#ctx0" brushRef="#br1" timeOffset="173287.9113">18362 17303,'0'27,"0"-1,0 1,0 26,0 0,-53 0,53 26,-26-26</inkml:trace>
  <inkml:trace contextRef="#ctx0" brushRef="#br1" timeOffset="174606.987">16140 17436,'26'0,"1"0,52 0,-53 0,1 53,26-53,26 0,-52 0,-1 0,27 0,-27 0,1 0,26 0,-27 0,1 0,26 0,26 0,-79 26,53-26,0 0,0 53,26-53,-26 0,0 0,-27 0,27 0,-26 0,-1 0,1 0,26 0,-27 0,1 0,25 0,-25 0,-1 0,27 0,-26 0,-1 0,27 0,-26-26,-1 26,27 0,0 0,-27 0,1 0,26 0,-27 0,27 0,26-27,-52 27,26 0,-27 0,-26 0</inkml:trace>
  <inkml:trace contextRef="#ctx0" brushRef="#br1" timeOffset="176942.1205">19526 17436,'0'-27,"-26"27,26-26,0-1,-27 27,27-53,0 27</inkml:trace>
  <inkml:trace contextRef="#ctx0" brushRef="#br1" timeOffset="177211.1359">19394 16986,'0'-27,"0"1</inkml:trace>
  <inkml:trace contextRef="#ctx0" brushRef="#br1" timeOffset="177473.1509">19262 16721,'-53'0,"53"-53,-27 53</inkml:trace>
  <inkml:trace contextRef="#ctx0" brushRef="#br1" timeOffset="177751.1668">18944 16377,'0'-53,"0"27,-26-27,-27 27,0 26,0-53,27 53</inkml:trace>
  <inkml:trace contextRef="#ctx0" brushRef="#br1" timeOffset="177947.178">18547 16166,'-26'0,"-1"0,27 0,-53 0,1 53,25-53</inkml:trace>
  <inkml:trace contextRef="#ctx0" brushRef="#br1" timeOffset="178177.1912">18018 16377,'-26'0,"-27"0,26 27,-26-27,27 26,-1-26</inkml:trace>
  <inkml:trace contextRef="#ctx0" brushRef="#br1" timeOffset="178396.2037">17701 16616,'0'26,"-53"-26,53 79,-27-26,27 0</inkml:trace>
  <inkml:trace contextRef="#ctx0" brushRef="#br1" timeOffset="178614.2162">17515 16986,'0'26,"0"1,0-1,-52 54,52-27</inkml:trace>
  <inkml:trace contextRef="#ctx0" brushRef="#br1" timeOffset="179085.2431">17436 17383,'0'26,"0"27,0-26,0-1,0 27,0 26,0-26,0-26,0-1,0 27,0-26,0-1,0 27,0-53</inkml:trace>
  <inkml:trace contextRef="#ctx0" brushRef="#br1" timeOffset="179312.2561">17436 18018,'27'0,"-27"26,52 1,-25 26,26-53,-53 26,26-26,-26 27,27-27,-27 52</inkml:trace>
  <inkml:trace contextRef="#ctx0" brushRef="#br1" timeOffset="179521.2681">17886 18468,'26'0,"-26"26,0 1,27-27,26 0</inkml:trace>
  <inkml:trace contextRef="#ctx0" brushRef="#br1" timeOffset="179745.2809">18309 18653,'53'0,"-26"0,-1 53</inkml:trace>
  <inkml:trace contextRef="#ctx0" brushRef="#br1" timeOffset="179955.2929">18706 18732,'53'0,"-53"0,26 0,1 0,26 0</inkml:trace>
  <inkml:trace contextRef="#ctx0" brushRef="#br1" timeOffset="180187.3062">19103 18626,'53'0,"-53"-53,26 53,-26-26,27 26,26 0</inkml:trace>
  <inkml:trace contextRef="#ctx0" brushRef="#br1" timeOffset="180443.3203">19394 18335,'0'-26,"26"26,-26-53,53 26</inkml:trace>
  <inkml:trace contextRef="#ctx0" brushRef="#br1" timeOffset="180757.3388">19579 18044,'0'-26,"0"-1,0-26,27 53,-27-26</inkml:trace>
  <inkml:trace contextRef="#ctx0" brushRef="#br1" timeOffset="181267.3679">19685 17594,'0'-26</inkml:trace>
  <inkml:trace contextRef="#ctx0" brushRef="#br1" timeOffset="182191.4208">18230 18018,'-53'0,"106"0,-27 0,1 0,26 0,-27 0,1 0</inkml:trace>
  <inkml:trace contextRef="#ctx0" brushRef="#br1" timeOffset="182641.4465">18468 17833,'0'0,"0"-27,79 27,-26 0,0 0,0 0,-26 0,-27 80,0-54,0 0,-53 27,0-26,26 26,1-53,26 26,0-26,53 0,0 0,0 0,26 0,-26-26,-27 26,27 0,-53-27</inkml:trace>
  <inkml:trace contextRef="#ctx0" brushRef="#br1" timeOffset="185925.6343">18336 17515,'0'0,"0"0,53-26,-1 26,-25-53,52 53,-79-27,27 27,-1 0,-26-26,53 26,0 0,-53-53,27 53,25-27,-25 27,-27-52,26 52,27-27,-26 27,-1-26,27 26,-26-53,-1 53,-26-27,53 27,-53-53,26 53,1 0,-27-26,53 26,-27 0,-26-27,27 27,26 0,-53-26,26 26,1 0,25-53,-78 53</inkml:trace>
  <inkml:trace contextRef="#ctx0" brushRef="#br1" timeOffset="187056.6991">18071 16457,'27'0,"-27"26,0 27,0-26,52-1,-52 27,0-27,27-26,-27 53,26 0,-26-26,0-1,0 27</inkml:trace>
  <inkml:trace contextRef="#ctx0" brushRef="#br1" timeOffset="187777.7403">18441 16483,'0'-53,"0"106,0 0,0 0,-52 0,52 26,0-26,0 0,0 0,0-26,0 25,-27-25,27-1,0-26,0 0</inkml:trace>
  <inkml:trace contextRef="#ctx0" brushRef="#br1" timeOffset="188638.7896">18944 16483,'53'0,"-79"0,-1 0,-52 0,26 0,0 0,27 0,-27 0,26 0,-26 27,27-27,26 53,0-27,0 27,0-27,0 1,0 26,0-27,-53 1,53 52,0-52,0-1,0 0,0 27</inkml:trace>
  <inkml:trace contextRef="#ctx0" brushRef="#br1" timeOffset="189074.8143">18759 16695,'0'-53,"0"79,0 27,-26-53,26 80,0-54,-53 27,53-26,0-1,-27 27,27-27,0 27</inkml:trace>
  <inkml:trace contextRef="#ctx0" brushRef="#br1" timeOffset="189606.8449">18971 16774,'-53'27,"26"26,27-27,-53 27,53-27,0 1,0 26,27-53,-1 0,1 0,26-27,-27 1,-26-27,53 27,-53-1,0-26,0 27,-26-1,-1 27,-26 27,53 26</inkml:trace>
  <inkml:trace contextRef="#ctx0" brushRef="#br1" timeOffset="192749.0243">22437 17515,'0'-26,"0"-27,-27 53,27 26,27 1,-27-1,53 27,-27-27,27 27,-27-53,-26 53,53-53,-53 27,0 26,0-53,-53 26,-26-26,53 53,26-26,-27-1,27 27,-53-27,53 1,-26-27,26 79</inkml:trace>
  <inkml:trace contextRef="#ctx0" brushRef="#br1" timeOffset="193259.0538">23495 17647,'0'27,"0"26,-53 26,0-26,27 26,-27 1,0 26,26-53,27-27,-52 27,52-27</inkml:trace>
  <inkml:trace contextRef="#ctx0" brushRef="#br1" timeOffset="193499.0675">23204 17859,'53'53,"-53"-27,53 1,0 26,-27-27,27 27,-26-26,-1-27,27 53,-27-53,-26 52,53-52</inkml:trace>
  <inkml:trace contextRef="#ctx0" brushRef="#br1" timeOffset="195376.1749">20003 16298,'0'-26,"-53"26,53-53,-27 53,27 26,-26-26,26 53,-80 0,54 0,-1-53,-26 0,27 0,26 26,-26-26,26 0</inkml:trace>
  <inkml:trace contextRef="#ctx0" brushRef="#br1" timeOffset="195660.1912">20003 16245,'0'-26,"0"26,26 0,-26 53,26-53,54 0,-54 0,27 0,-26 0,26 26,-53 0,0 27,0 0</inkml:trace>
  <inkml:trace contextRef="#ctx0" brushRef="#br1" timeOffset="196537.2413">20717 16377,'53'0,"-53"53,0 0,26-53,27 0,-26 0,26 0,-53-26,26 26,-26-80,53 80,-53 27,26-27,-26 79,0-52,0-1,0 54,0-28,-26 1,-27 0,53 0,-53-26,-26 26,52-53,1 0,26-27,-53-26,53 27,0-27,0 0,26 0,1 27,52 26,-52 0,-1 0,53 26</inkml:trace>
  <inkml:trace contextRef="#ctx0" brushRef="#br1" timeOffset="197437.2928">20241 18044,'0'27,"0"26,0-27,0 1,0 25,0-25,53-27,26 0,-79 0,53 0,-53-79,0 52,0 1,0-1,-27-26,1 27,-1 26,27 0</inkml:trace>
</inkml:ink>
</file>

<file path=ppt/ink/ink7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41:22.827"/>
    </inkml:context>
    <inkml:brush xml:id="br0">
      <inkml:brushProperty name="width" value="0.05292" units="cm"/>
      <inkml:brushProperty name="height" value="0.05292" units="cm"/>
      <inkml:brushProperty name="color" value="#FF0000"/>
    </inkml:brush>
  </inkml:definitions>
  <inkml:trace contextRef="#ctx0" brushRef="#br0">26564 7382,'0'-53,"0"26,0 1,0-27,-53 53,27 0,-1 0,-26 26,-26 27,79 0,-26-26,26 25,0-25,0 26,26-53,27 0,-27 0,27 0,-53-27,53 27,-53-26,0-1,0 27,0 27,0 26,0-27,0 27,0 0,0 0,0-26,0-1,0 27,-26-27,-1 27</inkml:trace>
  <inkml:trace contextRef="#ctx0" brushRef="#br0" timeOffset="608.0348">26882 7487,'0'27,"0"-27,0 79,0-52,-53 26,53 0,26-27,1-26,-27 26,53-26</inkml:trace>
  <inkml:trace contextRef="#ctx0" brushRef="#br0" timeOffset="789.0451">27067 7302,'0'-26,"0"26</inkml:trace>
  <inkml:trace contextRef="#ctx0" brushRef="#br0" timeOffset="1268.0725">27226 7646,'26'0,"53"0,-26 0,0 0,-26 0,26-26,-27 26</inkml:trace>
  <inkml:trace contextRef="#ctx0" brushRef="#br0" timeOffset="1531.0876">27464 7514,'0'-27,"0"27,0 53,-27-26,27-1,0 27,0-26,0 26,0-1,27-52</inkml:trace>
  <inkml:trace contextRef="#ctx0" brushRef="#br0" timeOffset="1974.1129">27966 7487,'-26'0,"26"27,-26 26,26-27,0 1,0 52,0-52,52-27,1 0</inkml:trace>
  <inkml:trace contextRef="#ctx0" brushRef="#br0" timeOffset="2140.1223">28152 7196,'0'27</inkml:trace>
  <inkml:trace contextRef="#ctx0" brushRef="#br0" timeOffset="3248.1857">26247 8122,'0'0,"53"0,0 0,-27 0,27 0,0 0,0 0,0 0,0 0,26 0,0 0,1 0,26 0,-27 0,0 0,27 0,0 0,0 0,0 0,26 0,-26 0,-27 0,0 0,1 0,-27 0,0 0,-27 0</inkml:trace>
  <inkml:trace contextRef="#ctx0" brushRef="#br0" timeOffset="7388.4226">26432 8519,'-53'53,"53"-26,0 26,0-27,-26 0,26 27,0 0,0-53,0 27,52-27,1 0</inkml:trace>
  <inkml:trace contextRef="#ctx0" brushRef="#br0" timeOffset="7582.4336">26538 8308,'0'-53,"0"79,-27 1</inkml:trace>
  <inkml:trace contextRef="#ctx0" brushRef="#br0" timeOffset="8040.4599">26908 8387,'-26'53,"-27"-27,53 54,-53-27,53 0,0-1,0 1,0 27,0-27,0-27,26-26,27 53</inkml:trace>
  <inkml:trace contextRef="#ctx0" brushRef="#br0" timeOffset="8529.4878">27120 8519,'26'0,"1"0,-1 0,27 0,-53 27,0 52,-26-26,-1-27,27 27,0-26,27-27,26 0,-27 0,0 0</inkml:trace>
  <inkml:trace contextRef="#ctx0" brushRef="#br0" timeOffset="8828.5049">27543 8572,'-26'53,"-1"0,27 0,0 0,0 0,27-53,26 0,-53 26,26-26</inkml:trace>
  <inkml:trace contextRef="#ctx0" brushRef="#br0" timeOffset="9000.5148">27649 8440</inkml:trace>
  <inkml:trace contextRef="#ctx0" brushRef="#br0" timeOffset="9197.526">27861 8466,'53'53,"-27"0,-26 0,0 0,0 0,0 0,0 0,0 0,-26 26,26-52,-27-27</inkml:trace>
  <inkml:trace contextRef="#ctx0" brushRef="#br0" timeOffset="10260.5868">28469 7831,'27'0,"-1"0,-26 53</inkml:trace>
  <inkml:trace contextRef="#ctx0" brushRef="#br0" timeOffset="10420.596">28443 8122,'79'0,"-52"-26,-1 26,27 0,-27 0</inkml:trace>
  <inkml:trace contextRef="#ctx0" brushRef="#br0" timeOffset="11086.6341">29236 7461,'0'53,"0"0,0 0,-52-27,52 1,0 26,0-27,26 27</inkml:trace>
  <inkml:trace contextRef="#ctx0" brushRef="#br0" timeOffset="11416.653">29580 7540,'0'80,"0"-54,-52 1,52 26,0-27,0 27,26-53,-26 26,53-26,-27 0</inkml:trace>
  <inkml:trace contextRef="#ctx0" brushRef="#br0" timeOffset="11596.6633">29660 7461,'0'-53,"0"79</inkml:trace>
  <inkml:trace contextRef="#ctx0" brushRef="#br0" timeOffset="13260.7585">29660 7540,'0'27,"-27"26,27-27,0 27,-26-26,26-1,0 53,0-52,0-27,26 0,27 0,27-27,-80 1,26-27,-26 0,0-26,0 26,0 26,0 1,0-54,0 80,0-26,-26 26,-27 0,26 26,27 27,-53-26</inkml:trace>
  <inkml:trace contextRef="#ctx0" brushRef="#br0" timeOffset="13823.7907">30136 7620,'0'0,"-26"53,26-27,0 27,0-27,-27-26,27 53,0-26,0-27,53 0,-26 0</inkml:trace>
  <inkml:trace contextRef="#ctx0" brushRef="#br0" timeOffset="13987.8001">30268 7408,'0'-53,"0"27,0 52</inkml:trace>
  <inkml:trace contextRef="#ctx0" brushRef="#br0" timeOffset="14775.8452">29210 8043,'26'0,"27"0,-26 0,52 0,1 0,25 26,54-26,-27 0,-26 0,27 0,-54 0,-26 0,-27 0,1 0,26 0</inkml:trace>
  <inkml:trace contextRef="#ctx0" brushRef="#br0" timeOffset="17177.9825">29236 8361,'0'-53,"27"53,26 0,-27 0,27 0,0 26,-53 27,0 0,0 0,0-53,0 53,-53-53,53 53,0-27,27-26,-1 0,1 0,-1 0,27 0,0 0</inkml:trace>
  <inkml:trace contextRef="#ctx0" brushRef="#br0" timeOffset="17686.0115">29845 8440,'0'0,"0"53,-53-53,53 53,-26-53,26 53,0-27,0 27,26-27,27-26,0 0</inkml:trace>
  <inkml:trace contextRef="#ctx0" brushRef="#br0" timeOffset="20062.1475">29924 8255,'0'0,"53"0,-53 26,0 27,0-26,-26-27,26 26,26-26,1 0,-1 0</inkml:trace>
  <inkml:trace contextRef="#ctx0" brushRef="#br0" timeOffset="21518.2308">30612 7858,'27'0,"-1"0,1 0</inkml:trace>
  <inkml:trace contextRef="#ctx0" brushRef="#br0" timeOffset="21660.2389">30612 8017,'53'0,"0"0,-26 0</inkml:trace>
  <inkml:trace contextRef="#ctx0" brushRef="#br0" timeOffset="24412.3963">31062 7593,'0'0,"0"53,0-26,53 26,-27-1,-26 28,53-80,-53 26,-26 1,-27-27,0 0,0 0</inkml:trace>
  <inkml:trace contextRef="#ctx0" brushRef="#br0" timeOffset="24644.4096">31036 7593,'26'-26,"27"26,0 0,-27 0,27 0,-26 0,-1 0,1 0,26 0,-27 0,1 0</inkml:trace>
  <inkml:trace contextRef="#ctx0" brushRef="#br0" timeOffset="27240.5581">31036 8202,'53'0,"26"0,-53-27,27 27,0 0,-26 0,-27-26,53 26</inkml:trace>
  <inkml:trace contextRef="#ctx0" brushRef="#br0" timeOffset="27645.5813">31089 8493,'0'26,"0"1,0 26,0 26,26-79,-26 26,26-26,1 0,26 0,-27 0,27 0</inkml:trace>
  <inkml:trace contextRef="#ctx0" brushRef="#br0" timeOffset="27849.5929">31353 8387,'0'26</inkml:trace>
  <inkml:trace contextRef="#ctx0" brushRef="#br0" timeOffset="29505.6876">28840 9419,'53'-53,"-1"53,-25 0,-1 0,-26 53,-26 0</inkml:trace>
  <inkml:trace contextRef="#ctx0" brushRef="#br0" timeOffset="29647.6958">28813 9604,'53'0,"0"0,-27 0,27 0,-26 0</inkml:trace>
  <inkml:trace contextRef="#ctx0" brushRef="#br0" timeOffset="30232.7292">29739 9154,'0'-26,"27"52,-27 54,26-80,-26 53,53-53,-53 26,26-26,-26 26,0 27,0-53,-52 0,25 0,1 27,-27-27</inkml:trace>
  <inkml:trace contextRef="#ctx0" brushRef="#br0" timeOffset="30441.7412">29819 9181,'0'-53,"26"53,-26-53,26 53,27 0,0-27,-26 27,26 0,0 0,-53 0</inkml:trace>
  <inkml:trace contextRef="#ctx0" brushRef="#br0" timeOffset="30809.7622">29528 9657,'52'-53,"-25"53,26 0,-27-26,27 26,0 0,26 0,-26 0,-26 0,-1 0,27 26</inkml:trace>
  <inkml:trace contextRef="#ctx0" brushRef="#br0" timeOffset="31117.7799">29713 9842,'0'27,"0"26,0-27,0 27,0 0,0 0,0-27,0 1,0 26,79-53</inkml:trace>
  <inkml:trace contextRef="#ctx0" brushRef="#br0" timeOffset="31313.7911">29819 9789,'0'27</inkml:trace>
  <inkml:trace contextRef="#ctx0" brushRef="#br0" timeOffset="31664.8111">30374 9419,'0'-27,"0"80,0-26,0-1,0 27,-53-26,0 26,27-53</inkml:trace>
  <inkml:trace contextRef="#ctx0" brushRef="#br0" timeOffset="31874.8232">30215 9472,'27'0,"-1"0,27 0,0 0,27 0,-28 0,1 26,-26-26,26 0</inkml:trace>
  <inkml:trace contextRef="#ctx0" brushRef="#br0" timeOffset="32257.8451">30903 9207,'0'27,"0"26,0-1,0 1,53-53,27 0</inkml:trace>
  <inkml:trace contextRef="#ctx0" brushRef="#br0" timeOffset="32445.8558">31036 9048,'0'-26,"0"52,-27 27</inkml:trace>
  <inkml:trace contextRef="#ctx0" brushRef="#br0" timeOffset="32762.8739">30824 9631,'0'0,"0"0,26 0,-26-53,53 53,0 0,-26 0,-1 0,54 0,-28 26,1-26</inkml:trace>
  <inkml:trace contextRef="#ctx0" brushRef="#br0" timeOffset="33097.893">31036 9816,'0'26,"-27"27,27-26,0-1,0 27,0 0,0-27,53-26,0 0,-53 0</inkml:trace>
  <inkml:trace contextRef="#ctx0" brushRef="#br0" timeOffset="33269.9029">31168 9816,'0'-53</inkml:trace>
  <inkml:trace contextRef="#ctx0" brushRef="#br0" timeOffset="34153.9535">29395 10742,'0'-53,"0"53,53 0,-53 26</inkml:trace>
  <inkml:trace contextRef="#ctx0" brushRef="#br0" timeOffset="34298.9618">29422 11006,'53'0,"-27"0,27 0,-27 0</inkml:trace>
  <inkml:trace contextRef="#ctx0" brushRef="#br0" timeOffset="35085.0068">30163 10398,'0'26,"-27"-26,27 53,0 0,0 0,0 0,27-53,-27 53,26-53,-26 0,-79 0,52 0</inkml:trace>
  <inkml:trace contextRef="#ctx0" brushRef="#br0" timeOffset="35312.0198">30189 10424,'53'0,"26"-53,-52 53,-1 0,27 0,0 0</inkml:trace>
  <inkml:trace contextRef="#ctx0" brushRef="#br0" timeOffset="35581.035">30612 10424,'0'27,"0"-27,0 26,0 27,0-26,0-1,53-26,0 0</inkml:trace>
  <inkml:trace contextRef="#ctx0" brushRef="#br0" timeOffset="35762.0455">30718 10345,'27'-53,"-54"79</inkml:trace>
  <inkml:trace contextRef="#ctx0" brushRef="#br0" timeOffset="36232.0724">29898 11006,'0'0,"53"0,26 0,1-53,-1 53,27 0,26-52,-26 52,0 0,-27 0,-26 0,-26 0</inkml:trace>
  <inkml:trace contextRef="#ctx0" brushRef="#br0" timeOffset="36666.0971">30163 11244,'-27'27,"27"-1,0 1,-26 26,26-27,0 27,0-53,0 53,53-53</inkml:trace>
  <inkml:trace contextRef="#ctx0" brushRef="#br0" timeOffset="36846.1075">30215 11244,'0'-26</inkml:trace>
  <inkml:trace contextRef="#ctx0" brushRef="#br0" timeOffset="37163.1255">30374 11086,'0'0,"53"0,-53 53,0 0,27-53,-1 0,27 0,0 0</inkml:trace>
  <inkml:trace contextRef="#ctx0" brushRef="#br0" timeOffset="37830.1637">30850 10662,'27'-53,"26"53,0 0,-53 27</inkml:trace>
  <inkml:trace contextRef="#ctx0" brushRef="#br0" timeOffset="37986.1726">30983 10742,'0'0,"26"0,1 0</inkml:trace>
  <inkml:trace contextRef="#ctx0" brushRef="#br0" timeOffset="38411.1969">31591 10266,'0'26,"0"0,0 27,53-26,-53-1,27 27,-27-26,53-27,-53 53,0-1,0-52,-27 0,-26-26,27 26</inkml:trace>
  <inkml:trace contextRef="#ctx0" brushRef="#br0" timeOffset="38593.2073">31750 10186,'26'-26,"27"26,-26 0,-1 0,-26 0</inkml:trace>
  <inkml:trace contextRef="#ctx0" brushRef="#br0" timeOffset="38815.22">32120 10292,'0'79,"0"-26,0 0,27-53,-27 27,53-27,0 0</inkml:trace>
  <inkml:trace contextRef="#ctx0" brushRef="#br0" timeOffset="38977.2293">32279 10133,'0'-26,"0"26,-26 0</inkml:trace>
  <inkml:trace contextRef="#ctx0" brushRef="#br0" timeOffset="39697.2705">31591 10768,'27'0,"-1"0,54 0,-1 0,27-26,0 26,26-53,-26 53,-27 0,-26 0,0 0,-106 0</inkml:trace>
  <inkml:trace contextRef="#ctx0" brushRef="#br0" timeOffset="40004.2881">31856 10901,'26'0,"27"0,27 0,-27 0,-1 0</inkml:trace>
  <inkml:trace contextRef="#ctx0" brushRef="#br0" timeOffset="40200.2992">32332 10795,'0'53,"0"-27,0 1,0 25,0-25,0-1</inkml:trace>
  <inkml:trace contextRef="#ctx0" brushRef="#br0" timeOffset="41110.3514">30956 11562,'0'0,"27"0,26 0,0 0</inkml:trace>
  <inkml:trace contextRef="#ctx0" brushRef="#br0" timeOffset="41280.361">30956 11721,'53'0,"-53"0,53 0,26 0,-52 0</inkml:trace>
  <inkml:trace contextRef="#ctx0" brushRef="#br0" timeOffset="41595.3791">31459 11588,'26'0,"54"0,-54 0,1 0,26 0,-27 0,27 0</inkml:trace>
  <inkml:trace contextRef="#ctx0" brushRef="#br0" timeOffset="41970.4006">32041 11456,'0'0,"0"27,0 26,0 26,79-79,-79 53,53-53,-53 53,27-53,-27 26,0-26,-53 0,0 0,27 0,26 0</inkml:trace>
  <inkml:trace contextRef="#ctx0" brushRef="#br0" timeOffset="42181.4127">32253 11483,'0'-27,"0"1,53 26,-27 0,27 0,0 0,0 0,-53-27</inkml:trace>
  <inkml:trace contextRef="#ctx0" brushRef="#br0" timeOffset="42434.427">32782 11509,'0'53,"0"26,0-52,0 26,0-27,0 1,26-27,1 0</inkml:trace>
  <inkml:trace contextRef="#ctx0" brushRef="#br0" timeOffset="42600.4366">32994 11483,'0'-27,"0"27</inkml:trace>
  <inkml:trace contextRef="#ctx0" brushRef="#br0" timeOffset="45413.5974">27623 9948,'0'-26,"0"-27,-27 53,27-27,-26 1,26-27,-27 53,27-27,-53 27,53-26,-26 26,26-53,-27 53,27-26,-53 26,0-27,27 27,-27-53,27 53,-1-26,-26 26,27 0,-1 0,-26 0,27 0,0 0,-27 0,26-53,1 53,-27 0,26 0,1 0,-27 0,26 26,1-26,-27 0,27 27,-27-27,53 53,-80-53,80 26,-79-26,53 27,-1-27,-26 52,27-52,-1 0,27 27,-79-27,26 53,26-53,27 26,-52-26,52 27,-27-27,27 53,-26-53,26 53,-53-53,53 52,-27-52,27 53,-26-53,26 27,-53 26,53-27,0 1,0 26,0-27,0 27,0 0,26 0,-26 0,27-53,-27 53,26-53,-26 53,53-1,-26-25,52 26,0-53,-52 26,26-26,-27 0,1 0,26 53,-27-53,1 0,25 27,-25-27,-1 0,27 53,-26-53,-1 0,27 0,-26 26,-1-26,27 0,-27 0,1 0,26 0,-27 0,1 0,52 0,-52 0,-1 0,-26-53,53 53,0 0,26-26,-52 26,26 0,-1 0,-25-53,26 53,-53-27,53 27,-27 0,-26-26,53 26,-53-53,53 53,-53-27,27 1,-27-27,52 53,-52-26,53-1,-53-52,27 26,-27 0,0 0,0 0,0-26,0 26,0 0,0 26,-53 27,53-52,-27 52,27-27,-26 27,26-26,-53 26,27 26,26 27</inkml:trace>
  <inkml:trace contextRef="#ctx0" brushRef="#br0" timeOffset="45742.6163">27966 10424,'27'0,"-27"53</inkml:trace>
</inkml:ink>
</file>

<file path=ppt/ink/ink7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8T05:46:29.158"/>
    </inkml:context>
    <inkml:brush xml:id="br0">
      <inkml:brushProperty name="width" value="0.05292" units="cm"/>
      <inkml:brushProperty name="height" value="0.05292" units="cm"/>
      <inkml:brushProperty name="color" value="#FF0000"/>
    </inkml:brush>
  </inkml:definitions>
  <inkml:trace contextRef="#ctx0" brushRef="#br0">24818 317,'0'27,"0"26,0-27,0 27,0-27</inkml:trace>
  <inkml:trace contextRef="#ctx0" brushRef="#br0" timeOffset="256.0146">24871 1084,'0'53,"0"-26,0-1,0 27,0 0,0-26,0 26,0-27</inkml:trace>
  <inkml:trace contextRef="#ctx0" brushRef="#br0" timeOffset="480.0274">24871 1852,'0'53,"0"-27,0 1,26 52,-26-53,0 1,0-1,0 27,0-26,0 26,0 0,0-27,0 0,0 27,0-26,0-1,0 1,0 52,0-26</inkml:trace>
  <inkml:trace contextRef="#ctx0" brushRef="#br0" timeOffset="898.0513">25030 3598,'0'79,"79"-26,-53-26,-26 26,53 0,-53 0,0-27,0 27,0-27,27 1,-27 52,0-26,0-26,53 25,-53 1,0 0,0-26,26 52,-26-26,0-26,0-1,0 27,0-27</inkml:trace>
  <inkml:trace contextRef="#ctx0" brushRef="#br0" timeOffset="4027.2303">25532 529,'0'0,"0"79,0-52,0 52,-26-52,26-1,0 27,0-27,0 27,0-26,0 26,0-80,0-26,0 27,0-27,0 0,0-26,0 26,0 0,0 0,26-27,-26 54,27 0,-27-27,79 0,-52 53,-1 0,27 26,-53 54,0-1,0 0,0 1,-53-1,53 0,-26-26,26 27,0-54,0 1,26 52,27-79,26 0,1 0,-1-26,-26-27,0 26,-53 1,26-27,-26 26,0 1,0-27,-53 27,53 26,53 0,0 0,53 0,-26 0,-1-27,-26 1,0-27,0 53,-53-27,0 1,-27 26,-26 0,53 0,0 26,0 27,0-26,0-1,27 53,-27-52,0-1,0 27,-53 0,53-26,-53-27</inkml:trace>
  <inkml:trace contextRef="#ctx0" brushRef="#br0" timeOffset="5197.2972">26141 741,'26'-27,"-26"-52,53 79,-53-53,0 26,-26 27,26-26,-27 26,1 0,-27 0,53 26,-27-26,27 53,0-26,0-1,27 27</inkml:trace>
  <inkml:trace contextRef="#ctx0" brushRef="#br0" timeOffset="6104.3491">27252 476,'0'-53,"0"27,0-1,-26 27,-1 0,27 27,-79 25,79 1,-53 27,53-1,0-26,0 0,0 0,0 0,0-27,0 1,0 26,0-53,0 53</inkml:trace>
  <inkml:trace contextRef="#ctx0" brushRef="#br0" timeOffset="6329.362">26935 846,'26'-26,"27"26,26 0,-26 0,-26 0</inkml:trace>
  <inkml:trace contextRef="#ctx0" brushRef="#br0" timeOffset="6674.3817">27464 502,'0'0,"-27"27,27-1,0 27,-53 0,53 27,0-28,0 1,27 0,-27 0,0-26,26-27,-26 26</inkml:trace>
  <inkml:trace contextRef="#ctx0" brushRef="#br0" timeOffset="7048.4031">27649 502,'26'0,"1"0,52 0,-52 0,-27 0,0 53,0 0,-27-26,27-1,-26 27,26-26,0 25,0 1,53-53,-27 0,27 0,-26 0</inkml:trace>
  <inkml:trace contextRef="#ctx0" brushRef="#br0" timeOffset="7228.4134">27702 714,'0'0,"0"-26,53 26</inkml:trace>
  <inkml:trace contextRef="#ctx0" brushRef="#br0" timeOffset="7476.4276">27940 449,'53'27,"-53"-1,0 27,0 0,0 0,0 27,0-28,0 28,-27-27</inkml:trace>
  <inkml:trace contextRef="#ctx0" brushRef="#br0" timeOffset="7918.4529">27675 714,'0'-53,"27"53,-1 0,1 0,26 0</inkml:trace>
  <inkml:trace contextRef="#ctx0" brushRef="#br0" timeOffset="9052.5178">25691 1561,'0'-27,"27"27,25 0,-52 0,53 0,-53 53,0-26,0 26,0-27,0 0,0 27,0 0,0 0,27 0,26-53,0 0,0 0</inkml:trace>
  <inkml:trace contextRef="#ctx0" brushRef="#br0" timeOffset="9375.5362">25744 1772,'53'-53,"0"53,26-26,1 26,-1-53,0 53,-26 0,0-53</inkml:trace>
  <inkml:trace contextRef="#ctx0" brushRef="#br0" timeOffset="9652.552">26353 1614,'26'0,"27"-27,-27 27,1 0,26 27</inkml:trace>
  <inkml:trace contextRef="#ctx0" brushRef="#br0" timeOffset="9816.5615">26379 1905,'26'0,"54"0,-27 0,-27 0</inkml:trace>
  <inkml:trace contextRef="#ctx0" brushRef="#br0" timeOffset="10178.5822">26935 1640,'0'53,"0"-27,0 27,0 0,53-53,-1 0,-52-26,27-27,-27 26,0 1,-27 26,27-53,-52 53,25 0</inkml:trace>
  <inkml:trace contextRef="#ctx0" brushRef="#br0" timeOffset="12044.6888">28575 1032,'53'0,"-27"0,-26 0</inkml:trace>
  <inkml:trace contextRef="#ctx0" brushRef="#br0" timeOffset="12200.6978">28575 1243,'53'0,"-27"0,27 0</inkml:trace>
  <inkml:trace contextRef="#ctx0" brushRef="#br0" timeOffset="16828.9625">29554 608,'53'-53,"-53"27,26 26</inkml:trace>
  <inkml:trace contextRef="#ctx0" brushRef="#br0" timeOffset="17338.9917">29633 529,'0'-53,"0"26,0 1,0 26,0-26,-53 26,27 0,26-53,-53 53,53 26,-53 1,53-1,-53 27,53-27,0 27,0 0,0-53,80 0,-27 0,-53-26,26 26,-26-27,26 27,27 0,-53 0,0 80,0-54,0 1,0-1,0 27,-26-53,26 53,0-27,0 27,26-26</inkml:trace>
  <inkml:trace contextRef="#ctx0" brushRef="#br0" timeOffset="17716.0133">29898 397,'0'0,"0"52,-79 1,79 27,0-27,-27 0,27 0,0-27,0 27,0-53,0 53,53-53,0 0</inkml:trace>
  <inkml:trace contextRef="#ctx0" brushRef="#br0" timeOffset="18028.0311">30004 661,'0'0,"53"80,-27-54,54-26,-54 0,-26 0,0-26,0-27,0 53,0-53,-53 53,53-27,-26 27</inkml:trace>
  <inkml:trace contextRef="#ctx0" brushRef="#br0" timeOffset="18426.0539">30295 344,'26'0,"-26"26,0 1,27 52,-27-26,0 0,0 0,0 0,0 26,0-26,0-27,-53 27</inkml:trace>
  <inkml:trace contextRef="#ctx0" brushRef="#br0" timeOffset="18920.0821">30506 635,'53'0,"-53"-53,53 53,-26 0,-1 0,27 0,-26 0,26 0</inkml:trace>
  <inkml:trace contextRef="#ctx0" brushRef="#br0" timeOffset="19251.1011">30692 502,'0'-53,"-27"53,27 27,0 52,0-52,0-1,0 27,0-26,0-1,0 1,0-27</inkml:trace>
  <inkml:trace contextRef="#ctx0" brushRef="#br0" timeOffset="19897.138">31089 449,'0'0,"0"53,0 0,0 0,0 0,26-53,-26 27,53-27</inkml:trace>
  <inkml:trace contextRef="#ctx0" brushRef="#br0" timeOffset="20077.1483">31247 106,'0'-27,"0"27,0 79,-26-79</inkml:trace>
  <inkml:trace contextRef="#ctx0" brushRef="#br0" timeOffset="20932.1972">30189 635,'-26'0,"-27"26,26-26,1 0,26 27</inkml:trace>
  <inkml:trace contextRef="#ctx0" brushRef="#br0" timeOffset="21832.2487">29554 1137,'26'0,"27"0,-26 0,-1 0,54 0,-1 0,27 0,0 0,26-53,0 53,27 0,0-52,-53 52,-27 0,0 0,-26 0,0 0,0 0,0 0,-27 0,27 0,-26 0,-54 0</inkml:trace>
  <inkml:trace contextRef="#ctx0" brushRef="#br0" timeOffset="27596.5784">29951 1376,'-27'26,"27"27,0-27,0 1,0 52,27-79,26 27,-27-27,-26-27</inkml:trace>
  <inkml:trace contextRef="#ctx0" brushRef="#br0" timeOffset="27800.5901">30110 1243,'0'-26,"0"26,0 0</inkml:trace>
  <inkml:trace contextRef="#ctx0" brushRef="#br0" timeOffset="28032.6034">30321 1349,'0'53,"0"26,0-26,0 0,0 0,0 0,-53 26,53-52,-53-1,27-26</inkml:trace>
  <inkml:trace contextRef="#ctx0" brushRef="#br0" timeOffset="28438.6266">29766 1349,'0'53,"0"-27,0 27,0 0,0 53,0-53,0 0,53 0</inkml:trace>
  <inkml:trace contextRef="#ctx0" brushRef="#br0" timeOffset="29053.6618">30665 1270,'-26'0,"-27"26,53 1,-53-1,53 27,0-27,-53 27,53 27,0-27,26-27,1 27,26-53,-27 26,1-26,26 0</inkml:trace>
  <inkml:trace contextRef="#ctx0" brushRef="#br0" timeOffset="29322.6771">30718 1481,'0'0,"27"0,26-26</inkml:trace>
  <inkml:trace contextRef="#ctx0" brushRef="#br0" timeOffset="29600.693">30903 1349,'0'-53,"0"80,0 26,0-1,0 1,0 0,27-53,26 0,0 0</inkml:trace>
  <inkml:trace contextRef="#ctx0" brushRef="#br0" timeOffset="29802.7046">31036 1190,'-27'0,"27"0</inkml:trace>
  <inkml:trace contextRef="#ctx0" brushRef="#br0" timeOffset="30036.718">31168 1190,'53'0,"-53"80,26-80,-26 53,0 0,0-1,0-25,0 52,-53-26</inkml:trace>
  <inkml:trace contextRef="#ctx0" brushRef="#br0" timeOffset="30846.7643">31538 714,'0'0,"27"0,26 53</inkml:trace>
  <inkml:trace contextRef="#ctx0" brushRef="#br0" timeOffset="31002.7732">31538 952,'0'0,"53"0,-26 0,-1 0,-26-26</inkml:trace>
  <inkml:trace contextRef="#ctx0" brushRef="#br0" timeOffset="31721.8144">32253 370,'0'0,"0"79,0-52,0-1,0 27,0 27,53-80,-53 26,53-26</inkml:trace>
  <inkml:trace contextRef="#ctx0" brushRef="#br0" timeOffset="31918.8256">32438 211,'0'0,"0"27,0 26</inkml:trace>
  <inkml:trace contextRef="#ctx0" brushRef="#br0" timeOffset="32480.8578">32068 873,'0'-27,"26"27,53 0,1 0,26 0,-27 0,0 0,1-26,-27 26,-27 0</inkml:trace>
  <inkml:trace contextRef="#ctx0" brushRef="#br0" timeOffset="33080.8921">31988 1323,'27'0,"26"0,-27 0,27 0</inkml:trace>
  <inkml:trace contextRef="#ctx0" brushRef="#br0" timeOffset="33358.908">32385 1270,'0'26,"0"1,0 26,0-27,53 27,-27-53,-26 26,27-26</inkml:trace>
  <inkml:trace contextRef="#ctx0" brushRef="#br0" timeOffset="33560.9196">32517 1111,'0'0,"-26"0,26 0</inkml:trace>
  <inkml:trace contextRef="#ctx0" brushRef="#br0" timeOffset="34018.9458">32808 926,'27'0,"-27"26,26-26,-26 27,0-1,0 53,0-79,0 27,0-1,27 27,26-53,-27 0,1 0</inkml:trace>
  <inkml:trace contextRef="#ctx0" brushRef="#br0" timeOffset="36124.0662">28707 2460,'53'0,"0"0,-26 53</inkml:trace>
  <inkml:trace contextRef="#ctx0" brushRef="#br0" timeOffset="36282.0752">28734 2698,'26'0,"27"0,-26 0</inkml:trace>
  <inkml:trace contextRef="#ctx0" brushRef="#br0" timeOffset="38135.1812">29686 2407,'0'0,"0"27,0 26,0-27,0 27,0 0,27-53,-27 27,53-27,-27 0</inkml:trace>
  <inkml:trace contextRef="#ctx0" brushRef="#br0" timeOffset="38322.1918">29792 2249,'0'-27,"0"27,0 27</inkml:trace>
  <inkml:trace contextRef="#ctx0" brushRef="#br0" timeOffset="43234.4729">29448 2804,'27'0,"-1"0,27 0,26 0,1 0,-1 0,0 0,1 0,-1 0,1-53,-27 53,-1 0,-25 0,-1 0,27 0</inkml:trace>
  <inkml:trace contextRef="#ctx0" brushRef="#br0" timeOffset="43941.5133">29289 3254,'27'0,"26"0,26 0,-52-53,-1 53</inkml:trace>
  <inkml:trace contextRef="#ctx0" brushRef="#br0" timeOffset="44375.5381">29633 3069,'0'-27,"27"27,-27 27,26-27,-26 79,0-52,27 26,-27-27,0 1,0 25,0-25,0-1,-27-26</inkml:trace>
  <inkml:trace contextRef="#ctx0" brushRef="#br0" timeOffset="44879.5669">29131 3095,'-53'0,"53"80,0-27,0 0,26-1,-26 1,80 27,-28-54,-25-26,-1 53</inkml:trace>
  <inkml:trace contextRef="#ctx0" brushRef="#br0" timeOffset="45394.5963">29898 3016,'0'-53,"26"53,-26 26,53 54,-53-27,27-53,-27 53,0 26,0-26,0 26,-27-52</inkml:trace>
  <inkml:trace contextRef="#ctx0" brushRef="#br0" timeOffset="45934.6272">30242 2725,'26'0,"27"0,0 0,-26 0,26 0,26 0,-26 0,-27 0,1 0,26 0</inkml:trace>
  <inkml:trace contextRef="#ctx0" brushRef="#br0" timeOffset="46408.6544">30295 2963,'0'0,"0"26,-53 27,53-26,0-1,0 27,0-26,0-1,0 27,0-53,53 53,-27-53,27 0</inkml:trace>
  <inkml:trace contextRef="#ctx0" brushRef="#br0" timeOffset="46641.6676">30427 3228,'0'0,"0"-53,27 53,25 0,28-27,-54 27</inkml:trace>
  <inkml:trace contextRef="#ctx0" brushRef="#br0" timeOffset="46849.6795">30692 2937,'0'26,"0"53,0-52,0 26,0-27,0 27</inkml:trace>
  <inkml:trace contextRef="#ctx0" brushRef="#br0" timeOffset="47052.6911">30824 3042,'79'0,"-52"0,-1 0,-26 27,0 26,0-27,0 27,0 0,-26 26,26-52,-53-27</inkml:trace>
  <inkml:trace contextRef="#ctx0" brushRef="#br0" timeOffset="47359.7088">31300 2751,'27'0,"-27"-26,26 26,27 0,0 0</inkml:trace>
  <inkml:trace contextRef="#ctx0" brushRef="#br0" timeOffset="47488.7162">31406 2910,'27'0,"25"0,1 0</inkml:trace>
  <inkml:trace contextRef="#ctx0" brushRef="#br0" timeOffset="48041.7478">32173 2460,'0'27,"-26"26,26-27,0 1,0-1,26 27,-26-27,53-26,-53 53,53-53</inkml:trace>
  <inkml:trace contextRef="#ctx0" brushRef="#br0" timeOffset="48222.7582">32253 2275,'0'0,"0"0</inkml:trace>
  <inkml:trace contextRef="#ctx0" brushRef="#br0" timeOffset="50013.8606">25744 4815,'53'0,"-27"0,-26-26,27 26,26 0</inkml:trace>
  <inkml:trace contextRef="#ctx0" brushRef="#br0" timeOffset="50269.8753">26326 4815,'53'0,"0"0,-27 0,1 0</inkml:trace>
  <inkml:trace contextRef="#ctx0" brushRef="#br0" timeOffset="50540.8908">27067 4762,'26'0,"1"0,26 0,0 0,0 0,-1 0,1-53,-26 53,-1 0</inkml:trace>
  <inkml:trace contextRef="#ctx0" brushRef="#br0" timeOffset="50696.8996">28205 4683,'53'-53,"-27"53,27 0,-53-27,53 27,-27 0,1 0</inkml:trace>
  <inkml:trace contextRef="#ctx0" brushRef="#br0" timeOffset="50954.9144">29607 4577,'79'0,"-26"0,-26 0,-1 0,27 0,0 0,-27 0,1 0,52 0,-26 0,-26 26</inkml:trace>
  <inkml:trace contextRef="#ctx0" brushRef="#br0" timeOffset="51161.9263">30983 4577,'53'0,"0"0,-27 0,0 0,1 0,26 0,-27 0,-26 26</inkml:trace>
  <inkml:trace contextRef="#ctx0" brushRef="#br0" timeOffset="51483.9447">31909 4603,'26'0,"27"0,0 0,-26 0,25 0,1 0,0-26,-26 26,26 0,-27 0,1 0,-27-26,52 26,1 0,-26 0,-1 0</inkml:trace>
  <inkml:trace contextRef="#ctx0" brushRef="#br0" timeOffset="51769.961">32782 4524,'0'-53,"26"53,27 0,-26 0,-1 0,1 0,26 0</inkml:trace>
  <inkml:trace contextRef="#ctx0" brushRef="#br0" timeOffset="53037.0335">32306 2275,'0'-53,"0"80,0-1</inkml:trace>
  <inkml:trace contextRef="#ctx0" brushRef="#br0" timeOffset="53764.0751">32359 2169,'0'27,"0"-1,0 1</inkml:trace>
  <inkml:trace contextRef="#ctx0" brushRef="#br0" timeOffset="54274.1043">32359 2222,'-27'0,"27"0</inkml:trace>
</inkml:ink>
</file>

<file path=ppt/ink/ink7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27:25.641"/>
    </inkml:context>
    <inkml:brush xml:id="br0">
      <inkml:brushProperty name="width" value="0.05292" units="cm"/>
      <inkml:brushProperty name="height" value="0.05292" units="cm"/>
      <inkml:brushProperty name="color" value="#FF0000"/>
    </inkml:brush>
  </inkml:definitions>
  <inkml:trace contextRef="#ctx0" brushRef="#br0">2302 9101,'0'-26,"-27"26,1 0,0 0,-27 53,53 0,-27-53,27 53,0 0,53-1,-26-25,25 26,-52 0,0-27,0 27,0-26,0-1,-52-26,-1 53,-27-53,54 0,26-26,0-1</inkml:trace>
  <inkml:trace contextRef="#ctx0" brushRef="#br0" timeOffset="335.0191">2672 9128,'0'53,"0"0,0 0,0-1,0 28,0-27,0 0,0 0,0-27,0 27,27-27,-27 27,26-53</inkml:trace>
  <inkml:trace contextRef="#ctx0" brushRef="#br0" timeOffset="584.0334">2487 9419,'0'-27,"27"27,-1 0,27 0,-27 0,27 0,-26 0</inkml:trace>
  <inkml:trace contextRef="#ctx0" brushRef="#br0" timeOffset="944.054">3069 9525,'-26'0,"26"26,0-26,26 0,27-53,-26 27,25-54,-52 27,53 1,-53-1,-26 53,-27 26,27 1,-27 52,0-53,26 27,27 27,0-54,0 1,0 26,53-53,0 0,-26 0,25 0,-25 0,-1 0</inkml:trace>
  <inkml:trace contextRef="#ctx0" brushRef="#br0" timeOffset="1492.0853">3466 8969,'0'53,"0"26,0 27,0 0,0 0,0 0,0 26,0 0,0 27,0-80,0 1,0-54,53-26,-53-26,0-27,0 0,0-26,0-27,0 0,0 0,0 53,0 27,26-1,54-52,-54 79,-26-27,53 27,-26 0,-27 0,0 27,0 52,-53-26,26 0,-26 26,27-26,26 27,-106 26,106-80</inkml:trace>
  <inkml:trace contextRef="#ctx0" brushRef="#br0" timeOffset="1882.1076">3995 9419,'27'-53,"-27"26,0 27,-53 0,53 27,-53-27,53 53,0-27,0 54,53-80,-27 26,1-26,26 53,-27-26,-26 25,0 1,-53-26,0 26,27-27,-27 27,26-53</inkml:trace>
  <inkml:trace contextRef="#ctx0" brushRef="#br0" timeOffset="2211.1264">4471 9445,'0'0,"0"27,0-1,27-26,-27 27,0 26,0 0,0-53</inkml:trace>
  <inkml:trace contextRef="#ctx0" brushRef="#br0" timeOffset="2397.1371">4498 9789,'-27'27,"1"52</inkml:trace>
  <inkml:trace contextRef="#ctx0" brushRef="#br0" timeOffset="3036.1736">2646 9339,'26'0,"27"0,-26 0,-1 0,-26 53,27-53</inkml:trace>
  <inkml:trace contextRef="#ctx0" brushRef="#br0" timeOffset="3508.2006">2275 10477,'27'0,"26"0,0 0,26 0,80 0,26 0,-26 0,26 0,-26 0,0-53,-27 53,-53 0,1 0,-54 0,0 0</inkml:trace>
  <inkml:trace contextRef="#ctx0" brushRef="#br0" timeOffset="4485.2565">6138 9498,'0'53,"0"0,0 0,0 26,0-26,0 0,0 27,0-28,0-25,0-1,0-79</inkml:trace>
  <inkml:trace contextRef="#ctx0" brushRef="#br0" timeOffset="4731.2706">6191 9445,'80'0,"-54"-53,27 53,0 0,0 27,-27-27,27 53,-53-27,27 27,-27 0,0 0,-27 26,1-26,-54 0,27 27,1-54,-28 27,54-53,-1 0</inkml:trace>
  <inkml:trace contextRef="#ctx0" brushRef="#br0" timeOffset="5067.2898">6773 9657,'27'53,"-27"-27,0 1,53 52,-53 1,0-1,0 0,0-26,26-26,-26 26,0-80,0-26,53 0,-53 0,0-26,53 0,0 26,-27 53,-26-27,27 27,26 0</inkml:trace>
  <inkml:trace contextRef="#ctx0" brushRef="#br0" timeOffset="6291.3598">7805 9710,'0'-27,"0"27,0-52,-26 52,-27 0,-27 0,54 0,26 26,-53-26,0 26,27 1,-54 79,80-80,0 1,0 52,0-53,53-26,0 0,-26 0,-1 0,27 0,-27 0,1-26,26 26,-53-53,53 53,-53-53,26 53,-26-26,0-1,0 54,0-27,0 79,0-52,-26 25,26-25,0 26,0-27,26 27,1-53,26 0,26-26,-53 26,1-53,52 0,-52 26</inkml:trace>
  <inkml:trace contextRef="#ctx0" brushRef="#br0" timeOffset="6823.3903">8202 9895,'-26'53,"26"-27,0 27,0 0,26-53,27 0,-27 0,27-53,-26 27,26-27,-53 27,26 26,-26 52,0-25,27 26,26-53,-27 0,27 0,0-27,-27 1,-26-27,53 27,-53-1,0-26,0 27,0-1</inkml:trace>
  <inkml:trace contextRef="#ctx0" brushRef="#br0" timeOffset="7551.4319">10292 9472,'0'-53,"0"26,0 1,0 26,0-53,-79 53,52 0,-25 0,-1 26,-27 27,1 0,26 0,-26 27,52-27,27-1,-53 54,53-79,0-1,27 27,52-26,-26-27,26 52,1-52,-1 0,27 0,-27 0,1 0,26-26</inkml:trace>
  <inkml:trace contextRef="#ctx0" brushRef="#br0" timeOffset="8277.4734">10742 9657,'0'-26,"0"-1,-26 27,26-26,-53 26,0 0,26 0,27 26,-79 27,79-27,0 1,0 26,0-27,26-26,27 0,0 0,0-79,-53 52,0 27,0 53,53-53,-53 80,27-80,-1 0,27 0,0-53,-53 26,53-26,0 27,-53 26,53 0,-53 53,26-53,-26 26,53-26,26 0,-52 0,-1 0</inkml:trace>
  <inkml:trace contextRef="#ctx0" brushRef="#br0" timeOffset="8555.4893">11536 9101,'0'0,"0"53,0-26,0-1,-53 54,53-28,0 1,0 27,53-1,0 53,0 1,26-80,-26 0</inkml:trace>
  <inkml:trace contextRef="#ctx0" brushRef="#br0" timeOffset="8787.5026">12012 9895,'53'0,"-27"0,27 27,27-27,-27 0,26 0,-52 0,-27 0,26 0,-26-80,0 80,-26-26,-54 26,1 0,-1 0,27 0,1 0</inkml:trace>
  <inkml:trace contextRef="#ctx0" brushRef="#br0" timeOffset="9065.5185">11351 9392,'53'0,"-1"-26,1 26,-26 0,-1 0,27 0,-26 0,-1 0,27 53,-26-53</inkml:trace>
  <inkml:trace contextRef="#ctx0" brushRef="#br0" timeOffset="10103.5779">12647 9604,'0'-26,"0"26,0 26,-53 27,53 0,0 0,0 0,0 0,0-27,53 1,-26-27,25 0,1 0,0 0,0 0,-26-27,-27-26,79 27,-79-27,0 0,0 26,0 1,0 26,0 26,0 27,0-26,27-1,-27 27,79-26,-26-27,-27 0</inkml:trace>
  <inkml:trace contextRef="#ctx0" brushRef="#br0" timeOffset="10363.5927">13335 9869,'26'0,"27"0,-26 53,-27-27,0 27,0 0,0-106,0 26,0 1,53-27,26 0,-52 53,26-53,-1 53,-25 0</inkml:trace>
  <inkml:trace contextRef="#ctx0" brushRef="#br0" timeOffset="11151.6378">15743 9525,'0'-53,"0"0,-80 53,54 0,-1 0,-25 0,-28 53,27 26,-26 1,52-1,27-26,-53-27,53 27,53-53,27 0,26 0,52 0,-25 0,-1 0,-53 0</inkml:trace>
  <inkml:trace contextRef="#ctx0" brushRef="#br0" timeOffset="12425.7107">5054 9578,'0'-27,"0"54,-27 52,27 0,0-26,0 27,0-54,0 1,0 52,79-79</inkml:trace>
  <inkml:trace contextRef="#ctx0" brushRef="#br0" timeOffset="12619.7218">5371 9763,'0'0,"0"79,53-52,-53 26,0-1,-26 28,-1-27,-26 0,27-53</inkml:trace>
  <inkml:trace contextRef="#ctx0" brushRef="#br0" timeOffset="12861.7356">5054 9260,'-27'0</inkml:trace>
  <inkml:trace contextRef="#ctx0" brushRef="#br0" timeOffset="14367.8218">5186 10953,'0'27,"-53"26,53 0,0-27,0 1,0 26,-27-27,27 27</inkml:trace>
  <inkml:trace contextRef="#ctx0" brushRef="#br0" timeOffset="14584.8342">5345 10980,'0'0,"0"53,0 26,0-26,0-26,0-1,0 27,0 0</inkml:trace>
  <inkml:trace contextRef="#ctx0" brushRef="#br0" timeOffset="14922.8535">5159 10768,'0'0</inkml:trace>
  <inkml:trace contextRef="#ctx0" brushRef="#br0" timeOffset="15111.8643">5292 10768,'0'-53,"0"80,0 26</inkml:trace>
  <inkml:trace contextRef="#ctx0" brushRef="#br0" timeOffset="15313.8759">5530 10662,'0'27,"26"-27,-26 53,53-27,-53 27,27 0,-27 0,0 26,0 1,-27 26,27-54,-53 1,53-26,-26-27</inkml:trace>
  <inkml:trace contextRef="#ctx0" brushRef="#br0" timeOffset="16220.9278">7964 10821,'-53'27,"27"-27,-27 26,0-26,-27 0,1 53,53-53,-27 0,53-26,0-1,0 1,26 26,27 0,0 0,0-53,0 53,0 0,-27 0,-26 0,27 0,-27 79,0-52,0 25,-53 1,0 27,0-54,-27 27,28-26,-1-27,0 79,0-79</inkml:trace>
  <inkml:trace contextRef="#ctx0" brushRef="#br0" timeOffset="16886.9659">8784 11006,'0'-79,"0"26,0 53,0-53,-53 53,-26 0,26 0,27 27,-54-1,27 27,0-27,0 54,0-54,27 27,26-26,0-27,53 0,26 0,1-27,26 1,-27-54,27 1,-53 26,0-26,-53-1,52-26,-52 27,0 26,0 27,-26-54,0 80,26-26,0 52,-53 54,53 26,0-27,0 0,0 1,-27-27,27 0,0 26,0 0,0-26,0-26,0-1</inkml:trace>
  <inkml:trace contextRef="#ctx0" brushRef="#br0" timeOffset="17848.0208">9022 11033,'0'0,"27"-27,-1 27,27-26,0 26,0-79,26 52,-52-26,26 0,-53 27,-27-27,-26 53,27 0,-27 0,27 26,-27 1,-27 26,54 0,26 0,0-1,0-52,53 80,0-80,0 0,-1 26,1-26,0 0,-26 0,-27 0,26 0,-26 0,80 0,-1 0,-26 0,-27-26,-26-1,53-26,-53 1,27 52,-1 0,-26 0,53 0,-53 52,27-52,25 0,1 0,-26 0,-1 0,-26-52</inkml:trace>
  <inkml:trace contextRef="#ctx0" brushRef="#br0" timeOffset="18140.0375">10319 10318,'-27'53,"27"0,0 27,-26 25,26-25,0 26,0-27,0 0,0-26,0 0,0-26</inkml:trace>
  <inkml:trace contextRef="#ctx0" brushRef="#br0" timeOffset="18335.0487">10081 10848,'26'0,"27"0,-27 0,27 0,0-27,0 27,27 0,-1 0</inkml:trace>
  <inkml:trace contextRef="#ctx0" brushRef="#br0" timeOffset="18500.0581">10610 10768,'-27'27,"27"-1,0 1,0 26,0-27,0 0,0 1,27 52,-1-79</inkml:trace>
  <inkml:trace contextRef="#ctx0" brushRef="#br0" timeOffset="18649.0666">10716 10451,'0'0</inkml:trace>
  <inkml:trace contextRef="#ctx0" brushRef="#br0" timeOffset="19625.1225">11430 10213,'0'-53,"0"53,0-27,-53 27,53-53,-26 53,-1 0,-26 0,27 80,-27-54,26 54,-25-28,25 28,-26-1,53 27,-79-27,79 1,-27-27,27 0,0 0,0-27,0 0,0 27,0-26,0-1,0 27</inkml:trace>
  <inkml:trace contextRef="#ctx0" brushRef="#br0" timeOffset="20480.1714">10821 10609,'27'0,"-27"-26,0 52,53 1,-53-1,53-26,-27 53,54-53,25 0,1 0,-26 0,-1-53,27 27,-27-27,-26 27,-53-27,27 26,-54 54,27 26,0-1,0 1,27-53,52 0,-53 0,1 0,26-26,-27 26,27-79,-53 52,27 27,-27-53,26 53,-26 27,0-1,0 27,0 26,0 1,0 26,0 52,0 1,0-53,0 0,0-27,0-26,0 0,-26-53,-54 0,54-26,-1-1,27-26,-53-26,53 26,0 26,0-26,0 27,27 0,26 26,0-80,0 80,26-26,0 26,1 0,-27 0,0-53</inkml:trace>
  <inkml:trace contextRef="#ctx0" brushRef="#br0" timeOffset="21897.2524">13229 10689,'0'0,"0"53,0 26,0-26,0 0,0-27,0 27,0-26,0-1</inkml:trace>
  <inkml:trace contextRef="#ctx0" brushRef="#br0" timeOffset="22093.2636">13414 10451,'0'-27,"0"27,0 53</inkml:trace>
  <inkml:trace contextRef="#ctx0" brushRef="#br0" timeOffset="22459.2846">13891 10530,'0'0,"-53"0,0 0,0 0,26 53,-52-27,79 1,0 26,27-53,-1 53,0-53,27 53,-53 0,0 0,-26-1,-1 1,1-53,-27 53,27-26</inkml:trace>
  <inkml:trace contextRef="#ctx0" brushRef="#br0" timeOffset="22745.3009">13996 10848,'0'26,"53"27,0-53,0 0,-26 0,-1 0,-26-26,0-27,-26 53,26-53,-80 53,27 0,27 0,26 26</inkml:trace>
  <inkml:trace contextRef="#ctx0" brushRef="#br0" timeOffset="23173.3254">14261 11033,'53'0,"-27"0,-26-53,27 26,-27 1,53-53,-53 26,53-27,-53-26,0-26,0 53,0 26,0 26,-27 27,1 0,26 80,-53-1,53 1,0-1,0 0,0 1,0-27,-27 0,27-27,0 0,0 27,53-53,0 27,27-27,-1 0,-26 0</inkml:trace>
  <inkml:trace contextRef="#ctx0" brushRef="#br0" timeOffset="23547.3468">14896 10821,'0'-53,"-53"53,-26 0,26 0,53 0,0 53,0-53,53 0,-27 0,1 27,26-27,0 0,-27 53,-26-27,53-26,-53 26,53-26</inkml:trace>
  <inkml:trace contextRef="#ctx0" brushRef="#br0" timeOffset="23997.3725">15372 10266,'0'-80,"0"186,-53 0,53 26,-53 0,53 1,0-54,0 0,0-26,0-26,27-27,52 0,1 0,26 0,-54 0,1-53,0 0,-26-26,-27 26,53 26,-53-26,-27 53,-26 0,27 27,26-1,-53 27,53-26,0-1,0 27,53-53,-27 53,1-53,26 0,0 0,-1 0,-25 0</inkml:trace>
  <inkml:trace contextRef="#ctx0" brushRef="#br0" timeOffset="24319.391">15108 10504,'0'-27,"26"27,1 0,-1 0,27 0,26 0,-26 53,0-53,0 27,0-27</inkml:trace>
  <inkml:trace contextRef="#ctx0" brushRef="#br0" timeOffset="24913.4249">16325 10742,'0'-27,"0"27,-80 0,28 0,-28 0,1 0,52 0,-26 80,53-27,27-27,26-26,26 0,1 0,-1 0,0 0,-26-106,0 80,0-54,-53 27,53 1,-53-1,0-27,0 54,0-1,0 1,0 26,-27 53,27 0,0 26,0 0,0 27,0-26,-52-1,52 0,0 1,0-54</inkml:trace>
  <inkml:trace contextRef="#ctx0" brushRef="#br0" timeOffset="25813.4764">17304 10662,'0'0,"26"0,-26-53,53 53,0-79,0 26,26-26,-26 26,0 26,0-25,-53-1,-53 53,0 0,0 0,53 0,0 53,0-1,0-25,27-1,-1 27,27-26,-53 26,27-53,-27 53,0-1,-27-52,-26 53,0-26</inkml:trace>
  <inkml:trace contextRef="#ctx0" brushRef="#br0" timeOffset="26052.4901">17939 10318,'0'0,"0"27,0 26,0-27,0 54,0-27,0-1,26 1</inkml:trace>
  <inkml:trace contextRef="#ctx0" brushRef="#br0" timeOffset="26225.5">18045 10213,'53'-53,"-1"53,-52 26,0 1,0-1</inkml:trace>
  <inkml:trace contextRef="#ctx0" brushRef="#br0" timeOffset="26524.5171">18150 10689,'27'0,"-1"0,1 0,-27 26,53-26,-27 0,1 0,26-26,-27-27,27 0,-27 53,-26 26,53-26,-53 80,80-80</inkml:trace>
  <inkml:trace contextRef="#ctx0" brushRef="#br0" timeOffset="28107.6076">19076 10266,'0'-53,"0"26,0 27,0-26,-52 26,52-27,-80 27,54 0,-27 0,-27 0,28 0,25 0,27 80,-26-80,26 53,26-1,27-52,0 0,0 0,26 0,-26 0,0 0,-27-26,-26 0,53 26,-53 26,27 53,-27-52,0-1,0 27,0 27,0-1,0-26,0 0,0 0,0 0,-53 0,26-27,-25 27,-1-53,53 0,-27-53,27 27,0-27,0-27,0 27,0 0,27 0,26 1,-1 25,28 27,-54 0</inkml:trace>
  <inkml:trace contextRef="#ctx0" brushRef="#br0" timeOffset="28669.6398">19341 10451,'0'26,"0"1,0 26,0-1,0-25,0 26,0 0,53-53,0 0,26 0,-52-53,-27 26,0-26,0 27,0-27,0 80,0-1,0 0,0 27,0 0,26-53,27 0,26 0,-26 0,0-26,27-1,-27-78,26-1,-26-27,0-25,-53-1,79 53,-79 27,0 52,0 1,-26 26,-27 0,26 53,-26 26,1 27,52-27,-27 1,27-1,0 0,-53 27,53-26,0-27,0-1,0-25,27 26,26-27,52-26</inkml:trace>
  <inkml:trace contextRef="#ctx0" brushRef="#br0" timeOffset="29892.7097">20664 10371,'0'-53,"0"27,-26 26,26-26,-27 26,1 0,-27-53,26 53,-26 0,27 26,-1-26,27 27,-53-27,53 26,0 27,0 26,0-26,0-26,53-27,0 0,-26 0,26 0,26-27,-52-52,-27 52,26 27,-26 27,0 52,79-26,-79-26,53 25,0-25</inkml:trace>
  <inkml:trace contextRef="#ctx0" brushRef="#br0" timeOffset="30154.7247">20955 10609,'26'0,"-26"0,0 27,53 26,-53-106,0 26,53 1,-26-27,26 27,-27 26,27-80,-26 80,25 0</inkml:trace>
  <inkml:trace contextRef="#ctx0" brushRef="#br0" timeOffset="31330.792">21881 9842,'0'-26,"0"-1,0 27,0 53,0 27,0-1,0 0,-53 27,53-26,0-1,-26-26,26 0,0 0,0 0,0-27,0 0</inkml:trace>
  <inkml:trace contextRef="#ctx0" brushRef="#br0" timeOffset="31661.8109">21960 9974,'53'-26,"0"26,0 0,-53 0,27 0,-27 79,0-52,0 26,0-27,-27 27,1-53,-54 53,27-53,1 0,-1 27,0-27,53 52</inkml:trace>
  <inkml:trace contextRef="#ctx0" brushRef="#br0" timeOffset="31975.8289">22331 10160,'-80'53,"54"-27,26 1,-53 25,53 1,27-26,-1-27,27 0,0 0,-53-53,0 0,0 27,0-1,0 27,-80 0,54 0</inkml:trace>
  <inkml:trace contextRef="#ctx0" brushRef="#br0" timeOffset="32255.8449">22543 10186,'0'0,"-27"0,27 27,-53-27,53 26,0 27,0 0,0-27,53-26,-26 53,-1-53,27 0</inkml:trace>
  <inkml:trace contextRef="#ctx0" brushRef="#br0" timeOffset="32397.853">22675 10107,'0'0,"0"26</inkml:trace>
  <inkml:trace contextRef="#ctx0" brushRef="#br0" timeOffset="32696.8701">22701 10504,'53'0,"-26"0,26 0,-1-53,-25 53,26-80,-27 80,-26-26,27 26,-27 0,53 0,-53 53,0 0,0-27,26-26,-26 53,27-53</inkml:trace>
  <inkml:trace contextRef="#ctx0" brushRef="#br0" timeOffset="32950.8847">23416 9948,'0'-26,"0"78,0 1,0 0,0 53,0-26,0-28,0 1,0 0,26 0</inkml:trace>
  <inkml:trace contextRef="#ctx0" brushRef="#br0" timeOffset="33191.8984">23363 10107,'53'0,"-27"0,27 26,0-26,-27 0,1 27,52-27,-26 0</inkml:trace>
  <inkml:trace contextRef="#ctx0" brushRef="#br0" timeOffset="33550.919">24156 10160,'0'-27,"0"1,-52 26,-28 0,27 0,-26 0,26 0,0 0,53 53,-26-53,26 53,53 26,-27-79,0 53,27-53,-53 26,53-26,-53 53,-26-26,-54 26</inkml:trace>
  <inkml:trace contextRef="#ctx0" brushRef="#br0" timeOffset="33708.928">24527 10477,'0'0</inkml:trace>
  <inkml:trace contextRef="#ctx0" brushRef="#br0" timeOffset="35089.007">4895 12594,'0'0,"0"26,-53-26,53 53,0 0,0 0</inkml:trace>
  <inkml:trace contextRef="#ctx0" brushRef="#br0" timeOffset="35329.0207">5106 12594,'0'0,"0"53,-26 26,26-26,0-26</inkml:trace>
  <inkml:trace contextRef="#ctx0" brushRef="#br0" timeOffset="35577.0349">5345 12594,'0'-53,"0"79,-27 54,27-54,-26 27,26 0,0-26</inkml:trace>
  <inkml:trace contextRef="#ctx0" brushRef="#br0" timeOffset="35945.0559">4974 12250,'0'0,"0"53</inkml:trace>
  <inkml:trace contextRef="#ctx0" brushRef="#br0" timeOffset="36208.071">5159 12329,'27'0,"52"0</inkml:trace>
  <inkml:trace contextRef="#ctx0" brushRef="#br0" timeOffset="36417.0829">5345 12329,'0'0,"0"0,0 0</inkml:trace>
  <inkml:trace contextRef="#ctx0" brushRef="#br0" timeOffset="36671.0974">5477 12250,'53'0,"-27"0,-26 26,27-26,-27 80,0-54,0 1,0 26,0-27,0 27,-27 0,27 0,-53 0</inkml:trace>
  <inkml:trace contextRef="#ctx0" brushRef="#br0" timeOffset="39930.2839">7541 11774,'0'-53,"0"79,-53 80,53-27,-27 1,27-1,-53-26,53 26,-26-52,26 26,0 0,26-27,1-26,52 0,1 0,-1 0,0 0,1 53,-1-53,0 0,-26 0</inkml:trace>
  <inkml:trace contextRef="#ctx0" brushRef="#br0" timeOffset="40207.2997">8149 12409,'0'0,"0"26,27-26,26 0,-27 0,0 0,1 0,26 0,-53-26,0-27,0 26,0-26,-27 53,27-26,-53 26,1 0,25 0,27 0,0 53</inkml:trace>
  <inkml:trace contextRef="#ctx0" brushRef="#br0" timeOffset="40633.3241">8996 12091,'0'-26,"0"-1,0 27,-53 0,26 0,1 53,-27-26,53-1,-53 27,53 0,0-27,-53 27,53-26,27 26,26-53,-27 53,27-53,0 0,26 0,1 0,-27 0</inkml:trace>
  <inkml:trace contextRef="#ctx0" brushRef="#br0" timeOffset="41054.3482">9578 12250,'0'0,"0"-53,-53 53,53-26,-79 26,52 0,-26 0,27 0,-1 0,27 0,-53 0,53 52,0-25,53-27,-26 0,26 0,-27 0,27 0,-26 0,-1 0,27 26,0 54,-27-80,27 0</inkml:trace>
  <inkml:trace contextRef="#ctx0" brushRef="#br0" timeOffset="41496.3734">9948 11721,'53'0,"-53"0,0 79,-53 27,0-27,27 1,-27 26,53-27,-53-26,53 0,0 0,27 0,26-53,26 0,27 0,0 0,-27 0,0-53,-26-27,0 27,-53 27,0-53,-26 79,-27 0,-27 0,80 26,-26 0,26 1,0 26,26 0,27-53,0 53,27-53,-27 0,-1 0,1 0</inkml:trace>
  <inkml:trace contextRef="#ctx0" brushRef="#br0" timeOffset="41751.388">9790 11959,'26'0,"27"0,0 0,26 0,1 0,-27 0,-1 0</inkml:trace>
  <inkml:trace contextRef="#ctx0" brushRef="#br0" timeOffset="43747.5022">11192 11827,'0'-27,"0"27,0 27,-53 25,53 28,-53-1,0 1,0-1,53-26,-53 0,53 0,0 0,0-27,0 27</inkml:trace>
  <inkml:trace contextRef="#ctx0" brushRef="#br0" timeOffset="44271.5322">11430 11879,'0'53,"0"27,-53-1,27-26,-27 53,53-53,-27 0,27-27,0 27,0-53,27-26,-27-1,0 54,79 26,-52-53,52 52,27-52,0 0,-53 0,-1 0,-25-52,-27 25,0 1,0-27,-27 0,1 53,0 0,-27 0,26 0,27 0,-26 0,26 79,0-26,0-26,26 25,54-52,-28 27,1-27,0 0,0 0</inkml:trace>
  <inkml:trace contextRef="#ctx0" brushRef="#br0" timeOffset="44533.5472">10848 12065,'0'-27,"53"27,-27 0,27 0,0 0,27 0,25 0,1 0,26 0,27 0,-53 0,0 0</inkml:trace>
  <inkml:trace contextRef="#ctx0" brushRef="#br0" timeOffset="45719.615">12515 11588,'0'-52,"0"-1,0 79,0 53,0 1,0-1,0 27,0 0,-27-27,27 27,0-27,-53-26,53 0,0-26,0 26,-26-53,26 26,0 1,0 25,0-52</inkml:trace>
  <inkml:trace contextRef="#ctx0" brushRef="#br0" timeOffset="46048.6338">12568 11800,'0'-53,"26"53,27 0,0 0,-27 0,27 0,-53 0,53 0,-53 53,0-26,-79 25,52-52,1 53,-27-53,53 53,-53 0,53-26</inkml:trace>
  <inkml:trace contextRef="#ctx0" brushRef="#br0" timeOffset="46392.6535">12859 12012,'0'0,"0"53,0 0,0-53,0 26,0 27,53-53,-27 0,1 0,-27-26,53 26,-53-53,0 0,-27 0,-26 53,27 0,26 26</inkml:trace>
  <inkml:trace contextRef="#ctx0" brushRef="#br0" timeOffset="46687.6704">13176 11959,'0'0,"-26"0,26 53,-27-53,27 53,-26-53,26 53,0-27,0 1,0-27,53 52,0-52,26 0,-26 0,-27 0</inkml:trace>
  <inkml:trace contextRef="#ctx0" brushRef="#br0" timeOffset="46821.678">13388 11853,'0'-26,"0"26,0 26</inkml:trace>
  <inkml:trace contextRef="#ctx0" brushRef="#br0" timeOffset="47137.6961">13414 12197,'27'0,"-1"0,27 26,0-26,0 0,-26 0,25 0,-25 0,26 0,-27 27,1-27</inkml:trace>
  <inkml:trace contextRef="#ctx0" brushRef="#br0" timeOffset="47374.7097">14023 11721,'0'26,"0"27,0 26,0-26,-27 27,27-27,0 0,0 0,0-27,0 27,0-27</inkml:trace>
  <inkml:trace contextRef="#ctx0" brushRef="#br0" timeOffset="47579.7214">13891 11985,'53'0,"-53"-26,26 26,53 0,-52 0,26 0,-27 0,1 0,26 0</inkml:trace>
  <inkml:trace contextRef="#ctx0" brushRef="#br0" timeOffset="47901.7398">14552 11853,'-26'0,"-54"26,27-26,0 53,1-53,25 80,27-27,0 0,79-53,-26 79,0-79,0 53,-53-27,-53 54,-53-80,-26 26,26-26</inkml:trace>
  <inkml:trace contextRef="#ctx0" brushRef="#br0" timeOffset="48846.7939">15134 11959,'0'53,"0"-27,0 1,0 26,-26-27,26 1,0 25,0-25,0 26</inkml:trace>
  <inkml:trace contextRef="#ctx0" brushRef="#br0" timeOffset="49004.8029">15266 11906,'27'0</inkml:trace>
  <inkml:trace contextRef="#ctx0" brushRef="#br0" timeOffset="49326.8213">15425 12276,'80'-26,"-54"26,27-27,0 27,-27 0,-26-52,27 52,-27-27,53 27,-53-26,26 26,1 0,-27 0,53 53,-53-1,26 28</inkml:trace>
  <inkml:trace contextRef="#ctx0" brushRef="#br0" timeOffset="50264.875">16589 11694,'0'27,"0"52,0 0,0 1,0-1,-26 1,26-1,0-26,0 26,0-26,0-26,0-1,0 27,0 0,0-27</inkml:trace>
  <inkml:trace contextRef="#ctx0" brushRef="#br0" timeOffset="50618.8952">16616 11959,'26'0,"1"0,26 0,26 0,-52 0,-1 0,-26 53,53-53,-53 53,0 26,-53-26,0-53,-26 53,-1-53,1 53,26-53,27 26,-1-26</inkml:trace>
  <inkml:trace contextRef="#ctx0" brushRef="#br0" timeOffset="51479.9445">17224 12012,'0'-27,"0"-26,0 53,-53 0,27 0,0 0,26 27,0-1,-53-26,53 27,0 26,-27-27,27 1,0-27,27 0,26 0,-27 0,0 0,54 0,-80 0,26-27,-26-26,0 80,0 26,0-27,27-26,-27 27</inkml:trace>
  <inkml:trace contextRef="#ctx0" brushRef="#br0" timeOffset="51756.9603">17357 12091,'26'0,"27"0,0 0,-53 27,53-27,-53 53,0-1,0-25,26-54,-26-25,27 52,-27-27,53 27</inkml:trace>
  <inkml:trace contextRef="#ctx0" brushRef="#br0" timeOffset="52005.9746">18071 11747,'0'0,"0"53,-26 26,26-26,-27 0,27 0,-53 27,53-54,0 1,0 25,27-25</inkml:trace>
  <inkml:trace contextRef="#ctx0" brushRef="#br0" timeOffset="52191.9852">17886 12012,'26'0,"1"-53,-1 53,27 0,-26 0,-1 0,27 0,0 0,-27 0</inkml:trace>
  <inkml:trace contextRef="#ctx0" brushRef="#br0" timeOffset="53205.0431">18891 11959,'0'53,"0"0,-26 0,26 0,0-1,0-25</inkml:trace>
  <inkml:trace contextRef="#ctx0" brushRef="#br0" timeOffset="53429.0559">19076 12065,'0'0,"0"53,0 0,0-1</inkml:trace>
  <inkml:trace contextRef="#ctx0" brushRef="#br0" timeOffset="53715.0723">18997 11774,'0'-53,"0"79</inkml:trace>
  <inkml:trace contextRef="#ctx0" brushRef="#br0" timeOffset="53879.0817">18997 11694,'27'-53,"-27"27,0 52,0 1</inkml:trace>
  <inkml:trace contextRef="#ctx0" brushRef="#br0" timeOffset="54075.0929">19368 11906,'26'53,"-26"-27,0 1,0 52,0-26,0 0,0 0,-53 0,0 0,0 0,27-53</inkml:trace>
  <inkml:trace contextRef="#ctx0" brushRef="#br0" timeOffset="54472.1156">18812 11747,'-53'0,"27"0,-1 53,27 0,-79 0,79 26,0 1,0-1,0 27,53-53,0-27,-1 27,1-53,0 0</inkml:trace>
  <inkml:trace contextRef="#ctx0" brushRef="#br0" timeOffset="54750.1315">19315 11827,'0'-27,"0"27,26 0</inkml:trace>
  <inkml:trace contextRef="#ctx0" brushRef="#br0" timeOffset="56087.208">20003 11906,'0'0,"0"26,0 27,0-26,0-1,0 54,0-54,79-26,-26 0,0 0,-53 0,53-53,-53 27,53-27,-53 26,0 80,0-26,26 26,53 0,-52-53,-1 0,27 0,-53-27,0 1,0-27,0 26,0 1,0-27,0 26,0 1</inkml:trace>
  <inkml:trace contextRef="#ctx0" brushRef="#br0" timeOffset="56253.2175">20770 12171,'26'0</inkml:trace>
  <inkml:trace contextRef="#ctx0" brushRef="#br0" timeOffset="56602.2374">21193 11906,'27'26,"-27"1,53 26,-53-27,0 27,26-26,-26-1,0 27,0-53,53-53,-27 0,27 0,-26 27,26 26,26 0,-79-53</inkml:trace>
  <inkml:trace contextRef="#ctx0" brushRef="#br0" timeOffset="56793.2484">22013 12091</inkml:trace>
  <inkml:trace contextRef="#ctx0" brushRef="#br0" timeOffset="57088.2652">22463 11641,'0'80,"0"-27,-26 0,26 26,0-26,-53 0,53 0,0 0,0 0,0-27,26-26,-26 53,53-53,-53 53,53-53,-26 0</inkml:trace>
  <inkml:trace contextRef="#ctx0" brushRef="#br0" timeOffset="57341.2797">22357 11879,'53'0,"-26"0,-1 0,27 0,26 27,-26-27,0 0,0 0</inkml:trace>
  <inkml:trace contextRef="#ctx0" brushRef="#br0" timeOffset="59725.4161">23733 11721,'0'-27,"0"-52,0 26,0 27,0-27,0 0,0 0,0 26,0 1,0-27,0 26,0-25,0 25,0 80,-79 53,26 26,53 0,-80 27,80 0,-26-80,26-26,0 0,0 0,0-26,0 25,0-52,26 0,1 0,26 0</inkml:trace>
  <inkml:trace contextRef="#ctx0" brushRef="#br0" timeOffset="60300.449">23971 11588,'0'0,"0"80,-26-1,26 1,-27-1,27-26,-53 26,53-52,0-1,27 54,-1-80,1 0,26 0,-27 0,-26-53,27 26,-27 1,0-27,0 79,0 27,0 0,0 0,0 0,105 0,-52-53,0 53,0-53,-26 0,-1-27,27 27,-53-79,27 26,-27 0,0 27,0 26,0-53,-53 53,0 0,26 26,27 27,0-26,0-1,0 0,27 27,-1-53,54 53,-1-53,0 0,-52 53</inkml:trace>
  <inkml:trace contextRef="#ctx0" brushRef="#br0" timeOffset="60599.4661">23442 11747,'0'-53,"27"53,78-53,-52 53,27 0,26 0,26 53,-26-53,26 106,-53-53,-26-53</inkml:trace>
  <inkml:trace contextRef="#ctx0" brushRef="#br0" timeOffset="61877.5392">10186 12938,'-52'0,"52"-27,-27 27,1 0,-27 0,26 53,-26-26,27 26,-27-27,53 1,-53 25,53-25,0 26,0-27,0 1,0 26,27-27,52-26,0 80,27-80,-27 0</inkml:trace>
  <inkml:trace contextRef="#ctx0" brushRef="#br0" timeOffset="62611.5812">10636 13149,'0'-26,"0"0,0 26,-26 0,-54 0,54 0,26 52,26-25,27-27,27 0,-80 0,26 0,-26 0,0 26,0 27,27 0,26-26,-27-27,-26 0,53 0,-53-53,26 53,-26-53,27 0,-27 79,53-26,-53 27,26-27,-26 26,53-26,-26 0,26 0</inkml:trace>
  <inkml:trace contextRef="#ctx0" brushRef="#br0" timeOffset="62898.5976">11324 12885,'0'-53,"0"0,27 53,-27 0,0 27,0 25,0 28,53-1,-53 1,26-1,-26 0,79 1,-52-54,26-26,26 53,-26-53</inkml:trace>
  <inkml:trace contextRef="#ctx0" brushRef="#br0" timeOffset="63107.6095">11853 13361,'0'-53,"0"106,27-53,-27 80,79-80,-26 52,0-52,-27 0,1 0,26 0,-53-79,-27 53,1-27,-27 53,-53-27,27 27,-27 0,0 0</inkml:trace>
  <inkml:trace contextRef="#ctx0" brushRef="#br0" timeOffset="63347.6233">11192 13017,'0'0,"79"0,-26 27,27-27,-54 0,27 0,0 0,0 0,0 0</inkml:trace>
  <inkml:trace contextRef="#ctx0" brushRef="#br0" timeOffset="64200.672">12541 13176,'0'-27,"0"80,0 0,0 0,0-26,0 26,0 0,27-53,26 0,-27 0,1 0,25 0,-25-27,26-52,-53 52,0-26,0 53,53 80,-27-80,27 53,-26-53,52 53,-53-53</inkml:trace>
  <inkml:trace contextRef="#ctx0" brushRef="#br0" timeOffset="64524.6906">13229 13335,'27'0,"26"26,-1 27,-25 0,-27 0,0 0,0-80,0 1,0-1,0 1,0-27,53 53,-53-53,26 53,1 0,52 0</inkml:trace>
  <inkml:trace contextRef="#ctx0" brushRef="#br0" timeOffset="65065.7215">14896 13070,'-26'-79,"-54"79,54-27,-1 27,-52 0,26 0,0 53,0-26,27 26,26-1,-53 1,53-26,0-1,26 27,1-53,52 53,0-53,1 0,-1 53,1-53,25 0,1 0</inkml:trace>
  <inkml:trace contextRef="#ctx0" brushRef="#br0" timeOffset="65348.7377">16378 13255,'53'0,"-53"27</inkml:trace>
  <inkml:trace contextRef="#ctx0" brushRef="#br0" timeOffset="66721.8162">4789 14049,'0'0,"0"53,0 0,-53 26,53-52,0-1,0 1,0 26,0-27,53-26</inkml:trace>
  <inkml:trace contextRef="#ctx0" brushRef="#br0" timeOffset="67058.8355">5027 14181,'27'0,"25"27,-52-1,0 27,27-26,-27-1,0 27,53-53,-53 26,26-26,-26 0,0-52,53-1,-53 0,0 0,0-27,27 28,-27-1,26 53</inkml:trace>
  <inkml:trace contextRef="#ctx0" brushRef="#br0" timeOffset="67247.8463">5530 14076,'26'0,"-26"52,27-25,-27-1,0 27,0-26,0 26,0 26,-53-26,0 0,0 26,-26-79</inkml:trace>
  <inkml:trace contextRef="#ctx0" brushRef="#br0" timeOffset="67564.8645">4657 13758,'0'-53,"53"53,-27 27,-26-1,0 0</inkml:trace>
  <inkml:trace contextRef="#ctx0" brushRef="#br0" timeOffset="68967.9447">7514 14102,'0'-26,"0"-1,-26-26,-1 0,-26 53,27 0,-1 27,-25 79,-1-27,53 0,-53 1,53 25,-53-25,53-27,0-27,0 27,26-53,54 0,-1 53,27-53,0 0,-27 0,0 0,-52 0,-27 27,26-27</inkml:trace>
  <inkml:trace contextRef="#ctx0" brushRef="#br0" timeOffset="69996.0035">8070 14446,'0'-79,"0"52,0 27,-27 0,-26 27,27-1,26 0,-53 27,53-26,27-27,-1 53,0-53,27 0,0 0,0-27,-26 27,-27 27,0 26,53-27,-53 1,52-27,-25 53,52-53,-26 0,0-27,0 1,0-54,0 1,-53-1,53 1,-53-27,0-26,0 53,0 52,0 1,0 26,-27 0,-26 0,53 53,-52 0,52 26,0 0,0 1,0-1,0 0,0 1,0-27,0-27,0 1,0 26,0-27,0 0,79 27</inkml:trace>
  <inkml:trace contextRef="#ctx0" brushRef="#br0" timeOffset="70877.0539">9260 14340,'0'-26,"-26"-1,-27 27,53-53,-26 53,26 27,-27-27,27 26,-53-26,53 53,-79 0,79-27,-27 1,27 26,0-27,0 1,0 26,53 26,0-79,53 53,-27-53,-26 0</inkml:trace>
  <inkml:trace contextRef="#ctx0" brushRef="#br0" timeOffset="71461.0873">9472 14658,'53'0,"-53"0,53 0,-27 0,-26 0,53-53,-26 79,-1-26,54 0,-27 0,-1 0,1-26,0 26,-53-80,53 27,-53 0,0-26,0 0,53-1,-53 54,0-27,-26 53,26-53,-27 53,-26 53,53 26,0-52,0 26,0 26,0-26,0 0,0 0,-26 0,26 0,0-27,0 1,0 52,0-79,53 26,-27-26,27 0,0 0</inkml:trace>
  <inkml:trace contextRef="#ctx0" brushRef="#br0" timeOffset="71839.1089">10557 14499,'0'-27,"-27"27,-25 0,-1 0,26 0,-26 0,53 27,27-27,-1 0,1 0,26 0,-27 0,0 0,27 53,-53 0,27-53,-27 53,53-53</inkml:trace>
  <inkml:trace contextRef="#ctx0" brushRef="#br0" timeOffset="72286.1345">11086 14102,'0'-79,"27"79,-27-27,0 54,0 26,-53 52,53-25,-27-1,27 0,0 1,0-27,0 26,53-52,26-27,27 53,27-53,-28 0,-25-27,26 1,-53-27,-27 0,-26 0,0 0,0 26,-53 27,27 0,-1 0,-26 0,53 53,-26-26,26-1,0 27,26-26,1-27,52 53,-26-53,0 0,0 0,0 0</inkml:trace>
  <inkml:trace contextRef="#ctx0" brushRef="#br0" timeOffset="72511.1474">10716 14208,'0'-27,"-53"27,159 0,-1 0,1 0,53 0</inkml:trace>
  <inkml:trace contextRef="#ctx0" brushRef="#br0" timeOffset="73239.189">10372 14499,'0'0,"0"0,0 26,0 54,26-27,1-53,52 26,-26-26,26 0,-26 0,0 0,0 0</inkml:trace>
  <inkml:trace contextRef="#ctx0" brushRef="#br0" timeOffset="74176.2426">9472 14552,'0'-27,"0"1,0 26,0 53,0-27,0 27,79-53,-52 0,-1 0,27 0,-26 0,26-26,0-27,-53 0,0 0,0 79,0 1,0-1,0 27,0 0</inkml:trace>
  <inkml:trace contextRef="#ctx0" brushRef="#br0" timeOffset="75824.3369">12779 14076,'0'-27,"0"1,0-54,0 54,0 26,0 53,0 26,-53 0,53 27,-26-26,26-1,-79-26,79 0,0 26,-27-79,27 53,0-26,0-27,80 0</inkml:trace>
  <inkml:trace contextRef="#ctx0" brushRef="#br0" timeOffset="76498.3754">13123 14102,'0'-53,"0"80,0-1,0 0,0 27,0-26,0-1,0 27,0-26,0 26,0-1,0 28,0-27,0-27,-53 1,53 26,0-53,53 0,0 0,0-27,27 27,25-53,-52 53,-26-79,-27 132,0 0,79-27,-52-26,26 0,52-26,-25-27,-27 26,26-52,-53 52,-26-25,0-28,-52 80,-1-26,0 26,26 0,1 0,26 53,0-27,0 1,0 25,0-25,26-27,1 53,26-53,-27 0,-26 26,27-26,-27 80</inkml:trace>
  <inkml:trace contextRef="#ctx0" brushRef="#br0" timeOffset="76894.3981">12647 14208,'0'-27,"0"27,0 0,0 27,53-27,0 0,-27 0,27 0,53 0,53 0,-53 0,-27 0,-26 0</inkml:trace>
  <inkml:trace contextRef="#ctx0" brushRef="#br0" timeOffset="77887.4549">14764 14128,'0'27,"53"26,-53-27,53 27,-53-26,53 26,-53-27,52 27,-52 0,-26-53,0-53,26 0,0 0,0 53,0-26,26 26,27-53,0 26,0 27,-53-53,79 53,-26 0,0 0</inkml:trace>
  <inkml:trace contextRef="#ctx0" brushRef="#br0" timeOffset="78261.4763">15346 14287,'0'-26,"26"26,54 0,-27-27,-27 27,27-53,-27 53,-26-26,0-1,-26 27,-27 0,0 0,53 27,-53 26,53 0,0 0,0 0,0-27,27-26,-1 53,27-53,-26 0,-1 0,27 0,0 0,0-27,26-25</inkml:trace>
  <inkml:trace contextRef="#ctx0" brushRef="#br0" timeOffset="78628.4973">16034 14102,'-27'0,"-26"0,27 0,26 53,-53-53,53 26,0 1,26 26,1-53,26 26,-27-26,-26 27,53-27,-53 79,0-26,-53-53,0 26</inkml:trace>
  <inkml:trace contextRef="#ctx0" brushRef="#br0" timeOffset="78869.5111">16378 14181,'0'0,"0"27,0 26,0-27,0 1,0 26,0-27,0 0,0 1,0-27,0 53</inkml:trace>
  <inkml:trace contextRef="#ctx0" brushRef="#br0" timeOffset="79065.5223">16457 13890,'0'0,"0"27</inkml:trace>
  <inkml:trace contextRef="#ctx0" brushRef="#br0" timeOffset="79701.5586">17013 14208,'0'-53,"0"26,0 27,-27 0,-26 0,0 0,1 0,-28 106,27-79,0 26,0-27,27 27,26-53,53 0,53 0,26 0,-26-26,0-27,-27-27,27 27,-53-26,0 26,-53 0,26-26,-26-1,0 27,0 27,0 0,0 52,0 27,0 0,-53 26,53-26,0 0,0 0,-26 26,26-26,0 0,0-26,53 26,-27-53,1 0</inkml:trace>
  <inkml:trace contextRef="#ctx0" brushRef="#br0" timeOffset="80233.5891">17568 14208,'0'-27,"0"54,27 26,26-27,-27-26,1 53,26-53,-1 0,-25-53,-27 27,0-27,53 0,-53 0,0 106,0 26,53-26,0-26,26-27,0 53,-26-53,27 0,-27-27,0 1,-1-27,1-53,-53 53,80 0,-80 0,0 0,-27 80,1-1,26 1,-53 26,53-27,0 27,0 26,0-79,53 53,0-53,0 0,53 53,-54-53,1 0</inkml:trace>
  <inkml:trace contextRef="#ctx0" brushRef="#br0" timeOffset="80961.6307">19473 13679,'-53'0,"27"0,-27 26,53 1,-53 52,53-26,-53 26,53 1,0-1,-53 27,53-53,0 26,27-26,26 0,26-53,0 0</inkml:trace>
  <inkml:trace contextRef="#ctx0" brushRef="#br0" timeOffset="81367.6539">19659 14128,'0'0,"26"0,53-52,-26 52,0-27,0 27,0-53,-26 27,-27-1,0 27,-27 0,-26 0,27 0,-1 27,27 26,0-27,0 27,0-27,27-26,-27 53,79-53,-79 53,0-26,-26-1,-1-26,-26 80,27-28</inkml:trace>
  <inkml:trace contextRef="#ctx0" brushRef="#br0" timeOffset="81590.6667">20294 13837,'26'0,"-26"27,53-1,-53 27,0 0,0-26,0-1,0 27,0-27,-53 1,0 26,0 0,-26 26,52-79</inkml:trace>
  <inkml:trace contextRef="#ctx0" brushRef="#br0" timeOffset="82401.7131">18574 14155,'26'0,"27"0,-26 0,26-27,-27 27,-26-52,26 52,-26-53,0 26,0-26,0 27,-52 26,25 0,-26 0,53 26,-53 27,0-26,27 26</inkml:trace>
  <inkml:trace contextRef="#ctx0" brushRef="#br0" timeOffset="84342.8241">21061 13864,'-27'0,"-26"0,53 0,-26 0,26 53,0-27,0-26,53 0,-27 0,-26-79,0 26,0 26,0 27,0 27,0-1,53 27,27-53,26 53,26-53,-53 0,27-26,-27 26,-26-80,-53 27,27 27,-27 0,0-27,0 26,0 1,-80-27,54 53,-27 53,53 0,0 52,0-25,0-1,0 1,0-1,0 0,0-26,0 0,0 0,0-26,0-1,0 0</inkml:trace>
  <inkml:trace contextRef="#ctx0" brushRef="#br0" timeOffset="84544.8357">21484 14234,'0'-53,"27"53,52 0,-26 0,26 0,-26 0,0 0,-26-53</inkml:trace>
  <inkml:trace contextRef="#ctx0" brushRef="#br0" timeOffset="85362.8825">22701 13758,'0'-53,"0"27,0-1,0-26,0 27,-26 26,26 0,-27 53,27-27,-53 27,53 0,0 0,0 26,0-26,-26 27,26-1,0-26,0-27,0 1,0 52</inkml:trace>
  <inkml:trace contextRef="#ctx0" brushRef="#br0" timeOffset="85574.8946">22437 13996,'0'-26,"26"26,-26-27,53 27,-26 0,-1 0,53 0,-26 0,27 0,-1 0,0 0</inkml:trace>
  <inkml:trace contextRef="#ctx0" brushRef="#br0" timeOffset="85842.9099">23389 13546,'-53'0,"27"80,-27-27,53 0,-79 26,79 0,0-26,0 0,0 0,0 0,79-27,-26-26,26 0</inkml:trace>
  <inkml:trace contextRef="#ctx0" brushRef="#br0" timeOffset="86338.9383">23680 13546,'0'-26,"53"26,-26 0,-1 0,27 26,-27-26,-26 27,27-27,-27 26,0 27,0 0,0-26,0-1,-53 27,27 0,26 0,52 0,1-53,0 0,27 0,-1 0,-26 0,-27 0</inkml:trace>
  <inkml:trace contextRef="#ctx0" brushRef="#br0" timeOffset="86632.9551">23601 13784,'53'0,"0"0,26 0,27 0,26 0,-52 0,-28 0,1 0,-26 0</inkml:trace>
  <inkml:trace contextRef="#ctx0" brushRef="#br0" timeOffset="86854.9678">24342 13467,'0'26,"53"27,-53-26,0 26,26 0,-26 26,0 0,0 1,0-1,-53-26,27 26,-27-52</inkml:trace>
  <inkml:trace contextRef="#ctx0" brushRef="#br0" timeOffset="88325.0519">25347 13864,'-53'-53,"27"0,26 27,-53-27,0 53,26-53,-25 53,-1 0,26 0,27 26,0 27,0 0,0-27,53-26,-26 0,25 0,-25 0,26 0,0 0,-27 0,-26 27,53-27,0 0</inkml:trace>
  <inkml:trace contextRef="#ctx0" brushRef="#br0" timeOffset="88590.067">25744 13361,'0'-53,"0"133,0-1,26-26,-26 26,0 1,0-1,53 0,-53 1,0-1,0-26,0-26</inkml:trace>
  <inkml:trace contextRef="#ctx0" brushRef="#br0" timeOffset="88789.0784">25691 13758,'0'-26,"79"26,-26 0,0 0,0 0,27 0,-1 0</inkml:trace>
  <inkml:trace contextRef="#ctx0" brushRef="#br0" timeOffset="89562.1226">26538 13044,'53'-53,"-53"26,0-26,26 80,-26 52,53 27,-53 53,0-27,0 27,0-27,0 0,0-52,0-27,0-27,0 27,0-26,0-1</inkml:trace>
  <inkml:trace contextRef="#ctx0" brushRef="#br0" timeOffset="89892.1415">26670 13414,'0'-53,"79"53,1 0,-54 0,27 53,0 0,-53-27,-53 54,27-80,-27 53,0-53,0 53,0 26</inkml:trace>
  <inkml:trace contextRef="#ctx0" brushRef="#br0" timeOffset="90185.1583">27173 13599,'0'-26,"0"26,-27 0,27 26,0 1,0 26,0 0,0-53,27 0,-1 0,27 0,-53-27,-26-52,-1 79,-26-27,0 27</inkml:trace>
  <inkml:trace contextRef="#ctx0" brushRef="#br0" timeOffset="90515.1772">27464 13441,'0'0,"-53"52,53-25,0-1,-27 27,27 0,0 0,0 26,53-52,-26-27,26 26,-27-26</inkml:trace>
  <inkml:trace contextRef="#ctx0" brushRef="#br0" timeOffset="90681.1866">27596 13388,'27'0,"-1"0,-26 26,0 1</inkml:trace>
  <inkml:trace contextRef="#ctx0" brushRef="#br0" timeOffset="90966.2029">27596 13837,'0'0,"27"0,25 0,-52-53,27 53,-1 0,27 0,-26 0,26-52,0 52,-27 0,0 26,27 53,-26-79</inkml:trace>
  <inkml:trace contextRef="#ctx0" brushRef="#br0" timeOffset="91212.217">28337 13229,'0'53,"0"0,0 0,0 26,0 0,0-26,0 53,0-27,0 1,0-27</inkml:trace>
  <inkml:trace contextRef="#ctx0" brushRef="#br0" timeOffset="91422.229">28178 13599,'53'0,"-26"-26,-1 26,27 0,-27 0,1 0,26 0,0 53</inkml:trace>
  <inkml:trace contextRef="#ctx0" brushRef="#br0" timeOffset="91737.247">28893 13441,'-27'0,"-26"26,0 27,-26-27,52 27,-26 0,53-26,53-27,-26 53,-1-53,27 0,-26 0,-27 26,0 27,-53 0,0-27,26-26</inkml:trace>
  <inkml:trace contextRef="#ctx0" brushRef="#br0" timeOffset="92699.3021">29528 13493,'0'0,"-53"53,53 0,0-26,-27-1,27 27,0-26,0-1,0 27,0-27,0-26</inkml:trace>
  <inkml:trace contextRef="#ctx0" brushRef="#br0" timeOffset="92885.3127">29554 13335,'53'0,"-27"0,27 0,-53 26,0 27</inkml:trace>
  <inkml:trace contextRef="#ctx0" brushRef="#br0" timeOffset="93192.3303">29739 13732,'27'0,"-27"52,0-25,26-27,-26 79,53-26,-27-53,27 0,27-26,-80-1,79-26,-52 27,52-27,-53 79,-26 1,0-1,0 1,53 26</inkml:trace>
  <inkml:trace contextRef="#ctx0" brushRef="#br0" timeOffset="93522.3492">30877 13441,'0'52,"0"1,0-26,0-1,0 27,0-26,0-1</inkml:trace>
  <inkml:trace contextRef="#ctx0" brushRef="#br0" timeOffset="93763.3629">31115 13493,'0'0,"0"27,0-1,-26 27,26-26,0 26,0 0,0-27,26-26</inkml:trace>
  <inkml:trace contextRef="#ctx0" brushRef="#br0" timeOffset="93986.3757">31274 13441,'0'0,"0"79,0-26,0-27,-53-26,53 53,0 0,0 26</inkml:trace>
  <inkml:trace contextRef="#ctx0" brushRef="#br0" timeOffset="94347.3963">30903 13255,'0'0,"0"0,0 27,53-27</inkml:trace>
  <inkml:trace contextRef="#ctx0" brushRef="#br0" timeOffset="94632.4126">31168 13255,'0'0,"53"0,-53 27</inkml:trace>
  <inkml:trace contextRef="#ctx0" brushRef="#br0" timeOffset="94865.426">31247 13282,'0'-27,"27"27,-1 0</inkml:trace>
  <inkml:trace contextRef="#ctx0" brushRef="#br0" timeOffset="95091.4389">31459 13176,'0'26,"53"80,-53-79,0-1,0 1,0 26,0-27,0 0,-27 27,27-26,-26-27,26 26</inkml:trace>
  <inkml:trace contextRef="#ctx0" brushRef="#br0" timeOffset="95584.4671">30718 13149,'-26'0,"-27"0,0 53,26 27,-26-27,53 26,-79 0,79 27,0-53,0 27,53-28,-27 1,54-26,-27 26,26-53,-26 26,0-26</inkml:trace>
  <inkml:trace contextRef="#ctx0" brushRef="#br0" timeOffset="96034.4928">31062 13361,'0'27,"0"-1,27-26</inkml:trace>
  <inkml:trace contextRef="#ctx0" brushRef="#br0" timeOffset="96365.5118">31935 13705,'53'0,"-26"0,-27 0</inkml:trace>
  <inkml:trace contextRef="#ctx0" brushRef="#br0" timeOffset="97962.6031">3757 15716,'0'53,"79"-27,-79 27,27 27,-27-54,53 1,0-27,-27 52,27-52,-26 0,26 0,-1-26,-52-27,0 0,0 0,0 0,0 0,0 27,0-1,53 27</inkml:trace>
  <inkml:trace contextRef="#ctx0" brushRef="#br0" timeOffset="98172.6151">4471 15531,'0'26,"27"-26,-27 27,53-1,-53 53,0-26,0 27,0-1,0 1,0-1,0 0,-53-26,53 27,-27-80</inkml:trace>
  <inkml:trace contextRef="#ctx0" brushRef="#br0" timeOffset="100676.7584">7197 15901,'0'27,"0"-1,0 27,0-27,0 1,0 26,0-27,0 1,0-1,0 27</inkml:trace>
  <inkml:trace contextRef="#ctx0" brushRef="#br0" timeOffset="100908.7716">7011 15716,'27'-27,"-1"27,80 0,-79 0,26 0,0 80,-27-54,-26 1,53 26</inkml:trace>
  <inkml:trace contextRef="#ctx0" brushRef="#br0" timeOffset="101126.7841">6879 16430,'27'0,"26"-26,-27 26,27-53,26 53,-52 0,-1 0,1 0,26 0,-27 0,-26 26</inkml:trace>
  <inkml:trace contextRef="#ctx0" brushRef="#br0" timeOffset="101358.7974">7805 16139,'53'0,"-53"-26,80 26,-54 0,0 0,27 0,-26 0,-27 0</inkml:trace>
  <inkml:trace contextRef="#ctx0" brushRef="#br0" timeOffset="101495.8052">7805 16377,'53'0,"27"0,-28-26,1 26,0 0,0 0</inkml:trace>
  <inkml:trace contextRef="#ctx0" brushRef="#br0" timeOffset="102252.8485">10530 15187,'0'-53,"-26"53,-27 132,53 0,0 27,0-27,0 27,27 0,-27 0,52-27,-52 0,27-52,-27-1,0-26,0 0,0 0,-27 0,1-53,-27 0,27 53,-1-53,-26 0,27 0</inkml:trace>
  <inkml:trace contextRef="#ctx0" brushRef="#br0" timeOffset="102664.8721">10504 15848,'-53'0,"27"53,-27 0,53 0,-53 26,53-26,0-26,0 26,26-53,80 26,-27-26,-26 0,27-26,-1-27,-52 0,-27 0,0 0,0-26,0 26,-27 0,-26 0,27 53,-1 0,-26 0,27 0,-27 79,53-26,-26 0</inkml:trace>
  <inkml:trace contextRef="#ctx0" brushRef="#br0" timeOffset="103252.9057">10848 16854,'-79'0,"52"0,1 26,-27 1,26 25,27-25,-53 26,53-27,0 1,27 26,-1-27,54 27,52-53,0 0,-26 0</inkml:trace>
  <inkml:trace contextRef="#ctx0" brushRef="#br0" timeOffset="104396.9711">11509 15848,'0'0,"80"0,-27 0,-27 0,-26-26,27 26,-27-53,0 26,0 27,-27 0,-26 0,27 27,26 26,0-27,-53 27,53 0,0 26,0 27,0-26,0-27,0-1,26 1,-26 0,27 0,-27-26,53-27,-53 53</inkml:trace>
  <inkml:trace contextRef="#ctx0" brushRef="#br0" timeOffset="104606.9832">11351 16166,'53'-27,"-1"-26,1 53,0 0,27 0,-1 0,27 0,-53 0</inkml:trace>
  <inkml:trace contextRef="#ctx0" brushRef="#br0" timeOffset="104868.9981">12039 15742,'0'27,"0"26,0 0,0 0,0 26,-53 0,53 1,0-27,0 0,0-1,0-25,26-27,1 26,-1-26</inkml:trace>
  <inkml:trace contextRef="#ctx0" brushRef="#br0" timeOffset="105244.0196">12330 15769,'26'0,"27"0,0 0,-53 26,0 1,0 26,0-27,0 1,0 52,-27-53,1 27,26-26,-53-27,53 53,0 0,27-53,-1 53,27-53,26 0,-26 0,-26 0</inkml:trace>
  <inkml:trace contextRef="#ctx0" brushRef="#br0" timeOffset="105469.0325">12303 16007,'0'0,"27"0,52 0,-26 0,26 0,-26 0,27 0,-28-26,1-27</inkml:trace>
  <inkml:trace contextRef="#ctx0" brushRef="#br0" timeOffset="105686.0449">12832 15742,'0'0,"0"27,27 26,-27-27,26 27,-26 27,0-28,0 1,0 0,0 0,-26 27,26-54,-53 27</inkml:trace>
  <inkml:trace contextRef="#ctx0" brushRef="#br0" timeOffset="106476.0901">13335 16060,'0'-79,"0"52,-26 27,-27 0,0 27,0-1,0 27,-26-27,52 27,27-26,-53-27,53 26,80-26,-28 0,28 0,-27 0,0-26,26-27,-53 26,27-26,-53 1,27-28,-27 27,0 0,0 27,0-27,0 0,0 53,0-26,0 52,-53 27,53 0,0 26,0 1,0-1,0 0,0 1,0-27,0-27,26-26</inkml:trace>
  <inkml:trace contextRef="#ctx0" brushRef="#br0" timeOffset="106841.1109">13679 15822,'53'0,"26"0,-79 0,27 0,-27 26,0 27,0 0,0-26,0 25,-27 1,-26 27,27-54,26 27,0-26,0-1,0-26,79 0,1 0,-27 0,-1 0,-52 0</inkml:trace>
  <inkml:trace contextRef="#ctx0" brushRef="#br0" timeOffset="107067.1239">13573 16086,'0'-53,"0"53,53-26,0 26,26 0,27 0,-26 0,-28 0,1 0,0 0,-26 0</inkml:trace>
  <inkml:trace contextRef="#ctx0" brushRef="#br0" timeOffset="107260.1349">14552 15875,'27'-27,"25"27,-25 0,26 0,-53 80</inkml:trace>
  <inkml:trace contextRef="#ctx0" brushRef="#br0" timeOffset="107401.143">14552 16166,'0'0,"53"0,0 0,-27 0,1 0</inkml:trace>
  <inkml:trace contextRef="#ctx0" brushRef="#br0" timeOffset="108267.1925">15293 15822,'0'-27,"26"27,27 0,-26 0,-1 0,-26 0,53 0,-53 53,0 0,0 0,-26 26,-27-52,53 26,26-27,54-26,-1 0,0 0,-26 0,27 0</inkml:trace>
  <inkml:trace contextRef="#ctx0" brushRef="#br0" timeOffset="108499.2058">15901 15795,'0'27,"0"26,0 26,27-79,-27 53,53-53,-53 26</inkml:trace>
  <inkml:trace contextRef="#ctx0" brushRef="#br0" timeOffset="108725.2187">16087 15848,'0'27,"26"-1,-26 27,0 0,53-53,-53 53,27-53</inkml:trace>
  <inkml:trace contextRef="#ctx0" brushRef="#br0" timeOffset="109145.2427">16484 15425,'0'0,"-53"0,26 53,-26-27,53 27,-53-26,0 26,-26-53,53 0,-1 0,1 0,-27-53,26 53,-26-80,27 54,-27 26,27-53,-1 53,-26 0,53 26,0 1,-26 26,26 0,0 0,0-27,0 0,0 27,0-53</inkml:trace>
  <inkml:trace contextRef="#ctx0" brushRef="#br0" timeOffset="109399.2573">16801 15742,'0'27,"0"-1,-53 27,53-26,0-1,0 27,27 0,-1-53,1 0,25 26,-25-26</inkml:trace>
  <inkml:trace contextRef="#ctx0" brushRef="#br0" timeOffset="109579.2676">16748 15451,'0'-53,"27"53,-27-26,0 52,0 54,0-54</inkml:trace>
  <inkml:trace contextRef="#ctx0" brushRef="#br0" timeOffset="110058.295">17701 15002,'0'-27,"-27"27,-26 0,0 0,0 0,27 0,-27 53,27-27,26 54,-53-54,53 1,0 52,0-26,-53 26,53-26,0 0,0 27,0-27,0-1,0 1,0 0,0 27,0-27,53 0,-53-1,26 1,-26-26,0-1,53-26,-53 53,0-26,27-1</inkml:trace>
  <inkml:trace contextRef="#ctx0" brushRef="#br0" timeOffset="112040.4083">18415 15160,'-53'-53,"27"53,-54 53,27 27,53-54,-53 27,53-26,0-1,0 53,27-26,52 0,-52-53,26 27,-27-1,-26 53,0-79,-53 53,27-53,-1 27,-26 26</inkml:trace>
  <inkml:trace contextRef="#ctx0" brushRef="#br0" timeOffset="112962.4611">18600 15451,'0'-26,"0"26,0 79,0-26,0 0,80-26,-54-27,1 0,25 0,1 0,-53 0,27-27,-27-26,53 27,-53-1,0-52,0 132,0-27,0 1,0 26,0 26,26-26,-26-27,0 27,27-53,-27 27,53-27,-53-27,26-26,-26 0,0 1,53-1,-53 26,0 1,26 26,-26 53,53-27,-53 1,27-27,-27 52,26-52,27 0,-53-26,53 0,-53-1,27 54,-27-1,52 27,-25-53,26 0,-53 0,26-27,-26-52,27 53,-27-1,53 27,-53-53,26 53,27 0,-53 0,79 27,-79 26,0-27</inkml:trace>
  <inkml:trace contextRef="#ctx0" brushRef="#br0" timeOffset="113764.5069">20108 15293,'-26'0,"-1"53,-25-27,52 27,26-53,27 0,-27 0,1 0,-27-27,53 27,-53-79,0 53,0-1,0-26,-27 80,27 26,27-53,52 53,0-53,1 0,-1-27,1 27,-1-79,-53 26,-26 0,0 0,0 0,0 0,-26 0,0 53,-27 0,0 27,53 26,0 26,0 27,0 0,0-1,26 1,-26 0,0 0,53 0,-53-27,0 1,0-54,0 0</inkml:trace>
  <inkml:trace contextRef="#ctx0" brushRef="#br0" timeOffset="113953.5177">20505 15716,'0'-27,"27"27,26 0,0-52,26 52,0 0,1 0,-1-27</inkml:trace>
  <inkml:trace contextRef="#ctx0" brushRef="#br0" timeOffset="114719.5616">21458 14922,'0'-53,"0"80,0-1,0 27,0 0,0 0,0 0,0 0,0 0,0 0,0-27,0 1,0 25,0-25,0-27,0 26,53-26</inkml:trace>
  <inkml:trace contextRef="#ctx0" brushRef="#br0" timeOffset="115228.5907">21934 14896,'0'0,"0"79,0 0,0-26,0 0,0 0,0 0,0 27,0-54,79 27,-52-53,-1-27,-26 27,80 53,-1-53,27 53,0-53,0 0,-27 0,0-53,-52 27,-27-1,0-25,0-1,-53 53,0 0,0 0,-26 0,26 0,53 0,-80 53,80-27,0 27,27 0,26-27,26-26,27 53,26-53,-52 0,-28 0</inkml:trace>
  <inkml:trace contextRef="#ctx0" brushRef="#br0" timeOffset="115481.6051">21087 15054,'-53'0,"80"0,52 0,54 0,-1-52,53 52,53 0,-26 0,-27 0</inkml:trace>
  <inkml:trace contextRef="#ctx0" brushRef="#br0" timeOffset="116494.6631">23336 14975,'0'-26,"0"79,0-27,0 0,27 27,-27-26,79 26,-52 0,-27-80,0-26,0 27,0-1,0-26,0 53,26-26,27 26,0 0,0 0,0 0,0 0,-53 0</inkml:trace>
  <inkml:trace contextRef="#ctx0" brushRef="#br0" timeOffset="116824.682">23786 15107,'27'0,"-1"0,53 0,-26-26,0 26,0-27,0 27,-53-26,26 26,-26-53,0 27,-26 26,0 0,-54 0,27 0,27 53,26-27,-53 27,53-27,0 1,0 26,26-27,27-26,0 80,0-80,0 0,26 0,1 0,-1-27,1-26</inkml:trace>
  <inkml:trace contextRef="#ctx0" brushRef="#br0" timeOffset="117200.7035">24712 14816,'-53'-26,"0"26,0 0,-26 26,-27 27,53-26,27-27,26 79,-53-79,53 53,26 0,1-53,26 53,26-53,0 79,-26-79,0 27,0-27,-53 53,0-27,-26-26,-54 0,54 0,-1 0,27 27,-52-27</inkml:trace>
  <inkml:trace contextRef="#ctx0" brushRef="#br0" timeOffset="117424.7163">25109 15028,'0'0,"0"26,0 27,0 0,0 0,0-26,0 26,0-27,0 1</inkml:trace>
  <inkml:trace contextRef="#ctx0" brushRef="#br0" timeOffset="117628.728">25109 14763,'0'-52,"0"78,0 0</inkml:trace>
  <inkml:trace contextRef="#ctx0" brushRef="#br0" timeOffset="118828.7966">25665 15054,'0'-52,"0"52,-53 0,26 0,-26 0,27 0,-1 0,-26 0,1 26,52 27,0 0,26 0,27-53,-27 0,1 0,52 0,-79-27,53-26,-53 27,53-53,-53 26,53 0,-53 0,26 0,-26 0,0 27,0-1,0 80,0 0,0 0,-52 0,52 26,0-52,0-1,0 27,52 0,-25-53,-1 0,54 0,-27 0,-27-27,-26-26,53 27,-53 0,0 78,0-25,0-1,0 27,26-53,1 53,26-53,0 0,0 0,0-26,-27-27,-26 0,53 0,-53-26,0 52,0 1,-26 26,26 0,0 53,0 0,0 26,105-26,-25 26,26-79,26 53,-53-53,1-26,-1-1,-53-26,-26 0,53 0,-53 1,0-1,0 26,-26 27,-27 0,27 53,26-26,0 52,0-53,0 1,0 26,0-53,0 53,26 0,27-53</inkml:trace>
  <inkml:trace contextRef="#ctx0" brushRef="#br0" timeOffset="119163.8158">27411 14922,'0'0,"-53"0,26 0,1 0,-27 0,53 0,-53 0,53 27,0 26,27-53,-1 79,27-79,26 53,-52-53,-27 26,26-26,-26 53,0-26,-53-27,-52 79,25-79</inkml:trace>
  <inkml:trace contextRef="#ctx0" brushRef="#br0" timeOffset="122845.0263">28205 14949,'0'-27,"0"27,0-26,-53 26,26 0,-26 0,0 53,53-27,-53 1,53 25,-52-25,52 26,-53-53,53 53,0-27,79 27,-26-53,26 0,27 0,0 0,-53 0,0 0,-27 0,27 0</inkml:trace>
  <inkml:trace contextRef="#ctx0" brushRef="#br0" timeOffset="123447.0607">28522 15054,'0'-26,"-26"26,-27 0,26 0,1 0,-27 53,0 0,53 0,26-53,-26 53,53-53,-26 0,26-27,-27-26,-26 27,80 26,-28 0,28 0,26 0,-27 0,0 0,-26-80,-26 54,-27-27,53 0,-53-26,0-27,0 0,0 27,-27-1,27 54,-53-1,27 27,-1 0,-25 0,52 0,-27 80,27-1,0 27,0 53,0-53,0-27,0 0,0-26,0 27,0-54,0 1,0-27,27 53,25-53,1 0</inkml:trace>
  <inkml:trace contextRef="#ctx0" brushRef="#br0" timeOffset="124444.1178">29369 14843,'0'-53,"-27"53,-26 0,0 79,27-26,26 0,-53 0,53 0,0-27,27 27,25-53,-25 0,-1 0,27 0,-26 0,26-53,-53 0,0 80,0-1,26-26,27 0,-26 0,-27-26,0-27,0 27,0-1,0 54,52-27,-25 52,26-52,26 53,-52-53,26 0,-1-26,-25-1,26-25,-53-28,53-52,-53 0,0-27,0 27,0-1,0 54,0 26,0 79,-53 107,53-27,-80 52,80-25,-52-1,52-26,0-27,-27 0,27-26,0-26,27 52,-1-79,53 0,-26 0</inkml:trace>
  <inkml:trace contextRef="#ctx0" brushRef="#br0" timeOffset="124893.1435">30295 15028,'0'-53,"0"0,-27 27,1 26,-27 0,27 0,-1 0,-26 0,53 26,0 27,27 0,-1-53,1 0,25 0,-25 0,-1 0,27 0,-26 0,-1 26,27-26,-26 53,25-53,1 0,-26 0</inkml:trace>
  <inkml:trace contextRef="#ctx0" brushRef="#br0" timeOffset="125298.1666">30745 14631,'0'-53,"0"0,0 27,0-27,-27 53,27 79,-26 27,26-26,0-1,0 0,-53-26,53 0,0 26,0-52,26-1,1-26,26 53,26-53,0 0,-26-53,-26 27,26-27,-53 0,0-26,0 52,-27 54,27 26,0-27,0 1,0 25,53-25,0 26,0-53,-27 0</inkml:trace>
  <inkml:trace contextRef="#ctx0" brushRef="#br0" timeOffset="125815.1962">31644 15028,'0'-53,"0"0,0 0,-26 53,-54 0,1 0,0 0,-1 0,27 27,0-1,53 27,-53-26,53-1,0-26,53 79,0-79,27 0,-1 0,0 0,1-26,-27-1,-27-25,-26-1,53 0,-53-27,0 1,0 0,0-1,-26 27,26 27,-27-27,27 79,0 27,0 0,-53 0,53 27,0-1,0 0,0-26,0 0,0 0,0-27,27 27,-1-53</inkml:trace>
  <inkml:trace contextRef="#ctx0" brushRef="#br0" timeOffset="126303.2241">30983 14975,'0'0,"0"-26,0-1,53-26,-53 27,0-1,0 27,-80 0,27 0,27 53,-53-26,52 26,27-27,-26-26</inkml:trace>
  <inkml:trace contextRef="#ctx0" brushRef="#br0" timeOffset="126564.239">30374 14684,'0'-53,"53"53,0-53,0 53,0 0,-27 0,54 27,-54-27</inkml:trace>
  <inkml:trace contextRef="#ctx0" brushRef="#br0" timeOffset="127803.3099">19209 16245,'0'-26,"0"26,0 53,0 52,0-25,0-1,0-26,0 0,0 0,0 0,26-27,27-26</inkml:trace>
  <inkml:trace contextRef="#ctx0" brushRef="#br0" timeOffset="127998.3211">19341 16272,'53'-53,"-27"132,-26 0,0-26</inkml:trace>
  <inkml:trace contextRef="#ctx0" brushRef="#br0" timeOffset="128290.3378">19632 16748,'27'0,"25"26,-25 27,26-53,0 0,-27 0,54-53,-54 0,1 53,25 27,-52 26,27-53,-27 53</inkml:trace>
  <inkml:trace contextRef="#ctx0" brushRef="#br0" timeOffset="129235.3918">21960 14816,'-26'-53,"26"27,0 0,-26 26,26-53,0 79,0 53,0-26,0 0,0 27,0-27</inkml:trace>
  <inkml:trace contextRef="#ctx0" brushRef="#br0" timeOffset="130194.4467">20558 16351,'0'-53,"0"27,0-1,0-52,0 26,0 26,0 27,0 53,0 53,0-27,0 1,0-1,53 27,-53 0,0-27,0 1,0-1,0-26,0-27,0 1,27-27,-27 79,0-52</inkml:trace>
  <inkml:trace contextRef="#ctx0" brushRef="#br0" timeOffset="130562.4677">20664 16351,'26'0,"1"53,52 0,-26-27,-53 1,-53 79,0-80,0 27,27-53,26 53,-53-53</inkml:trace>
  <inkml:trace contextRef="#ctx0" brushRef="#br0" timeOffset="131290.5094">21246 16430,'-26'-26,"-1"26,27-53,-53 53,27 0,26 26,-27-26,27 80,-53-54,53 1,0 52,0-52,27-27,26 0,-27 0,1 0,26 0,-53-27,53-26,-53 80,0 26,0-27,0 0,52 27</inkml:trace>
  <inkml:trace contextRef="#ctx0" brushRef="#br0" timeOffset="131574.5256">21669 16483,'53'0,"-53"27,27 52,-27-26,0 0,0-80,0 1,0-27,53 27,-27-27,1 53,26-53,-27 53,27-53</inkml:trace>
  <inkml:trace contextRef="#ctx0" brushRef="#br0" timeOffset="132042.5524">22331 16219,'0'53,"0"-1,0 1,0 27,0-27,0 0,0-27,0 27,0-27,0 27,26-53</inkml:trace>
  <inkml:trace contextRef="#ctx0" brushRef="#br0" timeOffset="132242.5638">22225 16457,'26'0,"1"-53,52 53,-26-27,0 27,0 0,0 0,26 0,-52 0</inkml:trace>
  <inkml:trace contextRef="#ctx0" brushRef="#br0" timeOffset="132812.5964">23442 16113,'0'-27,"-26"27,26 0,0 53,0 0,0 27,0-28,0 1,0-26,0 26,0-27,79 27,-53-53</inkml:trace>
  <inkml:trace contextRef="#ctx0" brushRef="#br0" timeOffset="133172.617">23627 16351,'27'0,"26"0,0 0,-53 26,53 27,-53-26,52 52,-52-52,27-54,-27-52,0-1,0 1,0 0,53-1,-53 27,0 0,0 27,0 26</inkml:trace>
  <inkml:trace contextRef="#ctx0" brushRef="#br0" timeOffset="133502.6359">23416 15822,'26'0,"1"0</inkml:trace>
  <inkml:trace contextRef="#ctx0" brushRef="#br0" timeOffset="134200.6758">24633 15875,'26'0,"1"79,26-26,-27 26,-26 1,79 26,-79-1,0-25,0-1,0 1,-26-1,-1-26,-25 0,-1-53,53 26,-27-26</inkml:trace>
  <inkml:trace contextRef="#ctx0" brushRef="#br0" timeOffset="134358.6849">25374 16589,'0'-26,"26"26</inkml:trace>
  <inkml:trace contextRef="#ctx0" brushRef="#br0" timeOffset="135692.7612">19368 16324,'0'-26,"0"-27,0 80,0 25,52-52,-52 53,27-26</inkml:trace>
  <inkml:trace contextRef="#ctx0" brushRef="#br0" timeOffset="136719.8199">23442 15822,'-26'0,"52"0,-26 0,27 79</inkml:trace>
  <inkml:trace contextRef="#ctx0" brushRef="#br0" timeOffset="137919.8885">23521 15822,'0'0</inkml:trace>
</inkml:ink>
</file>

<file path=ppt/ink/ink7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4:45:35.737"/>
    </inkml:context>
    <inkml:brush xml:id="br0">
      <inkml:brushProperty name="width" value="0.05292" units="cm"/>
      <inkml:brushProperty name="height" value="0.05292" units="cm"/>
      <inkml:brushProperty name="color" value="#FF0000"/>
    </inkml:brush>
  </inkml:definitions>
  <inkml:trace contextRef="#ctx0" brushRef="#br0">24950 2831,'0'0,"27"53,-27 0,0-27,0 27,26-53,-26 53,0-27,0 1,53-27,-53 53,0 0,27-53,-27 53,26-1,-26 1,53 0,-53-26,0 26,26-27,-26 1,0 25,53-52,-53 53,0-26,27 26,-27-27,0 1,0 26,0 0,0-27,0 0,0 54,53-54,-53 1,0 26,26 0,-26-1,0 1,0 0,53-26,-53 26,0-27,0 1,0 52,26-79,-26 53,0 26,27-26,-27-26,0-1,0 27,53-27,-53 27,0 0,26-26,-26 26,0-27,0 1,53-27,-53 26,0 27,0-27</inkml:trace>
  <inkml:trace contextRef="#ctx0" brushRef="#br0" timeOffset="1966.1125">23971 4312,'27'0,"-1"0,27 0,0 0,0 0,-27 0,27 0,-26 0,-1 0,27 0,-26 0,-1 0,27 0,-27 0,1 0,26 0,-27-53,1 53,26 0,-27 0,1 0,52 0,-26 0,0 0,-27 0,1 0,26 0,-27 0,1 0,25 0,-25-26,-1 26,27 0,-26 0,-1 0,27-53,-26 53,-1 0,27 0,-27-26,27 26,-26 0,26 0,0 0,-53-27,53 27,26 0,-26 0,0 0,-27-53,54 53,-28 0,1 0,-53-26,53 26,0 0,0 0,-26-53,-1 53,27 0,-27 0,1 0,26 0,-27 0,-26-27,53 27,0 0,26 0,-52-26,26 26,0 0,26 0,-26 0,-53-53,27 53,-1 0,27 0,-27 0,1 0,26 0,-27 0,-26-26,27 26,26 0,-27 0,0 0,1 0</inkml:trace>
  <inkml:trace contextRef="#ctx0" brushRef="#br0" timeOffset="5949.3403">27384 3863,'0'-27,"27"27,-1 0,27 0,-26-26,26 26,0 0,-1 0,-52-53,53 53,-26 0,52 0,-26 0,-26 0,-27-27,26 27,-26 0</inkml:trace>
  <inkml:trace contextRef="#ctx0" brushRef="#br0" timeOffset="9353.535">27252 3836,'0'-26,"-53"-27,53 0,-26 26,26 1,-27 26,27-53,-53 53,27-53,-27 27,0-27,0 26,0 27,53-53,-53 53,0-26,0 26,53-53,-52 53,-1 0,53-26,-53 26,26 0,27-27,-53 27,-26-53,26 53,53-26,-53 26,-26-53,26 53,26 0,1 0,-27 0,27-27,-27 27,0 0,26 0,1 0,-1 0,-26 0,27 0,0 0,-27 0,26-53,1 53,-27 0,0 0,26 0,-26 0,27 0,0 0,-27 0,26 0,1 0,-27 27,26-27,1 26,-27-26,27 53,-27-26,-27 26,54-53,26 26,-53-26,-53 79,80-79,-1 0,-26 27,27-27,-1 0,-26 53,27-53,-27 53,0-27,27-26,26 53,-53-53,53 27,-80-27,80 26,-53-26,27 79,-27-52,27 26,-27-27,26 1,-26 26,27-27,-1 27,27 0,0-27,0 54,-53-80,53 79,0-52,0-1,0 27,0-27,0 1,0-1,27 54,-27-27,0-27,26 27,-26-27,53 1,-53 26,27-27,26 54,0-80,-27 53,-26-27,53-26,0 53,-27-53,27 26,-26-26,-1 53,27-53,-26 27,25-27,-25 0,-1 26,27-26,-26 0,-27 53,53-53,-27 0,27 0,-27 27,27-27,0 0,0 0,0 0,0 0,0 0,26 0,-26 0,0 0,0 0,0 0,-27 0,1 0,26 0,26 0,-52 0,-1 0,27-53,-26 53,25 0,1-27,0 27,-26-53,26 53,-27 0,1-26,25 26,-25-53,26 53,-53-27,79 27,-79-26,53 26,-53-26,53 26,-53-53,53 53,0-53,-27 53,-26-53,53 53,-53-53,27 53,-27-53,53 53,-53-26,26 26,-26-27,27 27,-27-53,52 27,-25-27,26 26,-27-26,27 27,-53-1,27 27,-27-52,26 25,27-26,-26 27,25-1,-52-26,27 27,-27-27,53 53,-53-26,0-1,26 27,-26-26,0-27,0 26,27 27,-27-26,0 26</inkml:trace>
  <inkml:trace contextRef="#ctx0" brushRef="#br0" timeOffset="11032.631">25135 4445,'-26'0,"0"0,26 0,0 53,0 0,0-27,0 0,26-26,27 0,-27 0,-26 0,27-26,-27-27,0 0,0 27,0-27,0 0,-27 53,-26 0</inkml:trace>
  <inkml:trace contextRef="#ctx0" brushRef="#br0" timeOffset="11790.6744">26247 3942,'0'0,"0"53,0-27,26-26,-26 53,0 0</inkml:trace>
  <inkml:trace contextRef="#ctx0" brushRef="#br0" timeOffset="12436.7113">26061 3624,'0'-26,"-26"26,26-53,0 27,0 26,0 53,0-27,0 0,0 27,0 0,0-26,26 26</inkml:trace>
  <inkml:trace contextRef="#ctx0" brushRef="#br0" timeOffset="13680.7825">25135 4418,'-26'0,"26"27,0 26</inkml:trace>
  <inkml:trace contextRef="#ctx0" brushRef="#br0" timeOffset="14843.849">23442 4418,'27'0,"-1"0,53-26,-52 26,-1 0,27 0,-26-27,-1 27,27 0,-26-26,25 26,1 0,-26 0,26 0,0 0,26 0,-53-53,1 53</inkml:trace>
  <inkml:trace contextRef="#ctx0" brushRef="#br0" timeOffset="15953.9125">26300 2963,'-27'0,"27"0,-53 0,53 79,-53-52,53-1,-53 27,0-26,53 26,-26-53,26 53,0-27,26-26,1 0,26 0,0 53,0-53,-27 0,27 0,-26 0</inkml:trace>
  <inkml:trace contextRef="#ctx0" brushRef="#br0" timeOffset="17319.9907">23204 3333,'0'-52,"0"25,0 27,-53 0,27 0,-27 0,0 53,53-27,0 1,26-27,27 0,-26 0,26 0,-27 0,-26-27,26 27,-26-52,53 78,0 27,0 0,0-53</inkml:trace>
  <inkml:trace contextRef="#ctx0" brushRef="#br0" timeOffset="17559.0043">23548 3148,'26'0,"-26"27,0-1,53 1,-53 26,0-1,0 1,0 0,-53 27,27-27,-53-1</inkml:trace>
  <inkml:trace contextRef="#ctx0" brushRef="#br0" timeOffset="17949.0266">22807 3201,'-26'53,"26"0,0 0,-27 0,27 26,0-26,0-26,27 25,52-52,0 53,1-53,-27 0</inkml:trace>
  <inkml:trace contextRef="#ctx0" brushRef="#br0" timeOffset="18991.0862">27199 2831,'0'-27,"-26"27,26-53,-27 27,-26 26,27 0,26 53,0-27,-53 27,53-26,0-1,26 27,-26-27,80 27,-54-53,27 27,-26-27</inkml:trace>
  <inkml:trace contextRef="#ctx0" brushRef="#br0" timeOffset="24525.4028">30824 2672,'0'26,"0"1,0 26,0-27,53 54,-53-54,0 27,0 0,26 0,-26 0,0 26,53-26,-53 0,0 0,27 26,-27-52,0 26,53 0,-53-27,0 0,26 27,-26-26,0-1,53 27,-53 0,0-26,26 26,-26-27,0 27,0 0,53 0,-53 0,0 0,0-27,27 27,-27-27,0 27,0-26,0-1,26-26,-26 53,0 0,0-26,0-1,0 27,0-27,0 1,53-27,-53-27,0 1,0-27</inkml:trace>
  <inkml:trace contextRef="#ctx0" brushRef="#br0" timeOffset="26078.4916">29422 3916,'0'0,"79"-53,-52 53,25 0,1 0,53-27,-26 27,-1 0,0-53,1 53,-1 0,0-26,1 26,-1 0,27-53,-53 53,0 0,0 0,0 0,26-53,-26 53,-27 0,27 0,-26 0,-1 0,27 0,-26 0,-1 0,1 0,52 0,-26-27,0 27,0 0,26-52,-26 52,0 0,0-27,0 27,26 0,-26 0,-27-53,27 53,-26 0,26 0,0 0,0 0,26 0,-26 0,-27 0,1 0,26 0,-27 0,27 0,0 0,26 0,-26 0,-26 0,-1 0,27 0,-53-26,27 26,-1 0,27 0,-53-27,79 27,-52 0,26 0,-53-53,53 53,-27 0,1 0,25-26,28 26</inkml:trace>
  <inkml:trace contextRef="#ctx0" brushRef="#br0" timeOffset="27338.5637">27808 3598,'26'0,"54"0,-54 0,0 0,27 53,0-27,-53 27,0-26,0 26,-79 53,0-27,52 27,-26-27,53-52</inkml:trace>
  <inkml:trace contextRef="#ctx0" brushRef="#br0" timeOffset="27623.58">28284 4259,'-26'0,"26"0,-27 80,27-54,-53 1,53 26,-26-27,26 1</inkml:trace>
  <inkml:trace contextRef="#ctx0" brushRef="#br0" timeOffset="27818.5911">28072 4259,'0'0,"53"0,-26 27,26 26,-27-27,27 27,-27-53,27 27,27-27</inkml:trace>
  <inkml:trace contextRef="#ctx0" brushRef="#br0" timeOffset="29318.6769">24950 2831,'0'-27,"-26"1,26-27,-27 53,1 0,-1 0,27 26,-53 54,53-54,0-26</inkml:trace>
  <inkml:trace contextRef="#ctx0" brushRef="#br0" timeOffset="29513.6881">24924 2725,'26'0,"54"0,-27 0,26 0,-53 0</inkml:trace>
  <inkml:trace contextRef="#ctx0" brushRef="#br0" timeOffset="30255.7305">24183 2698,'0'0,"0"27,26-1,27 27,-26-53,-27 0,0-79,0 52,26 27,-26 0,53 53,-53 0,0-26,0 26,0-27,0 1,0 25,-26-25,26-1,-53-26,26 0</inkml:trace>
  <inkml:trace contextRef="#ctx0" brushRef="#br0" timeOffset="31523.8031">33020 3201,'53'0,"0"0,0 53,-27-53,-26 53,53-27,-53 1,0 26,0-27,-53 27,27-26,26-1,-53-26,53 53</inkml:trace>
  <inkml:trace contextRef="#ctx0" brushRef="#br0" timeOffset="31873.8231">33629 3598,'-27'26,"1"1,26 52,-106-26,79 0,27-26,-53-1,27 27</inkml:trace>
  <inkml:trace contextRef="#ctx0" brushRef="#br0" timeOffset="32135.8381">33338 3677,'26'0,"-26"27,26-27,27 0,-26 26,-1-26,54 0,-54 27,1-27,25 0,-52 53</inkml:trace>
  <inkml:trace contextRef="#ctx0" brushRef="#br0" timeOffset="33245.9016">30771 2619,'0'0,"0"27,-53-1,53 27,-26-53,-27 26</inkml:trace>
  <inkml:trace contextRef="#ctx0" brushRef="#br0" timeOffset="33456.9136">30745 2672,'0'-53,"26"53,27 0,-27 0,27 0,0-26,0 26,0-53,0 53</inkml:trace>
  <inkml:trace contextRef="#ctx0" brushRef="#br0" timeOffset="34155.9536">30930 2037,'26'0,"-26"26,53 27,-26-26,-1-27,27 0,-53 0,26-27,-26-52,0 26,27 53,26 0,-27 53,54 26,-80-52,0 26,26-27,-26 1,0 26,0-27,0-26,0 53,-53-53,-26 53,52-53,27-27</inkml:trace>
  <inkml:trace contextRef="#ctx0" brushRef="#br0" timeOffset="38886.2242">31512 3624,'0'-26,"0"0,-27 26,1-53,-27 0,53 26,-26 27,26-26,-27 26,27-53,-53 26,53 1,-26 26,26-53,-27 53,27-26,-53 26,0-53,1 53,52-27,-53 27,53-26,-53 26,-27-53,27 53,1 0,-1 0,0 0,26 0,1 0,-27 0,0 0,-26 26,52-26,-26 0,27 27,-1-27,-26 53,27-27,-53 27,26 0,0 26,0-26,53 0,-27 0,27 0,0-27,0 1,0 26,0-27,0 1,0 26,0-27,27-26,-27 80,79-80,-79 52,53-52,-26 53,52 27,-26-54,0 27,0-53,-53 27,53-27,-53 52,52-52,-52 27,53-27,0 26,-26-26,26 0,26 0,-26 0,0 0,-27 0,27 0,0 0,0 0,0-53,0 53,-53-26,53 26,0 0,-53-26,26 26,27-53,-26 53,-27-27,26 27,27-53,-27 27,27-27,-53 26,27 27,-27-26,0 0,26 26,-26-53,0 26,27 27,-27-26,0-27,0 26,0 27,0-26,0-27,0 26,-27 27,1 0,-27 0,53-26,26 26</inkml:trace>
  <inkml:trace contextRef="#ctx0" brushRef="#br0" timeOffset="40206.2997">30877 3810,'0'0,"0"0,-53 53,53-27,0 27,0 0,26-53,27 0,0-27,-53 1,27 26,-27-53,0 0,0 53,0-26,-27 26</inkml:trace>
  <inkml:trace contextRef="#ctx0" brushRef="#br0" timeOffset="40986.3443">32200 3360,'0'-53,"0"-26,0 132,0-27,0 0,0 27,0-26,53-1,-53 27,26-53,-26 27</inkml:trace>
  <inkml:trace contextRef="#ctx0" brushRef="#br0" timeOffset="41324.3636">32385 3783,'0'27,"0"26,0 0,53-1,-53 1,0-26</inkml:trace>
  <inkml:trace contextRef="#ctx0" brushRef="#br0" timeOffset="49029.8044">32332 4577,'0'26,"0"1,0 52,0-52,0-1,27 27,-27 0,52-53,-52-26,27 26,-27-53,0 26,26 27,1 0,-27 0,53 0,-53 53,0 26,0-52,-27-1,-26-26,27 0,-1 0,27 0,0-26</inkml:trace>
  <inkml:trace contextRef="#ctx0" brushRef="#br0" timeOffset="49250.817">32782 4603,'0'27,"0"-1,0 1,0 26,0-27,0 1,0 26,0-27,-27 0,27 27,-26-26,-53 26</inkml:trace>
  <inkml:trace contextRef="#ctx0" brushRef="#br0" timeOffset="49633.8389">32147 4656,'-27'0,"27"27,-79-27,79 79,-26-52,26 26,0-27,0 0,0 1,0 26,26 0,27 0,0 0,0-53</inkml:trace>
  <inkml:trace contextRef="#ctx0" brushRef="#br0" timeOffset="51932.9704">31988 6852,'27'0,"-27"53,0 0,26 0,-26 27,0-1,0 0,53 1,-53-27,0-1,0 28,53 26,-53-27,0 0,26-26,-26 0,0 27,0-27,53 26,-53-26,0 0,27 26,-27-26,0 0,53 0,-53-27,0 1,0-1,26 54,-26-54,0 1,0 25,0-25,0-1,0 27,0-26,0-1,0 27,0-53,0-53,0 0</inkml:trace>
  <inkml:trace contextRef="#ctx0" brushRef="#br0" timeOffset="53132.039">30983 8043,'0'-26,"26"26,27 0,-26 0,25 0,28 0,-27 0,-27 0,1 0,26-53,0 53,-1 0,1 0,0 0,27 0,-27 0,-1 0,28-27,-27 27,26 0,-26 0,-26 0,-1 0,27 0,0 0,-27-53,27 53,-26 0,-1 0,27 0,-27 0,1 0,26 0,-27-26,1 26,26 0,-27 0,27 0,0 0,0 0,26 0,-52 0,26 0,-27 0,27 0,-27 0,1 0,26 0,-53-27,-27 27,1 0</inkml:trace>
  <inkml:trace contextRef="#ctx0" brushRef="#br0" timeOffset="54341.1081">31274 3122,'0'26,"-53"27,26-53,27 27,0 26,0-53,0 52,27-52,-27 53,53-53,-53 27</inkml:trace>
  <inkml:trace contextRef="#ctx0" brushRef="#br0" timeOffset="54832.1362">31618 2672,'-27'0,"-26"26,27 1,26 26,-79-27,79 1,0 26,0-27,26 27,0-53,27 26,27-26,-1 0,0 0,-26 0,-26 0</inkml:trace>
  <inkml:trace contextRef="#ctx0" brushRef="#br0" timeOffset="56636.2394">33126 7884,'0'-26,"26"26,1-53,26 53,-27 0,27-27,0 27,26 0,-52-52,-1 52,27 0</inkml:trace>
  <inkml:trace contextRef="#ctx0" brushRef="#br0" timeOffset="56876.2531">33496 7673,'0'0,"53"0,-26 0,-27 53,26-53,-26 52,0-25,0-1,0 27,-79-26</inkml:trace>
  <inkml:trace contextRef="#ctx0" brushRef="#br0" timeOffset="57730.302">31962 6720,'0'53,"0"0,-53-27,26 1</inkml:trace>
  <inkml:trace contextRef="#ctx0" brushRef="#br0" timeOffset="57914.3125">31962 6799,'0'-26,"26"26,27 0,0 0,-27 0,27 0,-26 0,-1 0</inkml:trace>
  <inkml:trace contextRef="#ctx0" brushRef="#br0" timeOffset="59418.3985">31882 5979,'0'53,"27"-26,-1-27,-26 53,27-53,26 0,-27 0,-26-27,0 1,27 26,-27-53,0 0,0 79,52 1,-52 26,27-27,-27 27,0 0,53-27,-53 1,0 26,0 0,-53-53,53 26,-53-26,27 0,-27-53</inkml:trace>
  <inkml:trace contextRef="#ctx0" brushRef="#br0" timeOffset="60387.454">33602 6905,'-26'27,"26"-1,-53 27,53-26,-27-1,27 53,0-52,-53-27</inkml:trace>
  <inkml:trace contextRef="#ctx0" brushRef="#br0" timeOffset="60626.4676">33417 7064,'0'-53,"0"53,0 27,53-27,-53 53,26-53,-26 52,53-52,0 53,-26-53,-1 0</inkml:trace>
  <inkml:trace contextRef="#ctx0" brushRef="#br0" timeOffset="63841.6515">33285 7831,'0'-26,"0"-27,-53 53,53-26,-27 26,27-27,-26-26,26 27,-53 26,53-27,-27-26,27 27,-53-1,53-26,-26 53,26-26,-26 26,26-26,-53 26,53-53,-27 53,27-27,-26 27,26-26,-53 26,26 0,1 0,-1 0,-25 0,52 0,-27 0,27 26,-26-26,26 53,-53-53,53 27,0-1,0 27,0 0,0-27,0 1,-27 26,27-27,0 1,0 26,0-27,-53 53,53-26,0 0,0 0,0 0,27 0,-1 26,-26-52,53 26,-53-27,27-26,-27 53,26-53,-26 53,79 0,-52-27,-1-26,27 53,-26-53,26 0,26 0,-26 0,-27 0,1 0,26 0,-27 0,-26-26,27 26,26 0,-53-27,26 27,-26-26,27 26,-27-53,0 27,0-1,52 27,-52-53,0-26,0 52,0 1,0-1,0-26,0 27,0 0,0-27,0 26,0 1,-26 26,26-53,-26 26,26 1,-53-27,26 53,27 0</inkml:trace>
  <inkml:trace contextRef="#ctx0" brushRef="#br0" timeOffset="64419.6846">32914 7752,'0'-26,"0"26,0 0,0 52,0 1,0 0,0-26,0 26</inkml:trace>
  <inkml:trace contextRef="#ctx0" brushRef="#br0" timeOffset="64719.7018">32994 8122,'0'0,"0"0,0 80,0-54,0 1,0 26</inkml:trace>
  <inkml:trace contextRef="#ctx0" brushRef="#br0" timeOffset="65650.755">31750 8175,'-53'0,"27"0,26 27,0-1,0 27,26-53,1 0,25 0,-25 0,-1 0,27 0,-53-79,0 52,-26 1,-1-27,1 53,-27 0,53 26,0 1</inkml:trace>
  <inkml:trace contextRef="#ctx0" brushRef="#br0" timeOffset="66647.812">32888 7143,'0'0,"0"27,-27-27,27 26,-53 27,53-26,0-1,0 27,0 0,0-27,0-26,0 27,80-27,-54 0</inkml:trace>
  <inkml:trace contextRef="#ctx0" brushRef="#br0" timeOffset="67472.8592">32914 6482,'0'-26,"-26"26,26-27,-27 27,-26 27,53-1,-53 0,53 27,-26 0,26-26,0 26,0-27,0 1,26-27,1 52,26-52,0 0,0 0,0 0,26 0</inkml:trace>
  <inkml:trace contextRef="#ctx0" brushRef="#br0" timeOffset="69249.9609">31009 8678,'0'-26,"0"26,-26 0,-27 0,53 0,-27 0,27 52,0 1,0 0,27-26,26-27,-27 0,1 0,26 0,-27 0,0 0</inkml:trace>
  <inkml:trace contextRef="#ctx0" brushRef="#br0" timeOffset="69512.9759">31247 8625,'0'0,"0"53,0 0,0 26,0-52,0-1,0 27,0-26,-26-1,-1-26</inkml:trace>
  <inkml:trace contextRef="#ctx0" brushRef="#br0" timeOffset="69892.9977">30718 8599,'0'26,"0"27,0-27,0 1,0 26,27-27,26 27,-27-26,0-27</inkml:trace>
  <inkml:trace contextRef="#ctx0" brushRef="#br0" timeOffset="76383.3689">30242 10821,'0'0,"0"80,0-54,0 53,0-52,0-1,0 27,53 27,-53-1,0 0,0-26,0 27,26-1,-26 0,0 1,0 26,53-27,-53 0,0 1,53-1,-53-26,0 26,27-26,-27 0,0 0,52 0,-52-27,27 1,-27 26,0-27,53 27,-53 27,0-27,0-1,26 1,-26 0,0 27,0-1,0 0,0 1,53-1,-53 1,0-28,0 28,0-27,27-27,-27 1,0 52,0-105,0-1</inkml:trace>
  <inkml:trace contextRef="#ctx0" brushRef="#br0" timeOffset="78032.4632">28496 12329,'53'0,"-1"0,1 0,-26 0,26 0,-27 0,27 0,0 0,26 0,-26 0,0-26,0 26,0 0,26 0,-26 0,0-27,0 27,0 0,27 0,-28 0,1-53,0 53,0 0,27 0,-54 0,27 0,0-26,-27 26,1 0,26 0,-27 0,1 0,26 0,26 0,-26 0,0 0,0 0,0-53,26 53,-26 0,0 0,0 0,0 0,26 0,-26 0,0 0,0 0,0 0,0 0,26 0,-26 0,0 0,0 0,0 0,26 0,27 0,-27 0,1 0,-1 0,0 0,1 0,-1 0,0 0,-26-26,0 26,27 0,-27 0,-1 0,1-53,0 53,0 0,-26 0,26-27,-27 27,1 0,25 0,1 0,0 0,-53-26,27 26,-1 0,27 0,-26 0,-1 0,27 0</inkml:trace>
  <inkml:trace contextRef="#ctx0" brushRef="#br0" timeOffset="81015.6338">31644 10027,'0'-26,"-26"26,-1 0,1 0,26 0,-80 0,80 26,-52-26,25 80,27-54,-79 1,79 26,-53-27,53 27,-27-27,27 27,0 0,-53-26,53-1,0 27,0-26,0-1,0 27,0-27,0 1,0-1,0 27,0-26,27 26,-27-27,26 1,27 52,27-53,-27 54,-1-27,1-53,-26 26,-1-26,27 53,-26-53,26 0,-27 0,0 0,1 0,26 0,0 0,0 0,0 0,26 0,-53 0,-26 0,53 0,0-53,27 0,-54 53,-26-53,53 53,-53-53,53 53,-53-53,53 53,-53-26,26-27,-26 27,53-27,-53 0,0 26,0 1,0-27,27 26,-27-25,0-28,0 54,0 26,0-53,-53 0,53 26,-53 27,53-26,-27 26,27-26,-53 26,53-53,-26 53,0-27,-54 27,27 0,0 0,0 0,1-53,25 53,1-26,-27 26,0-53,0 53,0 0,0 0,-26 0,79 26,-27-26,27 27,-26-27,26 26</inkml:trace>
  <inkml:trace contextRef="#ctx0" brushRef="#br0" timeOffset="81811.6794">32941 11827,'26'0,"27"0,-27 52,-26 28,0-54,0 1,0-1,0 27,-26-53,26 53,-53-53,53 53</inkml:trace>
  <inkml:trace contextRef="#ctx0" brushRef="#br0" timeOffset="82149.6987">33443 12276,'0'-26,"-26"26,26 26,-53 1,53 26,-26-27,26 1,-53 26,53-27,-27 27</inkml:trace>
  <inkml:trace contextRef="#ctx0" brushRef="#br0" timeOffset="82389.7124">33152 12356,'80'-53,"-54"53,1 0,52 0,-26 0,-27 26,27-26,-26 27,26 26,-53 0,53-27</inkml:trace>
  <inkml:trace contextRef="#ctx0" brushRef="#br0" timeOffset="83356.7677">30110 10821,'0'-26,"-53"52,53 1,-27 26,27-27,-53 0,53 27,-26-26,26 26,-27-53</inkml:trace>
  <inkml:trace contextRef="#ctx0" brushRef="#br0" timeOffset="83581.7806">30110 10901,'0'-53,"79"53,-53 0,1 0,26 0,-27 0,1 0,-1 0,27-27,0 27</inkml:trace>
  <inkml:trace contextRef="#ctx0" brushRef="#br0" timeOffset="84264.8197">29924 10027,'0'53,"0"0,-26-26,26-1,0 54,53-80,0 0,0-27,0-26,-53 0,0 0,0 80,0-1,0 1,26 26,-26-27,0 1,0 25,0-25,0-1,-79-26,52 80,1-80,26 26,-80-26,54 0</inkml:trace>
  <inkml:trace contextRef="#ctx0" brushRef="#br0" timeOffset="85231.875">29819 12779,'-27'0,"27"27,0 25,0-25,0-1,0 27,79-26,-26-27,0-27,-53 1,0-27,0 26,0 1,0-27,0 53,0-53,-53 53,-26 0,53 0,-1 0,-26 27</inkml:trace>
  <inkml:trace contextRef="#ctx0" brushRef="#br0" timeOffset="86200.9304">31036 12012,'0'-27,"0"54,0 26,26-27,-26 27,0-26,27-27</inkml:trace>
  <inkml:trace contextRef="#ctx0" brushRef="#br0" timeOffset="86671.9574">31168 12594,'-27'0,"27"26,-26 1,26 26,0 0,0-53,26 0,54-27,-80 1,26-1,-26-26,0 27,0-1,0-26,0 27,-53 26</inkml:trace>
  <inkml:trace contextRef="#ctx0" brushRef="#br0" timeOffset="87263.9912">32120 11959,'0'-27,"0"27,0 80,0-27,0-27,0 27,0-26</inkml:trace>
  <inkml:trace contextRef="#ctx0" brushRef="#br0" timeOffset="87483.0037">32200 12594,'0'26,"0"27,0 0,0-26,26-1,-26 53,0-52,0-1,27-26</inkml:trace>
  <inkml:trace contextRef="#ctx0" brushRef="#br0" timeOffset="88284.0496">31115 12038,'0'-26,"-53"26,27 0,26 0,0 53,0 26,0-52,26 25</inkml:trace>
  <inkml:trace contextRef="#ctx0" brushRef="#br0" timeOffset="89073.0947">31221 12541,'0'-53,"-27"53,-26 0,53 26,-26-26,26 80</inkml:trace>
  <inkml:trace contextRef="#ctx0" brushRef="#br0" timeOffset="90170.1574">32147 9842,'0'-53,"0"53,-79 53,79-26,-27 26,27-27,-26-26,26 53,0-27,0 27,0 0,0 0,0-26,0 52,26-53,53-26</inkml:trace>
  <inkml:trace contextRef="#ctx0" brushRef="#br0" timeOffset="90775.1921">32835 9736,'0'-26,"0"-53,-27 79,-26 52,53-25,-52-1,52 27,0-26,26 26,0-53,54 26,-27-26,26 0,-26 0,-27 0</inkml:trace>
  <inkml:trace contextRef="#ctx0" brushRef="#br0" timeOffset="108009.1778">31089 11959,'0'26,"52"-26,-52 53,0 0,0 0,0-26,0 25,0-25,27-27</inkml:trace>
  <inkml:trace contextRef="#ctx0" brushRef="#br0" timeOffset="108877.2274">31089 11985,'-27'-53,"27"80,0 26,0-27,0 1,0 26,0-27,0 1,0 25,0-52,0 53</inkml:trace>
  <inkml:trace contextRef="#ctx0" brushRef="#br0" timeOffset="109448.2601">31115 12091,'0'0,"0"53,0-26,0 25,0-25,-26-27</inkml:trace>
  <inkml:trace contextRef="#ctx0" brushRef="#br0" timeOffset="109996.2914">31194 12250,'0'0</inkml:trace>
  <inkml:trace contextRef="#ctx0" brushRef="#br0" timeOffset="110634.3279">31115 12038,'0'-53,"26"53,-26 27,0 26,-26-27</inkml:trace>
  <inkml:trace contextRef="#ctx0" brushRef="#br0" timeOffset="119981.8626">2090 3095,'0'-26,"0"-27,-53 53,53-27,-26 27,-1 0,1 0,26 0,-53 80,53-54,0 27,0 0,0 0,0 53,0-27,0 1,0-1,26 0,-26 1,0-27,0 0,0-27,0 27</inkml:trace>
  <inkml:trace contextRef="#ctx0" brushRef="#br0" timeOffset="120243.8776">1773 3572,'0'-53,"0"53,53 0,-27 0,27 0,0 0,0 0,0 0,26-27,-26 27,-26-53</inkml:trace>
  <inkml:trace contextRef="#ctx0" brushRef="#br0" timeOffset="120628.8996">2408 3148,'0'27,"0"26,0 26,0-26,0 26,0-26,0 0,0 0,0 26,26-26,-26-26,53 26,0-53</inkml:trace>
  <inkml:trace contextRef="#ctx0" brushRef="#br0" timeOffset="121293.9376">2699 3281,'0'-27,"0"-26,26 53,27 0,-26 0,26 0,-1 0,-52 53,0-26,0-1,0 0,-26 27,26-26,-26 26,26-27,0 1,0 26,26-1,0-52,27 0,-26 0,-1 0,27 0</inkml:trace>
  <inkml:trace contextRef="#ctx0" brushRef="#br0" timeOffset="121563.9531">2646 3519,'26'0,"1"0,52 0,-26 0,26-53,1 53,-27 0,0-27,-27 27</inkml:trace>
  <inkml:trace contextRef="#ctx0" brushRef="#br0" timeOffset="121893.9719">3228 3228,'53'26,"-53"27,26-27,-26 1,53 26,-53-27,0 27,27 0,-27-26,0 25,0 1,0 0,0-26,-53-27,53 53,-27-53</inkml:trace>
  <inkml:trace contextRef="#ctx0" brushRef="#br0" timeOffset="122420.002">3625 3413,'0'-27,"26"27,-26-26,53 26,-26 0,26 0,-27 0,27 26</inkml:trace>
  <inkml:trace contextRef="#ctx0" brushRef="#br0" timeOffset="122586.0115">3731 3730,'26'0,"1"0,25-53,1 53,0 0,-26 0</inkml:trace>
  <inkml:trace contextRef="#ctx0" brushRef="#br0" timeOffset="123492.0633">4763 2725,'0'-27,"0"80,0 0,0 0,0 0,0 0,0-27,0 1,0 26,26-27,53-26,-52 0,26 0,-27 0,27 0,0-26,-27 26</inkml:trace>
  <inkml:trace contextRef="#ctx0" brushRef="#br0" timeOffset="123792.0805">5080 2910,'0'-26,"-53"26,53 26,27 27,-27-27,0 27,0-26,0-1,0 27,0-26,0-1,0 27,0-26</inkml:trace>
  <inkml:trace contextRef="#ctx0" brushRef="#br0" timeOffset="124075.0967">5398 3122,'52'0,"1"0,-26 0,26 0,-27-53,27 53,-26 0</inkml:trace>
  <inkml:trace contextRef="#ctx0" brushRef="#br0" timeOffset="124849.141">5900 2778,'0'-27,"0"1,27 26,52 0,-52 0,-1 0,-26 0,53 0,-53 53,0 0,0 0,0-27,0 27,0-27,0-26,79 27,-52-27,-27 53,0-27,0-26,-53 53,0-53,0 53,27-53,-1 27</inkml:trace>
  <inkml:trace contextRef="#ctx0" brushRef="#br0" timeOffset="125750.1925">6429 2646,'27'0,"-1"0,1 0,26 0,-27 0,1 0,26 26,-53 53,0-26,-27 0,27 0,-79 0,26 0,53-27,-27 1,27 52,0-52,53-27,-26 0,26 0,0 0,-1 0,-25 0,-1 0,-26 0</inkml:trace>
  <inkml:trace contextRef="#ctx0" brushRef="#br0" timeOffset="126004.207">6324 2963,'0'0,"26"-53,27 53,26 0,1-26,-27 26,0 0,-1 0,28 0,-54 0</inkml:trace>
  <inkml:trace contextRef="#ctx0" brushRef="#br0" timeOffset="127475.2912">4710 3651,'26'0,"27"-53,0 53,0 0,0-26,-27 26,27 0,-26 0,-1 0,27 0,-27 0,27 0,0-53,0 53,0 0,0 0,0 0,26 0,-26 0,0-53,0 53,0 0,0 0,0 0,0 0,0 0,0 0,-1 0,-25 0,-1 0,54 0,-27 0,26 0,0 0,1-27,-27 27,26 0,-26 0,0 0,0 0,0-53,26 53,-52 0,-1 0,27 0,-27 0,1 0,-27 27,26-27,54 0,-54 0,27 0,-53-27,27 27,25 0,-78 0,0 27,-27-27</inkml:trace>
  <inkml:trace contextRef="#ctx0" brushRef="#br0" timeOffset="128771.3653">4710 3942,'0'-26,"26"26,27 0,0 0,0 0,-53 0,0 79,0-26,0 26,0-26,-27 0,27 0,-53-27,53 27,0-26,53-27,-26 0,-1 0,27 0,27 0,-54 0</inkml:trace>
  <inkml:trace contextRef="#ctx0" brushRef="#br0" timeOffset="129042.3808">4657 4207,'26'0,"1"0,26 0,26 0,0 0,1 0,-1 0,-26-27</inkml:trace>
  <inkml:trace contextRef="#ctx0" brushRef="#br0" timeOffset="129424.4027">5371 3783,'0'27,"0"-1,-26 27,26 0,0 0,0 26,0 1,0-27,0-1,0 28,0-54,0 1,79-27,-26 0</inkml:trace>
  <inkml:trace contextRef="#ctx0" brushRef="#br0" timeOffset="130135.4433">5662 3836,'27'-26,"52"26,-53-53,27 53,-26 0,-1 0,-26 26,0 1,0 26,0 0,-26 26,-27-26,26 0,27-27,-53 27,53-26,27 25,-1-52,27 0,0 0,27 0,-27 0,-27 0,0 0</inkml:trace>
  <inkml:trace contextRef="#ctx0" brushRef="#br0" timeOffset="130466.4623">5609 4101,'0'-53,"0"53,53 0,-26 0,-1 0,27-27,-27 27,1 0,26 0,-27 0,1 0,-1 0</inkml:trace>
  <inkml:trace contextRef="#ctx0" brushRef="#br0" timeOffset="130774.4799">6191 4074,'27'0,"-1"0,27-26,0 26,-27 0,54 0,-54 0,27 0,0-27,27 27,-54 0</inkml:trace>
  <inkml:trace contextRef="#ctx0" brushRef="#br0" timeOffset="131066.4966">6906 3836,'0'-53,"0"80,0 26,0-27,0 1,0 25,0 1,0 0,0-26,0 26,26-27</inkml:trace>
  <inkml:trace contextRef="#ctx0" brushRef="#br0" timeOffset="131330.5117">7250 3730,'0'0,"0"53,0-26,53 26,-53-27,0 1,0-1,0 27,0-27,0 1,0 52,-53-26,26-26,-26-27</inkml:trace>
  <inkml:trace contextRef="#ctx0" brushRef="#br0" timeOffset="133766.651">9446 6799,'53'0,"26"0,0 0,-52 0,26 0,0 0,0 0,52 0,-25-52,-1 52,27 0,0 0,-27 0,27 0,26 0,-26 0,-27 0,1 0,-27 26,0-26,-27 26,27 27</inkml:trace>
  <inkml:trace contextRef="#ctx0" brushRef="#br0" timeOffset="134539.6952">13732 6932,'-53'-53,"53"26,26 27,1 0,-1 0,27 0,53 27,-53-27,26 0,27 0,27 26,-28-26,-25 0,-1 0,0 0,-26 0,0 0</inkml:trace>
  <inkml:trace contextRef="#ctx0" brushRef="#br0" timeOffset="135085.7265">15452 6879,'53'0,"-27"0,53 0,27 0,-26 0,-1 0,0-27,-26 27,0 0,0 0,-26 0,-1 0,27 0</inkml:trace>
  <inkml:trace contextRef="#ctx0" brushRef="#br0" timeOffset="142109.1282">9472 7355,'27'0,"-27"0,0 27,0 25,0 1,0-26,0 26,0 0,0-27,0 1,0 26,0-27,0 0,0 54,0-54,-27-26,27 0,0-106,0 80,-26-27,26 0,0-26,0 52,0 1,0-1,0-26,0 1,53 52,-53-53,26 0,0 53,27 0,-26 53,-27-27,0 1,0-1,0 27,0-27,0 1,0 26,0 0,0 0,53 0,-27-53,27 0,0 0,-26 0</inkml:trace>
  <inkml:trace contextRef="#ctx0" brushRef="#br0" timeOffset="142567.1544">9895 7726,'0'0,"0"52,27-52,52 0,-52-26,-1 26,27-53,-26 27,-27-27,52 26,-78 27,-27 0,27 0,-54 80,54-54,26 1,0-27,53 52,-27-52,1 0,26 27,-27-27,0 0,27 0,-26 0,26 0</inkml:trace>
  <inkml:trace contextRef="#ctx0" brushRef="#br0" timeOffset="143195.1903">10478 7620,'0'-27,"0"-26,0 53,-27 0,27 27,-53-27,53 79,0-52,27-1,26-26,-53 53,52-53,-52 26,53 1,-53 26,-53-53,53 26,-26-26,0 0</inkml:trace>
  <inkml:trace contextRef="#ctx0" brushRef="#br0" timeOffset="144134.244">11007 7276,'0'-27,"-27"-26,1 80,26 52,0-26,-53 0,53 26,0 1,0-1,26 27,-26-53,27 0,-27-27,79 27,-52-53,26 53,-27-53</inkml:trace>
  <inkml:trace contextRef="#ctx0" brushRef="#br0" timeOffset="144703.2766">11377 7302,'0'-26,"0"-27,0 26,0 1,-26 26,26 0,-27 53,27-27,0 27,-53 0,53 26,0-26,0 0,0 0,0 0,27 27,-27-54,26 0,-26 54</inkml:trace>
  <inkml:trace contextRef="#ctx0" brushRef="#br0" timeOffset="144930.2895">11192 7540,'0'-53,"53"53,-27 0,27 0,0 0,-26 0,-1 0,0 0,27 0</inkml:trace>
  <inkml:trace contextRef="#ctx0" brushRef="#br0" timeOffset="145301.3108">11668 7249,'0'0,"0"53,0-26,0-1,0 27,0 26,0-26,0 0,0-26,0 26,27-53,-27 53,53-53,-27 0,27 0</inkml:trace>
  <inkml:trace contextRef="#ctx0" brushRef="#br0" timeOffset="145723.3349">11853 7355,'0'-26,"0"26,27 0,26 0,-27 0,27 26,-53 27,53-27,-53 27,0-26,-26-1,26 27,-27-26,27-1,0 27,27-53,-1 0,27 0,-27 0</inkml:trace>
  <inkml:trace contextRef="#ctx0" brushRef="#br0" timeOffset="145979.3495">11959 7540,'-53'0,"80"0,-1 0,1 0,26 0,-27 0,0 0</inkml:trace>
  <inkml:trace contextRef="#ctx0" brushRef="#br0" timeOffset="146241.3645">12197 7276,'53'0,"-53"53,0-27,27 1,-27 52,0-53,0 1,0 26,0-27,0 1,0 26,0-53,0 26,0 1</inkml:trace>
  <inkml:trace contextRef="#ctx0" brushRef="#br0" timeOffset="146465.3773">12515 7646,'0'27,"0"26,0-53,0 52,-53 1</inkml:trace>
  <inkml:trace contextRef="#ctx0" brushRef="#br0" timeOffset="147463.4344">12806 7461,'-27'0,"27"0,-53 79,53-52,0 26,27-53,26 0,-27 0,-26-27,0 1,0-27,0 26,0-26,-53 27</inkml:trace>
  <inkml:trace contextRef="#ctx0" brushRef="#br0" timeOffset="147901.4595">13044 7329,'53'0,"-53"26,53-26,-53 53,26-27,-26 1,0 26,0 0,0-27,0 27,0-26,-79 26,52-27,27 0,0-26</inkml:trace>
  <inkml:trace contextRef="#ctx0" brushRef="#br0" timeOffset="149353.5425">13811 7540,'53'0,"-26"0,26 0,-1 0</inkml:trace>
  <inkml:trace contextRef="#ctx0" brushRef="#br0" timeOffset="149533.5528">13891 7726,'53'0,"-1"0,-25 0,-1 0</inkml:trace>
  <inkml:trace contextRef="#ctx0" brushRef="#br0" timeOffset="151115.6433">15002 7038,'0'53,"0"-1,0 1,0 0,0 27,26-54,-26 1,27 25,26-52,0 0,-53 0,53 0,-53-79,26 53,-26-1,0-26,0 27,0-1,0 54,0 26,0-27,0 27,0 0,0 0,53-53,-53 53,0 0,26-53,-26 79</inkml:trace>
  <inkml:trace contextRef="#ctx0" brushRef="#br0" timeOffset="152015.6948">15610 7434,'0'0,"53"0,0 0,-26 0,-1-26,27 26,-26 0</inkml:trace>
  <inkml:trace contextRef="#ctx0" brushRef="#br0" timeOffset="152481.7215">15981 7091,'53'0,"-27"26,-26 0,0 27,0 0,0-53,0 27,0-1,0-26,53 53,-26-53,-1 27,27-27,-53 52,0-25,-79 26,52-53,1 26,-27-26</inkml:trace>
  <inkml:trace contextRef="#ctx0" brushRef="#br0" timeOffset="152856.7429">16431 7143,'0'0,"-27"0,27 27,-53 26,53-27,0 27,0-26,-26-1,26 27,0 0,0-53,53 26</inkml:trace>
  <inkml:trace contextRef="#ctx0" brushRef="#br0" timeOffset="153177.7613">16642 7302,'0'27,"0"-1,0 1,0 52,53-53,0-26,-26 0,-27-53,0 1,0-1,0 26,0-26,-53 53,53 27</inkml:trace>
  <inkml:trace contextRef="#ctx0" brushRef="#br0" timeOffset="153486.7789">16880 7038,'27'0,"-1"0,-26 0,53 26,-53 53,0-26,0 0,0-26,0 26,0 26,0-53,-26 27,26 0,-80-53</inkml:trace>
  <inkml:trace contextRef="#ctx0" brushRef="#br0" timeOffset="155255.8801">15134 7831,'0'0,"27"0,52 0,-53-53,1 53,52 0,-26 0,-26-26,26 26,-27 0,53 0,-52 0,26 0,-27 0,1 0,-1 0,27 0,0 0,0 0,-27 0,27 0,-26 0,26 0,0 0,0 0,-27 0,27 0,0 0,-27 0,1 0,26 0,-27-53,1 53,25 0,28 0,-54 0,1-26,26 26,-27 0,1 0,26 0,-27 0,27 0,0 0,26 0,-52 0,-1 0,27 0,0 0,-53-27,26 27,1 0,26 0</inkml:trace>
  <inkml:trace contextRef="#ctx0" brushRef="#br0" timeOffset="155780.9102">16695 7249,'0'0,"-53"0,53 0</inkml:trace>
  <inkml:trace contextRef="#ctx0" brushRef="#br0" timeOffset="156724.9642">15663 7937,'0'-53,"0"80,-26-27,26 53,0 0,0-27,0-26,53 0,-27 0,-26 0,0-53,0 27,0 26</inkml:trace>
  <inkml:trace contextRef="#ctx0" brushRef="#br0" timeOffset="157092.9852">15954 8043,'53'0,"-26"0,-1 0,27 0,27 0,-54 53,0-53</inkml:trace>
  <inkml:trace contextRef="#ctx0" brushRef="#br0" timeOffset="157363.0007">16404 8017,'0'0,"0"52,27-52,-27 53,0 27,0-27</inkml:trace>
  <inkml:trace contextRef="#ctx0" brushRef="#br0" timeOffset="157626.0157">16695 7911,'0'-27,"0"27,0 53,0 0,0 0,0 0,0 26,0-26,0 0,-79 0,79 26,-80-52</inkml:trace>
  <inkml:trace contextRef="#ctx0" brushRef="#br0" timeOffset="158333.0561">15610 7990,'-26'0,"-27"27,53 25,0 1,53-53,0 0,0 0,-27 0,1 0,-27-53,0 1,0 25,-27 27,1-26,-27 26,26 0,1 0,26 0,-53 0</inkml:trace>
  <inkml:trace contextRef="#ctx0" brushRef="#br0" timeOffset="158676.0758">15240 7937,'0'27,"-26"26,26-1,0-25,0-1,0 27,0 0,52 0,1-53,27 53</inkml:trace>
  <inkml:trace contextRef="#ctx0" brushRef="#br0" timeOffset="159896.1455">17648 7355,'53'-26,"-27"26,27 0,-27 0,1 0,26 0</inkml:trace>
  <inkml:trace contextRef="#ctx0" brushRef="#br0" timeOffset="160077.1559">17674 7673,'27'0,"52"0,-26 0,-27 0,1 0</inkml:trace>
  <inkml:trace contextRef="#ctx0" brushRef="#br0" timeOffset="160573.1843">18230 7382,'0'-27,"53"27,0 0,-27 0,1 0,25 0,28 0</inkml:trace>
  <inkml:trace contextRef="#ctx0" brushRef="#br0" timeOffset="160985.2078">18653 7038,'0'0,"0"26,0 27,0-27,0 1,27 26,-27-27,0 1,26-27,53 0,-26 0,0 0,-26 0,26 0</inkml:trace>
  <inkml:trace contextRef="#ctx0" brushRef="#br0" timeOffset="161345.2284">18997 7064,'0'-26,"0"52,0 53,0 1,0-27,0 0,-26 0,26-1,0 1,0-26,0-1,0 54,0-27</inkml:trace>
  <inkml:trace contextRef="#ctx0" brushRef="#br0" timeOffset="162912.3181">19394 7831,'0'0,"53"0,-53 27,0 26,0 0,-53-27,0 27,0-53</inkml:trace>
  <inkml:trace contextRef="#ctx0" brushRef="#br0" timeOffset="165074.4417">20082 7408,'-27'79,"27"-52,0-1,0 27,-52-26,52-1,0 54,0-54,0-26,0-79,0 52,0 1,0-27,52-27,-52 27,53 1,-53-1,53 26,0-26,-26 0,26 53,-53 0,0 80,0-27,0-27,0 1,-27-27,27 79,0-53,0 27,0 0,0 0,0-26,0-1,53-26,-27 0,27 0,0 0,0 0</inkml:trace>
  <inkml:trace contextRef="#ctx0" brushRef="#br0" timeOffset="165477.4648">20505 7620,'27'0,"26"0,0 0,-1-53,-52 26,0 1,0-1,-26 27,-27 0,27 0,26 0,-27 0,27 53,0 0,0 0,0-53,0 53,53-53,0 27,0-27,-27 0,27 0</inkml:trace>
  <inkml:trace contextRef="#ctx0" brushRef="#br0" timeOffset="165846.4859">21008 7382,'-27'0,"-25"0,25 0,27 52,-53-52,53 80,0-54,0 1,0-27,27 0,26 53,-1-27,-52 1,0 26,0-53,0 26,-52-26,52 26</inkml:trace>
  <inkml:trace contextRef="#ctx0" brushRef="#br0" timeOffset="166776.5391">21220 7170,'0'-27,"0"27,0 0,-53 53,0-26,26 52,27-26,-53 0,53 0,0 0,0 26,53-26,0-26,0 26,0-53,26 52,-52-52</inkml:trace>
  <inkml:trace contextRef="#ctx0" brushRef="#br0" timeOffset="167331.5708">21564 7223,'0'-53,"0"26,-27 27,1 0,26 53,-27-26,27 26,0 26,0-26,0 0,0 0,0 0,0 0,0-27,0 1</inkml:trace>
  <inkml:trace contextRef="#ctx0" brushRef="#br0" timeOffset="167547.5832">21352 7514,'26'0,"1"-53,26 53,0 0,0 0,-27 0,27 0,-27 0,1 0</inkml:trace>
  <inkml:trace contextRef="#ctx0" brushRef="#br0" timeOffset="167885.6025">21960 7223,'0'0,"-52"0,52 0,-27 0,27 79,-26-52,26 26,0-27,0 0,0 27,0-26,0 26,26-53,-26 53,27-53</inkml:trace>
  <inkml:trace contextRef="#ctx0" brushRef="#br0" timeOffset="168322.6275">21960 7329,'27'0,"26"0,0 0,-27 0,1 0,-27 0,53 0,-53 53,0-1,-27 1,-26 27,53-54,0 1,0 26,27-53,26 0,-27 0</inkml:trace>
  <inkml:trace contextRef="#ctx0" brushRef="#br0" timeOffset="168561.6412">22013 7540,'53'0,"-26"0,26 0,0 0,-27 0,0 0</inkml:trace>
  <inkml:trace contextRef="#ctx0" brushRef="#br0" timeOffset="168861.6583">22357 7302,'0'0,"0"27,0 26,0-27,0 0,0 1,0 26,0-27,0 1,0 26,0-27</inkml:trace>
  <inkml:trace contextRef="#ctx0" brushRef="#br0" timeOffset="169076.6706">22595 7593,'0'0,"0"53,-26 0</inkml:trace>
  <inkml:trace contextRef="#ctx0" brushRef="#br0" timeOffset="170758.7668">22754 7434,'0'27,"0"52,0-52,0 26,0 0,0-27,27 1,-1-27</inkml:trace>
  <inkml:trace contextRef="#ctx0" brushRef="#br0" timeOffset="171048.7834">22913 7302,'53'0,"-53"27,26-1,-26 27,0 26,0-52,53-1,-53 27,0-26,0 26,0 0,-26-53,26 52,-53-52,0 53</inkml:trace>
  <inkml:trace contextRef="#ctx0" brushRef="#br0" timeOffset="171679.8195">23283 7514,'0'-53,"27"53,-1 0,1 0,26 0,-27 0,1 0,-27 26</inkml:trace>
  <inkml:trace contextRef="#ctx0" brushRef="#br0" timeOffset="171836.8285">23336 7752,'27'0,"-1"0,-26 0,53 0</inkml:trace>
  <inkml:trace contextRef="#ctx0" brushRef="#br0" timeOffset="173854.9439">24077 6985,'0'-27,"0"80,0-26,0 26,-26-27,26 0,0 27,0 0,0-26,0-27,79 0,-53 0,27 0,-26 0,-1 0,-26 0,53 0,-53-27,27 27</inkml:trace>
  <inkml:trace contextRef="#ctx0" brushRef="#br0" timeOffset="174168.9619">24342 7091,'0'-27,"0"54,0 25,0 1,0-26,0-1,-27 27,27-26,0-1,0 27,0-27,0 1,0 26</inkml:trace>
  <inkml:trace contextRef="#ctx0" brushRef="#br0" timeOffset="174494.9805">24606 7408,'27'0,"-1"0,54 0,-54 0,0 0,1 0,26 0</inkml:trace>
  <inkml:trace contextRef="#ctx0" brushRef="#br0" timeOffset="175759.0528">25083 7091,'0'-27,"0"1,0-27,0 26,26 27,53 0,-52 0,-27 80,0-54,0 27,0 0,0 0,0-27,26-26,1 0,-1 0,27 53,-26-53,-27 27,0-27,0 26,-53-26,53 27,-80-27,80 52</inkml:trace>
  <inkml:trace contextRef="#ctx0" brushRef="#br0" timeOffset="177174.1338">25718 6985,'0'0,"-27"26,27 27,-53-26,53 25,-26-25,26-1,0 27,0 0,0 0,26-53,27 53,-26-53,25 0</inkml:trace>
  <inkml:trace contextRef="#ctx0" brushRef="#br0" timeOffset="177447.1494">25903 7064,'0'27,"0"-1,0 0,0 27,-27-26,27 26,0 0,27-53</inkml:trace>
  <inkml:trace contextRef="#ctx0" brushRef="#br0" timeOffset="177688.1632">26088 6985,'53'0,"-53"26,26-26,-26 53,0 26,0-52,0-1,0 1,-53 52,-26-26,26 0</inkml:trace>
  <inkml:trace contextRef="#ctx0" brushRef="#br0" timeOffset="178647.218">24289 7620,'26'0,"1"0,52 0,-52 0,25 0,1 0,53 0,53 0,-27 0,53 0,1 0,-1 0,0 0,-53 0,27 0,-53 0,-53 0,0 0,-53 0</inkml:trace>
  <inkml:trace contextRef="#ctx0" brushRef="#br0" timeOffset="179689.2776">24950 7699,'53'0,"-53"27,0 25,0 1,0-26,0-1,0 27,0-26,0-1,27 27,-27 0</inkml:trace>
  <inkml:trace contextRef="#ctx0" brushRef="#br0" timeOffset="180867.345">26432 7408,'0'0,"0"0,53 0,26 0,-26 0,-53 0</inkml:trace>
  <inkml:trace contextRef="#ctx0" brushRef="#br0" timeOffset="181039.3549">26432 7620,'53'0,"-27"0,27 0,-26 0</inkml:trace>
  <inkml:trace contextRef="#ctx0" brushRef="#br0" timeOffset="181588.3863">26802 7170,'0'0,"0"26,0 1,0 26,27-53,-27 53,53-53,-27 0,27 0,0 0,0 0</inkml:trace>
  <inkml:trace contextRef="#ctx0" brushRef="#br0" timeOffset="181879.4029">27067 7223,'0'-53,"0"106,0 26,-27-52,27-1,0 53,0-52,-26-1,26 27,0-26</inkml:trace>
  <inkml:trace contextRef="#ctx0" brushRef="#br0" timeOffset="182165.4193">27093 7593,'27'0,"-1"0,-26 0,53 0,0 0,-26 0</inkml:trace>
  <inkml:trace contextRef="#ctx0" brushRef="#br0" timeOffset="182668.448">27411 7302,'53'-26,"-27"26,27 0,-26 0,-27 0,0 53,0-27,0-26,0 27,0-1,0 27,26-53,-26 26,53-26,-53 27,0 26,0-53,-53 0,27 26,-27 27,0-53</inkml:trace>
  <inkml:trace contextRef="#ctx0" brushRef="#br0" timeOffset="182983.4661">27966 7514,'27'0,"-27"-27,26 27,27 0,-26 0,-27 27</inkml:trace>
  <inkml:trace contextRef="#ctx0" brushRef="#br0" timeOffset="183147.4754">28046 7673,'0'0,"26"0,1-27,26 27,-27 0</inkml:trace>
  <inkml:trace contextRef="#ctx0" brushRef="#br0" timeOffset="183529.4973">28522 7408,'0'-26,"53"26,-53-27,0-26,0 80,0-1,0 1,0 25,0-25,0-1,0 27,0-26,0-1,0 27,0-26</inkml:trace>
  <inkml:trace contextRef="#ctx0" brushRef="#br0" timeOffset="184579.5574">26802 7011,'0'27,"0"26,0-1,-26 28,26-27</inkml:trace>
  <inkml:trace contextRef="#ctx0" brushRef="#br0" timeOffset="185809.6277">27570 7461,'0'-27,"0"27,-27 0,1 0,-27 0,79 0,-26 0</inkml:trace>
  <inkml:trace contextRef="#ctx0" brushRef="#br0" timeOffset="187714.7367">18680 6958,'0'-53,"0"80,0 26,0 0,-27 26,27-26,0-27</inkml:trace>
  <inkml:trace contextRef="#ctx0" brushRef="#br0" timeOffset="188680.7919">19394 7831,'0'0,"-53"0,53 53,0-26</inkml:trace>
  <inkml:trace contextRef="#ctx0" brushRef="#br0" timeOffset="200607.4741">10769 10636,'26'0,"0"0,27 0,-26 0,-1 0,27 0,27 0,-27 0,-1 0,1 0,-26 0,26 0,0 0,-53 53,26-53</inkml:trace>
  <inkml:trace contextRef="#ctx0" brushRef="#br0" timeOffset="203478.6383">12700 10662,'53'0,"-27"0,1 0,52 0,-26 0,-26 0,-1 0,1 0,25 0,-25 0,-1 0,54 0,-27 0,26 0,-53 0,1 0,26 0,-27 0,1 0,26 0,-27 0,1 0,52 0,-53 0,1 0,-1 0,27 0,-26 0,-27 53,26-53,54 0,-28 0,1 0,0 0,0 0,27 27,-54-27,1 0,52 0,-26 0,-27 0,1 0,26 0,-27 0,27 0,0 0,0 0,26 0,-26 0,0 0,-26 0,25 0,-25 0,-1 0,27 0,0 0,0 0,-26 0,25 0</inkml:trace>
  <inkml:trace contextRef="#ctx0" brushRef="#br0" timeOffset="206786.8275">17330 10662,'27'0,"-1"0,27 0,0 0,-27 0,27 0,-26 0,-1 0,27 0,27 0,-28 0,-25-53,26 53,0 0,0 0,0 0,0-26,26 26,-26 0,0 0,0 0,-27 0,27 0,-27 0,1 0,26 0,-27 0,1 0,52 0,-52 0,26-53,-1 53,28 0,-54 0,27 0,0 0,0 0,0 0,0 0,26-53,-52 53,26 0,-27 0,1 0,25 0,-25 0,-1 0,54 0,-27 0,0 0,-1 0,1 0,0 0,0 0,-26 0,-1 0,27 0,-26 0,-1 0,-26 27</inkml:trace>
  <inkml:trace contextRef="#ctx0" brushRef="#br0" timeOffset="208934.9504">21934 10477,'26'-26,"-26"-27,27 53,52 0,-26 0,-26-27,26 27,26 0,-53 0,1 0,-1 0,54 0,-80-26,26 26</inkml:trace>
  <inkml:trace contextRef="#ctx0" brushRef="#br0" timeOffset="211861.1178">23495 10530,'0'-53,"53"53,0 0,-27 0,27 0,0 0,-26 0,-1 0,27 0,0 0,-27 0</inkml:trace>
  <inkml:trace contextRef="#ctx0" brushRef="#br0" timeOffset="213991.2396">24818 10557,'0'52,"0"-52,53 0,0 0,0 0,-27 0,1-26,26 26,-27 0,0 0,27 0,-79 26</inkml:trace>
  <inkml:trace contextRef="#ctx0" brushRef="#br0" timeOffset="217948.4659">27596 9366,'27'26,"-27"1,52 26,-25-53,26 0,0 0,0 0,-27 0,27 0,0-27,26 27,-26-26,0 26,0-53,0 53,-27-27,1 27,26 0,-53-52,53 52,-27 0,-26-27,0 27</inkml:trace>
  <inkml:trace contextRef="#ctx0" brushRef="#br0" timeOffset="230144.1635">15240 15028,'0'-26,"0"26,0 79,0-26,0 0,0-27,26-26,27 0,-26 0,-1 0,27 0,-26 0,-1 0,1 0,26 0,-1 0,-25 0,26 0,-27 0,1 0,-1 0,27 0,-26 0,-1 0,27 0,-27 0,1 0,26 0,-27 0,1 0,26 0,-27 0,27 0,0 0,0 0,0 0,0 0,-27 0,27 0,-27 0,1 0,26 0,-27 0,1 0,-1 0,54 0,-27 0,-1 0,-25 0,26 0,-27 0,1 0,26 0,-27 0,1 0,25 0,-25 0,-1 0,1 0,52 0,-26 0,0 0,-26 0,25 0,1 0,-26 0,-1 0,27 0,-26 0,-1 0,27 0,-27 0,1 0,26 0,-27 0,1 0,26 0,-27 0,27 0,0-53,-27 53,1 0,26 0,-27 0,1 0,-1 0,27 0,-26 0,-1 0,-26-26,0-1,0 27,0-53,0 27,0 0,0-27,0 26,0 1,0-1,0-26,0 80,0 52,-26-79</inkml:trace>
  <inkml:trace contextRef="#ctx0" brushRef="#br0" timeOffset="244088.9611">25400 13811,'0'-53,"0"79,0 1,0-1,26 27,-26-26,27-27,-27 53,53-53,-27 0,27 0,0 0,53-27,-27 27,1-53,-27 53,0-26,26 26,-26-53,0 53,0-27,0 27,-27 0,-26 0</inkml:trace>
  <inkml:trace contextRef="#ctx0" brushRef="#br0" timeOffset="276827.8337">29766 12858,'26'0,"-26"-52,0 25,0 54,0 25,0-25,53-1</inkml:trace>
</inkml:ink>
</file>

<file path=ppt/ink/ink74.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4:50:38.182"/>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29184 4524,'0'-53,"0"80,0-1,26-26,-26 27,0 25,0-25,26-27,-26 53,0 0,0-27,0 54,0-54,0 27,0-27,0 1,0 26,0 26,0-52,0-1,0 1,0 25,53-52,-53 53,0 0,27 0,-27 27,53-1,-53-53,0 27,0 27,26-1,-26-26,0 0,0 0,53 26,-53-52,0-1,27 53,-27-52,0 26,53 0,-53-27,0 1,26 26,-26-27,0 1,0 25,53-25,-53-1,0 54,0-54,26 1,-26 26,0-27,0 0,0 27,0-26,53-1,-53 27,0-26,0-1,0 27,27-26,-27-1,0 53,0-52,26-27,-26 79,0-52,0 26,0-1,0-25,0-1,53 27,-53-26,0-1,0 27,0 0,0-26,27-27,-27 52</inkml:trace>
  <inkml:trace contextRef="#ctx0" brushRef="#br0" timeOffset="1926.1102">26749 6535,'27'0,"26"0,-27 0,1 0,26 0,0 0,-27 0,27 0,0 0,0 0,0 0,0 0,26 0,0 0,1 0,-1 0,0 0,1-53,-1 53,1 0,-1 0,0 0,1 0,-1 0,-26 0,0-26,0 26,26 0,1 0,25 0,1 0,-26 0,-1 0,0 0,1 0,-1-53,-26 53,0 0,26 0,-26 0,0 0,0 0,0 0,26 0,-26 0,-26 0,-1 0,27 0,0 0,0 0,0 0,0 0,26 0,-26 0,0 0,0 0,0 0,26 0,-26 0,0 0,0-53,0 53,26 0,-26 0,0 0,0 0,0 0,26 0,-26 0,0 0,0 0,0 0,26 0,1 0,-1 0,0-27,-26 27,0 0,27 0,-1 0,0 0,1-53,-27 53,0 0,0 0,-1 0,28 0,-27 0,0 0,0 0,-1-26,1 26,-26 0,-1 0,27 0,-26 0,26 0,0 0,26 0,-26 0,-27 0,1 0,26 0,-27-53,1 53,52 0,-26 0,0 0,0-27,26 27,0 0,-26 0,0 0,0-52,0 52,-26 0,-1 0,-26 0,-26 0</inkml:trace>
  <inkml:trace contextRef="#ctx0" brushRef="#br0" timeOffset="2281.1305">33549 5979,'53'53,"-26"-53,-27 27,26-27,-26 26,53 27,-53 26,-79-26,26 0,-27 0</inkml:trace>
  <inkml:trace contextRef="#ctx0" brushRef="#br0" timeOffset="2707.1549">33364 6641,'-26'0,"26"53,-27-27,27 1,-53 25,53-25,-26 26,26-27,-27-26</inkml:trace>
  <inkml:trace contextRef="#ctx0" brushRef="#br0" timeOffset="2946.1685">33126 6667,'53'-53,"0"53,-53 27,53-1,-53 1,53 26,-53-27,79 27,-53-27,54 27,-27-53</inkml:trace>
  <inkml:trace contextRef="#ctx0" brushRef="#br0" timeOffset="4034.2308">29210 4445,'0'26,"0"27,-53-26,27 52,-27-26,26-27,-26 27,53-26,-53-27,53 53</inkml:trace>
  <inkml:trace contextRef="#ctx0" brushRef="#br0" timeOffset="4275.2446">29157 4551,'0'-27,"53"27,0 0,0 0,-53 0,53 0,26 53,-52-53,-1 0,27 0</inkml:trace>
  <inkml:trace contextRef="#ctx0" brushRef="#br0" timeOffset="4830.2763">29739 4259,'27'0,"-27"27,0 26,26-53,-26 79,0-52,53-27,-27 0,1-27,-27-26,0 27,0-1,53 27,-53 0,0 53,26 0,-26-26,0-1,0 27,0-26,0-1,0 27,0-27,-53-26,53 53,-26-53</inkml:trace>
  <inkml:trace contextRef="#ctx0" brushRef="#br0" timeOffset="9367.5358">31433 6403,'0'-53,"0"26,0 1,0-27,0 26,0 1,-53-27,53 27,0-1,-27 27,27-53,0 27,-26 26,26-27,-53-26,26 0,-26 1,0-28,1 54,-1-27,26 53,27-27,-26 27,26-26,-53 26,53-53,-27 53,27-53,-53 53,53-26,-52 26,-1-27,26 27,-26-53,0 53,53-26,-53 26,53-53,-26 53,26-27,-53 1,27-27,-27 53,53-26,-53 26,0-53,26 53,-26 0,27 0,0 0,-27 0,26-27,1 27,-27 0,26 0,1 0,-27 0,26 0,1 0,-27 0,0 0,27 0,-27 0,0 0,0 0,27 0,-1 0,-26 0,27 0,-1 0,-26 0,27 0,-1 0,-26 0,1 0,25 0,1 0,-27 0,26 0,-26 53,-26-53,26 27,0 25,0 1,-26-26,26 26,0-27,-26 27,52-26,-26 25,0-25,0 26,1 0,25 0,-26 26,27-26,-27 0,26 0,-26 0,53-27,-26-26,26 53,-53 26,53-26,0 0,0-26,0 26,0-27,-26 1,26 26,0-27,0 0,0 54,0-27,0 0,0 0,0-1,0-25,52-1,-52 27,27-26,-27-1,79 27,-79-26,27 26,-27-27,26 0,-26 27,53-26,-53 26,27-27,-27 1,53 26,-53-27,26-26,-26 53,26-53,-26 53,53-53,-53 79,53-79,-53 27,80-27,-54 26,27-26,-27 80,27-80,-26 52,-1-52,27 53,-26-53,26 80,-27-80,27 79,-27-52,27-27,-26 79,-1-79,27 26,0-26,0 0,26 53,-26-53,0 0,-26 0,26 0,26 0,-53 27,1-27,26 0,-27 0,1 0,26 0,26 0,-26 0,0 0,0 0,26 0,-26 0,0 0,0-53,0 53,-27 0,1 0,26-27,-27 27,1-53,25 53,1-26,0 26,0-79,-26 79,-1-27,27 27,-26-53,25 53,-52-26,53 26,-26-27,26-26,0 27,0-53,26 26,-53 0,27 26,-53 1,27 26,-27-53,26 53,-26-27,53 1,-53-27,27 53,-27-26,0-1,0-52,26 26,-26 0,53 27,-53-27,0 26,26-26,-26 27,0-1,0 1,0-27,0 26,0 1,0-27,0 27,0-1,0-26,0 27,0-1,0-26,0 27,0 0,0-27,0 53,0-27,27 54,-27-1</inkml:trace>
  <inkml:trace contextRef="#ctx0" brushRef="#br0" timeOffset="10977.6279">29792 7752,'0'0,"27"0,-27 0,52 0,-52 53,0 0,0 0,0 0,0 0,0-1,0-25,0-1,0 54,0-1,27-26,-27-26,0-1,0 27,0-27,0 1,0 26,0-27,0 1,0 26,0-27,0 0,53 27,-53 0,0 0,26 0,-26 27,0-54,27-26,-27 26,0 1,0 26,0-27,53-26,-53 27</inkml:trace>
  <inkml:trace contextRef="#ctx0" brushRef="#br0" timeOffset="12105.6924">29236 6641,'-26'0,"26"0,-26 53,26 0,0-1,26 1,27-53,0-53,0 1,-53-1,0 0,-27 0,1 53,26-27,-27 27,27 0,0 27,-53 26</inkml:trace>
  <inkml:trace contextRef="#ctx0" brushRef="#br0" timeOffset="13325.7622">30586 5106,'0'0,"0"53,-53-53,26 53,-25-27,25-26,1 80,-54-80,80 26,0 1,27-27,26 79,0-79,26 53,-26 0,-27-53,27 26,0-26</inkml:trace>
  <inkml:trace contextRef="#ctx0" brushRef="#br0" timeOffset="14016.8017">31565 4498,'-27'0,"1"53,-53-1,52 1,-26 53,53-53,-53 0,53 0,0 26,0-52,27-1,-1-26,54 53,-1-53,0 0,1 0,-27 0</inkml:trace>
  <inkml:trace contextRef="#ctx0" brushRef="#br0" timeOffset="15276.8738">31829 6667,'0'-53,"27"53,-1 0,27 0,0 0,-26 27,-27 52,0-52,0 25,0-25,-80 26,80-27,-53-26,53 27,27-27,52 0,-26 0,0 0,26 0,-26-27</inkml:trace>
  <inkml:trace contextRef="#ctx0" brushRef="#br0" timeOffset="16248.9294">26961 7038,'0'0,"27"0,25 0,-25 0,-1 0</inkml:trace>
  <inkml:trace contextRef="#ctx0" brushRef="#br0" timeOffset="16678.954">27279 6826,'52'0,"-25"0,26 0,-27 0,1 0,-27 0,53 0,-53 53,0 0,-27-27,27 1,-53-27,53 79,-26-79,26 27,26-27,1 0,26 0,0 0,26-27,-26 27,-27 0</inkml:trace>
  <inkml:trace contextRef="#ctx0" brushRef="#br0" timeOffset="17646.0093">26961 7064,'0'0,"27"-53,-1 53,27 0,-27 0,27 0,-26 0,-1 0,27 0,0 0</inkml:trace>
  <inkml:trace contextRef="#ctx0" brushRef="#br0" timeOffset="27279.5603">29210 2884,'0'26,"0"27,0-27,26-26,1 0,26 0,-27 0,27 0,0 0,27 0,-28 0,1 0,-26 0,52-26,-26 26,0 0,0 0,0 0,0 0,-27 0,1-26,52 26,-52 0,-1 0,27 0,26 0,-26 0,27 0,-80-27,52 27,1 0,0 0,27 0,-27 0,26 0,-26 0,0 0,-27 0,54 0,-27 0,-1 0,-25 0,52 0,-52 0,-1 0,27-53,-26 53,-1 0,27 0,-27 0,1 0,-1 0,27 0,-26 0,-1 0,27 0,-26 0,-1 0,-26-26,0-27,0 26,0 27</inkml:trace>
  <inkml:trace contextRef="#ctx0" brushRef="#br1" timeOffset="49501.8314">32623 6138,'0'-53,"0"27,0 26,0 79,0-26,0-27,0 1,0 52,0-52,27-27,-27 26,0 27,0-26,0-1</inkml:trace>
  <inkml:trace contextRef="#ctx0" brushRef="#br1" timeOffset="50229.873">32544 5318,'0'26,"0"54,0-1,0-26,26-53,-26 26,27-26,-1 0</inkml:trace>
  <inkml:trace contextRef="#ctx0" brushRef="#br1" timeOffset="50507.8889">32703 5344,'0'0,"0"80,0-27,0-27,52-26,-52 53,0 0</inkml:trace>
  <inkml:trace contextRef="#ctx0" brushRef="#br1" timeOffset="50889.9108">32861 5133,'0'26,"0"27,0-53,-53 26,27-26,-1 0,-52 0,26 0,53-52,-53 52,0 0,0 0,27 0,26 52,-27-25,27-1</inkml:trace>
  <inkml:trace contextRef="#ctx0" brushRef="#br1" timeOffset="52412.9979">26882 6403,'0'26,"0"27,0-27,0 1,0 52,53-26,-53-26,0 26</inkml:trace>
  <inkml:trace contextRef="#ctx0" brushRef="#br1" timeOffset="53155.0403">26141 6059,'0'0,"53"0,0 0,0 0,-27 0,27 0,-27 0,1 0,26 0,-27 0,-26-27</inkml:trace>
  <inkml:trace contextRef="#ctx0" brushRef="#br1" timeOffset="53492.0596">26644 5847,'0'53,"0"-27,0 27,0 0,52-53,-52 80</inkml:trace>
  <inkml:trace contextRef="#ctx0" brushRef="#br1" timeOffset="53754.0746">26749 5979,'53'27,"-53"-1,0 1,0 52,27-79,-27 53,0 0</inkml:trace>
  <inkml:trace contextRef="#ctx0" brushRef="#br1" timeOffset="54174.0986">26908 5556,'0'53,"0"-27,-26-26,-1 27,-26-27,0 0,27 0,-1 0,-25 0,25-27,-26 27,0 0,27 0,-27 0,53 53,-27 0,27 0,0-26</inkml:trace>
  <inkml:trace contextRef="#ctx0" brushRef="#br1" timeOffset="55758.1892">30586 6191,'0'26,"0"1,0 26,0-27,0 27,0 0,0-26,26 25,-26 1</inkml:trace>
  <inkml:trace contextRef="#ctx0" brushRef="#br1" timeOffset="56583.2364">30506 6747,'0'26,"0"27,0 0,0-27,0-26,0 27,53-27,-53 53,53-53</inkml:trace>
  <inkml:trace contextRef="#ctx0" brushRef="#br1" timeOffset="56889.2539">30665 6773,'0'-26,"0"26,0 52,53-52,-53 53,0 0,27 0</inkml:trace>
  <inkml:trace contextRef="#ctx0" brushRef="#br1" timeOffset="57263.2753">30771 6614,'0'0,"-26"0,26 53,-27-53,1 0,-27 0,26 0,-26 0,0 0,-26 0,53 0,-1 27,27-1,0 27,0-27</inkml:trace>
  <inkml:trace contextRef="#ctx0" brushRef="#br1" timeOffset="57617.2956">30983 6694,'0'26,"0"-26,0 53,0-27,-27 27,27-26,-53 26,53 0,-26-27,26 1,-53 26,53-27</inkml:trace>
  <inkml:trace contextRef="#ctx0" brushRef="#br1" timeOffset="58043.3199">31009 6879,'0'-27,"53"27,0 0,0 0,-27 0,-26 27,0 26,0-53,0 53,-26-53,26 26,0 1,53-27,-27 0,1 0,26 0,-27 0</inkml:trace>
  <inkml:trace contextRef="#ctx0" brushRef="#br1" timeOffset="58973.3731">28575 6323,'0'-26,"0"26,0 26,0 1,0 26,0 0,0-27,0 27</inkml:trace>
  <inkml:trace contextRef="#ctx0" brushRef="#br1" timeOffset="59851.4233">28390 6905,'26'0,"27"0,0 0</inkml:trace>
  <inkml:trace contextRef="#ctx0" brushRef="#br1" timeOffset="60217.4443">28628 6799,'0'0,"0"27,0-27,0 53,0-27,53-26,-27 0</inkml:trace>
  <inkml:trace contextRef="#ctx0" brushRef="#br1" timeOffset="60459.4581">28734 6799,'0'0,"26"0,-26 27,0 26,0-27,53-26</inkml:trace>
  <inkml:trace contextRef="#ctx0" brushRef="#br1" timeOffset="60811.4782">28919 6561,'0'27,"0"26,-26-27,-1-26,1 0,-27 0,53 0,-80 0,54 0,-27 0,0 0,53 53,-26 0,26 0</inkml:trace>
  <inkml:trace contextRef="#ctx0" brushRef="#br1" timeOffset="61283.5052">28654 7143,'53'0,"27"0,-27 0,0-26,-1 26,28 0,-54 0,1 0,-1 0,-26 0</inkml:trace>
  <inkml:trace contextRef="#ctx0" brushRef="#br1" timeOffset="61668.5273">28760 7355,'0'0,"27"0,-27 27,53-27,-53 26,0 53,-27-79,27 27,27-27,-1 0,1 0,-1 0,27 0,0 0,-27 0</inkml:trace>
  <inkml:trace contextRef="#ctx0" brushRef="#br1" timeOffset="62543.5773">28549 7170,'26'0,"27"0,0 0,-53-27,79 27,-52 0</inkml:trace>
  <inkml:trace contextRef="#ctx0" brushRef="#br1" timeOffset="63650.6406">28337 6932,'-27'0,"27"-27,0 27,53 0,0 0,-26 0</inkml:trace>
  <inkml:trace contextRef="#ctx0" brushRef="#br1" timeOffset="64607.6954">28654 6826,'0'26,"0"54,0-27,0 0,27-27,-27 27</inkml:trace>
  <inkml:trace contextRef="#ctx0" brushRef="#br1" timeOffset="65221.7305">28787 6879,'0'0,"0"-53,0 79,26 27,-26 0,27-53,-27 53,0 27,0-28</inkml:trace>
  <inkml:trace contextRef="#ctx0" brushRef="#br1" timeOffset="85181.8722">27914 9604,'0'-26,"26"26,0 0,-26 26,53 1,-26 25,-27 1,0-26,0 26,0 26,0-26,-53 0,53-27,0 27,26-26,27-27,-26 0,-1 0,27 0,-26 0,-1 0,-26 0</inkml:trace>
  <inkml:trace contextRef="#ctx0" brushRef="#br1" timeOffset="85534.8923">27808 10001,'26'-27,"1"27,26 0,26 0,27 0,26-52,-53 52,-26 0,0 0,0 0</inkml:trace>
  <inkml:trace contextRef="#ctx0" brushRef="#br1" timeOffset="85840.9099">28575 9816,'26'0,"27"0,-26 0,26 0,-27 0,1 0</inkml:trace>
  <inkml:trace contextRef="#ctx0" brushRef="#br1" timeOffset="86003.9192">28707 10001,'27'0,"26"0,0 0,0 0,-1 0</inkml:trace>
  <inkml:trace contextRef="#ctx0" brushRef="#br1" timeOffset="86492.9471">29448 9472,'0'26,"0"1,0 26,27-27,-27 1,53 25,-53-25,26-27,-26 26,26-26</inkml:trace>
  <inkml:trace contextRef="#ctx0" brushRef="#br1" timeOffset="86725.9605">29660 9604,'0'-53,"0"106,0-26,53-1,-53 27,0 0,26-53</inkml:trace>
  <inkml:trace contextRef="#ctx0" brushRef="#br1" timeOffset="87072.9803">29898 9313,'-27'0,"-25"0,-28 0,54 0,-27 0,26 0,1 0,-27 0,27 26,-1-26,27 27,-53-27,53 53,-53-53,53 53,0 0,27-53</inkml:trace>
  <inkml:trace contextRef="#ctx0" brushRef="#br1" timeOffset="87384.9982">30136 9392,'0'27,"0"-1,0 27,-79-26,79 26,-27 26,27-53,0 1,-53 26,53-27,0 1,0 52</inkml:trace>
  <inkml:trace contextRef="#ctx0" brushRef="#br1" timeOffset="87712.0169">30163 9657,'26'0,"0"0,1 0,52 0,-26 0,-53 26,0 27,0-26,-26-1,-1 27,27-26,0-27,53 0,0 0,26 0,27 0,27-27</inkml:trace>
  <inkml:trace contextRef="#ctx0" brushRef="#br1" timeOffset="87898.0275">31327 9657,'0'53,"0"0,-53 0,26-27,-26-26</inkml:trace>
  <inkml:trace contextRef="#ctx0" brushRef="#br1" timeOffset="89193.1016">27755 9551,'26'0,"27"0,0 0,-26 0,-1 0,-26 27,0 26</inkml:trace>
  <inkml:trace contextRef="#ctx0" brushRef="#br1" timeOffset="90295.1646">27305 10795,'0'53,"0"-27,0 1,0 25,0-25,0-27,0 53,53 0,-27-53,27 0,0-53,-53 26,0 1,27-27,-27 27,0 26,0 52,53 28,26-54,-26-26,-27 0,-26 0,53-79,-53 0,0 26,0 26,0 1,0 26</inkml:trace>
  <inkml:trace contextRef="#ctx0" brushRef="#br1" timeOffset="90553.1794">28099 10795,'26'0,"-26"0,53 0,0 0,-26 0,-27 26,0 1,0-1</inkml:trace>
  <inkml:trace contextRef="#ctx0" brushRef="#br1" timeOffset="90693.1874">28125 11086,'53'0,"-26"-53,-1 53,53 0</inkml:trace>
  <inkml:trace contextRef="#ctx0" brushRef="#br1" timeOffset="91593.2389">28654 10530,'53'0,"0"0,0 0,0 0,-53 53,27-53,-27 53,0-27,0 1,-27 26,-26-27,27 27,-27-26,26 26,27-27,53-26,0 0,0 0,0 0,0 0,0 0</inkml:trace>
  <inkml:trace contextRef="#ctx0" brushRef="#br1" timeOffset="91864.2544">28628 10715,'53'0,"-27"0,27 0,27 0,-1 0,0 0,-26 0</inkml:trace>
  <inkml:trace contextRef="#ctx0" brushRef="#br1" timeOffset="92164.2715">29236 10795,'53'0,"0"0,-26 0,-1 0</inkml:trace>
  <inkml:trace contextRef="#ctx0" brushRef="#br1" timeOffset="92419.2861">29475 10636,'0'0,"26"0,-26 0,0 26,0 54,53-54,-53 1,26-27</inkml:trace>
  <inkml:trace contextRef="#ctx0" brushRef="#br1" timeOffset="92643.2989">29766 10609,'0'27,"0"-27,0 26,26-26,-26 27,53 26,-53-27</inkml:trace>
  <inkml:trace contextRef="#ctx0" brushRef="#br1" timeOffset="93011.32">29898 10424,'0'0,"-27"27,-25-27,25 0,-26 0,27 0,-1 0,-26 0,27 0,-27-53,27 53,-27 0,26 0,27 0,0 53,-53 0</inkml:trace>
  <inkml:trace contextRef="#ctx0" brushRef="#br1" timeOffset="93386.3414">29528 11033,'52'0,"-52"-27,80 27,-54 0,27 0,0-26,53 26,-27 0,-26 0,-26 0,-1 0,-26 0</inkml:trace>
  <inkml:trace contextRef="#ctx0" brushRef="#br1" timeOffset="93680.3582">29713 11271,'79'0,"-52"0,25 0,-25 26,-27 27,0 0,0-53,-53 53,27-53,26 27,26-27,53 0,1 0,26 0,-27-80,-26 80,0-53</inkml:trace>
  <inkml:trace contextRef="#ctx0" brushRef="#br1" timeOffset="93904.3711">30427 11086,'0'26,"0"54,0-54</inkml:trace>
  <inkml:trace contextRef="#ctx0" brushRef="#br1" timeOffset="94931.4298">30506 10557,'0'-27,"27"27,-1 0,27 0,-26 0,26 0,-53 27,53 25,-53 1,-27-53,27 80,-26-80,26 53,0 0,0-27,53-26,-27 0,27 0</inkml:trace>
  <inkml:trace contextRef="#ctx0" brushRef="#br1" timeOffset="95232.447">30506 10742,'-26'0,"0"0,26 0,52 0,28 0,-1 0,1 0,25 0,-25 0,-27 0</inkml:trace>
  <inkml:trace contextRef="#ctx0" brushRef="#br1" timeOffset="95455.4598">31062 10689,'0'-27,"53"27,-27 0,-26 27</inkml:trace>
  <inkml:trace contextRef="#ctx0" brushRef="#br1" timeOffset="95605.4684">31062 10848,'0'0,"79"0,-26-27,0 27</inkml:trace>
  <inkml:trace contextRef="#ctx0" brushRef="#br1" timeOffset="96109.4972">31353 10504,'53'0,"-26"0,-27 53,0-27,0 0,0 27,0-26,0-1,52-26,-25-26,-27-1,0-26,0 80,26-27,-26 79,53-79,-26 27,-1-27,27 0,-53 0,27-80,-27 1,0 0,0 26,0 26,0 27,0-53,-27 53,27 53</inkml:trace>
  <inkml:trace contextRef="#ctx0" brushRef="#br1" timeOffset="96461.5173">31882 10583,'27'0,"-1"0,27 0,-26 0,-1 0,53 0,-52 0,-1 0,1 0</inkml:trace>
  <inkml:trace contextRef="#ctx0" brushRef="#br1" timeOffset="96731.5328">31988 10424,'0'27,"0"26,0-27,0 1,0 25,0-25,27 26</inkml:trace>
  <inkml:trace contextRef="#ctx0" brushRef="#br1" timeOffset="97091.5534">32253 10318,'26'0,"-26"27,53 26,-53 0,27-53,-27 53,26-53</inkml:trace>
  <inkml:trace contextRef="#ctx0" brushRef="#br1" timeOffset="97293.5649">32517 10398,'0'0,"53"26,-53 54</inkml:trace>
  <inkml:trace contextRef="#ctx0" brushRef="#br1" timeOffset="97653.5855">32597 10160,'0'26,"0"1,-80-27,54 0,-1 0,-26 0,27 0,0-53,-27 53,26-27,1 27,-54 0,54 0,26 0,0 27,0 26</inkml:trace>
  <inkml:trace contextRef="#ctx0" brushRef="#br1" timeOffset="98103.6112">32306 10689,'53'0,"-1"0,-25 0,26 0,0 0,26 0,-26 0,-26 0,-1 0,53 0</inkml:trace>
  <inkml:trace contextRef="#ctx0" brushRef="#br1" timeOffset="98434.6302">32491 10927,'79'0,"-26"0,-26 0,-27 26,0 27,0-26,-80 26,80-27,27-26,26 0,0 0,-1 0,1 0,27 0,-54 0</inkml:trace>
  <inkml:trace contextRef="#ctx0" brushRef="#br1" timeOffset="100769.7637">27358 12250,'0'-53,"0"27,-27 26,1 0,-27 0,53 26,-53-26,53 53,-79 0,79-27,-27 27,27 0,0 0,0 0,0 0,0 26,0-26,0 0,80 0,-80 0,26-53,-26 26</inkml:trace>
  <inkml:trace contextRef="#ctx0" brushRef="#br1" timeOffset="101026.7784">26988 12620,'0'-53,"0"53,52 0,1 0,0 0,27 0,-27 0,26 0,-53 0</inkml:trace>
  <inkml:trace contextRef="#ctx0" brushRef="#br1" timeOffset="101384.7989">27649 12541,'0'0,"26"0,27 0,-26 0,-27 53</inkml:trace>
  <inkml:trace contextRef="#ctx0" brushRef="#br1" timeOffset="101518.8066">27649 12806,'26'0,"27"0,-26 0,-1 0,1 0</inkml:trace>
  <inkml:trace contextRef="#ctx0" brushRef="#br1" timeOffset="104390.9709">28099 12197,'0'53,"0"0,0 0,0 0,0 0,0 26,0-26,0-27,0 27,0 0,-53-26</inkml:trace>
  <inkml:trace contextRef="#ctx0" brushRef="#br1" timeOffset="104651.9858">27940 12594,'0'-27,"0"27,0 0,53 0,0 0,0 0,26 0,1 0,-28 0</inkml:trace>
  <inkml:trace contextRef="#ctx0" brushRef="#br1" timeOffset="105450.0314">28522 12514,'0'-26,"0"0,0-1,0 27,0-53,-26 53,-27 0,0 27,26-27,-26 53,27-27,0-26,26 53,0-27,52-26,1 0,0 0,0 0,0 0,-26 0,-1-53,-26 53,0 80,0-27,0-27,-26-26,26 0,26 0,27 0,-27 0,-26 53,27-53,-27-26,26 26,27 0,0 0,-53 26,53-26,-53 80,27-80</inkml:trace>
  <inkml:trace contextRef="#ctx0" brushRef="#br1" timeOffset="105909.0577">29157 12223,'0'53,"0"0,0 0,0 0,0 0,0 26,0 1,0-27,0 0,53 26,-27-26,27-27,-26-26</inkml:trace>
  <inkml:trace contextRef="#ctx0" brushRef="#br1" timeOffset="106875.1129">29395 12462,'0'-27,"0"80,0-27,0 27,0-26,-26-1,26 54,0-54,0-26,53 0,0-26,0-54,-53 54,52 26,1 0,-26 0,-1 53,27-53,-53-27,0-26,0 0,-26 1,-1-1,27 26</inkml:trace>
  <inkml:trace contextRef="#ctx0" brushRef="#br1" timeOffset="107265.1352">29792 12488,'0'0,"53"0,0 0,0 0,0 0,0 0,0 0,-27 0,1 0</inkml:trace>
  <inkml:trace contextRef="#ctx0" brushRef="#br1" timeOffset="107543.1511">30057 12409,'-53'0,"53"0,0 53,0-27,0 53,0-26,0 0,26-53</inkml:trace>
  <inkml:trace contextRef="#ctx0" brushRef="#br1" timeOffset="107807.1662">30401 12197,'0'53,"0"-27,0 1,0 26,26-53,-26 53,0 0,27-27,-27 27,52-53</inkml:trace>
  <inkml:trace contextRef="#ctx0" brushRef="#br1" timeOffset="108007.1777">30586 12329,'0'27,"0"26,26 0,-26-1,27-52</inkml:trace>
  <inkml:trace contextRef="#ctx0" brushRef="#br1" timeOffset="108368.1983">30718 12012,'-26'0,"-54"0,54 0,-1 0,-26 0,27 0,0 0,-27 0,53-53,-53 53,26 0,27 53,0 0,0 26,0-52</inkml:trace>
  <inkml:trace contextRef="#ctx0" brushRef="#br1" timeOffset="108667.2154">30983 12065,'-27'53,"1"26,26-53,0 1,-53 26,53-27,0 27,0-26,0-1,-27 27</inkml:trace>
  <inkml:trace contextRef="#ctx0" brushRef="#br1" timeOffset="108968.2327">30983 12276,'53'0,"26"0,-53 0,-26 0,0 80,0-27,0-27,0 27,27-53,-1 0,27 0,27 0,-27 0,0 0,-27 0</inkml:trace>
  <inkml:trace contextRef="#ctx0" brushRef="#br1" timeOffset="109186.2451">31618 12118,'0'0,"26"26,-26 27,27 0,-27 0,0 0,0 26,0-52,0 25,-53 1,-27-26,-25 26</inkml:trace>
  <inkml:trace contextRef="#ctx0" brushRef="#br1" timeOffset="110446.3172">26644 13732,'52'-53,"1"53,0 0,0 0,0 0,0 0,-53 26</inkml:trace>
  <inkml:trace contextRef="#ctx0" brushRef="#br1" timeOffset="110602.3261">26670 14023,'79'0,"-26"0,-26-27,26 27,-27 0,1 0</inkml:trace>
  <inkml:trace contextRef="#ctx0" brushRef="#br1" timeOffset="111561.381">27543 13388,'0'-53,"0"0,0 53,-26 0,-27 26,53 1,-27-27,27 53,0-27,0 27,27-53,26 26,-27-26,1 53,26-53,-53 27,0-1,-27-26,1 80,-27-54,0-26</inkml:trace>
  <inkml:trace contextRef="#ctx0" brushRef="#br1" timeOffset="111879.3992">27861 13441,'0'0,"0"26,0 27,0-27,0 1,0 26,0-27,0 1,0-1</inkml:trace>
  <inkml:trace contextRef="#ctx0" brushRef="#br1" timeOffset="112080.4107">27914 13255,'0'-26,"0"26,26 26,-26 54,0-27</inkml:trace>
  <inkml:trace contextRef="#ctx0" brushRef="#br1" timeOffset="112372.4274">28046 13705,'53'0,"-27"0,27 0,0-53,-53 0,27 53,25 27,-52 26,27-27</inkml:trace>
  <inkml:trace contextRef="#ctx0" brushRef="#br1" timeOffset="112701.4462">28628 13149,'-27'0,"27"27,-26-1,26 27,0 0,0 0,0 0,0 0,0 26,26-26,27-26,-26 26,26-27</inkml:trace>
  <inkml:trace contextRef="#ctx0" brushRef="#br1" timeOffset="113901.5148">28893 13282,'-27'0,"27"-53,0 106,-53 0,53 0,0 0,0-1,0-25,0-1,0 27,53-26,0-27,0 0,0 0,-53-53,0 26,26 27,-26-26,0 26,27 53,52-53,-26 53,-27-53,1 0,-27-27,0-26,0 27,0-27,0 0,0-26,-27 52,27 1,-26 26,26 0</inkml:trace>
  <inkml:trace contextRef="#ctx0" brushRef="#br1" timeOffset="114719.5616">29448 13467,'0'-26,"53"26,0 0,26 0,54 0,-28-53,-25 53,-1-27,-52 27,-54 0</inkml:trace>
  <inkml:trace contextRef="#ctx0" brushRef="#br1" timeOffset="114959.5753">29739 13255,'0'-53,"0"106,0 0,0 0,0 0,0-26,0 25,53-25,0-27,0 53</inkml:trace>
  <inkml:trace contextRef="#ctx0" brushRef="#br1" timeOffset="115567.6101">30401 13176,'0'0,"0"53,0 0,53 0,-27-53</inkml:trace>
  <inkml:trace contextRef="#ctx0" brushRef="#br1" timeOffset="115777.6221">30586 13149,'0'0,"26"53,-26-26,27-27,-27 26,53-26,-53 53</inkml:trace>
  <inkml:trace contextRef="#ctx0" brushRef="#br1" timeOffset="116152.6436">30718 12964,'0'27,"-26"-27,-27 26,26-26,1 0,-27 0,26 0,1 0,-27 0,27 0,26-26,-53-27,0 26,0 27,0 0,27 0,-54 27,80 26,0-27,0 1,0 26,27-53,-1 0</inkml:trace>
  <inkml:trace contextRef="#ctx0" brushRef="#br1" timeOffset="116420.6589">31089 13070,'0'0,"0"27,-27 25,27-25,-53-1,53 27,0-26,0-1,0 27,0-26</inkml:trace>
  <inkml:trace contextRef="#ctx0" brushRef="#br1" timeOffset="116712.6756">31194 13176,'27'0,"26"0,-53 0,0 79,0-52,-27 26,27 0,27-27,52-26,-52 0,26 0,-1 0,1 0</inkml:trace>
  <inkml:trace contextRef="#ctx0" brushRef="#br1" timeOffset="116948.6891">31671 13017,'0'27,"26"-1,-26 1,0 25,0-25,0-1,0 27,0 0,0-26,0-1,-53 27,-26 0,-1-53</inkml:trace>
  <inkml:trace contextRef="#ctx0" brushRef="#br1" timeOffset="118883.7998">27649 14102,'26'0,"27"0,-26 0,26 0,-53 0,53 0,0 0,26 0,-26 0,-27 0,1 0,26 0,-27 0,1 0,26 0,-1 0,1 0,0-26,27 26,25-27,-25 27,-1 0,-26-53,0 53,0 0,26 0,-26 0,0 0,0 0,-26 0,25 0,-25 0,-1 0,27 0,-26 0,-1 0,27 0,-26 0,-1 0,27 0,26 0,-52 0,-1 0,27 0,0-26,-26 26,25 0,-25 0,-1 0,27-53,27 53,-27 0,0 0,-1 0,1 0,27-27,-27 27,0 0,-1 0,1 0,-26 0,-1 0,27 0,-26 0,-1 0,1 0,26 0,-27-53,27 53,-27 0,27 0,-53-26,53 26,0 0,-26 0,25 0,1 0,0-53,27 53,-27 0,0 0,-1 0,1 0,0 0,-26 0,26 0,0 0,26 0,-53 0,-26 0,-53 0,27 0</inkml:trace>
  <inkml:trace contextRef="#ctx0" brushRef="#br1" timeOffset="120091.8689">28337 14446,'0'-27,"0"27,0-26,-27 26,-52-53,53 53,-27 0,-27 0,27 53,27-27,-27 27,27-26,26 26,-53 0,53 26,-27-52,27-1,0 27,-53-27,53 1,0 26,0 0,27 0,-1-53,27 52,0-52,26 0,1 0</inkml:trace>
  <inkml:trace contextRef="#ctx0" brushRef="#br1" timeOffset="120792.909">28469 14843,'0'-27,"-53"27,27 0,-27 0,0 27,0-1,27 1,26 26,-53-27,53 27,26-53,27 0,0 0,-27 0,27 0,0-53,-53-26,0 26,0 53,-53 0,80 26,26-26,26 0,27 0,0 0,26-53,0 0,-52 1,-27 25,0-26,-53 27,0-27,0 53,-53-53,-27 53,27 0,27 0,-27 26,53 54,0-54,53 27,-27 26,27-52,-26 26,-27-27,26 1,-26 52,-26-52,-1-27,-26 52,0-52,27 0</inkml:trace>
  <inkml:trace contextRef="#ctx0" brushRef="#br1" timeOffset="121559.9529">29422 14367,'0'-53,"0"106,0-1,0 28,-27 26,27 52,0-78,0-1,0 1,0-1,0-26,0 0,0 26,27-52,26-27</inkml:trace>
  <inkml:trace contextRef="#ctx0" brushRef="#br1" timeOffset="122489.006">29713 14472,'0'27,"0"-1,0 27,0-26,0 26,0 0,0-1,0-25,26 26,1-53,-1 0,27 0,-53 0,0-27,26-26,-26 27,0 79,0-27,27-26,-27 80,53-80,26 26,-52-26,-27 0,0-53,0 0,0-26,0 0,0 26,0 0,0 26,0 1,0-27,0 0,53 53</inkml:trace>
  <inkml:trace contextRef="#ctx0" brushRef="#br1" timeOffset="123181.0456">30189 14737,'53'0,"-27"0,1 0,26 0,26 0,0 0,-26-26,-26 26,26 0,-53-27</inkml:trace>
  <inkml:trace contextRef="#ctx0" brushRef="#br1" timeOffset="123446.0607">30374 14525,'0'27,"0"-1,0 27,0 0,0-26,0-1,0 27,53 0,-26 0,-1-53</inkml:trace>
  <inkml:trace contextRef="#ctx0" brushRef="#br1" timeOffset="123937.0888">30956 14419,'0'27,"53"-1,-53 1,0 26,0-27,27 1,-27 26,53 0,-1-53</inkml:trace>
  <inkml:trace contextRef="#ctx0" brushRef="#br1" timeOffset="124163.1018">31221 14525,'26'27,"-26"26,27 0,-27-27,53-26</inkml:trace>
  <inkml:trace contextRef="#ctx0" brushRef="#br1" timeOffset="124499.121">31459 14049,'0'27,"-53"-1,0 53,27-79,-1 0,-26 0,27 0,-1 0,-52 0,26 0,53-26,-26 26,-27 0,-27 26,54 27,26-26,0 26</inkml:trace>
  <inkml:trace contextRef="#ctx0" brushRef="#br1" timeOffset="125079.1541">31538 14208,'0'0,"-26"26,26 54,-53-27,53-1,-26 1,26 27,0-27,-53 0,53 0,0-1,0-25,-27-1,27 27,-53-53</inkml:trace>
  <inkml:trace contextRef="#ctx0" brushRef="#br1" timeOffset="125468.1764">31618 14499,'26'0,"27"0,-26 0,-27 0,0 53,-27 26,27-52,0-1,0-26,27 0,25 0,1 0,-26 0,-1 0,27 0</inkml:trace>
  <inkml:trace contextRef="#ctx0" brushRef="#br1" timeOffset="125708.1901">32200 14181,'26'0,"-26"27,0-1,53 27,-53 27,0-28,0 1,-26 0,26 27,-53-1,26-26,-26 0,27-27,-53 27,52-53</inkml:trace>
  <inkml:trace contextRef="#ctx0" brushRef="#br1" timeOffset="127041.2664">31089 13097,'0'-27,"0"27,0 27,-53 52,53-26,0-27,-27 1,27 26,-53-27,53 1,-26 26,26-27,-80 27,80-27,-26 27,26-26,-26-27,26 26,0 1</inkml:trace>
  <inkml:trace contextRef="#ctx0" brushRef="#br1" timeOffset="130687.4749">31353 9631,'0'-53,"0"53,-53 0,0-27,27 27,26 27</inkml:trace>
  <inkml:trace contextRef="#ctx0" brushRef="#br1" timeOffset="131503.5216">31274 9604,'0'0,"0"27,0 25,0-25,0-1,0-26</inkml:trace>
  <inkml:trace contextRef="#ctx0" brushRef="#br1" timeOffset="132321.5684">31247 9578,'0'-27,"0"27,0 0,0 27,0 26,0-27</inkml:trace>
  <inkml:trace contextRef="#ctx0" brushRef="#br1" timeOffset="134082.6691">29369 9445,'0'-26,"0"26,-27 0,27 0,-53 0,53 26,0 54,0-54</inkml:trace>
  <inkml:trace contextRef="#ctx0" brushRef="#br1" timeOffset="134704.7047">29924 9260,'0'0,"-53"0,53 79</inkml:trace>
  <inkml:trace contextRef="#ctx0" brushRef="#br1" timeOffset="148654.5026">26247 15716,'53'0,"-27"0,1 0,-27 53,0 0</inkml:trace>
  <inkml:trace contextRef="#ctx0" brushRef="#br1" timeOffset="148856.5141">26300 16007,'26'0,"1"0,25 26</inkml:trace>
  <inkml:trace contextRef="#ctx0" brushRef="#br1" timeOffset="149890.5733">27199 15531,'0'-27,"0"-26,0 53,-53 0,27 0,-27 0,53 27,0-1,0 1,26 26,-26-27,0 27,0 0,0-27,0 1,-26-27,-27 0,0 0,27 0,26-53</inkml:trace>
  <inkml:trace contextRef="#ctx0" brushRef="#br1" timeOffset="150340.599">27384 15531,'0'26,"0"1,0 26,0-27,0 0,0 27,0-26,0 26</inkml:trace>
  <inkml:trace contextRef="#ctx0" brushRef="#br1" timeOffset="150542.6106">27411 15451,'0'-53,"53"53,-53 53</inkml:trace>
  <inkml:trace contextRef="#ctx0" brushRef="#br1" timeOffset="150872.6295">27570 15901,'26'0,"1"0,25 0,-25-26,26-54,-27 80,1 0,26 0,-53 53</inkml:trace>
  <inkml:trace contextRef="#ctx0" brushRef="#br1" timeOffset="151751.6797">27993 15610,'-53'0,"53"53,0 0,0 0,0-27,0 27,0-26,26-1,1-26,-1 0,-26 0,53-53,-53 80,53 26,27 0,-27-53,-1 0,-52 0,0-53,0-27,0 1,0 26,0 26,0-52,0 53,0 26,0 0,0 0,27 0</inkml:trace>
  <inkml:trace contextRef="#ctx0" brushRef="#br1" timeOffset="152886.7447">28840 15584,'0'-27,"0"1,0-27,0 53,0-27,-53 27,53-26,-27 26,1 0,26 0,-53 26,53 27,-27-53,27 27,-53 26,53 0,0-1,0 1,0 0,0 0,27-53,-27 27,26-27,27 0,0 0,0 0</inkml:trace>
  <inkml:trace contextRef="#ctx0" brushRef="#br1" timeOffset="153422.7753">28813 15769,'0'26,"27"-26,-1 0,27 0,-53 0,0-53,0 27,-26 26,26 0,52 0,28 0,-27 0,-27 0,27 0,-26-53,-27 27,0 26,-53 0,53 0,0 79,53-79,26 53,-26 0,-27-27,-26 1,53-27,-53 53,-53 0,27-53,-1 26,-26-26</inkml:trace>
  <inkml:trace contextRef="#ctx0" brushRef="#br1" timeOffset="154219.8209">29607 15584,'0'26,"0"27,0-27,26 27,27-53</inkml:trace>
  <inkml:trace contextRef="#ctx0" brushRef="#br1" timeOffset="154420.8324">29766 15584,'0'53,"0"-27,0 0,0 27</inkml:trace>
  <inkml:trace contextRef="#ctx0" brushRef="#br1" timeOffset="154773.8526">29898 15451,'0'0,"-27"0,-25 0,52 27,-27-27,-26 0,53 0,-53 0,0 0,0 0,1 0,-1 0,53 0,-27 0,27 53,0-27,27 1,26-27</inkml:trace>
  <inkml:trace contextRef="#ctx0" brushRef="#br1" timeOffset="155148.874">30163 15478,'-53'0,"53"53,-27 0,27 0,-79-1,52 54,-26-26,0 26,53-54,-26-25</inkml:trace>
  <inkml:trace contextRef="#ctx0" brushRef="#br1" timeOffset="155487.8934">30083 15769,'27'0,"26"0,-53 26,0 1,0 52,0-52,-27-27,27 79,-53-79,106 0,0 0,-27 0,27 0,0 0,0 0,-26 0</inkml:trace>
  <inkml:trace contextRef="#ctx0" brushRef="#br1" timeOffset="156296.9397">30321 15689,'27'0,"-1"0,27 0,-26 0,-1 0,27 0,0 0</inkml:trace>
  <inkml:trace contextRef="#ctx0" brushRef="#br1" timeOffset="156536.9534">30427 15504,'0'53,"0"0,0-26,0-1,0 53,0-26</inkml:trace>
  <inkml:trace contextRef="#ctx0" brushRef="#br1" timeOffset="157407.0032">31089 15398,'0'-26,"0"0,0-27,-27 26,-26 27,27 0,-27 0,0 0,26 80,-25-54,25 27,27-27,-53-26,53 53,-53-53,53 53,0 0,0 26,27-79,-1 53,27-53,0 0,0 27,0-27,0 0,-27 0,-26 0</inkml:trace>
  <inkml:trace contextRef="#ctx0" brushRef="#br1" timeOffset="157901.0315">31036 15689,'-27'0,"-26"0,0 0,106 0,-26 0,-1 0,1 0,26 0,-53-52,0 52,-80 0,27 0,53 26,27-26,52 0,-26 0,0-26,0 26,0-53,-53 0,-27 53,1-27,-1 27,-26 0,53 0,0 53,53-26,-26 26,26-27,-53 0,53 27,-53 0,0-26,-27-27,-26 0,27 53,-1-53</inkml:trace>
  <inkml:trace contextRef="#ctx0" brushRef="#br1" timeOffset="158517.0667">31459 15478,'0'26,"0"27,0-26,0 26,0-27,0 0,53 27,-27-26,1-27,26 0,-53-27,0 1,0 26,0 53,53-53,-53 26,53-26,-27 0,-26 0,53-26,-53-54,0 1,0 26,0 0,0 27,0-27,0 53,0-53,0 27,0 26</inkml:trace>
  <inkml:trace contextRef="#ctx0" brushRef="#br1" timeOffset="159311.1121">32120 15372,'0'-26,"0"-1,0 27,-79 27,26 52,53-26,0 0,0-27,53-26,-26 53,-1-53,-26 27,79-27,-79 26,-26-26,-27 0,0 0,0 0,0 0</inkml:trace>
  <inkml:trace contextRef="#ctx0" brushRef="#br1" timeOffset="159567.1267">32306 15478,'0'-27,"-27"27,27 0,0 53,0-26,0-1,0 1,0 52,0-53</inkml:trace>
  <inkml:trace contextRef="#ctx0" brushRef="#br1" timeOffset="159748.1371">32279 15372,'0'-53,"27"53,-27-53,53 53,-53 27,26-1</inkml:trace>
  <inkml:trace contextRef="#ctx0" brushRef="#br1" timeOffset="160023.1528">32385 15716,'0'0,"0"-53,0 27,26 26,54-53,-54 53,27 0,0 0,-53 26,0 1,0-1</inkml:trace>
  <inkml:trace contextRef="#ctx0" brushRef="#br1" timeOffset="160798.1972">32808 15346,'0'-53,"0"79,0 27,0 0,0 0,53-53</inkml:trace>
  <inkml:trace contextRef="#ctx0" brushRef="#br1" timeOffset="161007.2091">32994 15293,'0'0,"0"53,0 26,0-26,26-53</inkml:trace>
  <inkml:trace contextRef="#ctx0" brushRef="#br1" timeOffset="161300.2259">33126 15081,'0'26,"0"27,-53-53,26 0,-25 0,-1-26,26 26,-26 0,0 26,53 27,-53-53</inkml:trace>
  <inkml:trace contextRef="#ctx0" brushRef="#br1" timeOffset="161711.2494">32729 15637,'26'-53,"54"53,-54 0,1 0,26 0,-27 0,1 0,25 26,-25-26,-27 27</inkml:trace>
  <inkml:trace contextRef="#ctx0" brushRef="#br1" timeOffset="161997.2657">32914 15742,'53'53,"0"0,-53 0,0-26,0 26,0-1,79-52,-26 0,0 0,0-52,27 52</inkml:trace>
  <inkml:trace contextRef="#ctx0" brushRef="#br1" timeOffset="164351.4004">27305 16457,'26'0,"27"0,-26 0,-1 0,1 0,26 0,-27 0,1 0,26 0,-27 0,0 0,27 0,-26 0,-1 0,27 0,0 0,0-53,0 53,26 0,1 0,-27 0,0 0,-1 0,1-27,27 27,-1 0,-26 0,0-53,0 53,0 0,26 0,-26 0,0 0,0 0,0 0,26 0,-26 0,-26 0,-1 0,27 0,-27 0,1 0,52 0,-26 0,-26 0,-1 0,27 0,-27 0,1 0,26 0,-27 0,1-26,26 26,-27 0,1 0,25 0,-25 0,-1 0,27 0,0 0,-26 0,26 0,0 0,-1 0,-25 0,26 0,0 0,-27 0,1 0,26 0,-27 0,0 0,27 0,27 0,-27 0,0 0,-27 0,27 0,-27 0,1 0,26 0,-27 0,1 0,-1 0,27 0,-26 0,-1 0,27 0,-27 0,1 0,26 0,-27 0,1 0,26 0,26 0,-26 0,-27 0,54 0,-27 0,0 0,26 0,-53 0,1 0,26 0,-27 0,1 0,26 0,-27 0,1 0,25 0,1 0,-26 0,-1 0,54 0,-54 0,1 0,-1 0,53 0,-26 0,-26 0,-1 0,54 0,-54 0,1 0,25 0,-25 0,-1 0,27 0,0 0,-26 0,26 0,-1 0,-25 0,-1 0,1 0,26 0,-27 0,-52 53,-27-53,26 0</inkml:trace>
  <inkml:trace contextRef="#ctx0" brushRef="#br1" timeOffset="165753.4806">27279 16774,'0'-26,"0"-1,-27 27,1-53,-27 53,26-26,1 26,-27 0,26 0,1 0,-27 0,53 26,-26-26,26 53,-27-53,27 80,-53-54,53 27,-26-53,26 53,0 26,0-52,0-1,79-26,1 53,-28-53,1 0,0 0,0 0</inkml:trace>
  <inkml:trace contextRef="#ctx0" brushRef="#br1" timeOffset="166298.5118">27252 17065,'-53'0,"0"0,0 0,53 0,53 0,-26 0,-1 0,1 0,26 0,-53-53,0 0,0 53,-80 0,27 0,53 0,0 27,27-27,52 0,0 0,-26 0,-26 0,26 0,-53-53,0 27,-27 26,1-27,-1 27,27 27,0-1,53 27,27-27,-27-26,0 80,-27-80,-26 53,0-27,-26 27,-27-53,0 0,0 0,0 0,26 0</inkml:trace>
  <inkml:trace contextRef="#ctx0" brushRef="#br1" timeOffset="167448.5775">27808 16933,'0'-26,"0"26,0 26,0 27,0-27,0 1,0 26,0-53,26 0,27-27,-53-26,27 80,-27 26,52-27,-52 1,53-27,0 79,-26-79,-1 0,27 0,-26-53,-27 0,0 0,0-26,0 0,0 26,0 0,0 0,0 53,0-27,0 27,0 53,0-53</inkml:trace>
  <inkml:trace contextRef="#ctx0" brushRef="#br1" timeOffset="168460.6354">28787 16827,'0'-26,"0"-27,-27 53,27-27,-26 27,26-26,-27 26,-26 0,0 0,1 0,52 0,-53 0,53 53,-53 0,53-27,-53 27,53-26,0-1,-27-26,27 53,0 26,0-52,0 26,27 0,52-53,-26 26,26-26,1 0,-27 0,0 0,-27 0,27 0,-53-53</inkml:trace>
  <inkml:trace contextRef="#ctx0" brushRef="#br1" timeOffset="168955.6637">28840 17145,'-80'0,"54"0,26-27,26 27,27 0,-26 0,-1-53,53 53,-79-26,0-1,-26 27,-27 0,106 0,0-79,26 79,-26-53,-26 53,26-53,-106 53,0 0,26 0,27 53,27 0,-1-27,27 27,0-26,-27 26,-26-27,53-26,-53 53,-26 0,-1-53,1 0,-27 0,27 0,26-26</inkml:trace>
  <inkml:trace contextRef="#ctx0" brushRef="#br1" timeOffset="169638.7028">29660 16748,'-53'0,"53"0,0 26,0 27,0 0,53-53,0 53</inkml:trace>
  <inkml:trace contextRef="#ctx0" brushRef="#br1" timeOffset="169840.7144">29845 16695,'0'0,"0"53,0 0,0 0,0-27</inkml:trace>
  <inkml:trace contextRef="#ctx0" brushRef="#br1" timeOffset="170141.7316">29924 16563,'0'26,"-79"-26,26 0,27 0,-27-26,0 26,0 0,53 0,-53 53,53-1,0 1</inkml:trace>
  <inkml:trace contextRef="#ctx0" brushRef="#br1" timeOffset="170493.7517">29554 17092,'26'-27,"1"27,52 0,1 0,-1-53,27 53,0 0,-27 0,0 0,-52 27,-27 26,-27-53</inkml:trace>
  <inkml:trace contextRef="#ctx0" brushRef="#br1" timeOffset="170785.7684">29819 17251,'0'26,"26"-26,-26 53,0 0,-53 0,53-27,53-26,0 0,0 0,-27 0,54-26,-54 26,1-27,-27-26</inkml:trace>
  <inkml:trace contextRef="#ctx0" brushRef="#br1" timeOffset="171453.8066">30506 17171,'0'-53,"53"53,-26 0,-1 0,54 0,-80-26</inkml:trace>
  <inkml:trace contextRef="#ctx0" brushRef="#br1" timeOffset="171842.8289">30983 16748,'0'-53,"0"53,-27 0,-26 0,53 26,-79-26,79 27,-26-27,26 26,0 27,26-26,27-27,-27 53,27-27,-53 0,0 54,-26-80,-1 53,-26-53,27 0,-27 0</inkml:trace>
  <inkml:trace contextRef="#ctx0" brushRef="#br1" timeOffset="172142.846">31036 16827,'0'0,"0"27,0 52,0-53,0 27,53-26</inkml:trace>
  <inkml:trace contextRef="#ctx0" brushRef="#br1" timeOffset="172322.8563">31168 16695,'26'0,"-26"0</inkml:trace>
  <inkml:trace contextRef="#ctx0" brushRef="#br1" timeOffset="172600.8722">31221 17039,'53'0,"-27"0,27-53,-26 53,-1 0,1 0,-27 0</inkml:trace>
  <inkml:trace contextRef="#ctx0" brushRef="#br1" timeOffset="173522.925">31512 16827,'0'27,"0"52,0-53,0 27,0 27,0-27,26-27,1-26,-27 0,26 0,-26-53,0 27,0-27,53 53,-53 26,27-26,-27 53,53-53,-27 0,53 0,-52-53,-27 27,0-1,0-26,0-26,0 53,0 26,0-27,0 54</inkml:trace>
  <inkml:trace contextRef="#ctx0" brushRef="#br1" timeOffset="174221.965">32200 16774,'0'-26,"-27"26,-26 0,27 26,0-26,26 53,-53-53,53 27,0 26,53-27,-27-26,0 53,27-53,-26 26,-27 1,-27-27,-26 0,1 0,25 0,1 0,-27 0</inkml:trace>
  <inkml:trace contextRef="#ctx0" brushRef="#br1" timeOffset="174551.9838">32226 16827,'0'27,"0"52,0-53,0 1,0 26,0-27,0 1,0 26,53-53</inkml:trace>
  <inkml:trace contextRef="#ctx0" brushRef="#br1" timeOffset="174738.9945">32306 16748,'0'0,"26"0,-26 0,0 53</inkml:trace>
  <inkml:trace contextRef="#ctx0" brushRef="#br1" timeOffset="175029.0111">32359 17039,'79'0,"-53"0,54 0,-27-27,-27 27,-26 0,0 53</inkml:trace>
  <inkml:trace contextRef="#ctx0" brushRef="#br1" timeOffset="175489.0374">32888 16642,'-27'0,"27"-26,0 52,0 0,0 27,0-26,0-1,0 27,0 0,0-53,53 0</inkml:trace>
  <inkml:trace contextRef="#ctx0" brushRef="#br1" timeOffset="175705.0498">32967 16695,'0'53,"0"-27,0 1,53-27</inkml:trace>
  <inkml:trace contextRef="#ctx0" brushRef="#br1" timeOffset="176021.0679">33179 16457,'0'26,"-53"27,26-53,27 27,-53-27,27 0,-27 0,-26-53,26 53,26 0,1 0,26 0,-79 53,79-27,-27 27</inkml:trace>
  <inkml:trace contextRef="#ctx0" brushRef="#br1" timeOffset="176365.0875">32914 16933,'27'0,"26"0,-1 0,1 0,0 0,0 0,0 0,0 0,-26 0</inkml:trace>
  <inkml:trace contextRef="#ctx0" brushRef="#br1" timeOffset="176673.1052">32967 17118,'53'0,"0"0,-27 0,-26 53,0-26,0 26,0-27,-26-26,26 53,-53-53,53 53,26-53,27 0,0 0,27-27,-27 27,-27 0</inkml:trace>
  <inkml:trace contextRef="#ctx0" brushRef="#br1" timeOffset="178009.1816">25770 17833,'0'0,"27"53,26-53,-27 0,1 0,52 0,-79 26</inkml:trace>
  <inkml:trace contextRef="#ctx0" brushRef="#br1" timeOffset="178203.1927">25770 18097,'53'0,"-26"0,52 0,-52 0,26 0,-27 0,0 0</inkml:trace>
  <inkml:trace contextRef="#ctx0" brushRef="#br1" timeOffset="181166.3622">27543 17489,'0'-53,"0"26,0 27,-53 0,0 0,53 0,-53 0,53 53,-79-53,53 27,-27 26,53-1,0-25,0 52,0-26,0-26,26-1,1 54,25-80,1 26,-26-26,26 0,26 0,-26 0,0-79,0 52</inkml:trace>
  <inkml:trace contextRef="#ctx0" brushRef="#br1" timeOffset="181721.3939">27702 17780,'-53'0,"27"26,52-26,0 0,-26 0,53 0,-53-26,0-27,0 26,0 27,-26 0,26 0,0 0,26 0,54 0,-27 0,0 0,-1-26,1 26,-53-53,0 26,-53 27,1 0,25 0,27 27,0-1,27 27,25-53,-25 80,26-80,-53 53,26-53,-26 26,0 27,-26-53,-27 26,26-26,1 0,-53 0,79 0</inkml:trace>
  <inkml:trace contextRef="#ctx0" brushRef="#br1" timeOffset="182193.4209">28310 17594,'0'53,"-52"0,52-26,0 26,0-27,0-26,0 27,52-27,1 0,-26 0,-27 0,53-53,-53 26,0 1,0-27,26 53,27 53,-26-27,25 54,28-54,-80-52,0-27,0 0,0 0,0 26,0 1,0-27,0 27,26 26,-26 26</inkml:trace>
  <inkml:trace contextRef="#ctx0" brushRef="#br1" timeOffset="183362.4878">26935 18177,'26'0,"27"0,0 0,26 0,27 0,0 0,26 0,-26 0,0 0,-27 0,-26 0,0 0,26 26,-52-26,-1 0,27 0,0 0,0 0,27 0,-1 0,0 0,1 0,-1 0,0 0,1 0,-27 0,0-26,-27 26,27 0,-27 0,1 0,-27-27,53 27,-27 0,-26 0</inkml:trace>
  <inkml:trace contextRef="#ctx0" brushRef="#br1" timeOffset="186445.6641">27014 18626,'0'-26,"0"26,53 0,26 0,-26 0,-26 0,26 0,-1 0</inkml:trace>
  <inkml:trace contextRef="#ctx0" brushRef="#br1" timeOffset="186992.6954">27623 18415,'0'-27,"-27"27,-26 27,0 26,0 0,53-27,27-26,-1 0,1 26,26-26,-53 53,53-53,-53 53,0-26,-27-27,1 0,-1 53,-26-53,0 0</inkml:trace>
  <inkml:trace contextRef="#ctx0" brushRef="#br1" timeOffset="187292.7126">27755 18521,'53'0,"-53"0,0 52,0-25,0-1,0 1,26-27</inkml:trace>
  <inkml:trace contextRef="#ctx0" brushRef="#br1" timeOffset="187474.723">27914 18388,'0'-26,"0"52,0 27</inkml:trace>
  <inkml:trace contextRef="#ctx0" brushRef="#br1" timeOffset="187794.7413">27993 18653,'0'26,"0"1,0 26,26-53,1 0,26 0,-53-53,26 53,-26-27,27 27,26 0,-27 0,-26 0,27 0</inkml:trace>
  <inkml:trace contextRef="#ctx0" brushRef="#br1" timeOffset="188274.7687">28284 18600,'0'26,"0"1,26-27,-26 26,27-26,-1 0,27 0,-53-26,27-1,-27 1,0-27,53 79,-27 27,27 0,0-53,-27 0,-26 0,0-26,53-27,-53 26,0-25,0-1,-26 53</inkml:trace>
  <inkml:trace contextRef="#ctx0" brushRef="#br1" timeOffset="202272.5694">25268 9736,'0'53,"0"-26,0-27,53 0,-27-53,27 53,-27 0,-26-27,80 27,-27 0,0 0,26 0,0-53,1 53,-1-26,-26 26,26-53,-52 53,-1-26,-26 26,0 0</inkml:trace>
  <inkml:trace contextRef="#ctx0" brushRef="#br1" timeOffset="203510.6402">25294 9710,'-53'0,"53"26,-26 27,26-26,0 26</inkml:trace>
  <inkml:trace contextRef="#ctx0" brushRef="#br1" timeOffset="211337.0878">24289 12382,'0'27,"0"-1,0 1,0-27,53 0,-27 0,1 0,52 0,-26-53,53 53,52-80,1 80,-26-53,-1 53,-53 0,-26-26,-26 26,25 0</inkml:trace>
  <inkml:trace contextRef="#ctx0" brushRef="#br1" timeOffset="220012.584">16828 5847,'0'26,"0"27,0 0,0-26,26-27,0 0,27 0,27 0,-27-53,0 53,26-27,53 27,-52-79,-1 79,0-53,-26 53,0-53,-26 53,26-26,-27 26,27 0,26 0,-52 0</inkml:trace>
  <inkml:trace contextRef="#ctx0" brushRef="#br1" timeOffset="221708.681">21749 5556,'0'0,"0"53,0 0,0-27,0 27,0 27,0-54,0-26,26 0,27 0,0 0,-53 0,53 0,-27 0,27-53,-26 53,-1-26,54 26,-27-80,-1 80,28-79,-27 26,0 26,0 27,26-79,-26 79,-27-26,27 26,0-53,-26 53,26 0</inkml:trace>
  <inkml:trace contextRef="#ctx0" brushRef="#br1" timeOffset="233428.3514">1005 15372,'0'-26,"0"78,0 1,0 0,0-26,0 26,0 0,0 26,0-26,0-27,0 1,27-27</inkml:trace>
  <inkml:trace contextRef="#ctx0" brushRef="#br1" timeOffset="233728.3685">1217 15398,'0'27,"0"-1,0 1,53 26,-53-27,0 27,0 0,0 0,0 26,0-52,0-1,0 27</inkml:trace>
  <inkml:trace contextRef="#ctx0" brushRef="#br1" timeOffset="233961.3819">1005 15716,'0'-27,"27"27,26 0,0-52,26 52,0 0,1 0,-1-53,1 53,-54-27</inkml:trace>
  <inkml:trace contextRef="#ctx0" brushRef="#br1" timeOffset="234456.4102">1667 15557,'26'0,"1"53,26 0,-53-27,26 27,-26-26,53 26,-26 0,25-53,-52-27,0-26,0-26,0 52,0 1,27 26,-27 0,53 0,0 26,-27-26,1 0,-27-26,0-27,0 27,-53-27,26 26,27 27</inkml:trace>
  <inkml:trace contextRef="#ctx0" brushRef="#br1" timeOffset="234764.4278">2408 15504,'0'-26,"0"26,26 0,-26 53</inkml:trace>
  <inkml:trace contextRef="#ctx0" brushRef="#br1" timeOffset="234928.4372">2434 15848,'0'0,"0"27</inkml:trace>
  <inkml:trace contextRef="#ctx0" brushRef="#br1" timeOffset="235349.4613">1217 16377,'53'0,"26"-26,27 26,27-79,-28 79,1-27,-26 27,-1 0,0 0,1 0,-27 0,0 0</inkml:trace>
  <inkml:trace contextRef="#ctx0" brushRef="#br1" timeOffset="237899.6071">4154 15293,'0'-53,"0"26,-26 27,26 0,-53 0,53 80,-27-54,27 1,0 52,-53 0,53 1,0 25,0 54,53 0,-53-53,80 26,-80-26,52 0,-52 0,0-53,0-1,0-25,0 26,0-53,-52 0,-1-27,26 27,27-26,-53 26</inkml:trace>
  <inkml:trace contextRef="#ctx0" brushRef="#br1" timeOffset="239055.6732">3916 15848,'0'0,"0"53,0-26,0-1,0 27,0-27,53-26,0 53,0-53,0 0,-1 0,1 0,-53-53,27 53,-27-52,0 25,0-26,-27-26,27 52,-53 27,53-26,-52 26,25 0,1 0,26 0,-53 53,53-27,0 1</inkml:trace>
  <inkml:trace contextRef="#ctx0" brushRef="#br1" timeOffset="239818.7169">4366 16854,'0'-27,"0"27,-53 0,0 0,53 27,-53-27,53 53,-53 26,53-26,53-53,0 26,26-26,1 0,-1 0,27 0,-27 0,-26 0</inkml:trace>
  <inkml:trace contextRef="#ctx0" brushRef="#br1" timeOffset="240538.7581">5186 15584,'0'-53,"-27"53,-26-27,1 27,-1 0,53 0,-53 0,53 53,-53 0,53-26,-27-1,27 53,0-52,-53-1,53 27,0-26,0-1,0 27,0-26,27 25,26-25,-27-1,27 27,0-53,0 27,26-27,-26 0</inkml:trace>
  <inkml:trace contextRef="#ctx0" brushRef="#br1" timeOffset="240869.777">5371 15981,'-53'0,"0"0,53 26,0 0,80-26,-27 0,-1 27,1-27,-26 0,-27 0,0-27,0-25,0 25,-27 27,27-26,-79 26,26 0,27-53,-27 53,79 0,1 0,-1 0,27 0</inkml:trace>
  <inkml:trace contextRef="#ctx0" brushRef="#br1" timeOffset="241205.7962">5715 15531,'0'-27,"0"27,0 53,0-26,0 52,53 0,-53 1,26-1,-26-26,53-26,-53 25,27-25,-27 26</inkml:trace>
  <inkml:trace contextRef="#ctx0" brushRef="#br1" timeOffset="241406.8077">5662 15981,'0'-27,"0"27,79-53,1 53,-1 0,1 0,-27 0,-27-53</inkml:trace>
  <inkml:trace contextRef="#ctx0" brushRef="#br1" timeOffset="242501.8703">6244 15557,'0'-26,"0"-27,53 53,0 0,-27 0,27 0,0 0,-53 0,0 53,0 26,0-52,0-1,-26 27,26-27,0 27,26 27,27-80,0 0,27 26,-1-26,-26 0,-27 0,1 0</inkml:trace>
  <inkml:trace contextRef="#ctx0" brushRef="#br1" timeOffset="242810.888">6271 15689,'26'27,"27"-27,-27 0,1 0,26 0,26 0,1 0,-1-27,0 27,-26 0,0-26</inkml:trace>
  <inkml:trace contextRef="#ctx0" brushRef="#br1" timeOffset="243577.9319">7329 15689,'0'-26,"-26"-27,26 0,-53 53,26-26,-52 26,26 0,0 0,0 79,53-52,0-1,0 27,26-53,1 0,-1 0,27 0,-26-53,26 0,-53 27,0-1,0-26,0 27,0-1,0-26,0 27,-27 26,27 0,0 53,0 0,0-27,27 27,-27-26,0-1,0 27,0 26,26-52,-26-1,0 27,53-53,-53 27,27-27</inkml:trace>
  <inkml:trace contextRef="#ctx0" brushRef="#br1" timeOffset="244181.9664">7408 15398,'53'-26,"0"26,27 0,-28 0,-52 0,53 0,-53 53,0 26,0-26,0 0,-26-26,26 78,0-78,0-27,0 26,79-26,1 0,-27 0,-27 0,1 0,-27 27,52-27</inkml:trace>
  <inkml:trace contextRef="#ctx0" brushRef="#br1" timeOffset="244400.979">7488 15584,'53'0,"26"0,0 0,27 0,0 0,-27 0,1 0,-54 0</inkml:trace>
  <inkml:trace contextRef="#ctx0" brushRef="#br1" timeOffset="245210.0252">7117 15213,'0'-53,"0"27,0 26,0 0,0 53,0 0,53-27,-53 1,0 26,0-27,0 0,0 27,0-26,0-1</inkml:trace>
  <inkml:trace contextRef="#ctx0" brushRef="#br1" timeOffset="246260.0853">5292 15901,'0'0,"0"27,0 52,0-53</inkml:trace>
  <inkml:trace contextRef="#ctx0" brushRef="#br1" timeOffset="248773.229">5318 17171,'0'-26,"0"-1,0 27,0-53,-53 53,27 0,26 27,-53-1,53 27,-53-26,53-1,-27 27,27-27,0 1,0 52,0-52,0-27,53 0,27 0,-1 0,27 0,-27 0,27 0,-53 0,-26 0</inkml:trace>
  <inkml:trace contextRef="#ctx0" brushRef="#br1" timeOffset="249036.2441">5662 17171,'0'53,"0"0</inkml:trace>
  <inkml:trace contextRef="#ctx0" brushRef="#br1" timeOffset="249186.2527">5741 17409,'27'0,"-27"53</inkml:trace>
  <inkml:trace contextRef="#ctx0" brushRef="#br1" timeOffset="250146.3076">6482 16827,'0'-26,"53"26,-26-27,-1 27,27 0,-26 0,25 0,-52 27,0 79,0-80,0 0,0 54,0-1,0-26,27-53,-1 0,1 0,26 0,-27 0,1 0</inkml:trace>
  <inkml:trace contextRef="#ctx0" brushRef="#br1" timeOffset="250387.3214">6535 17065,'0'-53,"27"53,26 0,-27 0,27 0,0 0,-27 0,1 27,26-27</inkml:trace>
  <inkml:trace contextRef="#ctx0" brushRef="#br1" timeOffset="250866.3488">6297 16854,'0'-53,"0"79,0 1,27-1,-27 27,0 0,52 0,-52 0,27 26,-27-52,79 26,-79-27,53-26</inkml:trace>
  <inkml:trace contextRef="#ctx0" brushRef="#br1" timeOffset="251233.3698">6906 16695,'26'26,"-26"1,27 26,-27-27,52 1,-52 26,27-1,-27 1,53 0,-53 0,0-26,26-1,-26 27</inkml:trace>
  <inkml:trace contextRef="#ctx0" brushRef="#br1" timeOffset="251532.3869">7197 16933,'26'0,"27"0,0 0,0 0</inkml:trace>
  <inkml:trace contextRef="#ctx0" brushRef="#br1" timeOffset="251699.3964">7303 17145,'26'0,"53"0,-52-27,-1 27,27 0,0 0,-53-53</inkml:trace>
  <inkml:trace contextRef="#ctx0" brushRef="#br1" timeOffset="252276.4294">7832 16668,'0'0,"0"-26,53 26,-27 0,27 0,-27 0,1 0,-27 79,53-79,-53 53,0-26,0 26,-53 0,53-27,26-26,1 0,-1 0,27 0,0 0,0 0,-27 0,27 0</inkml:trace>
  <inkml:trace contextRef="#ctx0" brushRef="#br1" timeOffset="254233.5414">4022 15795,'-27'0,"27"0,-53 0,53 53,0 0,0 27,-26-80</inkml:trace>
</inkml:ink>
</file>

<file path=ppt/ink/ink75.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32:10.126"/>
    </inkml:context>
    <inkml:brush xml:id="br0">
      <inkml:brushProperty name="width" value="0.05292" units="cm"/>
      <inkml:brushProperty name="height" value="0.05292" units="cm"/>
      <inkml:brushProperty name="color" value="#FF0000"/>
    </inkml:brush>
  </inkml:definitions>
  <inkml:trace contextRef="#ctx0" brushRef="#br0">32041 5265,'0'-27,"0"1,0 0,27 26,-1 0,0 0,-26 26,53-26,-53 53,0-27,0 27,0 0,0 0,0-26,0-1,27 27,26 0,-53 0,0 0,0-27,-27-26,1 0,26-26,0-27</inkml:trace>
  <inkml:trace contextRef="#ctx0" brushRef="#br0" timeOffset="745.0426">33073 5159,'0'-53,"0"106,0 26,0 1,-27-1,27 1,-26-1,26-26,0 26,-53-26,53-26,0 26,0-27,0 27,0 0,0 0</inkml:trace>
  <inkml:trace contextRef="#ctx0" brushRef="#br0" timeOffset="1206.069">33179 5529,'26'0,"1"0,-27 53,0-26,0 26,0-27,0-26,0 53,0-26,0-1,26-26,1 0,26 0,-27 0</inkml:trace>
  <inkml:trace contextRef="#ctx0" brushRef="#br0" timeOffset="3486.1994">31935 5291,'-53'0,"53"-26,0-1,27 27,-27-52,26 52,1 0,26 0,-27 0,1 0,25 0,-25 0,-27 52,0-25,0-1,0 27,-27 27,27-54,0 1,0 25,-26-25,26-1,0 27,26-53,1 0,26 0,-27 0,27 27,-26-27,-1 0,-26 53,0-27,0 1,-53 26,27-53,-27 26,26-26,1 53</inkml:trace>
  <inkml:trace contextRef="#ctx0" brushRef="#br0" timeOffset="8535.4882">26511 5741,'0'-26,"27"26,-27-53,26 53,-26-27,27 27,26-53,-27 53,27 27,0-1,-27 54,-26-54,0 1,0 26,0-27,0 0,0 27,0-26,-26-1,26 27,-27-53,54 0,-1 0,27 0,0 0,-26 0,-27 27,26-27,-26 53,0-1,-26-52,-1 80,-26-80,0 26,27-26,26 0,0-53,53 0</inkml:trace>
  <inkml:trace contextRef="#ctx0" brushRef="#br0" timeOffset="9090.52">27014 5741,'0'53,"0"0,0-27,53 1,-53 26,0-27,26 27,27-26,-26-27,-27 0,0-53</inkml:trace>
  <inkml:trace contextRef="#ctx0" brushRef="#br0" timeOffset="9305.5323">27199 5821,'0'0,"0"52,0-25,0-1,27-26,-27 53,53 0,-27-53</inkml:trace>
  <inkml:trace contextRef="#ctx0" brushRef="#br0" timeOffset="9637.5512">27226 5529,'-27'0,"1"0,-27 0,26 53,-26-26,27 26,0-53,26 26,0 1,0 26</inkml:trace>
  <inkml:trace contextRef="#ctx0" brushRef="#br0" timeOffset="10251.5864">27411 5503,'0'26,"0"27,0 27,0 26,0-27,-53 27,53-27,0 1,-27 25,27-52,0 0,0-26,0 26,0-53</inkml:trace>
  <inkml:trace contextRef="#ctx0" brushRef="#br0" timeOffset="10618.6074">27517 6006,'26'0,"-26"-27,27 27,-27 0,0 53,0 0,0 26,0-79,0 53,0-26,26-27,1 0,25 0,1 0,-26 0,26-53</inkml:trace>
  <inkml:trace contextRef="#ctx0" brushRef="#br0" timeOffset="11249.6434">27226 5477,'0'-27,"-53"27,53 0,0 53,0 0,0-27,-27-26</inkml:trace>
</inkml:ink>
</file>

<file path=ppt/ink/ink76.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4:56:00.031"/>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27014 502</inkml:trace>
  <inkml:trace contextRef="#ctx0" brushRef="#br0" timeOffset="922.0527">27120 502,'-53'0,"53"27,-27-1,27 1,-79 26,79-27,-79 27,79-26,-53 25,0 1</inkml:trace>
  <inkml:trace contextRef="#ctx0" brushRef="#br0" timeOffset="1217.0696">26802 476,'0'0,"0"26,0 54,0-27,27-27,-27 27,79-26,-79-1,80 27,-54-27,-26 27,79-53,-79 53,27-26</inkml:trace>
  <inkml:trace contextRef="#ctx0" brushRef="#br0" timeOffset="1930.1104">27331 344,'0'-27,"-52"27,104 0,1 0,-26 27,-27 26,0 26,0-26,0-53,0 26,0 1,0 26,26-27,27-26,0 0,0 0,0 0,-27 0</inkml:trace>
  <inkml:trace contextRef="#ctx0" brushRef="#br0" timeOffset="2340.1338">27808 820,'0'-27,"53"27,-53-26,79 26,-26 0,0 0</inkml:trace>
  <inkml:trace contextRef="#ctx0" brushRef="#br0" timeOffset="2589.1481">27966 661,'0'-26,"0"52,0 1,0 26,0-27,0 0,0 1,0 26,0-53,0 53,53-53</inkml:trace>
  <inkml:trace contextRef="#ctx0" brushRef="#br0" timeOffset="3571.2042">28575 158,'0'0,"0"27,26 26,-26-27,53-26,-26 0,-1 0,-26-26,53-1,-53 27,0 27,27 26,-27 0,0 0,0-27,0 27,0-27,0 1,0 52,0-52,0-27</inkml:trace>
  <inkml:trace contextRef="#ctx0" brushRef="#br0" timeOffset="3908.2235">28945 79,'0'-53,"27"80,-27 52,53-53,-53 27,0 0,53-53,-53 27,53-27</inkml:trace>
  <inkml:trace contextRef="#ctx0" brushRef="#br0" timeOffset="5303.3033">28760 264,'0'-26,"0"-1,0 54,0 26,0-27,0 27,0 0,27 0,-27 0,0 26,26-52,-26-1,0 27,0-26,0-27,-26 0,-54 0,54-27,26-26,0 27,-53-1,53-26,0 27,0-1,26-26,1 1,26 52,-27 0,-26 52,27-52</inkml:trace>
  <inkml:trace contextRef="#ctx0" brushRef="#br0" timeOffset="5798.3316">28469 1005,'0'-26,"0"-1,27 27,26 0,-27 0,27 0,26 0,1-53,52 53,-53 0,-26 0,0 0,-26 0,52 0,-79 27</inkml:trace>
  <inkml:trace contextRef="#ctx0" brushRef="#br0" timeOffset="6436.3681">28919 1164,'0'-27,"0"1,0-27,-26 53,26-26,-53 26,26 0,1 0,26 0,-53 0,53 79,0-26,53-53,0 0,-27 0,-26-27,53 54,-53-1,0 1,26 52,-26-52,0-1,0 53,0-26,0 0,53-26</inkml:trace>
  <inkml:trace contextRef="#ctx0" brushRef="#br0" timeOffset="6916.3956">29528 767,'0'-53,"26"53,0-53,27 53,27 53</inkml:trace>
  <inkml:trace contextRef="#ctx0" brushRef="#br0" timeOffset="7067.4042">29633 952,'0'53,"80"-53,-54 27,1-27</inkml:trace>
  <inkml:trace contextRef="#ctx0" brushRef="#br0" timeOffset="7487.4282">30639 264,'0'-26,"0"52,0 27,0 0,0 0,0 26,0-26,0 27,26-1,-26 0,0-26</inkml:trace>
  <inkml:trace contextRef="#ctx0" brushRef="#br0" timeOffset="11153.6379">29898 1428,'0'27,"0"26,0-27,0 27,0 0,0 26,0-26,0 0,0 0,0 0,0 27,0-54,0 27,0 0,0 0,0 0,0 0,0-1,53 1,-53 27,0-27,0 0,0 0,26 26,-26-53,0 1,0-1,0 27,53-26,-53 26,0-1,27-25,-27-1,0 27,0-26,0-1,53 27,-53-26,0-1,0 53,26-52,-26-1,0 27,27-53,-27 27,0-1,0 27,0-26,52-27,-52-53</inkml:trace>
  <inkml:trace contextRef="#ctx0" brushRef="#br0" timeOffset="12593.7203">27543 2751,'27'0,"-1"0,27 0,-27 0,27 0,0 0,27 0,25-26,-25 26,26 0,0-53,52 53,-52 0,26-53,-26 53,0 0,26-26,-26 26,26-53,-26 53,0-53,26 53,-52 0,-1-53,-26 53,26 0,1 0,-1 0,27-27,-27 27,1 0,-1 0,27-53,-27 53,1 0,-1 0,-26 0,0 0,0 0,0 0,0 0,26 0,-26 0,0 0,0 0,0 0,26 0,-26 0,0 0,0 0,0 0,26 0,-26 0,0 0,26 0,1 0,26 0,-27 0,0 0,1 0,-27 0,26 0,-26-52,0 52,0 0,0 0,-27 0,1 0,26 0,-1 0,1 0,-26 0,26 0,-27 0,1 0,-1 0,27 0</inkml:trace>
  <inkml:trace contextRef="#ctx0" brushRef="#br0" timeOffset="12921.739">32861 2143,'27'26,"-27"1,53-1,-53 27,0 0,0 0,0-27,0 27,0-26,0-27,0 79,-80-26</inkml:trace>
  <inkml:trace contextRef="#ctx0" brushRef="#br0" timeOffset="13297.7606">33470 2460,'0'-53,"0"53,-53 53,0-26,53-1,-53 27,53-26,-26-27,26 79,0-53,-53-26,53 27</inkml:trace>
  <inkml:trace contextRef="#ctx0" brushRef="#br0" timeOffset="13514.773">33205 2540,'53'0,"0"0,-26 0,25 79,-25-79,26 27,0-27,0 0,-27 0</inkml:trace>
  <inkml:trace contextRef="#ctx0" brushRef="#br0" timeOffset="14541.8317">29898 1376,'-27'26,"1"0,0 27,-27-26</inkml:trace>
  <inkml:trace contextRef="#ctx0" brushRef="#br0" timeOffset="14768.8447">29951 1349,'0'-26,"26"26,-26 0,27 53,26-53,0 0,-27 0</inkml:trace>
  <inkml:trace contextRef="#ctx0" brushRef="#br0" timeOffset="15554.8897">30110 1005,'0'27,"0"25,26-25,27-27,-27 0,-26 0,27-27,-27-25,0-1,0 79,53 27,-53 0,0-27,26 54,-26-54,0 1,0-1,0 27,0-26,0-27,0 52,-26-52,26 53,-53 0,0-53</inkml:trace>
  <inkml:trace contextRef="#ctx0" brushRef="#br0" timeOffset="18754.0726">29871 1693,'-26'0,"0"0,-27 26,26-26,27 27,-26-27,26 26,-53-26,53 27,0 26,-27-53,27 26,-26 27,26-26,-53-27,53 26,-26 27,26-27,-53 27,53 27,0-27,0-27,0 1,0 25,0 1,0 0,0 0,0-26,0 26,0 0,0-27,0 27,0-27,0 1,0-1,0 27,26-26,-26 26,0-27,27-26,-27 26,0 1,26-27,-26 53,53-53,-53 26,53-26,-53 27,26-27,27 53,-26-53,-27 26,26-26,27 53,-27-53,-26 27,27-27,26 26,-27-26,-26 53,53-53,-53 26,27-26,-1 0,-26 27,27-27,-27 53,53-53,-27 0,-26 26,26-26</inkml:trace>
  <inkml:trace contextRef="#ctx0" brushRef="#br0" timeOffset="21091.2063">29951 1693,'0'0,"53"0,-27 0,-26 26,27-26,-27 80,53-80,-53 26,26-26,-26 27,27-27,-27 26,52-26,-52 53,27-26,-27 26,26-53,-26 26,53 0,-53 27,27-53,-27 53,53 0,-53 0,26-53,-26 53,53 26,-53-26,26-53,-26 53,27 0,-27 0,53-53,-53 27,0-1,26-26,-26 53,0-27,0 1,0 26,27-53,-27 53,0-27,0 1,0 25,0-25,0-1,0-26,0 53,0-26,-53-27,53 53,-53 0,53-27,-27-26,1 27,-27 25,27-25,-27 26,26-53,27 26,-26-26,-27 0,26 53,1-53,-27 0,27 0,-1 0,27 0</inkml:trace>
  <inkml:trace contextRef="#ctx0" brushRef="#br0" timeOffset="22775.3026">29766 2698,'-27'0,"27"53,0 0,0-26,0-27,53 0,-53 0,27 0,-27-53,0 26,0 1,-27-27,27 79,-26-26</inkml:trace>
  <inkml:trace contextRef="#ctx0" brushRef="#br0" timeOffset="23786.3605">28813 2381,'27'0,"-1"-27,27 27,0 0</inkml:trace>
  <inkml:trace contextRef="#ctx0" brushRef="#br0" timeOffset="24010.3733">29131 2063,'0'53,"0"-26,0-1,0 27,26 27,-26-1</inkml:trace>
  <inkml:trace contextRef="#ctx0" brushRef="#br0" timeOffset="24912.4249">30956 2672,'0'0,"27"0,26 0,-27 0,1 0,25 0,-25 0</inkml:trace>
  <inkml:trace contextRef="#ctx0" brushRef="#br0" timeOffset="25205.4416">31036 2619,'0'27,"0"-1,0 27,0 0,26 0,-26-27,53 27,0-53</inkml:trace>
  <inkml:trace contextRef="#ctx0" brushRef="#br0" timeOffset="25437.4549">31485 2540,'0'79,"0"-52,0 25,0 1,0 0,0 0,0-26</inkml:trace>
  <inkml:trace contextRef="#ctx0" brushRef="#br0" timeOffset="25998.487">31009 2593,'0'-27,"0"-26,0 27,0 26,0 53,0-27,0 1,0 26</inkml:trace>
  <inkml:trace contextRef="#ctx0" brushRef="#br0" timeOffset="26209.4991">30956 2646,'53'0</inkml:trace>
  <inkml:trace contextRef="#ctx0" brushRef="#br0" timeOffset="27574.5771">30189 3519,'0'0,"0"53,0-1,26 28,-26-54,0 1,0 26,0-27,53-26,-53 53,0-26</inkml:trace>
  <inkml:trace contextRef="#ctx0" brushRef="#br0" timeOffset="28241.6153">28707 3757,'0'-53,"27"53,-1 0,54 0,-54 0,1 0</inkml:trace>
  <inkml:trace contextRef="#ctx0" brushRef="#br0" timeOffset="28773.6457">29131 3492,'0'0,"53"0,-1 0,-52 27,0 26,-26-27,26 27,0-27,0 1,0-27,79 0,-52 53,-27-27,0 27,-53-53,26 80,-25-80</inkml:trace>
  <inkml:trace contextRef="#ctx0" brushRef="#br0" timeOffset="29283.6749">29660 3757,'0'0,"0"0,0 53,0-27,0 27,0-26,0-27,0 52,53-52</inkml:trace>
  <inkml:trace contextRef="#ctx0" brushRef="#br0" timeOffset="29462.6851">29792 3598,'0'0</inkml:trace>
  <inkml:trace contextRef="#ctx0" brushRef="#br0" timeOffset="30986.7723">30533 1296,'0'-26,"0"26,26 0,27 0,-53 26,-26 54,-1-28,27-25,-53 26,53-27,0 27,27 0,-1-53,1 79,26-79,0 27,-53 26,-80 0,54 0</inkml:trace>
  <inkml:trace contextRef="#ctx0" brushRef="#br0" timeOffset="31359.7936">30930 1561,'0'26,"0"1,0-1,0 27,0-27,0 27,0 0,26-53,1 0</inkml:trace>
  <inkml:trace contextRef="#ctx0" brushRef="#br0" timeOffset="31531.8035">31009 1428,'27'-52</inkml:trace>
  <inkml:trace contextRef="#ctx0" brushRef="#br1" timeOffset="47589.7219">32094 2169,'0'0,"0"27,0 52,0-52,0-1,0 27,0 26,0-26,0-26,0-1,0 27,0 0,0-27,0 1,0-27,0-27,0-52</inkml:trace>
  <inkml:trace contextRef="#ctx0" brushRef="#br1" timeOffset="48697.7853">31935 1561,'53'0,"-26"0,26 0,-27 0,-26 53,0-27,0 1,0 25,-26-25,26-1,-27-26,27 53,0-26,53-27,-27 0,1 0,26 0,-27 0,1 0</inkml:trace>
  <inkml:trace contextRef="#ctx0" brushRef="#br1" timeOffset="50235.8733">27993 2513,'0'27,"0"-1,0 1,0 26,0-27,0 27,0-27,0 27,0-26,0 26,0 0,0-1,0-25,0-1</inkml:trace>
  <inkml:trace contextRef="#ctx0" brushRef="#br1" timeOffset="50738.9021">27067 3307,'26'0,"1"0,26 0,0 0,0 0</inkml:trace>
  <inkml:trace contextRef="#ctx0" brushRef="#br1" timeOffset="51271.9326">27411 3042,'0'-26,"26"26,27 0,0 0,0 0,-53 26,27-26,-27 53,0 0,0-26,-27-1,1 54,26-54,0 0,0-26,26 0,53 0,-52 0</inkml:trace>
  <inkml:trace contextRef="#ctx0" brushRef="#br1" timeOffset="71612.0959">29819 2063,'0'0,"79"0,-26 0,0 0,-27 0,1 0,26 0,-80 0</inkml:trace>
  <inkml:trace contextRef="#ctx0" brushRef="#br1" timeOffset="74634.2688">29951 3016,'-53'0,"106"0,-27 0,1 0,26 0,-27 0,27 0,-53-27,27 27,25 0,-25 0,-1-52,27 52,-26 0,-27 0,-53 0,26 0,1 0,-1 0,-25 0,25 0,1 0,26 26,-53-26,26 0,1 0,26 26,-53-26,26 0,54 0,26 0,-27 0,1 0,26 0,0 0,-27 0,0 0,27 0,27 0,-54 0,-26 0</inkml:trace>
  <inkml:trace contextRef="#ctx0" brushRef="#br1" timeOffset="76995.4038">29792 2143,'-26'0,"26"0,53-27,-1 27,-25 0,-1 0,27 0,-26 0,-1 0,27 0,-79 0,-1 0,1 0,-27 0,26-26,1 26,-27 0,27 0,-1 0,27 0,53 0,0 0,-27 0,1 0,-1 0,54 0,-27 0,-27 0,1 0,-27 0,-27 0,27 0</inkml:trace>
  <inkml:trace contextRef="#ctx0" brushRef="#br0" timeOffset="121463.9473">18362 11192,'0'-53,"0"26,0 1,0-27,0 26,0 27,0-26,0-27,0 27,-53-1,53-52,-26 52,-27 1,53-27,-27 53,27-27,-26 27,26-26,-53 26,53-53,-26 53,26-26,-27 26,27-27,-53 27,27 0,26-53,-53 53,26 0,-26 0,27 0,-27 0,0 0,0 0,27 0,-1 0,27 27,-53-27,53 26,-53-26,53 27,-52-27,25 52,-52-25,52-27,27 53,-26-53,26 26,0 1,0 26,0-27,0 1,0-1,-53-26,53 53,0-27,0 1,-27 26,27 0,0 0,0 0,0-1,0-25,0-1,0 54,-26-80,26 53,-53 0,53-27,-26-26,26 53,0-27,0 1,0 26,-53-53,53 26,0 1,0 26,0-27,0 1,-27 25,27 1,-53-26,53 26,0-27,0 27,0 0,0 0,0-27,0 1,27-27,-27 26,26-26,-26 53,27-53,-27 27,53-27,-27 0,0 53,27-53,-53 26,27-26,-1 0,-26 27,53-27,-26 0,-27 26,26 27,-26-27,0 27,53-26,-53-1,27-26,25 0,-25 0,-1 0,1 0,26 0,-53 0,26 0,1 0,26 0,-27-26,0 26,27-53,-26 53,-27-27,0-26,0 27,0 0,0-1,0-26,0 27,0-1,0-26,0 27,0-1,53 27,-53-52,0 25,0 1,0-27,0 26,0 1,26-27,-26 0,0 0,27 27,-27-27,0 26,53 27,-53-26,0-27,0 26,26 27,-26-26,27 26,25 0,-25-53,-1 53,-26-26,53 26,-53-27,27 27,-27-53,26 53,-26-26,0-1,0-26,0 27,0-1,0-26,53 53,-53-26,-26 79,26 0</inkml:trace>
  <inkml:trace contextRef="#ctx0" brushRef="#br0" timeOffset="131513.5221">24077 16298,'53'0,"-27"0,1 0,26 0,0 0,0 0,26 0,-52 0,25 0,-25 0,-1 0,27 0,-26 0,-1 0,27 0,-26 0,-1 0,0 0,27 0,-26-26,26 26,-27 0,1 0,-1 0,27 0,-26 0,25-27,-25 27,-1 0,27 0,-26 0,-1 0,1 0,52 0,-26 0,0 0,0 0,-27 0,54 0,-27-53,-1 53,1 0,27 0,-27 0,0 0,26 0,0 0,-26 0,27-26,-27 26,-1 0,1 0,0 0,0 0,0 0,-26 0,-1 0,27-53,-27 53,27 0,0 0,-79 53</inkml:trace>
</inkml:ink>
</file>

<file path=ppt/ink/ink77.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00:05.416"/>
    </inkml:context>
    <inkml:brush xml:id="br0">
      <inkml:brushProperty name="width" value="0.05292" units="cm"/>
      <inkml:brushProperty name="height" value="0.05292" units="cm"/>
      <inkml:brushProperty name="color" value="#FF0000"/>
    </inkml:brush>
  </inkml:definitions>
  <inkml:trace contextRef="#ctx0" brushRef="#br0">2143 14128,'0'0,"-26"-52,26 25,-27 27,27-26,-53 26,27 0,26-53,-27 53,-26 0,27 0,-27 53,0-27,27 27,-27-27,53 1,-53 52,53-52,0 26,0-27,0-26,53 0,26 0,27 0,-27-53,1 0,-1 27,-52-27,-27 26,53 1,-53-27,0 0,0 0,0 0,-27 0,27 0,0 27,-26-27,26 80,0-1,0 27,0 0,0 26,0-26,0 0,0 0,0 0,0 0,0-27,53 27,-27 0,27-53,-53 27,53-27</inkml:trace>
  <inkml:trace contextRef="#ctx0" brushRef="#br0" timeOffset="564.0322">2540 14181,'-53'0,"27"0,26 0,-27 0,27 27,0 26,0 26,0 0,27-79,-1 0,27 0,0 0,-27 0,27-26,-53-53,27 26,-27 0,0 0,0-26,0-1,0 54,-53 26,53-27,-53 27,0 0,0 0,53 53,0 0,0 0,0-27,53-26,-53 53,53-53,26 0,-26 0,0 0,0 0</inkml:trace>
  <inkml:trace contextRef="#ctx0" brushRef="#br0" timeOffset="1020.0583">3122 14102,'0'0,"79"0,-26 0,-26 0,26 0,-27 0</inkml:trace>
  <inkml:trace contextRef="#ctx0" brushRef="#br0" timeOffset="1163.0665">3175 14472,'79'0,"1"0,-27-79,0 79,-27 0,1 0</inkml:trace>
  <inkml:trace contextRef="#ctx0" brushRef="#br0" timeOffset="2497.1428">4445 13917,'0'0,"0"-27,0-26,0 27,0 26,-53 0,0 0,0 0,27 26,-54 27,80-26,53-27,0 0,0 0,0-27,26-26,-52 27,26-27,-53-26,26 26,-26 26,0 1,0-54,0 80,0-26,-26 26,26-26,-80 26,80 79,0 0,0 1,0 25,0 1,0-26,0-1,0 0,0-26,27 0,-27-26,26-27,-26 53,53-53</inkml:trace>
  <inkml:trace contextRef="#ctx0" brushRef="#br0" timeOffset="3022.1728">4789 13626,'0'-27,"26"-26,1 53,-1-53,27 53,27 0,-54 0,27 53,-53 0,0 0,-26 0,-27 26,0-26,26-26,27 26,-53-27,53 27,27-53,52 53,1-53,-1 0,-26 0,0 0,-53 0,26 0,-26-53</inkml:trace>
  <inkml:trace contextRef="#ctx0" brushRef="#br0" timeOffset="3255.1862">4868 13784,'0'0,"80"0,-1 0,0 0,1 0,-1 0,1-26</inkml:trace>
  <inkml:trace contextRef="#ctx0" brushRef="#br0" timeOffset="4111.2351">4048 14499,'27'0,"26"0,-1 0,28 0,52 0,53-53,53 53,1-53,-1 53,-53-79,-79 79,-27 0,-26 0,0 0,-53 53,-53-27</inkml:trace>
  <inkml:trace contextRef="#ctx0" brushRef="#br0" timeOffset="4777.2732">4180 15028,'-26'53,"26"26,-53-26,53-26,0 26,0-27,27 27,52-53,-53 0,1 0,52-26</inkml:trace>
  <inkml:trace contextRef="#ctx0" brushRef="#br0" timeOffset="4941.2826">4286 14869,'0'-26,"0"79</inkml:trace>
  <inkml:trace contextRef="#ctx0" brushRef="#br0" timeOffset="5355.3063">4736 15266,'0'27,"27"-27,-1 0,80 0,-80 0,1 0,26-53,-53 26,26-26,-26 27,0-1,0 27,-53 0,0 0,0 0,0 0,1 53,25-26,27 26,-26 0,26-27,0 27,26-27,27-26,-27 53,27-53,-26 0,-1 0,1 0,26 0,-27 0,-26-53</inkml:trace>
  <inkml:trace contextRef="#ctx0" brushRef="#br0" timeOffset="5825.3332">4683 14711,'-26'0,"26"26,-53 27,53-27,0 1,0 26,0-27,0 27,26 0,27-53,-26 0,-1 0,53-26</inkml:trace>
  <inkml:trace contextRef="#ctx0" brushRef="#br0" timeOffset="6001.3432">4842 14578,'0'-53,"0"80</inkml:trace>
  <inkml:trace contextRef="#ctx0" brushRef="#br0" timeOffset="6420.3672">5027 14790,'0'79,"0"-52,27-27,-27 53,52 0,1-53,0 0,-53-53,53 26,-53 1,0-54,0 27,0 27,0 0,-26 26,26-53,-53 53,26 0,27 26,0 1,0-1,0-26,0 26,53-26,0 0,-26 0</inkml:trace>
  <inkml:trace contextRef="#ctx0" brushRef="#br0" timeOffset="7701.4405">6033 14340,'0'-26,"26"26,27 0,0 0,-27 0,-26 26</inkml:trace>
  <inkml:trace contextRef="#ctx0" brushRef="#br0" timeOffset="7843.4486">6085 14552,'53'0,"-26"0,-1 0,27 0,-26 0</inkml:trace>
  <inkml:trace contextRef="#ctx0" brushRef="#br0" timeOffset="9210.5268">7303 14208,'0'-53,"0"26,-27-25,-52 25,52 27,1 0,-1 0,-26 0,27 0,-1 0,-25 0,25 0,27 0,-26 0,26 79,0-26,0 0,26-53,27 0,-27 0,1 0,26 0,-27 0,-26 0,53 0,-53-79,0 26,53 27,-53-27,0-27,0 27,0 0,0 27,0-27,0 27,0-1,0 80,0 0,0 0,0 26,0 1,0-1,0-26,0 0,27 0,-27 0,53 0,-27-53</inkml:trace>
  <inkml:trace contextRef="#ctx0" brushRef="#br0" timeOffset="9733.5567">7488 13970,'0'-53,"0"26,0 1,53 26,0 0,-1 26,-52 27,0 0,0-26,0-1,-26 27,26-27,0 1,-26-27,26 53,0 0,26-53,0 0,54 26,-27-26,-27 0,1 0,52 0</inkml:trace>
  <inkml:trace contextRef="#ctx0" brushRef="#br0" timeOffset="10011.5726">7488 14102,'0'0,"26"0,1 0,52-26,-26 26,0-53,0 53,26 0,-52 0,26 0</inkml:trace>
  <inkml:trace contextRef="#ctx0" brushRef="#br0" timeOffset="10476.5992">6879 14711,'27'-53,"26"53,-27-27,27 27,53-53,0 53,26-79,-26 79,26-53,-26 53,-53 0,-27 0,-26 0,0 26,0 27,0 0</inkml:trace>
  <inkml:trace contextRef="#ctx0" brushRef="#br0" timeOffset="10851.6207">7038 15002,'26'0,"-26"52,0 1,0 0,27-26,-1-27,27 0,-26 0,-1 0</inkml:trace>
  <inkml:trace contextRef="#ctx0" brushRef="#br0" timeOffset="11023.6305">7250 14816,'-27'0,"27"27</inkml:trace>
  <inkml:trace contextRef="#ctx0" brushRef="#br0" timeOffset="11524.6592">7514 14816,'27'0,"-27"-26,26 26,1 0,25 0,-52 0,27 0,-27 26,0 27,0 27,0-54,0 27,0-27,0 1,0 26,0-27,0 27,53-53,0 0,0 0,-27 0,27 0,-26-26</inkml:trace>
  <inkml:trace contextRef="#ctx0" brushRef="#br0" timeOffset="11765.6729">7514 14975,'0'0,"27"0,26 0,-1 0,28 0,-1 0,1 0,-1-26</inkml:trace>
  <inkml:trace contextRef="#ctx0" brushRef="#br0" timeOffset="24399.3956">30427 15425,'0'-53,"0"79,0 27,0 53,0 53,53 0,-53-27,0 27,53-1,-53-25,53 26,-53 26,0-53,53 27,-53-27,0-26,53 0,-53 26,0-53,53 1,-53-27,0 0,26 0,-26-27,0 0,0 27</inkml:trace>
  <inkml:trace contextRef="#ctx0" brushRef="#br0" timeOffset="25501.4586">28231 17065,'0'0,"27"0,52 0,-53 0,27 27,27-27,-1 0,27 0,79 0,27 0,26-27,-26 27,-1 0,27-53,-52 53,-1 0,-53 0,27 0,-53-53,52 53,1 0,-53 0,0 0,0 0,-27 0,0 0,1 0,-1 0,-26 0,0 0,0 0,0 0,26 0,1 0,-28 0,1 0,27 0,-1 0,27 0,0 0,-27 0,27 0,-53-52,0 52,0 0,0 0,0 0,-27 0,0 0,27 0,-26 0,-1 0,27-27,-26 27,-27 0,0 0</inkml:trace>
  <inkml:trace contextRef="#ctx0" brushRef="#br0" timeOffset="27947.5985">31565 16986,'0'-27,"0"-25,0-1,0 0,0-27,0 54,0-27,0 27,0-27,-53 53,53-53,-27 53,27-53,-26 53,26-27,-79 27,79-26,-53 26,53-53,-53 53,26-27,-26 27,53-26,-26 26,-27-53,27 53,26-26,-27 26,-26-53,-26 53,52-27,1 27,26-53,-79 53,26-26,26 26,-26-53,-26 53,79-26,-53 26,0-27,0 27,-26-53,26 53,0 0,0 0,0 0,-26 0,26 0,26 0,-26 53,27-26,-27 52,0-26,0 0,27 26,-27-26,0 0,53 0,-27-27,27 1,-52 26,52-27,0 1,0 26,-27-27,27 27,0 26,0-52,0 26,0-27,0 27,0-27,0 1,0 26,0-27,53 27,-53-26,0-1,26 27,-26-26,0-1,53 27,-26 0,26 0,0-53,-27 26,1-26,25 0,-52 27,80-27,-54 0,1 0,26 53,-27-53,27 0,26 26,-26-26,0 0,0 0,27 53,-28-53,1 0,0 0,0 0,0 0,-26 26,-1-26,27 0,-27 0,1 0,26 0,0 0,-27 0,27 0,0-53,0 53,-27-26,27 26,-26-53,26 53,-27-26,1 26,-27-27,53-26,-27 27,27 26,-53-53,26 53,-26-27,27 27,-27-26,0-27,0 27,0-1,0 1,53-27,-53 26,0-26,0 27,0-27,0 0,0 0,0 0,0 27,0-27,0 79</inkml:trace>
  <inkml:trace contextRef="#ctx0" brushRef="#br0" timeOffset="28591.6353">30956 16033,'53'-26,"-53"0,-26 26,26 0,-53 26,53 27,-27-27,27 27,0-26,-53-27,53 53,0 0,0-1,27 28,-27-27,53-53,-27 53,27-53,-26 0</inkml:trace>
  <inkml:trace contextRef="#ctx0" brushRef="#br0" timeOffset="29006.6591">31776 15398,'0'-26,"0"26,-52 0,52 26,-80 27,80-26,0-1,0 27,0-26,53-27,-26 53,25-53,28 79,-27-79,0 26</inkml:trace>
  <inkml:trace contextRef="#ctx0" brushRef="#br0" timeOffset="29822.7057">33152 16801,'0'-53,"0"53,0 26,53-26,-53 27,53-27,-53 26,0 27,0 0,0-27,-53 27,27 27,-27-27,0-27</inkml:trace>
  <inkml:trace contextRef="#ctx0" brushRef="#br0" timeOffset="30077.7203">33311 17383,'-53'79,"27"1,-27-28,0 1,0 27,26-54,-25 27,-1-53</inkml:trace>
  <inkml:trace contextRef="#ctx0" brushRef="#br0" timeOffset="30293.7327">32994 17568,'52'0,"1"0,-26 0,26 0,-27 0,27 0,-26 53,-1-53,27 0,-27 26,1-26</inkml:trace>
  <inkml:trace contextRef="#ctx0" brushRef="#br0" timeOffset="31351.7932">30454 17277,'-27'-53,"-26"27,27 26,-1 0,27 26,0 1,0-1,27-26,-1 0,27 0,0 0,-53 0,0-26,-26 26,-1 0</inkml:trace>
  <inkml:trace contextRef="#ctx0" brushRef="#br0" timeOffset="32956.885">30480 17277,'0'-53,"-53"53,27 0,-27-26,26 26,1 0,26 0,-27 0,27 26,0 27,0-27,0 1,0 26,0-27,0-26,27 27,26-27,-27 0,1 0,26 0,-27 0,-26 0,0-27,26 27,-26-26,0-27,0 26,0-25,0 25,-52 27,52-26</inkml:trace>
  <inkml:trace contextRef="#ctx0" brushRef="#br0" timeOffset="34440.9699">30454 15319,'52'0,"-52"-26,0-1,0-52,-26 79,26-27,0 1,0-27,-26 26,-27 1,26 26,1 0,26 26,-53 27,53-26,-27 26,-26 0,53-27,0-52,0-1,27-26,-27 27,26-27,-26 26,53 27,-53-52,53 52,-26 0,-27-27,26 27,53 0,-26 0,-26 0,52 53,-26-53,-26 0,-27 26,26-26,-26 53</inkml:trace>
  <inkml:trace contextRef="#ctx0" brushRef="#br0" timeOffset="35623.0375">30189 13679,'53'0,"-53"0,0 53,0-27,0 0,0 27,0-26,26-27,-26 53,27-53,26 0,0 0,0-27,-53-26,52 27,-52-1,27-52,-27 106,0-1,53 0,-53 54,0-27,0 26,0 1,0-1,0 27,0-27,-27 0,27-26,-53-26,-26-27,26 0,27-53,26 0,0 0,0-26,0 26,0 26,0-26,26 53,27-26,-26 26,-1 0,27 0,-27 0,1 0,26 26,-53 27,26-53</inkml:trace>
  <inkml:trace contextRef="#ctx0" brushRef="#br0" timeOffset="36783.1039">31988 15478,'0'-27,"0"1,0-27,-53 53,27-26,-1 26,-26 0,27 0,26 79</inkml:trace>
</inkml:ink>
</file>

<file path=ppt/ink/ink7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01:55"/>
    </inkml:context>
    <inkml:brush xml:id="br0">
      <inkml:brushProperty name="width" value="0.05292" units="cm"/>
      <inkml:brushProperty name="height" value="0.05292" units="cm"/>
      <inkml:brushProperty name="color" value="#FF0000"/>
    </inkml:brush>
  </inkml:definitions>
  <inkml:trace contextRef="#ctx0" brushRef="#br0">29739 14208,'0'0,"0"53,0-27,0 27,27 26,-27 1,0-27,0 0,0 0,0 0,0 26,26-26,-26 0,0 0,0 0,0 26,0-26,53-27,-53 27,0-26,0-1,26 27,-26-26,0-1,0 27,27 0,-27 0,0 0,0 0,0-1,0 1,0 0,53 0,-53 0,0 0,0-26,0 25,0-25,0-1,0 27,0 0,0-26,26-1,-26 27,0-27,0 1,0 26,0-27,53 1,-53 26,0-27,0 27,0 0,27 26,-27-52,0-1,0 54,0-27,53-1,-53 1,0 0,0 27,0-54,0 1,0 26,26-27,-26 27,0 0,0-27,0 27,0 0,53-53,-53 27,0 25,0-25,0-1,0 27</inkml:trace>
  <inkml:trace contextRef="#ctx0" brushRef="#br0" timeOffset="2047.1171">27093 16192,'80'0,"-54"0,27 0,-26 0,25 0,1 0,-26 0,52 0,-26 0,0 53,-26-53,25 0,-25 0,-1 0,27 0,-26 0,26 0,0 0,26 0,0 0,54 0,-28-26,1 26,27 0,-28 0,1-53,27 53,-28 0,1 0,0 0,26-53,-26 53,0 0,26 0,27-27,-53 27,0 0,0 0,-1 0,28 0,-54-53,0 53,1 0,-1 0,1 0,25-52,-25 52,-1 0,-26 0,0 0,0 0,26 0,1 0,25-27,-52 27,27 0,-27 0,0 0,-1 0,28 0,-27 0,0 0,0 0,0 0,26 0,-26-53,0 53,0 0,0 0,26 0,-26 0,0 0,-27 0,27 0,0 0,-26 0,-1 0,27 0,0 0,-27 0,27 0,-53-26,27 26,-1 0,27 0,-27 0,27 0,-26 0,26 0,0 0,-27 0</inkml:trace>
  <inkml:trace contextRef="#ctx0" brushRef="#br0" timeOffset="2316.1325">33258 15689,'0'0,"0"53,27-53,-1 27,-26 26,0 26,0-26,0 0,-53 0,27 26</inkml:trace>
  <inkml:trace contextRef="#ctx0" brushRef="#br0" timeOffset="2674.153">33523 16324,'-27'53,"-26"-26,53-1,-79 27,26 0,53-26,-53-1,53 27,-26-53</inkml:trace>
  <inkml:trace contextRef="#ctx0" brushRef="#br0" timeOffset="2888.1652">33179 16430,'0'-26,"26"26,27 0,-26 0,26 26,-27 27,27-26,-27 26,1-27,26-26</inkml:trace>
  <inkml:trace contextRef="#ctx0" brushRef="#br0" timeOffset="4082.2335">29739 14208,'0'-53,"-26"53,-54 53,27-27,27 54,26-27,-79-1,79-25,0 52,26-132</inkml:trace>
  <inkml:trace contextRef="#ctx0" brushRef="#br0" timeOffset="4275.2446">29686 14287,'53'0,"-26"0,-1 0,53 0,-26 0,27 0,-1-53,-26 53,0 0</inkml:trace>
  <inkml:trace contextRef="#ctx0" brushRef="#br0" timeOffset="5064.2897">29924 13123,'0'26,"53"1,-53 26,27 0,26-27,0-26,-27 0,-26 0,53 0,-53-53,0 0,0 80,0-1,0 1,26 26,-26 0,0-27,0 27,0 0,-26-53,-27 53,27-53,-1 53,-26-27,27 27</inkml:trace>
  <inkml:trace contextRef="#ctx0" brushRef="#br0" timeOffset="8543.4887">30930 16086,'0'0,"0"-26,-27-27,27 27,-53-27,53-27,-26 27,26 0,-53 0,53-26,0 53,-26-1,26-52,-53 26,53 26,-53 27,53-52,-27 52,27-27,-53 27,53-26,-26 26,26-27,-27 27,27-53,-52 27,25-27,1 53,26-27,-80 27,27-53,27 53,-27 0,53-26,-26 26,-27 0,0 0,0 0,0-26,26 26,-26 0,27 0,0 0,-1 0,-26 0,27 0,-1 0,-26 0,53 0,-26 0,-1 26,-52 27,53-53,-27 26,26-26,1 53,-27-53,53 27,-53-27,53 53,-27-53,27 26,-52 1,52 52,-27-26,27-27,0 1,0 26,0-27,-53 27,53-26,0 25,-26 1,26 0,0 0,-53-26,53 26,0 26,0-53,0 27,0-26,0 26,0-27,0 1,0 26,0-27,0 0,26-26,-26 80,0-27,27-53,-27 53,53 0,-53 0,26-53,-26 79,27-53,25 1,-25 26,26-27,0 27,0-26,26-27,-79 52,27-52,25 27,1-27,0 53,27-53,-54 0,1 0,25 0,-25 0,-1 0,27 0,-26 0,-1 0,27 0,-26 0,-1 0,27 0,-27 0,1 0,-27-27,53 27,0 0,-27-26,1 26,26 0,-27-27,27 27,-53-52,26 52,-26-27,27 27,-27-26,53 26,-53-53,53 53,-53-27,26 27,-26-26,27 26,-27-53,53 53,-53-27,26 27,-26-26,0-27,26 53,-26-26,53 26,-53-27,0-26,27 53,-27-26,0-1,26 27,-26-26,0-27,0 26,0 1,0-27,0 27,0-1,0-26,0 53,0-26,-26 26,26-27,0 27</inkml:trace>
  <inkml:trace contextRef="#ctx0" brushRef="#br0" timeOffset="9721.5561">29660 16430,'-53'0,"53"27,0 26,-27-53,27 26,0 1,27-27,-27 53,53-53,26 0,-52 0,-27-53,0 26,0 1,0-1,0-52,0 79,0-27,-53 27,26 27,1-27</inkml:trace>
  <inkml:trace contextRef="#ctx0" brushRef="#br0" timeOffset="10424.5963">31168 16430,'0'0,"0"27,0 26,0 26,0-26,26-27</inkml:trace>
  <inkml:trace contextRef="#ctx0" brushRef="#br0" timeOffset="11377.6508">31247 16483,'-53'0,"53"-53,-26 53,26 27,0 26,0-27,0 1,0 26,0-1,0-25,0 26,0-27,53-26,-53 53,26-53</inkml:trace>
  <inkml:trace contextRef="#ctx0" brushRef="#br0" timeOffset="15254.8726">28125 8149,'0'0,"53"0,-53-53,27 53,26 0,-1 0,1 0,-26 53,-27-27,0 27,0 0,0 0,0-26,-27-27,27 52,0 1,27-26,-1-27,27 0,27 0,-54 0,0 0</inkml:trace>
  <inkml:trace contextRef="#ctx0" brushRef="#br0" timeOffset="15562.8902">28152 8334,'26'0,"27"0,53-26,-53 26,0 0,0-53,0 53,-27 26</inkml:trace>
  <inkml:trace contextRef="#ctx0" brushRef="#br0" timeOffset="16438.9403">28998 8308,'0'26,"0"27,0 0,0-27,0 1,0 26,0-27,0 27,27 0,-1-53</inkml:trace>
  <inkml:trace contextRef="#ctx0" brushRef="#br0" timeOffset="16792.9605">29369 8361,'53'0,"-27"0,1 0</inkml:trace>
  <inkml:trace contextRef="#ctx0" brushRef="#br0" timeOffset="16941.9691">29475 8599,'53'-27,"-1"27,-25 0</inkml:trace>
  <inkml:trace contextRef="#ctx0" brushRef="#br0" timeOffset="18839.0776">29977 8202,'0'-27,"0"27,27 0,26 0,-27 0,-26 27,53-27,-53 53,0 26,0-52,0 25,0-52,0 53,-26-53,26 27,0-1,0-26,26 0,27 0,-27 0,1 0,-1 0,27 0,-26-26</inkml:trace>
  <inkml:trace contextRef="#ctx0" brushRef="#br0" timeOffset="19118.0935">30506 8387,'0'-26,"27"26,-1 0,27 0,0 0,0 0,0 0,0 0,26 0</inkml:trace>
  <inkml:trace contextRef="#ctx0" brushRef="#br0" timeOffset="19716.1277">31565 7990,'-27'0,"-52"0,26 0,0 27,0-27,-26 0,52 26,1-26,-27 0,27 0,-27 0,26 0,27 79,0-52,0 26,0-27,0 1,0 26,0 0,0-27,0 27,0-27</inkml:trace>
  <inkml:trace contextRef="#ctx0" brushRef="#br0" timeOffset="20196.1552">31353 8202,'0'-53,"53"53,-26 0,25 0,-52 26,0 1,0 26,-26-53,26 26,0 27,26-53,27 27,-53-1,0 27,-26-27</inkml:trace>
  <inkml:trace contextRef="#ctx0" brushRef="#br0" timeOffset="20445.1694">32385 8308,'26'0,"-26"0,0 26,0 27,0 0,-26-27,26 1,-53-27</inkml:trace>
  <inkml:trace contextRef="#ctx0" brushRef="#br0" timeOffset="22012.2591">28469 9339,'27'-26,"26"26,-27 0,27 0,-53 0,0 53,0-27,0 1,-27 26,27-27,0 1,0 26,0 0,0-53,53 26,-26-26,26 0,26 0,-26 0,-26 0</inkml:trace>
  <inkml:trace contextRef="#ctx0" brushRef="#br0" timeOffset="22268.2737">28416 9498,'27'0,"-1"0,27 0,0 0,26 0,-26 0,0 0</inkml:trace>
  <inkml:trace contextRef="#ctx0" brushRef="#br0" timeOffset="22651.2956">29157 9472,'27'0,"-1"53,-26 0,0-27,-26 53,-1-52,54-27,-1 0,0 0,54 0,-27 0,-27 0</inkml:trace>
  <inkml:trace contextRef="#ctx0" brushRef="#br0" timeOffset="22973.314">29580 9604,'0'-53,"27"53,-1 0,27 0,-26 0,-27 27</inkml:trace>
  <inkml:trace contextRef="#ctx0" brushRef="#br0" timeOffset="23122.3226">29686 9763,'53'0,"-53"0,53 0,0 0</inkml:trace>
  <inkml:trace contextRef="#ctx0" brushRef="#br0" timeOffset="23977.3715">30242 9207,'26'0,"1"0,26 53,0 0,-53-27,53-26,-53 80,-27-27,27-27,0 1,0-27,53 0,0 53,0-53,0 0</inkml:trace>
  <inkml:trace contextRef="#ctx0" brushRef="#br0" timeOffset="24239.3865">30930 9445,'53'0,"-27"-26,27 26,0 0,-27 0,27 0</inkml:trace>
  <inkml:trace contextRef="#ctx0" brushRef="#br0" timeOffset="24503.4016">31009 9287,'0'-53,"0"106,0-27,0 0,0 27,0-26,0-1,0 27,53-26,-26 26</inkml:trace>
  <inkml:trace contextRef="#ctx0" brushRef="#br0" timeOffset="24982.429">32015 8996,'-27'0,"-26"0,0 0,-26 0,26 0,-26 0,52 0,1 0,-27 0,26 0,27 0,0 26,0 27,0-27,0 1,0 26,0 0,27-27,-27 53,0-52,53-1,-53 27,53-53</inkml:trace>
  <inkml:trace contextRef="#ctx0" brushRef="#br0" timeOffset="25359.4505">31962 9101,'53'0,"0"0,-53 27,0 26,0-27,0 1,-27-27,27 53,-26-53,26 52,0-52,53 0,-27 0,-26 27,0 26,0 0,-26-27,-54 27,27-26,0-27</inkml:trace>
  <inkml:trace contextRef="#ctx0" brushRef="#br0" timeOffset="26496.5156">32411 9128,'0'0,"80"26,-27-26,26 27,-26-27,0 0,0 53,0-53,-53 26,0 27,-53 0,26-53,1 26,-27-26,0 53,27-53,-27 27,0-27,53 26,-27-26</inkml:trace>
  <inkml:trace contextRef="#ctx0" brushRef="#br0" timeOffset="26789.5323">33152 9075,'0'0,"0"53,0 0,0 0,0 0,0-1,0 28,0-27,0 26,0-52</inkml:trace>
  <inkml:trace contextRef="#ctx0" brushRef="#br0" timeOffset="27928.5975">30877 9498,'26'0,"1"0,26-53,-27 53</inkml:trace>
  <inkml:trace contextRef="#ctx0" brushRef="#br0" timeOffset="28700.6416">31512 9472,'0'-53,"-27"53,-25 0,78 0,27 0,0 26,26-26,-26 0</inkml:trace>
  <inkml:trace contextRef="#ctx0" brushRef="#br0" timeOffset="30059.7194">32835 15769,'0'53,"0"0,0 26,0-26,0 0,0 0,26 0,1-53</inkml:trace>
  <inkml:trace contextRef="#ctx0" brushRef="#br0" timeOffset="31799.8189">32359 14737,'0'-26,"0"-27,26 53,0 0,27 0,0 53,0-1,-53-25,0 26,0-27,0 1,0 52,0-26,53-53,-26 53,26-53,-1 0,-25 26,26-26</inkml:trace>
  <inkml:trace contextRef="#ctx0" brushRef="#br0" timeOffset="32099.8361">32385 15028,'-53'0,"106"0,-27 0,27-26,0 26,53 0,-53 0,0-53,-27 53</inkml:trace>
  <inkml:trace contextRef="#ctx0" brushRef="#br0" timeOffset="32435.8553">33126 14737,'0'26,"0"27,0-26,0-27,0 53,-27 0,80-27,27-26,-54 0,27 0</inkml:trace>
  <inkml:trace contextRef="#ctx0" brushRef="#br0" timeOffset="33306.9051">33126 14763,'-27'-52,"-26"52,27 0,0 0,-27 26,26 0,1-26</inkml:trace>
  <inkml:trace contextRef="#ctx0" brushRef="#br0" timeOffset="34567.9772">30401 15954,'0'27,"0"-1,0 0,0 27,0-26,0-1,0 27,0-26,26-27</inkml:trace>
  <inkml:trace contextRef="#ctx0" brushRef="#br0" timeOffset="35758.0453">30057 15398,'0'-52,"26"52,54 0,-54 0,0 0,27 26,-53 27,0-27,0 27,-26-26,26-1,-27-26,27 80,0-54,0 0,0-26,53 0,-26 0,-1 53,27-53</inkml:trace>
  <inkml:trace contextRef="#ctx0" brushRef="#br0" timeOffset="36096.0646">30057 15610,'26'0,"1"-26,-1 26,27 0,0 0,-27 0,27 0,-26 0</inkml:trace>
  <inkml:trace contextRef="#ctx0" brushRef="#br0" timeOffset="36396.0818">30506 15584,'0'0,"0"53,0 52,0-78,0-1</inkml:trace>
  <inkml:trace contextRef="#ctx0" brushRef="#br0" timeOffset="50163.8693">19368 17145,'-27'0,"54"-53,52 53,-26 0,0-53,26 53,-26 0,26 0,-52-27,-1 27,27 0,-26 0,-1 0,27 0,-53 0,-26 0,26 80,-53-80</inkml:trace>
  <inkml:trace contextRef="#ctx0" brushRef="#br0" timeOffset="52466.0009">9737 15319,'26'0,"1"0,26 0,-1-26,1 26,0 0,0 0,-53-27,53 27,-26 0,25 0,1-53,-26 53,-1 0,27 0,0-26,-26 26,52 0,-53 0,1 0,26-53,-27 53,1 0,26 0,-27-27,1 27,25 0,-52-26,80 26,-54 0,1 0,26 0,-27 0,1-53,52 53,-26 0,-53-26,53 26,0 0,-27 0,27 0,0 0,-27 0,27 0,-26 0,-1-53,27 53,-26 0,26-27,0 27,-27 0,0 0</inkml:trace>
  <inkml:trace contextRef="#ctx0" brushRef="#br0" timeOffset="57640.2969">24659 16166,'0'-53,"0"0,0 26,0-25,0 25,0 1,-79 26,52-80,-26 80,53-53,-52 53,25-53,-26 53,27-53,-27 1,26 52,1-53,-54 0,28 53,-1-53,0 53,-27-53,27 53,27-27,-27 27,27 0,-1-26,-52 26,52 0,1-53,-27 53,26 0,1-26,-53 26,26 0,26 0,1 0,26 0,-53 26,53 27,-27-53,27 53,-52-53,52 53,-27-53,27 53,-53 0,53-27,-79 27,26-27,53 27,-80-26,80-1,-52-26,52 80,-53-80,53 53,-27 0,27-27,0 53,-26-79,26 53,0-26,-53-27,53 53,-27 0,27-27,-53 27,53 0,0-27,-26 1,26 26,0 0,0 0,0-1,0 28,0-54,0 27,0-53,0 53,0 0,0 0,53-27,-53 1,26-27,-26 79,27-52,26 26,-27 26,27-26,-53-27,27-26,-27 53,52-53,-52 53,27-53,-27 27,26-27,-26 26,27-26,52 53,-26-53,-53 26,53-26,-26 0,-27 53,79-53,-26 27,0-27,0 0,0 0,-27 0,0 0,27 0,-26 0,-1 0,1 0,26 0,-27 0,1 0,52 0,-26 0,0 0,0 0,26-80,-52 80,-1-26,27 26,-53-53,53 53,-53-26,53 26,-53-53,53 53,-53-27,53 27,-53-53,79 53,-79-26,26 26,-26-27,27 27,-27-52,53 52,-53-27,26 27,-26-26,27 26,-27-53,53 26,-53 1,26 26,-26-53,27 53,-27-53,52 26,-52-25,27 52,-27-53,0 26,26-26,-26 27,0-1,0 1,0-53,0 26,0 26,0-26,0-26,0 26,0 26,0-25,0-1,0 0,0 53,0-27,0 1,-26 26,26 26,-27-26</inkml:trace>
</inkml:ink>
</file>

<file path=ppt/ink/ink7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37:06.752"/>
    </inkml:context>
    <inkml:brush xml:id="br0">
      <inkml:brushProperty name="width" value="0.05292" units="cm"/>
      <inkml:brushProperty name="height" value="0.05292" units="cm"/>
      <inkml:brushProperty name="color" value="#FF0000"/>
    </inkml:brush>
  </inkml:definitions>
  <inkml:trace contextRef="#ctx0" brushRef="#br0">17198 741,'0'0,"0"52,26 1,-26-26,0-1,0 27,0 0,0-26</inkml:trace>
  <inkml:trace contextRef="#ctx0" brushRef="#br0" timeOffset="366.021">17013 502,'0'-26,"53"26,0 0,-27 0,0 0,27 0,-26 0,-1 0,27 0,0 0</inkml:trace>
  <inkml:trace contextRef="#ctx0" brushRef="#br0" timeOffset="742.0425">17092 1137,'0'0,"53"0,-27 0,27 0,0 0,-26 0</inkml:trace>
  <inkml:trace contextRef="#ctx0" brushRef="#br0" timeOffset="1053.0603">17754 926,'52'0,"1"0,-26 0</inkml:trace>
  <inkml:trace contextRef="#ctx0" brushRef="#br0" timeOffset="1200.0687">17833 1111,'26'0,"27"0,-26 0</inkml:trace>
  <inkml:trace contextRef="#ctx0" brushRef="#br0" timeOffset="2032.1163">19235 185,'0'-27,"-53"27,0 0,27 80,-27-1,0 1,53 25,-53 28,53 52,0 0,27 0,26-26,-1-27,1-52,-53-1,27-52,-27 25,0-25,0 26,-27 0,1-53,-80 26,53-26,53 0</inkml:trace>
  <inkml:trace contextRef="#ctx0" brushRef="#br0" timeOffset="2550.1459">18997 899,'0'53,"-106"53,53-27,0 27,53-53,-52 0,52-26,52 25,-25-52,26 0,0-26,0-27,-53 27,26-27,-26-27,0 27,0 27,0-27,-26 53,-1 0,-26 0,53 0,0 53</inkml:trace>
  <inkml:trace contextRef="#ctx0" brushRef="#br0" timeOffset="3396.1943">19103 952,'0'0,"0"27,26-27,-26 53,53-53,-53 79,0-53,0 27,0-26,-53 26,27-27,-1-26,-25 53,-1 26,53-52,-53-27,53 26</inkml:trace>
  <inkml:trace contextRef="#ctx0" brushRef="#br0" timeOffset="4124.2359">19288 1931,'-26'0,"-54"0,27 0,27 27,-27 26,27-1,26 1,0-53,52 53,28-53,-1 0,1 0</inkml:trace>
  <inkml:trace contextRef="#ctx0" brushRef="#br0" timeOffset="5407.3093">21405 53,'0'0,"0"79,0-53,0 27,0-26,0-1,0 27,0 0,0-26,0-1</inkml:trace>
  <inkml:trace contextRef="#ctx0" brushRef="#br0" timeOffset="6538.374">20267 741,'53'0,"0"0,-27 0,1 0,52 0,1 0,-1-53,0 53,1 0,-1-53,0 53,27 0,-26 0,-1 0,0-27,1 27,-1 0,1 0,-1 0,0 0,1 0,-1 0,0 0,1 0,26 0,-27 0,0-53,1 53,-1 0,1 0,25 0,-25 0,-1 0,27 0,26 0,-26 0,-27 0,1-53,-27 53,0 0,26 0,-26 0,0 0,0 0,0 0,26 0,-26 0,0-26,0 26,0 0,0 0,-27-53,27 53,-27 0,1-26,26 26,-27 0,1 0,26-53,-27 53,27 0,0 0,-27 0,-52 0</inkml:trace>
  <inkml:trace contextRef="#ctx0" brushRef="#br0" timeOffset="7746.4431">20294 1217,'0'-27,"52"27,-25-53,26 53,26 0,-79 53,0-26,0-1,0 27,0-26,-26-1,26 27,-27-27,27 27,0 0,0-53,27 0,26 0,-27 0,1 0,26 0,-27 0</inkml:trace>
  <inkml:trace contextRef="#ctx0" brushRef="#br0" timeOffset="8247.4718">20849 1402,'27'0,"26"0,-1 0,-25-53,26 53,-27 0,1 0,26 0,0 0</inkml:trace>
  <inkml:trace contextRef="#ctx0" brushRef="#br0" timeOffset="8544.4888">21034 1217,'-26'0,"26"0,0 53,0 0,0 0,0-1,53-52,-53 27</inkml:trace>
  <inkml:trace contextRef="#ctx0" brushRef="#br0" timeOffset="9562.547">21564 820,'-27'-27,"27"54,0-1,0 27,0 0,0 0,0 0,0 26,0-52</inkml:trace>
  <inkml:trace contextRef="#ctx0" brushRef="#br0" timeOffset="9853.5636">21378 1296,'27'0,"52"0,-26 0,26 0,-26 0,-26 0,26 0,-27 0</inkml:trace>
  <inkml:trace contextRef="#ctx0" brushRef="#br0" timeOffset="10222.5847">21484 1508,'80'0,"-28"0,-52 26,27-26,-27 53,0-26,0-27,0 26,-27-26,27 53,53-53,-26 0,26 0,0-26</inkml:trace>
  <inkml:trace contextRef="#ctx0" brushRef="#br0" timeOffset="10776.6164">22040 899,'-27'27,"27"26,-53 0,53-1,-52 54,52-26,0-1,0 0,0-26,79 27,-26-54,0-26</inkml:trace>
  <inkml:trace contextRef="#ctx0" brushRef="#br0" timeOffset="11414.6529">22251 926,'27'0,"-1"0,1 0,-27 26,0 54,0-28,0-25,0-1,-27 27,27-26,-26 26,26-27,0 1,0 26,0-1,26-52,54 0,-54 0</inkml:trace>
  <inkml:trace contextRef="#ctx0" brushRef="#br0" timeOffset="11727.6708">22172 1217,'27'0,"-1"0,27 0,0 0,53-53,-53 53,0 0,-27 0</inkml:trace>
  <inkml:trace contextRef="#ctx0" brushRef="#br0" timeOffset="12171.6962">22675 1243,'26'0,"54"0,-27 0,-27 0</inkml:trace>
  <inkml:trace contextRef="#ctx0" brushRef="#br0" timeOffset="12425.7108">22781 1084,'0'27,"0"-1,0 1,0-27,0 53,0 0,0 0,53-53</inkml:trace>
  <inkml:trace contextRef="#ctx0" brushRef="#br0" timeOffset="13214.7559">23230 714,'0'53,"0"0,0 26,0 1,0-27,0-27</inkml:trace>
  <inkml:trace contextRef="#ctx0" brushRef="#br0" timeOffset="13461.77">23098 1137,'53'0,"26"0,-26 0,0-53,0 53,27 0,-28-26,-25 26</inkml:trace>
  <inkml:trace contextRef="#ctx0" brushRef="#br0" timeOffset="13844.7919">23257 1270,'0'0,"53"0,-27 0,-26 26,0 27,0 0,0 26,0-79,0 27,0-1,27 27,26-53,0 0,26 0,0 0</inkml:trace>
  <inkml:trace contextRef="#ctx0" brushRef="#br0" timeOffset="14092.8061">23230 1428,'27'0,"52"0,-52 0,26 0,0 0,26 0,-26 0</inkml:trace>
  <inkml:trace contextRef="#ctx0" brushRef="#br0" timeOffset="14997.8579">23760 899,'0'27,"0"-27,0 53,53-27,-53 27,52-27,-52 1,0 26,53-27,-53 27,0 0,0-26,-26-1,26 27,-27-53,27 53,-26-53,26 26</inkml:trace>
  <inkml:trace contextRef="#ctx0" brushRef="#br0" timeOffset="16093.9206">24024 661,'27'0,"-27"0,79 53,-79 0,26 0,-26 0,0 26,53 1,-53-28,0 1,0 0,-53 27,53-27,-79 0,79-1,-53 1,53-26,-79 26,79 0,-27-53,27 26,-26-26,26 0</inkml:trace>
  <inkml:trace contextRef="#ctx0" brushRef="#br0" timeOffset="16678.954">24395 476,'26'0,"1"0,25 26,-52 27,0 0,0 0,-26-53,26 53,-26-26,26 25,0-25,79-27,-53 53,1-53</inkml:trace>
  <inkml:trace contextRef="#ctx0" brushRef="#br0" timeOffset="17874.0224">20188 1005,'-53'0,"26"53,27 26,-53 27,53 0,-52 26,52-52,-27-1,27 0,0-26,0 0,27 0,-1 0,53-53</inkml:trace>
  <inkml:trace contextRef="#ctx0" brushRef="#br0" timeOffset="20466.1706">25400 291,'-53'0,"27"0,-1 0,-26 0,0 0,53 26,-26-26,26 27,-53-27,53 26,0 27,26-27,1-26,26 0,26 0,-26 0,-26-26,25 26,-52-53,27 53,-27-79,0 26,0 0,0 26,0-25,-27 25,27 1,0 52,0 1,0-1,0 27,0-27,0 1,0 26,27-27,-27 1,26 26</inkml:trace>
  <inkml:trace contextRef="#ctx0" brushRef="#br0" timeOffset="20870.1937">25665 79,'26'0,"-26"0,53 0,-53 53,53-53,-53 53,0 26,0-52,0 26,0-27,-53 1,53 25,0 1,0-26,26-27,1 0,26 0,0 0,0 0,26 0,-79 0</inkml:trace>
  <inkml:trace contextRef="#ctx0" brushRef="#br0" timeOffset="21118.2079">25691 291,'27'0,"25"0,1 0,0 0,0 0,0 0</inkml:trace>
  <inkml:trace contextRef="#ctx0" brushRef="#br0" timeOffset="21755.2444">25479 423,'0'26,"27"54</inkml:trace>
  <inkml:trace contextRef="#ctx0" brushRef="#br0" timeOffset="22168.268">25268 793,'26'0,"1"0,52 0,0 0,1 0,-1 0,1 0,-1 0,0 0,-26 0,-26 0,26 0,-27 0</inkml:trace>
  <inkml:trace contextRef="#ctx0" brushRef="#br0" timeOffset="22552.29">25321 1190,'0'53,"0"-26,0-1,0 27,-27-26,27-1,27 27,26-53,-1 0</inkml:trace>
  <inkml:trace contextRef="#ctx0" brushRef="#br0" timeOffset="22754.3015">25400 1084,'0'-26,"0"26</inkml:trace>
  <inkml:trace contextRef="#ctx0" brushRef="#br0" timeOffset="23173.3255">25665 1137,'0'0,"26"0,27 0,0 0,-53 27,0-1,0 27,0-26,-27-1,27 27,-26-26,26 25,0 1,0-53,53 0,0 0,0 27,0-27,0 0</inkml:trace>
  <inkml:trace contextRef="#ctx0" brushRef="#br0" timeOffset="23436.3405">25585 1402,'27'0,"26"0,0 0,-1 0,28-53,-1 53,1-53</inkml:trace>
  <inkml:trace contextRef="#ctx0" brushRef="#br0" timeOffset="23728.3572">26802 793,'53'27,"-53"26,0 0,-53-53,0 26</inkml:trace>
  <inkml:trace contextRef="#ctx0" brushRef="#br0" timeOffset="25498.4585">28205 608,'0'0,"0"-26,-53 26,0 0,26 0,-26 26,27 27,-27 27,53-28,-26 1,26 0,0 0,0 27,0-54,26-26,0 26,27-26,27 0,-1 0,1 0</inkml:trace>
  <inkml:trace contextRef="#ctx0" brushRef="#br0" timeOffset="25694.4697">28496 793,'0'27,"-27"26</inkml:trace>
  <inkml:trace contextRef="#ctx0" brushRef="#br0" timeOffset="25828.4773">28469 1084,'53'0</inkml:trace>
  <inkml:trace contextRef="#ctx0" brushRef="#br0" timeOffset="26466.5138">29448 449,'27'0,"-1"0,53 0,-26 53,-53-26,0-1,53 27,-53-26,0-1,-26 27,26-26,-27 25,27-25,0 26,0 0,80-53,-1 0,0 0,-26 0</inkml:trace>
  <inkml:trace contextRef="#ctx0" brushRef="#br0" timeOffset="26706.5276">29448 741,'27'0,"-1"0,53 0,-52 0,52 0,-26 0,0 0,-26 0</inkml:trace>
  <inkml:trace contextRef="#ctx0" brushRef="#br0" timeOffset="27082.5491">29104 449,'0'0,"53"53,-53 53,27-53,-27 0,0 0,52 26,-52-26,27 0,-27 0,53-53,-53 27</inkml:trace>
  <inkml:trace contextRef="#ctx0" brushRef="#br0" timeOffset="27412.5679">29924 423,'0'53,"0"0,0 26,0-26,0 0,0 0,27 0,-27 26,0-26,79-26,-79 26,53-53,-26 0</inkml:trace>
  <inkml:trace contextRef="#ctx0" brushRef="#br0" timeOffset="27657.582">30480 661,'0'0,"53"0,0 0,-27 0,27 0,0 0</inkml:trace>
  <inkml:trace contextRef="#ctx0" brushRef="#br0" timeOffset="27808.5906">30480 926,'26'0,"27"0,-26 0,-1 0,27 0,-26 0,-1 0</inkml:trace>
  <inkml:trace contextRef="#ctx0" brushRef="#br0" timeOffset="28159.6107">31327 264,'0'-26,"0"26,0 53,0-27,0 27,0 0,0 0,53 53,-53-53,0 0,0-27,26 27,-26-27</inkml:trace>
  <inkml:trace contextRef="#ctx0" brushRef="#br0" timeOffset="38873.2235">19394 4233,'0'-53,"0"27,53-27,-27 53,1 0,26-27,0 27,0 0,-1-53,28 53,-54 0,1 0,26 0,-27 0,1 0,26 0,-27 0,27 0,0 0,0 0,26 0,-26 0,26 0,1 0,26 0,-1 0,54 0,-53 0,53 0,-27 0,27 0,-27 0,27 0,-27 0,0 0,-26 0,-26 0,25 0,28 27,-27-27,-1 0,28 53,-54-53,27 0,0 53,26-53,-53 0,1 53,-1-53,-26 0,0 26,26-26,-26 0,0 53,0-53,0 0,0 26,0-26,0 0,26 0,-52 53,-1-53,27 0,0 27,-27-27,1 0,-27 26,79-26,-26 53,0-53,0 53,26-53,-26 27,-26-27,26 0,-27 0,1 52,25-52,-25 0,-1 0,27 27,0-27,0 0,-53 26,53-26,0 0,-53 53,79-53,-26 0,0 27,-26-27,26 0,-27 0,-26 26,26-26,27 0,-53 53,27-53,-27 27,26 25,27-25,-26-1,-27 27,53-53,-53 27,26-27,-26 26,27 27,-27-26,52 26,-52-27,27 0,-27 27,0-26,0-1,0 27,53-26,-53-1,26-26,-26 53,0-27,53 1,-53 26,0-27,27-26,-27 27,0 26,0-27,0 1,0 26,0-27,0-26,0 53,0-27,-53-26,53 53,-27-26,-26 26,0 26,1-26,-1-53,26 79,-26-79,-26 53,26-53,0 53,-26-53,26 80,-27-80,27 26,1-26,-28 53,27-53,0 0,0 26,-26-26,26 0,0 0,0 0,0 53,-26-53,26 0,0 0,0 0,0 0,-26 0,26 0,0 0,0 0,0 0,0 0,-26 0,0 0,26 0,0 0,26 0,-26 0,27 0,-1 0,-25 0,25 0,1 0,-27 0,26 0,1 0,-27 0,-26 0,26 0,26 0,1 0,-54 0,27 0,27 0,26-26,-53 26,-26 0,26 0,26 0,-26 0,0 0,-26 0,26 0,0 0,27-27,-27 27,26 0,1 0,-27 0,27 0,-1 0,-26 0,27 0,-1 0,-26-53,27 53,-1 0,-25 0,25 0,1 0,-1 0,-26-26,27 26,-27 0,0 0,0 0,0 0,0 0,0 0,0 0,0 0,27 0,-27 0,27 0,-1 0,-26 0,27 53,-1-53,-26 26,27-26,-27 53,0-53,53 27,-53-27,27 0,-54 53,27-53,1 0,-1 53,-27-53,27 0,0 52,0-52,1 0,-28 27,27-27,0 0,0 53,-26-53,26 0,27 0,-27 26,26-26,-26 0,27 0,-27 0,27 0,26 0,-27 0,-26 0,27 0,-1 0,-26 0,27 0,26-53,-27 53,1 0,26-26,-79 26,52 0,1 0,26-27,0 1,-53 26,53-53,-27 27,27-27,-26 53,26-53,0 26,-53 27,53-26,0-27,0 27,0-1,0-26,0 27,0-1,0-26,0-26,26 79,-26-27,27 1,26-53,-53 52,26 27,-26-26,0-27,0 26,27 1,-27-27,0 27,53-1,-53-26,26 27,-26-27,0 26,0 1,0-1,0-26,0 27,0-27,0 0,0 53,0-53,0 0,0 0,0 27,0-27,0 27,0-27,0 0,0 0,0 0,0 0,0 0,0 0,0-26,0 26,0 26,0-25,0-1,0 26,0 1,0-27,0 53,0-27,53 27,-53-26,0-27,26 26,-26 27</inkml:trace>
  <inkml:trace contextRef="#ctx0" brushRef="#br0" timeOffset="41311.3629">14473 7911,'26'0,"27"0,-26 0,25-27,1 27,27 0,-1 0,1 0,52 0,53 0,-26 0,-27 0,53 0,0 27,1-27,-1 0,0 0,-26 53,-27-53,53 0,1 0,-28 0,-52 0,0 0,-27 0,-26 0,27 0,-54 0,1 0,-27 26,52-26,1 27</inkml:trace>
  <inkml:trace contextRef="#ctx0" brushRef="#br0" timeOffset="42775.4467">19738 7884,'26'0,"1"0,-1 0,27 0,27 0,-54 0,27 0,0 0,0 0,0 0,-27 0,-26 27,27-27,52 0,-26 0,-27 0,1 0,26 0,-27 0,27 0,0 0,26 0,-26 0,-26 0,-1-27,27 27,-26 0,-1 0,27 0,0 0,0 0,0-26,26 26,-26 0,0 0,0 0,0 0,26 0,-26-53,-26 53,-1 0,27 0,-27 0,27-27,-26 27,-1 0,1 0,26 0,-27 0,1 0,25 0,1 0,0 0,-26 0,-27 0</inkml:trace>
  <inkml:trace contextRef="#ctx0" brushRef="#br0" timeOffset="45147.5823">23574 7964,'0'0,"27"0,-1 0,27 0,-26 0,26 0,0 0,-1 0,-25 0,-1 0,27 0,-26 0,-1 0,27 0,-26 26,25-26,1 0,27 0,-27 0,-27 0,27 0,26 0,-26 0,0 0,0 0,0 0,0 0,26 0,-52 0,26 0,0 0,0 0,-27 0,1 0,25 0,-25 0,-1 0,27 0,-26 0,-1 0,1 0,26 0,-27 0,0 0,27 0,-26 0,-1 0,27 0,-26 0,-1 0,27 0,-26 0,-1 0,0 0,27 0,-26 0,-1 0,27 0,-26 0,-1 0,27 0,-27 0,1 0,26 0,0 0,-27 0</inkml:trace>
  <inkml:trace contextRef="#ctx0" brushRef="#br0" timeOffset="53567.0639">31009 8519,'0'27,"0"-1,0-26,0 27,-53-27,27 0,-1 0</inkml:trace>
  <inkml:trace contextRef="#ctx0" brushRef="#br0" timeOffset="54733.1306">31538 8493,'0'0,"-26"0,-1 0,27 26,-52-26,52 53,-53-53,0 27</inkml:trace>
  <inkml:trace contextRef="#ctx0" brushRef="#br0" timeOffset="56935.2566">32015 9181,'0'-53,"0"53,-80 0,54 0,26 26,-27-26</inkml:trace>
  <inkml:trace contextRef="#ctx0" brushRef="#br0" timeOffset="57467.287">32015 9022,'0'-26,"53"26,-27 0,0 0,27 0,-26 0,26 0</inkml:trace>
  <inkml:trace contextRef="#ctx0" brushRef="#br0" timeOffset="60459.4581">29157 9472,'-26'0,"-1"0,1 0,-27 0,53 0,0 53</inkml:trace>
  <inkml:trace contextRef="#ctx0" brushRef="#br0" timeOffset="77323.4227">18918 15584,'0'0,"26"0,1 0,26 0,-27 0,0 0,54 0,-54 0,1 0,-1 0,27 0,-26 0,26 0,-1 0,28 0,-54 0,1 0,26 0,-27 0,1 0,25 0,1 0,0 0,-26 0,26 0,-27 0,1 0,-1 0,53 0,-52 0,26 0,-27 0,54 0,-1 0,0 0,-52 0,-1 0,27 0,-26 0,-1 0,27 0,-26 0,-1 0,27 0,-27 0,1 0,26 0,-27 0,1 0,-1 0,53 0,-26 0,0 0,0 0,-26 0,26 0,-27 0,1 0,25 0,-25 0,-1 0,54 0,-27 0,-27 0,1 0,25 0,-25 0,-1 0,27 0,0 0,0 0,-26 0,-27-27,53 27,-53 0,0 27,0 26,-27-53,27 26,0 0,0 27,0-26,27-1,-27 27,0-26,0-1,0 27,0-26,0-1,0 27,0 0,0-27,0 1,0 52,0-26,0-27,0 27,0 27,0-27,0-27,0 1,0 26,0-27,0 0,0 27,26-53,-26 53,0-26,0-1,0 27,0-26,0-1,0 27,0-27,0 1,0 26,26-53,-26 53,0-27,0 1,0 26,0-27</inkml:trace>
  <inkml:trace contextRef="#ctx0" brushRef="#br0" timeOffset="81381.6548">18918 15610,'-27'0,"1"0,26 27,-27-27,27 52,0-25,0-1,0 27,0-26,0-1,-53-26,53 53,0-26,0-1,0 27,0-27,-26-26,26 27,0 26,-26-53,26 26,0 1,0-1,-53-26,53 53,-27-53,27 27,0-1,0 27,0 0,-26-53,26 26,0 1,0 26,0-27,0 27,0 0,0 26,0-26,0 0,0-26,0 26,0-27,0 0,0 27,53-26,-53 26,0-27,0 1,0 26,0 26,0-26,26 0,-26 0,0-27,0 27,0-26,53-27,-53 26,0 27,0-27,26-26,1 0,26 0,-27 0,27 0,0 0,0 0,26 0,-26 0,-53 27,53-27,0 0,-26 0,26 0,-27 0,27 53,-27-53,1 0,-1 0,27 0,-26 0,26 0,-1 0,1 0,-26 0,-1 0,27 0,-26 0,52 0,-52 0,25 0,-25 0,-1 0,27 0,-26 0,-1 0,27 0,-26 0,25 0,-52 26,53-26,0 0,27 0,-27 0,0 0,-1 0,1 0,0 0,0 0,-26 0,26 0,26 0,-53 0,1 0,26 0,-27 0,1 0,26 0,-27 0,1 0,25-53,-25 53,-1 0,27 0,-26 0,-1 0,1 0,26 0,-27 0,0 0,27 0,0-26,-26 26,52 0,-26 0,-26 0,-1 0,-26-53,53 53,-27 0,-26-27,27 27,-27-26,0-27,0 0,0 27,0-1,0 27,0-53,0 27,-27 26,27-27,0-25,-53 52,53-27,27 27,26 0</inkml:trace>
  <inkml:trace contextRef="#ctx0" brushRef="#br0" timeOffset="82432.7149">24236 15928,'0'-27,"0"27,26 53,-26-26,0-1,27 27,-27 0,26-53,27 0,-26 0,-1 0,53 0,-26-53,0 26,0-25,27 25,-1-26,-26 53,26-53,-26 53,0-53,0 53,26-26,-26 26,0-53,0 53,0-53,-27 53,27-53,-26 53,-27-53,26 53,-26 27,-26-27</inkml:trace>
  <inkml:trace contextRef="#ctx0" brushRef="#br0" timeOffset="84686.8439">24791 16086,'0'0,"53"0,-53 53,27-26</inkml:trace>
  <inkml:trace contextRef="#ctx0" brushRef="#br0" timeOffset="85436.8868">24818 15981,'0'26,"0"0,0 1,0 26,53-27</inkml:trace>
</inkml:ink>
</file>

<file path=ppt/ink/ink8.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6T04:15:32.629"/>
    </inkml:context>
    <inkml:brush xml:id="br0">
      <inkml:brushProperty name="width" value="0.05292" units="cm"/>
      <inkml:brushProperty name="height" value="0.05292" units="cm"/>
      <inkml:brushProperty name="color" value="#FF0000"/>
    </inkml:brush>
  </inkml:definitions>
  <inkml:trace contextRef="#ctx0" brushRef="#br0">7461 291,'0'-27,"0"1,0-27,0 79,0 27,0 0,0-26,0 26,0-27,0 53,0-52,0 26,0-27,-26 1,26 52,0-52,0-1,26-26,27 0,-26 0,-1 0,27 0,0 0,0 0</inkml:trace>
  <inkml:trace contextRef="#ctx0" brushRef="#br0" timeOffset="691.0395">7911 449,'0'0,"0"53,-26 0,26 0,-53 0,53 0,0 0,26-53,27 0,-26 0,25 0,28-53</inkml:trace>
  <inkml:trace contextRef="#ctx0" brushRef="#br0" timeOffset="888.0507">8043 344,'-26'0,"26"-27,0 27,0 53,0-26</inkml:trace>
  <inkml:trace contextRef="#ctx0" brushRef="#br0" timeOffset="1359.0777">8123 714,'26'0,"27"53,-26-27,-1-26,27 0,-27 0,27 0,-26 0,-1 0,27-52,-26 25,-27-26,26 53,27 0,-27 27,1-27,26 0,-27-27</inkml:trace>
  <inkml:trace contextRef="#ctx0" brushRef="#br0" timeOffset="1696.097">8996 211,'0'27,"0"-1,0 27,0 0,0 0,0 26,0-26,0 0,0 0,0-26,0 26,0-27,26-26</inkml:trace>
  <inkml:trace contextRef="#ctx0" brushRef="#br0" timeOffset="1890.1081">8837 502,'27'0,"25"0,-25 0,26-53,-27 53,1 0,-1 0,27 0</inkml:trace>
  <inkml:trace contextRef="#ctx0" brushRef="#br0" timeOffset="2648.1514">7620 1005,'0'53,"0"26,0 1,0-27,0 26,0-26,0-27,0 1,53 26,-53-27,26 27</inkml:trace>
  <inkml:trace contextRef="#ctx0" brushRef="#br0" timeOffset="3017.1725">7858 1164,'0'0,"0"53,-53 0,0 0,53 0,-26-27,26 0,0 27,0-26,26-27,27 0,-26 0,-1 0,27 0,0 0</inkml:trace>
  <inkml:trace contextRef="#ctx0" brushRef="#br0" timeOffset="3682.2106">8149 1428,'0'-52,"27"52,-27-27,53 27,-27 0,27 0,26 0,-26 0,0 0,-26 0,26 0,-27 0,0 0,27 0,-26 0,-1 0,27 0,-53-26,53 26,-26 0,-27-53</inkml:trace>
  <inkml:trace contextRef="#ctx0" brushRef="#br0" timeOffset="3938.2252">8758 1164,'0'26,"53"1,-53 52,26-79,-26 53,0 26,0-52,0-1,-26 27</inkml:trace>
  <inkml:trace contextRef="#ctx0" brushRef="#br0" timeOffset="4988.2852">9287 1058,'0'26,"0"27,0-26,-79 26,79-27,-53 27,53-26,-53-1,0 27,26-53,27 0,0-79,0 52,0 1,27-54,-1 54,1 26,26 0,0 53,26-53,-26 26,-27-26,1 0,26 0,-27 0,-26 0,27 0,-27-26,0-1,0-26,0 27,0-27,0 27,-53-1,26 27,1 0,-27 27,26-1,27 27,-53-53,53 26</inkml:trace>
  <inkml:trace contextRef="#ctx0" brushRef="#br0" timeOffset="7066.4041">10795 238,'26'-53,"-26"132,0-26,0 0,0 0,0-27,0 27,0-26,0-1,27-26,-27 53,53-53,-53 27</inkml:trace>
  <inkml:trace contextRef="#ctx0" brushRef="#br0" timeOffset="7449.426">11086 211,'0'27,"-26"-27,-27 53,26-53,27 53,-53-53,53 53,-53-53,53 52,0-25,0-1,27-26,52 0,-52 0,26 0,0 0,-1 0</inkml:trace>
  <inkml:trace contextRef="#ctx0" brushRef="#br0" timeOffset="7838.4482">11377 185,'53'0,"-27"26,-26 1,0 26,0 0,0 0,0-53,0 26,0-26,27 0,26 0,0 0,-27 0</inkml:trace>
  <inkml:trace contextRef="#ctx0" brushRef="#br0" timeOffset="8671.4957">10583 793,'27'0,"-1"0,27 0,27 0,25 0,107-79,26 79,27-79,-1 79,-52-80,-53 80,-53 0,-53-53,-1 53,-52 53,-26 0,-27-53</inkml:trace>
  <inkml:trace contextRef="#ctx0" brushRef="#br0" timeOffset="9353.5349">10901 846,'-53'80,"53"78,0-52,0-26,0-1,0-26,0 0,0 0,0-53,0 26,26-26,27 0</inkml:trace>
  <inkml:trace contextRef="#ctx0" brushRef="#br0" timeOffset="9720.5554">11113 1058,'-27'26,"27"27,-26-26,26 26,-27-27,27 27,0-26,0 26,27-53,26 0,-27 0,27 0,-27 0,1 0</inkml:trace>
  <inkml:trace contextRef="#ctx0" brushRef="#br0" timeOffset="10080.5764">11377 1323,'27'0,"-1"-27,0 27,27 0,-26-53,-1 53,27 0,-26 0,-1 0</inkml:trace>
  <inkml:trace contextRef="#ctx0" brushRef="#br0" timeOffset="10328.5907">11483 1164,'0'26,"0"27,0 0,0-26,0 26,0-27</inkml:trace>
  <inkml:trace contextRef="#ctx0" brushRef="#br0" timeOffset="10582.6052">11721 1058,'0'-53,"0"106,53-27,-53 1,0 26,0-27,0 1,0 26,0-27,0 1</inkml:trace>
  <inkml:trace contextRef="#ctx0" brushRef="#br0" timeOffset="10815.6186">12091 793,'27'-26,"-27"79,0 26,0 1,0-1,-27 27,27-27,-52-26,52 0,-53 26,0-26,26-26</inkml:trace>
  <inkml:trace contextRef="#ctx0" brushRef="#br0" timeOffset="11414.6528">10663 926,'0'53,"0"0,-53-1,53 1,-27 0,27 27,0-27,0 0,0-1,0 1,27 0,26-53</inkml:trace>
  <inkml:trace contextRef="#ctx0" brushRef="#br0" timeOffset="12038.6885">11139 1243,'-26'0,"26"27,-27-27,1 26,26 27</inkml:trace>
  <inkml:trace contextRef="#ctx0" brushRef="#br0" timeOffset="12990.743">12330 820,'0'-27,"79"27,-26 0,-27 0,-26 0,0 53,0 0,0 27,-53-80,53 26,27-26,-1 0,1 0,26 0,-27-26</inkml:trace>
  <inkml:trace contextRef="#ctx0" brushRef="#br0" timeOffset="13380.7652">12832 502,'27'0,"-1"27,-26-1</inkml:trace>
  <inkml:trace contextRef="#ctx0" brushRef="#br0" timeOffset="13513.7729">12859 714,'26'0,"-26"0,80 0,-54 0,1 0</inkml:trace>
  <inkml:trace contextRef="#ctx0" brushRef="#br0" timeOffset="15239.8716">13414 608,'0'0,"53"0,0 0,-26 0,52-106,-52 80,-1-1,-26-52,53 26,-53-26,0 26,0 0,0 0,0 53,-79 0,26 79,0 1,53-1,-27 27,27-27,0 1,0-54,27 1,26 26,0-53,-1 0,-25-27,-1 27,27 0,-53 27,27-27,-1 0,27 0,-26 0,-1 0,-26 26,53-26,-27 0,-26-53,0 0,27 53,-27-26,53 26,-27 0,1 0,26 0,0-27,-27 27,27-53,-27 0,54 1,-27-54,0 26,26-25,-26 25,-53 27,26 0,-26 53,-53 0,27 80,-27-1,53 0,-53 1,53-1,0 1,0-1,0 27,0-27,0-26,0-26,0-1,27-26,-27 0,-27-26,27-27,0 26,27 27,-27-26,79 26,-26 0,-53-53</inkml:trace>
  <inkml:trace contextRef="#ctx0" brushRef="#br0" timeOffset="15404.8811">14102 291,'0'0</inkml:trace>
  <inkml:trace contextRef="#ctx0" brushRef="#br0" timeOffset="16244.9291">13573 926,'0'-27,"0"54,0 52,0 0,0 1,0-1,0-26,0 0,0 26,0-52,0-1,0-26</inkml:trace>
  <inkml:trace contextRef="#ctx0" brushRef="#br0" timeOffset="16568.9476">13785 1058,'0'26,"-27"1,27 26,-53-27,53 1,-26-27,26 79,0-52,0-1,0-26,53 0,-27 0,27 0,-26 0,-1 0,54 0</inkml:trace>
  <inkml:trace contextRef="#ctx0" brushRef="#br0" timeOffset="16963.9702">14023 1270,'0'0,"53"0,0 0,0 0,0 0,0-27,-27 27,0 0</inkml:trace>
  <inkml:trace contextRef="#ctx0" brushRef="#br0" timeOffset="17211.9844">14314 1111,'0'-53,"0"53,0 26,53 1,-53 26,0 0,0 26,-27-26,27 0,0 0,0 0,0-27</inkml:trace>
  <inkml:trace contextRef="#ctx0" brushRef="#br0" timeOffset="17774.0166">14711 1084,'-27'27,"1"26,-27 26,27-52,-27-1,53 27,-53-53,53 27,0-54,0 1,0-27,0 26,0-26,53 53,0 0,-1 53,1-53,-26 27,-1-27,27 0,-26 0,26 0,0-27,-53 1,0-27,0 26,-27 1,27-27,-26 53,-1 0,-26 0,53 26,27 27</inkml:trace>
  <inkml:trace contextRef="#ctx0" brushRef="#br0" timeOffset="18663.0674">16325 79,'0'0,"0"27,-27 52,27-26,0 26,0-26,0 0,-26-53</inkml:trace>
  <inkml:trace contextRef="#ctx0" brushRef="#br0" timeOffset="19102.0925">15796 608,'53'0,"52"0,107-26,0 26,52-53,-26 53,27-53,-53 53,-27 0,-53-53,-52 53,-28 0,-52 0,-26 53</inkml:trace>
  <inkml:trace contextRef="#ctx0" brushRef="#br0" timeOffset="20145.1521">15981 873,'0'53,"0"0,0 26,0 0,0 1,0-27,0-27,0 27,0-26,53-27</inkml:trace>
  <inkml:trace contextRef="#ctx0" brushRef="#br0" timeOffset="20490.1718">16298 1243,'0'-53,"53"53,0 0,-26-26,-1 26,27 0,-27 0,27 0</inkml:trace>
  <inkml:trace contextRef="#ctx0" brushRef="#br0" timeOffset="20762.1875">16404 1058,'0'-53,"0"27,0-1,0 54,0-1,0 53,0-26,0 27,0-1,0 1,0-54</inkml:trace>
  <inkml:trace contextRef="#ctx0" brushRef="#br0" timeOffset="21413.2247">17066 635,'26'0,"-26"-27,0 27,0 80,0-27,0-1,0 1,0 0,0 27,-26-80</inkml:trace>
  <inkml:trace contextRef="#ctx0" brushRef="#br0" timeOffset="21721.2423">16854 1084,'79'-26,"-52"26,26-53,26 53,27 0,-27-53,1 53,-27 0,-27 0,-26 53,0 0</inkml:trace>
  <inkml:trace contextRef="#ctx0" brushRef="#br0" timeOffset="22012.2589">17119 1217,'0'26,"0"27,0-26,0-1,0 27,0-27,0 1,0 26</inkml:trace>
  <inkml:trace contextRef="#ctx0" brushRef="#br0" timeOffset="22328.2771">17330 1190,'-26'0,"-1"53,-26-53,27 53,-27-26,106-27,-27 0,1 0,-1 0,27 0,-26 0,26 53</inkml:trace>
  <inkml:trace contextRef="#ctx0" brushRef="#br0" timeOffset="22823.3054">17648 846,'0'27,"0"26,0 0,26 0,-26 26,0-26,0 26,0-26,0 0,-53 0,53-27,-79-26,79 53,-27-53</inkml:trace>
  <inkml:trace contextRef="#ctx0" brushRef="#br0" timeOffset="23262.3304">17859 688,'27'0,"26"0,-53 0,0 53,-27 26,1 0,26-52,0-1,26-26,1 0,-1 0,27 0</inkml:trace>
  <inkml:trace contextRef="#ctx0" brushRef="#br0" timeOffset="24262.3877">15822 846,'-26'0,"-27"0,26 0,-26 27,53-1,-53 54,53-27,0 26,0 0,0-26,27 0,-27 27,79-54</inkml:trace>
  <inkml:trace contextRef="#ctx0" brushRef="#br0" timeOffset="25186.4405">18283 423,'0'-26,"0"26,53 0,0 26,-53 27</inkml:trace>
  <inkml:trace contextRef="#ctx0" brushRef="#br0" timeOffset="25350.4499">18150 688,'53'0,"-26"0,-1 0,27 0</inkml:trace>
  <inkml:trace contextRef="#ctx0" brushRef="#br0" timeOffset="25645.4668">18600 264,'0'0,"0"27,0 26,0-27,0 1,0 25,0 1,0 0,0 27,0-27,-26-53</inkml:trace>
  <inkml:trace contextRef="#ctx0" brushRef="#br0" timeOffset="31911.8252">32438 6641,'0'-53,"0"26,0 1,0-27,0 27,-27 26,27-53,-52 0,25 53,27-27,-53 27,-26 0,26-26,26 26,1 0,-27-53,27 53,-27 0,53-27,-80 27,54 0,-1 0,-26 0,53 0,-79 0,79 27,-53-27,27 53,-27-53,-27 26,54-26,-27 80,27-80,-1 53,-52-1,52 28,27-27,0 0,-53-53,53 53,0-1,0-25,-26 52,26-52,0 26,0 0,0 0,0-1,0 1,0-26,53 26,0-27,0-26,-53 27,53-27,26 53,-53-53,-26 26,53-26,-53 53,53-53,-53 26,53-26,-26 27,26 26,-27-53,0 0,27 0,-26 0,-27 26,26-26,1 0,-27 27,53-27,-27 0,1 0,26 0,-53 0,52 0,1-27,0 27,0-53,-26 53,-27-26,26 26,-26-53,53 53,-53-27,26 1,27-27,-26 53,-27-26,53 26,-53-27,53 27,0-53,-27 27,-26-27,0 26,53-25,-53 25,0-26,26 27,-26-27,0 26,53 27,-53-26</inkml:trace>
  <inkml:trace contextRef="#ctx0" brushRef="#br0" timeOffset="35340.0208">28601 8757,'0'-26,"0"-1,0-25,-52 25,52 1,-27 26,27-53,-53 26,27 27,26-26,-27 26,27-53,-53 53,27-27,-1 27,-25 0,52-26,-27 26,1 0,26-53,-53 53,26 0,1 0,-27 0,26 0,1 0,-1 0,-25 0,25 0,1 0,-54 0,27 0,0 0,1 0,52 27,-53-27,-27 0,27 0,27 0,-1 0,-26 0,27 0,0 0,-27 0,26 0,1 0,-1 0,-26 0,27 0,26-27,-53 27,0 0,27-26,-1 26,-26 0,27 0,-1 0,-26 0,27 0,-1 0,-25 0,-28 0,54 0,-1 0,-26 0,27 0,-1 0,1 0,-27 0,0 0,27 0,-27 0,26 0,1 0,-27 0,26 0,1 53,-27-53,53 26,-26-26,-27 26,26 27,1-26,26 26,-53-53,53 26,-27-26,27 27,-52 26,25-1,27 1,-26-53,26 53,-53 27,53-54,0 27,-27-53,27 53,0 26,0-26,0-26,0-1,0 54,0-54,0 0,0 27,0-53,0 27,27-27,-27 26,53-26,-53 27,26-27,-26 53,53-53,26 26,-52-26,-1 0,27 53,-26-53,26 0,-1 0,28 27,-54-27,1 0,26 0,-27 0,1 0,26 0,26 0,-26 52,-27-52,1 0,26 0,-27 0,1 0,25 0,-25 0,26 0,0 0,26 0,-26 0,0 0,0 0,0 0,26-26,-26 26,0 0,0 0,0-26,26 26,-26 0,0 0,0 0,0-53,26 53,-26 0,-26 0,26-27,-27 27,0 0,27-53,-26 53,-1-26,27 26,-26-53,26 53,-27-53,1 53,-27-27,52 27,-52-52,27 52,-1-53,27 53,-53-27,27 27,-27-26,26 26,-26-53,0 26,53 27,-53-26,27-53,-27 26,52 0,-52 0,27 26,-27 1,0-27,0 26,0 27</inkml:trace>
  <inkml:trace contextRef="#ctx0" brushRef="#br0" timeOffset="47187.6988">17251 9022,'0'-26,"0"-27,0 26,0 27,53 0,-27 0,54 0,-80 0,0 53,0-26,0 25,-53 1,53-26,-53 26,53-27,0 1,0-27,53 0,-27 0,1 53,26-53,-1 0,-52 26,-26 27,-27 26,27-79,26 53,-53-53,53 27</inkml:trace>
  <inkml:trace contextRef="#ctx0" brushRef="#br0" timeOffset="47667.7262">17674 9419,'0'-53,"53"53,-53-27,27 27,-1 0,27 0</inkml:trace>
  <inkml:trace contextRef="#ctx0" brushRef="#br0" timeOffset="47983.7445">17992 9260,'0'-26,"26"26,-26 0,0 53,0-1,0 1,53-53,-53 53,27-26,25-27</inkml:trace>
  <inkml:trace contextRef="#ctx0" brushRef="#br0" timeOffset="48187.7561">18256 9101,'0'-26,"-53"26,27 0,-27 53</inkml:trace>
  <inkml:trace contextRef="#ctx0" brushRef="#br0" timeOffset="48840.7928">17066 8916,'0'27,"0"-1,0 1,0 25,0 28,0-27,0 26,0-26,0 0,0 0,0 0</inkml:trace>
  <inkml:trace contextRef="#ctx0" brushRef="#br0" timeOffset="49543.8336">18547 9022,'0'-26,"0"52,0 27,0 26,0 1,0 25,0-25,-26 26,26-53,0-27,0 1</inkml:trace>
  <inkml:trace contextRef="#ctx0" brushRef="#br0" timeOffset="49802.8485">18627 9392,'53'0,"0"-53,-27 53,0 0,-26 27</inkml:trace>
  <inkml:trace contextRef="#ctx0" brushRef="#br0" timeOffset="49963.8577">18733 9683,'52'0,"-25"0,26 0</inkml:trace>
  <inkml:trace contextRef="#ctx0" brushRef="#br0" timeOffset="51057.9203">19394 9154,'0'-26,"53"26,-27 0,1 0,-27 0,0 53,0 0,0-27,-27 27,27-27,-53 1,53 26,0-27,0-26,27 0,26 0,-27 0,27 0,-53 27,0-27,-53 0,27 53,-27-53,53 53</inkml:trace>
  <inkml:trace contextRef="#ctx0" brushRef="#br0" timeOffset="51987.9735">19764 9472,'0'-53,"27"53,26 0,0 0,0 0,0 0,26 0</inkml:trace>
  <inkml:trace contextRef="#ctx0" brushRef="#br0" timeOffset="52267.9895">19923 9313,'0'-53,"0"27,0 26,0 53,0-1,-26-25,26 26,0-27,0 1,0-1,0 54,26-80</inkml:trace>
  <inkml:trace contextRef="#ctx0" brushRef="#br0" timeOffset="53100.0369">20294 9260,'0'53,"0"-27,0 27,-27-53,27 53,-53 0,53-26,0 26,0-27,0 27,27 0,26-53,-27 0,0 0</inkml:trace>
  <inkml:trace contextRef="#ctx0" brushRef="#br0" timeOffset="54074.0928">19579 8757,'27'0,"-27"0,0 27,0 26,0-27,0 1,26-27,53 53,-26-53</inkml:trace>
  <inkml:trace contextRef="#ctx0" brushRef="#br0" timeOffset="54787.1335">20426 9631,'-27'0,"27"0,27 0,26 0,-27 0,1 0,-27 0,53 0</inkml:trace>
  <inkml:trace contextRef="#ctx0" brushRef="#br0" timeOffset="55040.1481">20664 9419,'0'26,"0"1,0 26,0-27,0 1,0 26</inkml:trace>
  <inkml:trace contextRef="#ctx0" brushRef="#br0" timeOffset="55274.1615">20876 9392,'0'27,"0"-1,0 1,0 26,0-27,0 1,-27 26,27-1,-79-25</inkml:trace>
  <inkml:trace contextRef="#ctx0" brushRef="#br0" timeOffset="55641.1824">20981 9022,'27'0,"-27"26,0 1,0-1,0 27,0-26,53-27,-27 0,27 0,-26 0</inkml:trace>
  <inkml:trace contextRef="#ctx0" brushRef="#br0" timeOffset="56526.2329">19103 8916,'0'-26,"0"52,0 1,0 52,0 0,0 1,0 26,-27-27,27 0,0-26,-52 27,52-54,-53 1,26 52</inkml:trace>
  <inkml:trace contextRef="#ctx0" brushRef="#br0" timeOffset="57666.2983">19156 8810,'0'-26,"0"-1,26 27,-26-53,80 53,-54 0,-26-26,27 26,26 0,-1 0,1 0,0 0,0 0,53 0,-80 0,1 0,-1 0,27 0,-26 0,26 53,26-53,-26 0,0 26,-27-26,27 0,0 0,0 53,-26-53,25 0,-52 27,53-27,0 0,0 0,27 0,-27 0,-1 0,28 0,-54 0,27 0,-26 0,-1 0,27 0,-27 0,1 0,-1 0,54 0,-27 0,-27 0,27 53,0-53,-27 0,-26 53,0 0,0-53</inkml:trace>
  <inkml:trace contextRef="#ctx0" brushRef="#br0" timeOffset="58335.3365">19844 10133,'26'0,"1"0,26 0,-27 0,27 0,-27 0</inkml:trace>
  <inkml:trace contextRef="#ctx0" brushRef="#br0" timeOffset="58514.3468">19817 10424,'53'0,"0"-26,-26 26,-1-27,27 27,-27 0,1 0</inkml:trace>
  <inkml:trace contextRef="#ctx0" brushRef="#br0" timeOffset="58911.3695">20981 9922,'0'-27,"0"27,0 79,0-26,0 0,0-26,0 52,0-26,0-26,0-1,0 27,0-27</inkml:trace>
  <inkml:trace contextRef="#ctx0" brushRef="#br0" timeOffset="59211.3867">21352 10292,'0'53,"0"-27,0 80,0-53,26-53,27 0,0-53,-53 27,0-1,0 1,0-27,0 26,-26 27,-27 0,26 0,27 27,-26-27</inkml:trace>
  <inkml:trace contextRef="#ctx0" brushRef="#br0" timeOffset="59866.4241">20717 9948,'0'26,"-27"27,27-26,0-1,0 54,-26-54,26 1,0 52,-53-53,53 1</inkml:trace>
  <inkml:trace contextRef="#ctx0" brushRef="#br0" timeOffset="60298.4488">20796 9922,'27'0,"-1"0,-26-53,53 53,0 0,0 0,0 0,26-27,1 27,-1 0,27-53,-53 53,0 0,-27 0,27 0,-27 0,-26 0,0 53,0-26</inkml:trace>
  <inkml:trace contextRef="#ctx0" brushRef="#br0" timeOffset="84681.8434">25770 17118,'0'-26,"0"-27,0 26,0 27,27 0,-27 0,53 0,-53 53,79-53,-79 27,27-27,-27 26,53-26,-53 53,52-53,-52 27,80-27,-54 26,1-26,52 53,-26-53,-53 26,53-26,0 53,0-53,26 27,-26-27,0 0,0 53,0-53,0 0,0 0,-27 0,27 0,-26 0,-1 0,27 0,-27-27,1 27,26 0,-27-26,1 26,26 0,-27-53,27 53,0 0,-27-27,27 27,-26 0,26-52,-27 52,27 0,-53-27,26 27,27-26,0 26,-26 0,26-53,0 53,-27 0,0-27,27 27,0 0,-53-53,27 53,-1 0,27 0,-26-26,26 26,-53-27,26 27,0-53,27 53,-53-26,53 26,-26 0,-1 0,-26 0</inkml:trace>
  <inkml:trace contextRef="#ctx0" brushRef="#br0" timeOffset="85139.8697">28416 16801,'0'0,"27"26,-27 27,53-53,-53 79,0-26,0 0,0-26,0 26,0-27,-53 27,53 0,-53 0</inkml:trace>
  <inkml:trace contextRef="#ctx0" brushRef="#br0" timeOffset="86166.9284">26167 17780,'-26'0,"-1"0,-26 0,53 26,-26-26,26 53,-53-53,53 53,-53-53,53 53,0-27,0 27,0-26,0 26,53-53,0 53,0-53,0 0,0 0,0 0,-27-53</inkml:trace>
  <inkml:trace contextRef="#ctx0" brushRef="#br0" timeOffset="86490.9463">26379 17991,'0'-26,"0"52,0 1,0-1,0 27,0-26,0-1,0 27,0-27,0 1</inkml:trace>
  <inkml:trace contextRef="#ctx0" brushRef="#br0" timeOffset="86673.9574">26405 17753,'0'27</inkml:trace>
  <inkml:trace contextRef="#ctx0" brushRef="#br0" timeOffset="87457.0021">26511 17991,'0'53,"27"-26,-27 52,26-52,-26-1,0 27,0-27,0 1,0-80,0 26,0 1,0-53,53 79,-53-27,27 27,-1 0,-26-26,79 26,-26 0,-26 0</inkml:trace>
  <inkml:trace contextRef="#ctx0" brushRef="#br0" timeOffset="88148.0417">27120 17991,'0'-26,"-53"26,26 0,1 0,0 0,26 26,-53-26,53 80,0-27,-27-27,27 1,0 52,0-53,27-26,26 0,-1 0,28-26,-1 26,-26 0</inkml:trace>
  <inkml:trace contextRef="#ctx0" brushRef="#br0" timeOffset="88820.0802">27279 18229,'0'0,"52"0,-25 0,52-79,-26 0,27 26,-27-27,-1 28,1-1,-53 0,27-27,-27 54,0-1,0 27,-27 0,-26 27,27-1,-27 27,27 0,-27 27,26 25,27-25,-79-1,79 27,0 26,0-79,0 0,0-26,0-27,0 52,79-52,-52 0,26 0,26-79,-26 26,26-53,-52 27,-27 0,53 26,-53 0,0 26,-27 27,1 0,26 0,-27 53,27-26,0-1,0 27,0-53,0 53,53-53,-53 26,53-26,-53 53,79-53,-79 27,27-27,-27 26</inkml:trace>
  <inkml:trace contextRef="#ctx0" brushRef="#br0" timeOffset="90149.1562">28310 18044,'-26'0,"26"0,0 53,0-26,26-27,27 0,-53-27,53 27,-53-53,0 27,0-27,-26 53,-27 0,53 0,26 0,1 0,26 0,0 0,0 0,-1 0,1-27,-26 27,-27-26,79 26,-79-26,27-27,-27 26,0-26,0 0,0 53,-53 53,53 0,-27 0,27 26,-79 27,79 0,-79 53,79-53,-53 0,53-54,0 1,0 0,0-26,0 26,0-80</inkml:trace>
  <inkml:trace contextRef="#ctx0" brushRef="#br0" timeOffset="90390.17">28390 18388,'26'0,"-26"-26,27 26,26 0,0 0,-27 0,27 0,0 0,26 0,-52 0,-1 0</inkml:trace>
  <inkml:trace contextRef="#ctx0" brushRef="#br0" timeOffset="91475.2319">29395 17965,'0'-53,"0"27,0-27,-53 0,27 53,-1 0,-26 53,27-53,26 79,-53-53,53 27,-79-26,79 26,0-27,0 27,53-53,0 53,-1-53,28 0,-1 0,1 0,-27 0,-1 26</inkml:trace>
  <inkml:trace contextRef="#ctx0" brushRef="#br0" timeOffset="92376.2836">29633 18071,'-26'0,"-1"0,27 26,-52 1,52 26,0-27,26-26,27 0,-27 0,-26-26,0-27,0 79,0 1,0-1,0 27,27-27,-27 1,0 26,53-106,-53 26,0 1,26 26,-26-53,53 53,-26 0,25 0,-25 0,26 0,-53 0,26 0,-26 53,0-27,0 27</inkml:trace>
  <inkml:trace contextRef="#ctx0" brushRef="#br0" timeOffset="93465.3459">30004 17991,'0'-26,"26"26,-26 0,0 53,27-27,-27 27,0 0,0-26,26-27,-26 26,53-26,-26 0,-27-26,0-1,52-26,-52 27,0-1,0-26,27 53,-27-26,0 52,0 27,0-26</inkml:trace>
  <inkml:trace contextRef="#ctx0" brushRef="#br0" timeOffset="94425.4007">30321 18150,'53'0,"-26"0,-1-26,27 26,-27-27,1 27,-27-53,53 53,-53-26,0-1,-27 27,-52 0,53 0,-27 0,0 0,53 27,-53-1,53 27,0 0,0 0,0-27,26-26,1 53,26-53,26 0,0-26,-52 26,-1 0,27 53,-53-27,0 1,0 26,0-27,0 1,0-27,0-27,0-52,0 52,0 1,0-27,27 53,26 0,0 0,-27 0</inkml:trace>
  <inkml:trace contextRef="#ctx0" brushRef="#br0" timeOffset="95279.4494">31062 18177,'0'-27,"0"1,27 26,-27-53,0 0,0 26,0 27,-27 0,-26 0,27 0,-27 0,26 0,1 80,26-54,-79 27,79 26,0-52,52-27,1 0,-26 0,-1 0,27 0,-26 0,-27-53,53 53,-53-26,0 26,0 52,0-25,0-1,0 27,0 27,0-27,0 0,0-1,-80 1,54-26,-27 26,0-53,26 26,1-26,-27 0,27 0,26 0,-27 0,27-53,0 0,0 0,80 1,-1 25,27-26,0 0,52 0,1 0,-27 0,-52 53,-27-52,0 52,-53-53,0 26,-27 27,1 0,-1 0,-26 0,27 27,-27 52,53-26,-27 0,27 0,0-27,0 1,53-27,0 53,-26-53,-1 0,27 0,-53-27</inkml:trace>
  <inkml:trace contextRef="#ctx0" brushRef="#br0" timeOffset="95615.4687">31750 18441,'0'0,"26"0,-26 27,27-27,-27-27,53 1,-53-54,53 54,0-27,-27 53,1 0,-27 26,53 1,-53 26,0 0,26-53,-26 26</inkml:trace>
  <inkml:trace contextRef="#ctx0" brushRef="#br0" timeOffset="96389.5131">32491 18150,'0'-53,"-27"27,27-1,-26 27,-1 0,1 0,-27 0,27 53,-27-26,26 26,27 26,-79 0,79-26,0-26,0 26,0-53,79 26,1-26,25 0,-25 0,-1-53,27 0,-53 27,0-27,-53 26,26 27,-26-53,0 1,0 52,-53 0,27 0,26 26,0 27,0 0,0-27,0 27,0-26,79-27,-52 0,26 0,-27 0</inkml:trace>
  <inkml:trace contextRef="#ctx0" brushRef="#br0" timeOffset="96605.5255">33046 18388,'53'0</inkml:trace>
  <inkml:trace contextRef="#ctx0" brushRef="#br0" timeOffset="106976.1186">7964 16774,'0'53,"0"0,0-26,0-1,0 27,0 0,26 0,-26 0,0 26,0-52,0-1,0 27,27-53,-27-27,0 1,0 0,0-54,0 27,0 0,0 0,0 0,0 1,0 25,0-26,0 0,0 0,0 27,0-27,53 0,-27 53,27 0,-53 53,0 0,0 26,0 1,-53-1,0 0,27 27,26-26,-79-27,79-1,0-25,52-27,1 0,-26 0,-1 0,27 0,-26 0,-1-27,27 27,-53 27,0 26</inkml:trace>
  <inkml:trace contextRef="#ctx0" brushRef="#br0" timeOffset="108521.207">7964 16854,'0'0,"0"53,0-27,0 53,0-26,0 0,0 0,0 27,0-1,0-26,0 0,0-27,0 27,0-53,0-26,0-27,0-27,0 1,26-53,-26 26,53-26,-53 52,53 27,-53 0,53 0,-53 27,53-27,-53 27,27-27,-1 53,-26 53,53 0,-53 26,0 0,0 27,0 26,-53-52,53-1,-79 27,26-53,53-27,-53 27,53-26,0-27,0 0,53 0,-27 0,27 0,26 0,1 0,-1 0,-26 0,-26 0,-1 0,27 0,-53 53</inkml:trace>
  <inkml:trace contextRef="#ctx0" brushRef="#br0" timeOffset="108963.2323">8864 17145,'52'0,"-52"-27,53 27,-26 0,26 0,-27 0,1 0,-27 0</inkml:trace>
  <inkml:trace contextRef="#ctx0" brushRef="#br0" timeOffset="109113.2409">8969 17515,'53'0,"-26"-26,26 26,-27 0,1-27,26 27,-1 0</inkml:trace>
  <inkml:trace contextRef="#ctx0" brushRef="#br0" timeOffset="109781.2791">11456 16404,'0'-27,"0"1,0 79,0 26,0 1,0-1,0 0,0 1,0-1,0 0,0 1</inkml:trace>
  <inkml:trace contextRef="#ctx0" brushRef="#br0" timeOffset="110104.2976">11060 17118,'0'0,"53"0,-1-26,28 26,52-53,-26 53,26 0,27-53,-27 53,-52 0,-1 0,-26 0,0 0,-27 0,27 0,-26 0</inkml:trace>
  <inkml:trace contextRef="#ctx0" brushRef="#br0" timeOffset="110621.3271">11377 17568,'27'0,"-27"53,0-27,0 27,52 0,-52 27,0-27,0-1,0 1,0 0,0 0,0 27</inkml:trace>
  <inkml:trace contextRef="#ctx0" brushRef="#br0" timeOffset="110999.3488">11880 17938,'0'0,"0"27,0 26,0-27,53 1,-27 26,54-53,-28 0,-52-27,0-52,0 52,0 1,-26-27,0 27,-1 26,-26-53,27 53,-27 0</inkml:trace>
  <inkml:trace contextRef="#ctx0" brushRef="#br0" timeOffset="111866.3983">11007 17462,'0'-26,"0"-1,0 27,0 27,0 26,0-27,0 27,0 26,0 1,0-1,0 1,0-28,0 1,0 0,0 0,0 0,0-26,0-1,0-26,-53 0,0-26,53-1,-27-26,27 27,-53-54,53 27</inkml:trace>
  <inkml:trace contextRef="#ctx0" brushRef="#br0" timeOffset="112645.4422">11086 17436,'27'-27,"-1"27,27 0,26 0,1 0,-1 0,0 0,1 0,-1 0,53 0,-26-53,0 53,0-53,-27 53,-26 0,0-26,27 26,-54 0,27 0,-27 0,27 0,-53 0</inkml:trace>
  <inkml:trace contextRef="#ctx0" brushRef="#br0" timeOffset="112945.4601">12832 16880,'0'0,"27"0,-27 0,0 53</inkml:trace>
  <inkml:trace contextRef="#ctx0" brushRef="#br0" timeOffset="113921.5159">11880 17886,'0'-27,"0"27,0 53,0-27,0 27</inkml:trace>
</inkml:ink>
</file>

<file path=ppt/ink/ink80.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03:36.544"/>
    </inkml:context>
    <inkml:brush xml:id="br0">
      <inkml:brushProperty name="width" value="0.05292" units="cm"/>
      <inkml:brushProperty name="height" value="0.05292" units="cm"/>
      <inkml:brushProperty name="color" value="#FF0000"/>
    </inkml:brush>
  </inkml:definitions>
  <inkml:trace contextRef="#ctx0" brushRef="#br0">2170 820,'0'-27,"0"1,0 0,-27 26,-26 0,0 0,53 26,-53 27,53 0,-79 0,79 26,-26-52,26-1,0 27,0-27,0 1,26 52,27-79,-27 27,27-27,0 0,0 53,-26-53,52 0,-53 0,27 0,0-27,0 1</inkml:trace>
  <inkml:trace contextRef="#ctx0" brushRef="#br0" timeOffset="540.0309">2593 1164,'0'26,"26"-26,1 0,-1 0,27-26,-26-27,-27-26,79-27,-79 26,27 1,-27 0,0 26,0 0,0 26,-53 27,53 0,-53 53,53 0,-80 27,80-1,0 0,0 1,0-27,0-27,0 27,53-27,-26 27,52-26,-26-27,0 53,0-53</inkml:trace>
  <inkml:trace contextRef="#ctx0" brushRef="#br0" timeOffset="1346.077">3519 926,'0'-27,"-53"27,27-26,-1 26,-79 26,80 27,26-26,-53-1,53 27,0 0,26-53,27 0,0 0,-53-27,27 27,-27-52,0 25,53 27,-53 0,79 0,-79 53,53-53,-53 79,53-52,-53 26,26-53</inkml:trace>
  <inkml:trace contextRef="#ctx0" brushRef="#br0" timeOffset="1746.0999">4154 873,'0'-27,"0"27,-53 0,0 0,0 27,27-27,-27 26,26 27,27-26,27 26,-1-53,54 52,-27-52,-27 27,27-27,-53 53,0-27,-53-26,0 27,27-27,-1 0</inkml:trace>
  <inkml:trace contextRef="#ctx0" brushRef="#br0" timeOffset="2122.1214">4498 846,'0'0,"-27"53,-25-53,52 27,-53-27,53 26,0 1,26 26,53-53,-26 0,-26 0,-1 0,-26 26,0 27,0-27,-26 27,-54-26,28 26,25-53</inkml:trace>
  <inkml:trace contextRef="#ctx0" brushRef="#br0" timeOffset="2933.1678">5212 344,'0'-27,"-53"-26,27 0,-27 27,27 26,26 53,0 53,0 26,26 27,-26-1,0-52,0 53,0-53,0-27,0 1,0-1,0-26,0 0,26-53,-26 26,27-26</inkml:trace>
  <inkml:trace contextRef="#ctx0" brushRef="#br0" timeOffset="3382.1935">5239 635,'0'-53,"0"79,0 27,26 0,-26-26,27-27,-27 79,0-53,0 1,0 26,0-27,-53-26,26 53,-26-53,27 53,-27-53</inkml:trace>
  <inkml:trace contextRef="#ctx0" brushRef="#br0" timeOffset="3750.2145">5556 793,'53'27,"0"26,-53-27,53 27,-53-26,53-1,-53 27,0 0,0-27,0-26,-53-53,53 27,0-27,0 27,53-27,-27 26,1 27,26-79,-27 79,1 0,26-27,-27 27</inkml:trace>
  <inkml:trace contextRef="#ctx0" brushRef="#br0" timeOffset="4495.2571">6509 741,'0'-53,"-53"26,0 27,0 0,27 0,-27 53,0 0,26-27,27 1,0 26,0-27,0 1,53 26,-26-53,26 0,26 0,-53-27,27-52,-53 52,0 1,53 26,0 53,27 26,-80-52,26-27</inkml:trace>
  <inkml:trace contextRef="#ctx0" brushRef="#br0" timeOffset="4816.2755">7223 793,'0'-26,"0"26,-53 0,-26 0,26 0,0 106,53-80,0 1,0-1,0 27,26-26,27-27,27 79,26-79,-27 0,-26 0,26-27,-26 1</inkml:trace>
  <inkml:trace contextRef="#ctx0" brushRef="#br0" timeOffset="5086.2909">7699 555,'0'-26,"0"79,0 0,0 26,0-26,0 26,0-26,0 27,0-27,0-27,0 0</inkml:trace>
  <inkml:trace contextRef="#ctx0" brushRef="#br0" timeOffset="5318.3042">7541 979,'0'-27,"53"27,-1 0,1 0,-26-53,52 53,-26-26,27 26,-28-53</inkml:trace>
  <inkml:trace contextRef="#ctx0" brushRef="#br0" timeOffset="5512.3153">8149 873,'53'0,"-53"26,0 1,27 52,-27 0,0-26</inkml:trace>
  <inkml:trace contextRef="#ctx0" brushRef="#br0" timeOffset="5669.3243">8467 608,'-27'0,"-26"27</inkml:trace>
  <inkml:trace contextRef="#ctx0" brushRef="#br0" timeOffset="6811.3896">8943 793,'0'-52,"0"25,-27-26,-25 27,25 26,-52 53,52 26,27-26,-53 0,53 26,0-26,27 26,-1-52,27-27,79 53,-26-53,0 0,0-53,-53 26,0-25,-53 25,53-26,-53 27,0-1,0-26,-27 53,1 0,-1 27,27 26,0-27,27 27,-1-53,27 27,0-27,0 52,0-52,26 0</inkml:trace>
  <inkml:trace contextRef="#ctx0" brushRef="#br0" timeOffset="7898.4518">10398 688,'0'-27,"0"27,0 27,0 52,0-26,0 0,0 0,0 0,0-27,0 1,27-27,-27 26,26-26,27 0,-27 0,27 0,-26-26,-27-54,79 54,-79-1,27 54,-27-1,53 27,-27-26,27 25,-27-52,1 27,26-27,-27 0,-26-27,0-25,0-28,0-26,0 53,0 27,0 0,0 26,0-53,0 106,27-53</inkml:trace>
  <inkml:trace contextRef="#ctx0" brushRef="#br0" timeOffset="8609.4925">11536 926,'0'0,"-53"0,26 0,27 26,0 27,0-26,0-27,0 26,80-26,-54 0,-26 0,27 0,-27-53,0 27,53 26,0 0,-27 0,27 0,0 0,26 0,-26 0,-26 53,26 26,-53-26,0-27,0-79,0 27,0-1,0-25,52 25,-52-26,53 53,-53-26,53 26,-26 0,26 0</inkml:trace>
  <inkml:trace contextRef="#ctx0" brushRef="#br0" timeOffset="8858.5067">12832 688,'0'-53,"0"106,53-27,-53 1,0 25,0-25,0-1,0 27,0-26,0-1,0 1,0 26,0-27,27-26</inkml:trace>
  <inkml:trace contextRef="#ctx0" brushRef="#br0" timeOffset="9193.5259">13229 608,'-26'27,"-1"-27,-26 53,0 0,53-1,0-25,0-27,27 0,26 26,-27-26,27 0,0 0,0 0,-27 53,27-53</inkml:trace>
  <inkml:trace contextRef="#ctx0" brushRef="#br0" timeOffset="9982.571">12991 741,'-53'0,"27"26,-1-26,27 26,-53-26</inkml:trace>
  <inkml:trace contextRef="#ctx0" brushRef="#br0" timeOffset="11024.6306">14367 291,'0'0,"0"79,-79 53,79-26,-53-26,53-1,0 0,0-26,0-26,79-54,-53-26,27 27,-26 26,-27-79,53 79,0 0,0 0,-53 52,0 1,0-26,0-1,-27-26,1 80,-54-80,27 26,0-26,27 0,-27 0,53-53</inkml:trace>
  <inkml:trace contextRef="#ctx0" brushRef="#br0" timeOffset="11601.6636">14764 661,'0'27,"26"-1,-26 27,27-27,52 27,-52-53,-1 0,27-26,-53-1,53-25,-53-28,53 54,-53-1,0 27,26 27,-26 26,0-27,0 27,53 53,-53 0,0-1,0 54,0 0,0-27,0-52,-26-54,26 1,-27-27,-26 0,27-27,26-26,-53 0,53 0,0 0,0 1,0 25,0 1,53 26,-27-80,27 80,0-26,0 26,0 0,0-53,0 53</inkml:trace>
  <inkml:trace contextRef="#ctx0" brushRef="#br0" timeOffset="12562.7186">16245 502,'0'-26,"0"-27,0 0,0 53,0 27,0 25,-52-25,52 26,0 26,-27 1,27-1,0 0,-53 1,53-1,0-26,0 26,0-26,0-26,27-27</inkml:trace>
  <inkml:trace contextRef="#ctx0" brushRef="#br0" timeOffset="13193.7547">16642 449,'27'0,"-27"-26,0 79,0 0,0 26,0 1,-80 25,80-25,-26-1,26-52,0 26,0-27,26-26,27 0,-26-26,-1 26,-26-53,53 106,-53-27,53 27,0-27,-27-26,27 27,-26-27,-1 0,1 0,-27-27,79 1,-79-27,27 27,-27-27,-27 53,27-53,-26 53,26 26,0 54,0-54,53 27,52-27,-25-26,-1 0,-26 53,-26-53,-27-26</inkml:trace>
  <inkml:trace contextRef="#ctx0" brushRef="#br0" timeOffset="13560.7757">15928 688,'0'-27,"53"27,26 0,27 0,26 0,80 0,26 0,-26-26,-27 26,0 0,-79 0</inkml:trace>
  <inkml:trace contextRef="#ctx0" brushRef="#br0" timeOffset="14519.8305">17198 1005,'0'53,"26"-53,54 0,-80-53,26 27,-26-1,0-26,0 27,0-1,0-52,-53 79,27 0,-1 0,-26 0,27 53,26-27,-53 27,53-26,0-1,0 27,27-53,-27 53,0-27</inkml:trace>
  <inkml:trace contextRef="#ctx0" brushRef="#br0" timeOffset="15458.8842">18018 899,'0'0,"0"-53,106 27,-53 26,26-53,1 53,25-53,-52 53,-26-79,-27 52,0 1,-53 26,-26 0,52 0,1 0,-27 53,53 26,53-52,0 25,-1 28,28-27,-54 0,27-27,-53 27,0 0,-53-53,0 26,0-26,27 0,-27 0,53 0</inkml:trace>
  <inkml:trace contextRef="#ctx0" brushRef="#br0" timeOffset="15839.906">19024 555,'0'-26,"0"-27,0 79,-27 27,27 0,0 0,0 0,0 26,-26 27,26-26,0-27,0-1,0-25,0 26,0-53,0 53,53-53,-1-27</inkml:trace>
  <inkml:trace contextRef="#ctx0" brushRef="#br0" timeOffset="16183.9257">19262 899,'26'27,"-26"-1,0 27,0-26,0-1,53 27,0 0,-27-53,27 0,-53-53,53 0,-53 27,0 26,27 0,-27 79,79-79,-26 0,26 26,-52-26</inkml:trace>
  <inkml:trace contextRef="#ctx0" brushRef="#br0" timeOffset="16633.9514">18918 741,'0'-53,"-53"53,-27 0,107 0,26 0,53 0,-1 0,28 26,-27-26,-27 53</inkml:trace>
  <inkml:trace contextRef="#ctx0" brushRef="#br0" timeOffset="18345.0493">20214 1032,'0'0,"0"-53,0 26,0 27,0-26,-53 26,0 0,27 0,-1 0,-25 0,-28 0,80 53,0 0,0-27,27-26,-1 0,27 0,0 0,0 0,26-26,-52-27,26 26,-27-26,27-26,-53 26,26 0,-26 0,0 0,0 27,0-27,0 106,-53 26,53 1,0 25,-52-25,52-1,-27-26,27-27,0 27,0-26,0-1,0 27,53 0,26-53,27 0,27 0,-54 0,-26-26,-27 26,27-106,-53 79,53 1,-53-53,0 26,0 26,0 1,0 26,-53 53,53-27,0 1,0 52,27-79,-27 26,26-26,1 0,25 0,-52 27,27 26,-1-27,27-26,0-26,0-27,-26 26,-1-26,53 106,-79-26,53 26,-53-27,53-26,-53 27,53-27,27 0,-54 0,27-53,-27 0,27 0,-26 0,26 0</inkml:trace>
  <inkml:trace contextRef="#ctx0" brushRef="#br0" timeOffset="18690.069">21987 370,'0'-26,"0"79,0 26,0 27,0 0,0-1,0 1,0-26,0 25,0-52,0 0,0-26,0 26</inkml:trace>
  <inkml:trace contextRef="#ctx0" brushRef="#br0" timeOffset="18914.0818">21696 926,'26'0,"-26"-27,53 27,-53-26,80 26,-27 0,26 0,-26 0,26 0,1 0,-1 0,-26 53,0-53</inkml:trace>
  <inkml:trace contextRef="#ctx0" brushRef="#br0" timeOffset="19320.1051">22675 1111,'0'0,"53"0,-53-53,53 53,0-53,-1 53,1-79,-26 26,-27 26,26 27,-26-26,0 26,-26 0,-54 0,54 0,26 0,0 53,26 0,1-27,26 27,-27-26,-26-1,27-26,-27 79,0-26,0-26,-27-27,1 53,-27-53,26 0,1 0</inkml:trace>
  <inkml:trace contextRef="#ctx0" brushRef="#br0" timeOffset="19508.1158">23601 608,'0'0,"0"53,0 0,0 0</inkml:trace>
  <inkml:trace contextRef="#ctx0" brushRef="#br0" timeOffset="19658.1244">23574 1137,'53'0,"-79"0</inkml:trace>
  <inkml:trace contextRef="#ctx0" brushRef="#br0" timeOffset="20761.1875">2910 2037,'53'0,"0"0,0 0,27 0,-1 0,0 0,1 0,52 0,-53 0,-26 0,0 0,-26 0,26 0,26 0,-26 0,0 0,0 0,0 0,26 0,0 0,1 0,-1 26</inkml:trace>
  <inkml:trace contextRef="#ctx0" brushRef="#br0" timeOffset="21082.2059">7752 1984,'106'-53,"-26"53,-1 0,0 0,1 0,-1 0,0 0,27 0,0 0,0 0,26 0,0 0,27-53,0 53,-27 0,27 0,26 0,-52 0,25 0,-25 0</inkml:trace>
  <inkml:trace contextRef="#ctx0" brushRef="#br0" timeOffset="21366.2221">12435 1825,'106'0,"-26"0,-1 0,0 0,1 0,-1 0,27 0,0 0,0 0,52 0,1 0,-27 0,54 0,-1 0,0 0,0 0,0 0,-26 0,26 0,54 0,-81 0,28 0,52 0,-27 0</inkml:trace>
  <inkml:trace contextRef="#ctx0" brushRef="#br0" timeOffset="21660.2389">18759 1905,'106'0,"26"0,-26 0,26 53,-26-53,0 0,0 0,52 0,-52 0,53 0,-27 0,27 0,-27 0,27 0,-27 0,27 0,-27 0,27 0,26 0,-26 53,-27-53,27 0</inkml:trace>
  <inkml:trace contextRef="#ctx0" brushRef="#br0" timeOffset="21892.2522">22860 2090,'53'0,"26"0,-26 0,0 0,0 0,26 0,-26 0,27 0,-27 0,-27 0,1 0,25 0,1 0</inkml:trace>
  <inkml:trace contextRef="#ctx0" brushRef="#br0" timeOffset="23822.3626">1640 3095,'0'-26,"0"-1,0-26,0 106,0 0,0 27,0-1,0 0,0 1,27-27,-1 26,27-52,0-27,0 52,-26-52,25 0,-25 0</inkml:trace>
  <inkml:trace contextRef="#ctx0" brushRef="#br0" timeOffset="24055.3759">1640 3386,'27'0,"26"0,26-26,1 26,-28 0,1 0</inkml:trace>
  <inkml:trace contextRef="#ctx0" brushRef="#br0" timeOffset="24355.3931">1746 2937,'0'-53,"-53"53,159 0,-26 0,25 0,-25 0,-1 26,-26-26,-26 0</inkml:trace>
  <inkml:trace contextRef="#ctx0" brushRef="#br0" timeOffset="24640.4094">2805 3201,'0'27,"-27"-27,27 53,-53-27,53 27,-53-27,53 1,-53 26,0-27,27-26</inkml:trace>
  <inkml:trace contextRef="#ctx0" brushRef="#br0" timeOffset="24896.424">2434 3307,'0'-26,"27"26,-1 0,27 52,0-52,0 53,26-53,27 53,-53-53,-27 27,-26-1</inkml:trace>
  <inkml:trace contextRef="#ctx0" brushRef="#br0" timeOffset="25180.4403">3307 3148,'0'53,"0"0,-26 53,26-80</inkml:trace>
  <inkml:trace contextRef="#ctx0" brushRef="#br0" timeOffset="25339.4494">3149 3677,'0'0,"52"0,-25 0,-27-26</inkml:trace>
  <inkml:trace contextRef="#ctx0" brushRef="#br0" timeOffset="25496.4583">3545 3281,'0'-53,"53"158,-53-52,0-26</inkml:trace>
  <inkml:trace contextRef="#ctx0" brushRef="#br0" timeOffset="25720.4711">2064 4154,'0'0,"53"0,-53-27,79 27,0 0,1 0,26 0,52 0,-25 0,25 0</inkml:trace>
  <inkml:trace contextRef="#ctx0" brushRef="#br0" timeOffset="26515.5166">5821 3175,'0'0,"26"53,-26 0,0 26,27 0,-27 1,79 25,-79-25,80-27,-28 0,-25-53,-1 26,27-26,-26 0,26 0,-53-26,53-1,-53-52,0 26,0-26,52 26,-52 26,0-26,0 27,0-1,-26 54</inkml:trace>
  <inkml:trace contextRef="#ctx0" brushRef="#br0" timeOffset="26914.5394">7197 3148,'53'0,"-53"-79,-27 79,-26 0,0 26,27 1,-27 52,53 1,0-54,0 0,0 27,53 0,-27 0,-26-26,53-1,-53 27,0 0,0-53,-53 53,0-53,27 0,-27 0,27 0,-1 0,-26 0,106 0</inkml:trace>
  <inkml:trace contextRef="#ctx0" brushRef="#br0" timeOffset="27268.5597">7541 3545,'53'0,"-1"53,-25-53,26 0,26 53,-52-53,26 0,0-27,-27 27,-26-79,0 53,26-27,-26 26,0 27,-26-26,-27 26,0 0,0 0,0 53,27-27,26 27,0 0,0 0,26 0,80 26,-26-26,78 0,27 0,-26-53</inkml:trace>
  <inkml:trace contextRef="#ctx0" brushRef="#br0" timeOffset="29624.6945">9843 2963,'0'26,"0"1,0 26,0 26,0 1,0-1,-53 0,53-26,0 0,0 0,0-26,0-1,0-52,0-1,-53-26,53-53,0-26,0-53,26 26,-26 27,80 0,-28 52,-25 1,26 52,-53 1,26 26,27 0,-26 53,-27 0,0 0,0 26,0-26,0 0,0 0,0 0,0 0,0-27,0 0,0 27,0-26,0-1,0 27,0 0,0-26,53-27,-1 53,1-53,0 0,0 0</inkml:trace>
  <inkml:trace contextRef="#ctx0" brushRef="#br0" timeOffset="30060.7194">10610 3122,'0'26,"26"-26,27 0,-26 0,26 0,-27 0,0-26,-26-1,53-26,-53-26,0 53,-26-1,-53 27,52 0,-26 27,53 25,-53 1,53 27,0-27,27-27,26 27,-27-53,53 53,-52-53,26 0,0 53,26-53,-52 0</inkml:trace>
  <inkml:trace contextRef="#ctx0" brushRef="#br0" timeOffset="30441.7412">11483 2910,'-27'0,"1"0,0 0,-27 53,26-53,27 53,-53-53,53 53,0 0,53 0,-26-27,-1-26,27 53,0 26,-53-26,-53 0,0-53,0 53,0-53,0 0</inkml:trace>
  <inkml:trace contextRef="#ctx0" brushRef="#br0" timeOffset="30681.7549">11827 3201,'0'27,"0"26,0-27,0 0,0 27,0-26,0-1,0 1,0 26,0-27,0 1</inkml:trace>
  <inkml:trace contextRef="#ctx0" brushRef="#br0" timeOffset="30853.7648">11933 2937,'0'26</inkml:trace>
  <inkml:trace contextRef="#ctx0" brushRef="#br0" timeOffset="32077.8348">12674 3254,'0'-26,"0"-27,-27 0,-52 53,52-27,-26 27,27 0,-27 0,0 27,27-27,-27 79,26-52,1-1,26 53,0-26,0-26,53-27,26 0,0 0,27-27,27 1,-54-27,27-26,-27-27,1 0,-28-26,-52 26,53 0,-53 27,0 26,0 26,0 1,-26 26,26 79,-27 1,27-1,0 0,-52 27,52 26,0-52,-53-27,53 0,0 0,0-1,26 1,1 0,25-26,-25-27</inkml:trace>
  <inkml:trace contextRef="#ctx0" brushRef="#br0" timeOffset="32623.866">13309 3413,'52'26,"-52"27,53-26,-53 26,53-27,0 27,-26-53,-27-53,0 0,53 27,-53-27,26 26,27 27,26 0,-26 0,0 0,0 27,26-27,1 53,26-53,0 0,-1 0,1-53,0 0,-27-27,-26 28,-53-1,0 26,-26 27,-1 0,27 53,0-26,0-1,0 27,0 0,27 0,26 0,26-27,53 27,1-53,-27 0</inkml:trace>
  <inkml:trace contextRef="#ctx0" brushRef="#br0" timeOffset="33488.9155">14790 3333,'0'0,"27"0,26 0,-27 0,-26 0,53 0,-53-26,0-53,0 52,0 1,-26 26,26-53,-53 53,0-53,0 53,53 0,0 53,0-27,0 1</inkml:trace>
  <inkml:trace contextRef="#ctx0" brushRef="#br0" timeOffset="34447.9703">16589 2434,'-26'0,"26"0,-53 53,53 53,0-27,0 0,-26 1,26-1,0 27,0-53,0 0,0 0,0-27,0 1,0 52</inkml:trace>
  <inkml:trace contextRef="#ctx0" brushRef="#br0" timeOffset="35123.0089">16960 2593,'0'-27,"26"-26,-26 0,0 80,-53 52,-26 53,26-52,53-1,-26 53,26-26,0-26,0-27,26 0,1-53,25 0,-25 0,26 0,0-27,-27 27,-26-26,0 26,0 26,0 53,27-26,52 0,-26 0,0-53,0 0,0 0,0 0,-27-26,-26-1,79-26,-79 0,0-26,0 53,-26-1,26-26,-53 53,0 106,53-53,0 0,27 0,-1 26,53-52,-26 26,0-27,0-26,-53 26</inkml:trace>
  <inkml:trace contextRef="#ctx0" brushRef="#br0" timeOffset="35529.0322">16325 2725,'26'0,"27"0,-26 0,26 0,-1 0,1 0,0 0,27 0,26 0,-1 26,-25-26</inkml:trace>
  <inkml:trace contextRef="#ctx0" brushRef="#br0" timeOffset="36426.0835">17939 3042,'-27'0,"27"0,-26 0,26 80,0-54,0 27,0-26,0-1,53 27,26-53,-26 0,0 0,-27 0,1-26,-27-27,0 26,0 1,-27-27,-52 26,26 27</inkml:trace>
  <inkml:trace contextRef="#ctx0" brushRef="#br0" timeOffset="36862.1084">18494 3016,'0'-27,"0"80,0 0,0 0,0 0,0 27,0-1,0 0,0-52,0-1,0-52,0-27,0-27,0-25,0 25,0 1,0 52,27 1,-1 26,27 0,0 0,0 0,26 0,1 0,-27 0</inkml:trace>
  <inkml:trace contextRef="#ctx0" brushRef="#br0" timeOffset="37650.1535">18468 2884,'0'-27,"0"1,-27-27,27 106,0 0,0-27,80 27,-80 0,26-53</inkml:trace>
  <inkml:trace contextRef="#ctx0" brushRef="#br0" timeOffset="39144.2389">18838 3254,'27'0,"26"0,-27 0,1 0,52 0,-26 0,26 0,-26 0,0 0,0-26,-26 26,-1 0,-26-27,53 27,-53-53,26 53,-26-26,27-27,-27 26,0 1,0 26,-27 0,27-27,-26 27,-27 0,53 0,-26 27,26 26,-53-53,53 26,0 27,-27-53,27 27,0 52,0-26,0 0,0-27,27 27,-1-53,1 27,52-27,-26 0,0 0,0 0,0 0,-53-53,79 53,-79 26,26-26,-26 27,27-27,26 0,-27 0,1 0,26-53,-53 26,26-26,27 27,-27 26,27 53,-53-27,27 27,-27 0,26-53,27 0,0-53,-53 0,53 27,-53-1,79 27,-79 0,27 0,-27 53,53-53,-27 0,27 0,0 0,0-26,-53-27</inkml:trace>
  <inkml:trace contextRef="#ctx0" brushRef="#br0" timeOffset="39944.2847">21484 2434,'-26'26,"26"54,0 26,0-1,0 1,0 0,0 0,0-27,0 1,0-1,0 27,-27-53</inkml:trace>
  <inkml:trace contextRef="#ctx0" brushRef="#br0" timeOffset="40206.2997">21087 3016,'0'0,"80"0,-1 0,53 0,54 0,25 0,1 26,26-26</inkml:trace>
  <inkml:trace contextRef="#ctx0" brushRef="#br0" timeOffset="40424.3122">22622 3201,'0'27,"-27"-27,1 53,-27-53,27 79,26-26,0 0,53-53,-1 0,1 0,27-27,-80-26,0 27,0-1,0-25,-53 25,-27 27,1 0,26 0</inkml:trace>
  <inkml:trace contextRef="#ctx0" brushRef="#br0" timeOffset="41684.3842">23971 3042,'0'0,"80"0,-1 0,0 0,-26 0,0 0,0-79,-53 53,0-1,0 1,-53 26,-26 0,26 0,0 0,0 26,0 1,27 25,26-25,0 26,0 0,0-27,26 1,27-27,26 79,1-79,-27 27,26-27,-26 0,0 0</inkml:trace>
  <inkml:trace contextRef="#ctx0" brushRef="#br0" timeOffset="42015.4032">24765 3042,'26'0,"1"27,-27 26,53 0,-53 0,0 0,26-1,-26-25,53-27,-26 0,-27-27,26 1,-26-53,53 52,-53 1,0-27,27 53,-27-53,52 53,1 0</inkml:trace>
  <inkml:trace contextRef="#ctx0" brushRef="#br0" timeOffset="43093.4648">25770 3042,'0'-26,"0"-27,-52 53,-1 0,0 0,53 26,0 27,26 0,1-53,-1 0,27 0,-53 53,79 0,-52-53,26 27,0-27,26 0,27-27,-27-26,1 27,-27-54,-1 1,-52 0,53-54,-53 54,0 26,0 27,53-27,-53 26,0-26,-26 106,26 0,0 27,0-1,0 0,-53 54,53-54,0 27,0 53,0-27,0-26,0-27,26-26,27-27,27-26,-27-26,-27-27,27-53,-27 53,-26 0,0 27,0-27,0 79,53 27,-26-26,26 26,-27-53,27 53,0-53,-27-27,-26-26,0 0,53 0,-53 1,53 52,27 52,25 1,-25-53,-1 53,1-53,25 53,-52-53</inkml:trace>
  <inkml:trace contextRef="#ctx0" brushRef="#br0" timeOffset="44092.522">28152 3254,'0'-53,"-27"27,-26-54,0 54,0 26,1 0,52 0,0 53,-53-27,53 1,26 26,1-53,-1 26,53-26,-26 0,-26 0,26 0,-53-53,53 53,-53 53,26-53,-26 53</inkml:trace>
  <inkml:trace contextRef="#ctx0" brushRef="#br0" timeOffset="44555.5485">28840 2460,'-53'80,"0"26,0-27,0 0,0 54,53-28,0 28,0-54,0-26,53 0,79 26,1-79,25 80,1-80,-53 0,-53-27,0 27,-53-79,0 52,0-26,-27 53,-52 0,52 0,1 0,26 0,0 53,0 0,0 0,53 0,26 26,-26-52,0 26,26-53,-52 26</inkml:trace>
  <inkml:trace contextRef="#ctx0" brushRef="#br0" timeOffset="44945.5708">28628 2778,'-27'0,"27"-53,-52 53,-1 0,26 0,1 0,26 26,0-26,26 0,54 27,-28-27,28 0,-1 0,27 0,-27 0,27 53,-53-53,-26 0</inkml:trace>
  <inkml:trace contextRef="#ctx0" brushRef="#br0" timeOffset="51779.9617">5874 5715,'0'-27,"-53"27,53 27,0 52,-27 0,27 1,0-1,0 27,0-53,0 0,53 0,-53 0,27-53</inkml:trace>
  <inkml:trace contextRef="#ctx0" brushRef="#br0" timeOffset="52012.975">6244 5926,'53'0,"-53"0,0 53,27 0,-27 0,0 0,0 26,0-26,0 0,0 0,0-26,-27 26,-26-27,27-26</inkml:trace>
  <inkml:trace contextRef="#ctx0" brushRef="#br0" timeOffset="52363.9951">5980 5424,'0'-27,"0"27,0 0,0 80</inkml:trace>
  <inkml:trace contextRef="#ctx0" brushRef="#br0" timeOffset="53400.0543">10557 5424,'0'26,"0"27,0 0,0 0,0 0,0 26,0-52,0-1,0 27,0-27,0 1</inkml:trace>
  <inkml:trace contextRef="#ctx0" brushRef="#br0" timeOffset="53722.0727">10478 5265,'0'-27,"0"1,52 26,1 0,27 0,-1 0,-26 0,0 26,-53 1</inkml:trace>
  <inkml:trace contextRef="#ctx0" brushRef="#br0" timeOffset="54068.0925">10425 5979,'0'0,"26"0,27 0,53 0,-80 0,27 0,0 0,26-53,-26 53,0 0,-26 0</inkml:trace>
  <inkml:trace contextRef="#ctx0" brushRef="#br0" timeOffset="55611.1808">11642 5662,'0'-27,"26"27,1 0,26 0,-27 0,0 0,-26 0</inkml:trace>
  <inkml:trace contextRef="#ctx0" brushRef="#br0" timeOffset="55838.1938">11695 5873,'53'0,"-53"27,26-27,0 0,27 0,-53 53,27-53</inkml:trace>
  <inkml:trace contextRef="#ctx0" brushRef="#br0" timeOffset="58230.3306">14049 4656,'0'-26,"53"-1,-53-25,0 25,0 1,-26 26,-1 0,-26 0,1 26,52 27,-80 53,80-27,-79 27,79 53,0 26,-53 27,53-1,0 80,26-26,27-27,27-26,-27-27,-53 0,52-26,-52-53,0-27,0 0,0 1,-52-54,25 27,-26-53,53 0,-79 0,79-79,0 52,0-52,0 26,0 0</inkml:trace>
  <inkml:trace contextRef="#ctx0" brushRef="#br0" timeOffset="59043.3771">13600 5768,'-27'0,"-26"26,53 27,-53-27,53 1,0 26,0-27,0 1,27-27,52 0,1 0,-1 0,-26-27,0-26,0-26,-53 26,0 0,0 0,0 0,-27 27,-26-27,27 53,-1 0,-26 0,27 26,26 1,-79 26,79-27</inkml:trace>
  <inkml:trace contextRef="#ctx0" brushRef="#br0" timeOffset="59812.4211">14102 7831,'-26'0,"26"-53,-53 53,0 0,0 27,53-1,-53 27,53 0,0 0,53 0,-26-27,25-26,28 53,-1-53,1 0,-1 0</inkml:trace>
  <inkml:trace contextRef="#ctx0" brushRef="#br0" timeOffset="61454.515">17277 5106,'0'0,"27"0,-1 0,27 0,0 0,0 0,-27-26,27-27,-53 26,0-26,-26 53,-27 0,0 0,0 0,0 0,0 0,27 27,26-1,0 1,0 52,0-52,53-1,-27 27,27-53,0 53,0-53,0 53,-27-53</inkml:trace>
  <inkml:trace contextRef="#ctx0" brushRef="#br0" timeOffset="62331.5652">17568 4101,'0'0,"0"0,80 0,-27 0,0 0,-1 0,-25 0,26 53,-27-27,-26 27,0 0,0-53,0 53,0-27,0 27,0 0,27-53,26 53,-27-53,1 27,26-27,-1 52</inkml:trace>
  <inkml:trace contextRef="#ctx0" brushRef="#br0" timeOffset="62623.5819">17674 4233,'27'0,"26"0,-53 53,26-53,-26 26,53-26,0 0,-27 0,1 0,26 0,0 0</inkml:trace>
  <inkml:trace contextRef="#ctx0" brushRef="#br0" timeOffset="64343.6803">15558 5768,'26'0,"27"0,-27 0,27 0,-26 0,79 26,-80-26,27 0,0 0,26 0,1 0,-1 0,27 0,-27 0,1 0,-1 0,0 0,27 0,-26 0,-1 0,27 0,0 0,52-26,-52 26,26 0,-26 0,0 0,-27 0,1 0,-1 0,1 0,-1 0,0 0,27 0,-26 0,-1 0,27 0,26 0,27 0,-53 0,-1 0,28 0,-27 0,-1 0,1 0,0 0,26 0,-26 0,0 0,-27 0,1 0,26 0,26 0,-53 0,1 0,-1 0,0 0,1 0,-1 0,-26 0,0 0,0 0,26 0,-52 0,-1 0,27 0,-26 0,-1 0,-52 0,-1 0</inkml:trace>
  <inkml:trace contextRef="#ctx0" brushRef="#br0" timeOffset="68279.9054">14499 5768,'0'0,"27"0,26 0,-27 0,0 0,1 0,26 0,-27 0,1 0,26 0,-27 0,1 0,26 0,-27 0,0 0,27 0,-26 0,-1 0,27 0,-26 0,-1 0,27 0,0 0,-27 0,-26 26,27-26,-27 27,53-27,-27 0,-26 26,27-26,-1 0,27 0,-26 0,-1 0,27 0,-27 0</inkml:trace>
  <inkml:trace contextRef="#ctx0" brushRef="#br0" timeOffset="69365.9675">14923 6323,'0'-26,"26"26,0-27,1 27,52 0,-26 0,0 0,-26 0,52 0,-79 53,0 0,0-26,0-1,-27 27,27 26,-26-52,26-1,0 27,0-26,0-27,53 53,0-53,0 0,0 0,0 52,0-52</inkml:trace>
  <inkml:trace contextRef="#ctx0" brushRef="#br0" timeOffset="69664.9846">14949 6508,'0'0,"26"0,54-26,-27 26,26 0,0 0,1 0,-27 0,0 0</inkml:trace>
  <inkml:trace contextRef="#ctx0" brushRef="#br0" timeOffset="70633.04">15769 6694,'0'0,"53"0,26 0,-26 0,-26 0,-1 0,27 0</inkml:trace>
  <inkml:trace contextRef="#ctx0" brushRef="#br0" timeOffset="71623.0966">16325 6482,'0'-26,"26"26,1 0,-27 0,26 0,27 52,-53-25,27-27,-27 26,0 1,0 26,-27 0,27-27,-26-26,26 53,0-27,26-26,53 0,-52 0,-1 0,1 0,26 0,0 0,-27 0,-26 27</inkml:trace>
  <inkml:trace contextRef="#ctx0" brushRef="#br0" timeOffset="72905.17">16960 6270,'0'27,"53"-1,-53 27,53 27,-53-1,79 0,-79 27,0 0,0-27,0 1,-53-1,0 0,0 1,27-27,-27-53</inkml:trace>
  <inkml:trace contextRef="#ctx0" brushRef="#br0" timeOffset="73650.2126">14631 6112,'0'26,"0"53,-26-26,26 0,0 27,0-1,-26 0,26 27,0 0,52 0,1 0,27-53,-1 0,1-53</inkml:trace>
  <inkml:trace contextRef="#ctx0" brushRef="#br0" timeOffset="74676.2713">17568 6138,'-26'26,"26"1,0-1,-53 54,53-27,0 0,0 0,0 26,0 27,0 79,79-26,-26-27,27-26,25-53,-52-53</inkml:trace>
  <inkml:trace contextRef="#ctx0" brushRef="#br0" timeOffset="77751.4471">17806 6297,'0'-27,"0"-26,27 53,26 0,0 27,0-1,0 54,-53-27,0-27,0 27,-27-27,27 1,-26 26,26-27,0 1,0 26,0-27,0 1,26-27,54 79,-28-79,28 0,-27 0,-27 0</inkml:trace>
  <inkml:trace contextRef="#ctx0" brushRef="#br0" timeOffset="78037.4635">17806 6561,'27'0,"26"0,26 0,27-53,-27 53,-26 0,-26 0,26 0</inkml:trace>
  <inkml:trace contextRef="#ctx0" brushRef="#br0" timeOffset="78487.4892">18256 6006,'53'0,"0"0,0 53,-53-27,0 1,0 25,0-25,0-1,0 1,53-27,0 53,0-53,-27 0</inkml:trace>
  <inkml:trace contextRef="#ctx0" brushRef="#br0" timeOffset="79199.53">18706 6641,'0'-27,"-26"27,26 0,105 0,-52 0,0 0,0 0,27 0,-54 0</inkml:trace>
  <inkml:trace contextRef="#ctx0" brushRef="#br0" timeOffset="79439.5437">18944 6482,'0'-53,"0"80,0 52,-26-26,26 0,0 0,0 0,0 26,0-53</inkml:trace>
  <inkml:trace contextRef="#ctx0" brushRef="#br0" timeOffset="80070.5798">19315 6191,'0'0,"0"-27,26 27,53 0,-26 0,-53 0,27 0,-27 53,0-26,0 26,0 26,0-26,0-26,0-1,0 27,0-27,0 27,26-53,1 53,26-53,0 0,-27 0</inkml:trace>
  <inkml:trace contextRef="#ctx0" brushRef="#br0" timeOffset="80383.5977">19262 6429,'0'0,"53"0,-27 0,53 0,-52 0,-1 0,27 0,0 0</inkml:trace>
  <inkml:trace contextRef="#ctx0" brushRef="#br0" timeOffset="80639.6123">19817 6508,'27'0,"26"0,-27 0,54 0,-1 0,-53 0,1 0,26 0,-27 0</inkml:trace>
  <inkml:trace contextRef="#ctx0" brushRef="#br0" timeOffset="81095.6384">20585 6244,'0'-27,"0"1,-27 26,-26 0,-53 53,53 0,1 26,52 1,-27-28,27 1,0 27,53-54,26-26,-26 0,0 53,-26-53,-27-26,0-27,0 26,-27-26,1 53,-1 0,-26 0,53 27</inkml:trace>
  <inkml:trace contextRef="#ctx0" brushRef="#br0" timeOffset="81417.6568">20929 6217,'0'0,"0"53,0 0,0 0,0 27,0-1,0 0,0 1,0-1,-27-26,-26 26,27-26,-27-53</inkml:trace>
  <inkml:trace contextRef="#ctx0" brushRef="#br0" timeOffset="82303.7075">20426 6588,'-27'0,"-26"0,53-27,27 27</inkml:trace>
  <inkml:trace contextRef="#ctx0" brushRef="#br0" timeOffset="83383.7693">21934 5662,'0'-27,"-53"27,53-26,-26 26,26-53,-80 53,54 0,-27 0,26 0,1 0,-27 0,53 26,-53-26,53 53,-26-53,26 53,0-26,0-27,53 0,-1 0,1 0,0 0,0 0,-26-27,-27-26,53 27,-53-54,53 28,-53-1,0 0,0 26,0-26,0 0,-27 80,27 26,0 26,0-26,0 0,0 0,0 0,0 26,0 1,27-27,-27-1,26-52</inkml:trace>
  <inkml:trace contextRef="#ctx0" brushRef="#br0" timeOffset="83817.7941">22251 5477,'0'-53,"0"53,27 0,26 0,0 26,-27-26,27 79,-53-26,0 27,0-54,-26 1,26 26,-53-27,53 27,0 26,53-52,26-27,-26 0,0 0,-27 0</inkml:trace>
  <inkml:trace contextRef="#ctx0" brushRef="#br0" timeOffset="84029.8063">22278 5662,'53'0,"-27"0,1 0,52 0,-26 26,0-26,0 0,0 0</inkml:trace>
  <inkml:trace contextRef="#ctx0" brushRef="#br0" timeOffset="84868.8542">23654 5794,'53'0,"26"0,-79 27,53-27,-53 52,0-25,-26 26,-1-27,-26 27,0-53</inkml:trace>
  <inkml:trace contextRef="#ctx0" brushRef="#br0" timeOffset="85544.8929">25294 5662,'0'-53,"-53"53,27 0,-27 0,0 0,27 0,-1 53,-26-27,53 27,0-26,-26-1,26 27,0-27,53-26,26 53,27-53,53 0,-80 0,0 0</inkml:trace>
  <inkml:trace contextRef="#ctx0" brushRef="#br0" timeOffset="85745.9044">25850 5529,'0'0,"0"27,-27-27</inkml:trace>
  <inkml:trace contextRef="#ctx0" brushRef="#br0" timeOffset="85900.9133">25823 5900,'53'0</inkml:trace>
  <inkml:trace contextRef="#ctx0" brushRef="#br0" timeOffset="87252.9906">27146 5265,'0'-27,"53"27,0 0,0 0,-27 0,27 0,-26 80,-27-54,0 1,0 26,0-27,0 1,0 25,-53-25,53-1,0 27,0-26,79 52,-26-79,27 27,25-27,-25 0,-27 0</inkml:trace>
  <inkml:trace contextRef="#ctx0" brushRef="#br0" timeOffset="87501.0048">27358 5529,'0'0,"53"0,26 0,27 0,0 0,-27 0</inkml:trace>
  <inkml:trace contextRef="#ctx0" brushRef="#br0" timeOffset="87928.0292">26802 5212,'0'-26,"0"26,53 52,-53 1,0 27,0 26,27-27,-27 0,0 1,53-27,-53 0,26-1,27-52</inkml:trace>
  <inkml:trace contextRef="#ctx0" brushRef="#br0" timeOffset="88325.0519">27146 5503,'27'0,"26"0,26 0,0 0,1 0,-1 0,-26 0</inkml:trace>
  <inkml:trace contextRef="#ctx0" brushRef="#br0" timeOffset="88730.0751">27887 5133,'27'0,"25"53,-52-1,0 28,53-1,-53 1,0-1,0 0,0 1,0-1,0 0,27 1,-27-54</inkml:trace>
  <inkml:trace contextRef="#ctx0" brushRef="#br0" timeOffset="89017.0915">28390 5635,'0'-26,"53"26,-27 0,54 0,-28 0,1 0,-26 0,-27 0</inkml:trace>
  <inkml:trace contextRef="#ctx0" brushRef="#br0" timeOffset="89150.0991">28522 5926,'53'0,"26"0,1 0,-54 0,-26-26</inkml:trace>
  <inkml:trace contextRef="#ctx0" brushRef="#br0" timeOffset="89946.1446">29369 5291,'26'0,"1"27,-27 26,53-27,-53 1,26 26,-26-27,53 27,26 0,-52 0,-27 0,-27-53,1 26,-27-26,-26 0,52 0</inkml:trace>
  <inkml:trace contextRef="#ctx0" brushRef="#br0" timeOffset="90177.1579">29501 5186,'53'0,"26"0,-26 0,27 0,-27 0,-1 0,1 0,0 26</inkml:trace>
  <inkml:trace contextRef="#ctx0" brushRef="#br0" timeOffset="90478.1751">30321 5159,'0'-53,"0"106,0 0,0 26,0-26,0 0,-53 53,53-53,-26 26,26 1,-79-1,79 27,-53-53,53 0,0-27,-53-26</inkml:trace>
  <inkml:trace contextRef="#ctx0" brushRef="#br0" timeOffset="90941.2016">30586 5662,'26'0,"1"0,26 0,0 53,-53-27,26-26,-26 53,0 26,0-26,0-26,0 26,0-27,0-26,27 0,25 27,1-27,0 0,27 53,-54-53</inkml:trace>
  <inkml:trace contextRef="#ctx0" brushRef="#br0" timeOffset="92511.2914">5265 9816,'0'0,"0"53,-26 0,26-1,-27-25,27 26,0-27,0 1,0 26</inkml:trace>
  <inkml:trace contextRef="#ctx0" brushRef="#br0" timeOffset="92743.3046">5450 9895,'53'0,"-53"53,0-27,0 54,0-27,0-27,0 27,0 0,-26-53</inkml:trace>
  <inkml:trace contextRef="#ctx0" brushRef="#br0" timeOffset="93051.3223">5265 9736</inkml:trace>
  <inkml:trace contextRef="#ctx0" brushRef="#br0" timeOffset="93291.336">5530 9578,'53'-27,"-53"27,26 0,-26 27</inkml:trace>
  <inkml:trace contextRef="#ctx0" brushRef="#br0" timeOffset="93937.3729">5292 9710,'0'-27,"0"27,0 53,0-26</inkml:trace>
  <inkml:trace contextRef="#ctx0" brushRef="#br0" timeOffset="94237.3901">5980 9525,'0'53,"0"26,0 0,0 1,0 26,0-27,-27 27,27-27,-53-26,53-26,-53 25,53-25,-53 26</inkml:trace>
  <inkml:trace contextRef="#ctx0" brushRef="#br0" timeOffset="99625.6983">11456 9419,'0'0,"0"26,0 54,0-27,0 0,0-1,0 1,0 0,0-26,0-1</inkml:trace>
  <inkml:trace contextRef="#ctx0" brushRef="#br0" timeOffset="99949.7168">11245 9260,'53'-26,"0"26,-27 0,1 0,25 0,-25 0,-1 0,27 26,-26 1,26 25,-27-52</inkml:trace>
  <inkml:trace contextRef="#ctx0" brushRef="#br0" timeOffset="100329.7386">11139 9922,'26'0,"-26"-27,53 27,-26 0,26 0,26 0,0 0,1 0,-1 0,1 0,-27 0</inkml:trace>
  <inkml:trace contextRef="#ctx0" brushRef="#br0" timeOffset="100713.7605">12409 9736,'26'0,"1"0,26 0,-27 0,1 0,-27 0</inkml:trace>
  <inkml:trace contextRef="#ctx0" brushRef="#br0" timeOffset="100854.7686">12435 10027,'27'0,"-1"0,1 0,26 0,-27 0,1 0,26 0</inkml:trace>
  <inkml:trace contextRef="#ctx0" brushRef="#br0" timeOffset="101806.823">15240 9022,'0'-53,"0"0,-26 53,-27 53,53 26,-80 27,80 53,0 26,0 0,0 1,-53-1,53-53,0 27,27 0,-27-54,0-25,0-27,-27 0,-26 0,27-53</inkml:trace>
  <inkml:trace contextRef="#ctx0" brushRef="#br0" timeOffset="102616.8694">15161 11297,'-53'0,"26"53,27 0,0-26,0-1,0 1,0-27,53 53,-26-53,-1 0,27-27,-53-26,0 27,0-1,0-52,-26 79,26-27,-53 27,0 0</inkml:trace>
  <inkml:trace contextRef="#ctx0" brushRef="#br0" timeOffset="104041.9509">14949 8122,'53'0,"0"27,0-1,-53 27,53-53,-53 27,-27 26,-26 26,0-53,53 1,53-27,-26 0,-1 0,27 0,26 0,-26 0,-26 0,-1 0</inkml:trace>
  <inkml:trace contextRef="#ctx0" brushRef="#br0" timeOffset="104341.968">15478 8255,'0'26,"0"1,53-27,-53 53,0-27,0 53,0-52,27-27</inkml:trace>
  <inkml:trace contextRef="#ctx0" brushRef="#br0" timeOffset="104566.9809">15663 8308,'0'26,"0"27,0 0,53 0</inkml:trace>
  <inkml:trace contextRef="#ctx0" brushRef="#br0" timeOffset="104929.0016">15849 8043,'0'0,"0"0,-27 53,-26-53,27 26,-27-26,0 0,26 0,-25 0,25 0,27 0,-53 0,27 0,-27 80</inkml:trace>
  <inkml:trace contextRef="#ctx0" brushRef="#br0" timeOffset="107877.1702">18521 8890,'0'-53,"0"53,0-27,-53 27,26 0,1 0,-27 0,27 0,-1 0,-26 0,53 0,-79 0,79 53,-27 0,27-26,0-1,0 27,0-53,53 53,0-53,0 0,0 0,26 0,-52 0,-1-53,-26 27,80-54,-80 27,26-26,-26-1,0 1,0 0,0-1,0 27,0-26,0 53,0-1,0-26,0 133,0-1,0 0,0 1,0-1,0 0,0-26,0 0,0 0,0 27,0-54,0 1,0 25,53-25,0-27</inkml:trace>
  <inkml:trace contextRef="#ctx0" brushRef="#br0" timeOffset="108378.1989">19050 8890,'0'26,"0"1,-53 26,53-27,0 0,0 27,27-53,-27 53,79-53,-53 0,1 0,26 0,-53-26,53-27,-53 0,0-26,0-1,0 27,0-26,0 52,0 1,-53 26,26 0,27 26,-53 27,53-26,-26 26,26 0,-27-53,27 26,53-26,0 53,27-53,-27 0</inkml:trace>
  <inkml:trace contextRef="#ctx0" brushRef="#br0" timeOffset="109681.2734">16880 9631,'53'0,"0"0,-26 0,52 0,-52 0,52 0,-26 0,0 0,0 0,0 0,26 0,-26 0,0 0,0 0,26 0,-26 0,53-53,-27 53,27 0,0 0,53 0,-27 0,-26 0,26-27,-26 27,0 0,26 0,-26 0,0 0,0 0,26 0,-26 0,-1 0,28 0,-27 0,-1 0,1 0,27 0,-28 0,1 0,0 0,0 0,-27 0,1 0,-1 53,-26-53,0 0,0 0,0 0,-27 27,27-27,-26 0,-1 0,27 0,0 0,-27 0,-26 52,-53-52,27 0</inkml:trace>
  <inkml:trace contextRef="#ctx0" brushRef="#br0" timeOffset="111323.3674">17436 10213,'0'-53,"-26"106,-1-53,27 26,-79-26,26 53,0-53,26-26,27-27,0 0,0 0,0 53,0-27,27 27,-1 0,27 0,-26 0,-1 0,27 27,-26-27,-27 53,53-27,-53 27,0-26,0 25,0 1,0 27,-27-27,27 0,-53-1,0-25,27 26,-1-53,-26-53,53 26,0 1,0 26,53-53,-26 53,26 0,26 0,-26 0,-27 27,1-27,-27 26,53-26,-27 0,1 0,26 0,-53-26,26-54,-26 27,53 27,-79 26,26 0</inkml:trace>
  <inkml:trace contextRef="#ctx0" brushRef="#br0" timeOffset="112201.4176">18150 10451,'0'-53,"27"53,-1 0,1 0,26 0,0 0,0 0,-1 0,1 0,0 0,0 0,-53 26,53-26</inkml:trace>
  <inkml:trace contextRef="#ctx0" brushRef="#br0" timeOffset="112501.4347">18389 10266,'0'0,"0"26,0 53,0-26,0-26,0-1,0 54,0-54,0 0</inkml:trace>
  <inkml:trace contextRef="#ctx0" brushRef="#br0" timeOffset="113011.4639">19315 10027,'-27'0,"-26"0,0 0,27 0,26 27,0-1,0 1,53 26,-53 0,0-27,0 27,0-27,0 1,-27-27,27 79,-79-79,52 0,-25 27,25-27,-26 0,53 0</inkml:trace>
  <inkml:trace contextRef="#ctx0" brushRef="#br0" timeOffset="113343.4829">19500 10054,'0'53,"0"0,0-27,0 1,0 52,0-53,0 1,26 26,-26-27,0 1</inkml:trace>
  <inkml:trace contextRef="#ctx0" brushRef="#br0" timeOffset="113529.4935">19764 9816,'27'0,"-1"0,-26 53</inkml:trace>
  <inkml:trace contextRef="#ctx0" brushRef="#br0" timeOffset="113949.5176">19764 10292,'0'26,"27"-26,-27 27,53 52,-53-26,26-53,-26 27,27-27,52-27,-79 1,27-27,-27 26,26 27,-26-53,53 53,-53-26,26 26,27 0,0 0,-53 0,27 0,-27 79,0-26,26-26,-26 26,0-27,0 1</inkml:trace>
  <inkml:trace contextRef="#ctx0" brushRef="#br0" timeOffset="114653.5578">20558 10318,'-26'0,"26"53,-53-26,53 26,0 0,0-27,53 1,-27-27,1 0,26 52,-1-52,1-26,27-27,-80 27,26-54,-26 27,0 0,53 27,-53-27,0 27,0-27,-26 53,26-53,-27 53,1 0,-27 0,53 26,-27-26,27 27,-26-27,26 26,-53-26,53 53,0-26,53-27,-27 26,1-26,52 53,-26-53,-53 53,53-53,-27 0</inkml:trace>
  <inkml:trace contextRef="#ctx0" brushRef="#br0" timeOffset="115149.5862">20664 10266,'0'0,"-53"0,53 26</inkml:trace>
  <inkml:trace contextRef="#ctx0" brushRef="#br0" timeOffset="115644.6145">22728 9710,'26'0,"-26"26</inkml:trace>
  <inkml:trace contextRef="#ctx0" brushRef="#br0" timeOffset="117458.7183">16325 9604,'0'0,"26"0,27 0,-53 0,53 0,-26 0,25 0,-25 0,-1 0,1 0,-27 53,53-53,-27 0,1 0,26 0,-27 0,1 0,25 0,-52 26,27-26,-1 0,27 0</inkml:trace>
  <inkml:trace contextRef="#ctx0" brushRef="#br0" timeOffset="118245.7633">16404 9631,'0'0,"0"26,53-26,-26 0,-1 0,53 0,-26 0,0 0,0 0,0 0,26 0,-52 0,26 0,-53 26,26-26,-26 27</inkml:trace>
  <inkml:trace contextRef="#ctx0" brushRef="#br0" timeOffset="118988.8058">16431 9604,'0'0,"53"0,26 0,-53 0,1 0,26 0,26 0,-52 0,-1 0,27 0,-27 0,1 0,26 0,-53 53,26-53,-26 26,27-26,-27 27</inkml:trace>
</inkml:ink>
</file>

<file path=ppt/ink/ink81.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09:55.622"/>
    </inkml:context>
    <inkml:brush xml:id="br0">
      <inkml:brushProperty name="width" value="0.05292" units="cm"/>
      <inkml:brushProperty name="height" value="0.05292" units="cm"/>
      <inkml:brushProperty name="color" value="#00B050"/>
    </inkml:brush>
  </inkml:definitions>
  <inkml:trace contextRef="#ctx0" brushRef="#br0">22648 7223,'0'0,"0"-27,0 1</inkml:trace>
  <inkml:trace contextRef="#ctx0" brushRef="#br0" timeOffset="1303.0746">21775 6879,'0'26,"0"1,0-1,80 27,-54-26,27 26,26-53,54 52,-1-52,53 0,0 0,-26 53,-53-53,0 27,-27-27,-26 79,-26-79,-27 53,52-53,-52 27,27-27,-27 0,53-53,-53 26</inkml:trace>
  <inkml:trace contextRef="#ctx0" brushRef="#br0" timeOffset="1504.0861">23230 7196,'0'-26,"0"26,80 0,-54 26,27 1,-53-1,0 54,-26-27,26-1,-27 1</inkml:trace>
  <inkml:trace contextRef="#ctx0" brushRef="#br0" timeOffset="2788.1595">23918 7170,'0'26,"0"1,0 26,0 26,0-26,0 26,0-26,-26 0,26-26,0 26,0 0,0-80,0-26,0-26,0-1,0 1,0 0,0-27,0 26,0 1,0 26,0 0,0 27,26 26,54 26,-80 27,0 0,26 0,-26 0,0 0,0-27,0 1,0 26,0-27,53 1,-53 25,0-25,27-1,25 54,1-80,-26 0,26 0,26 0,-26 0,26-80,1 54,-54-27,-26 27,53-27,-53 26,0-26,-26 53,26-26,-27 26,1 0,-27 0,53 26,0 27,-27-26,27 26,0-27,0 0,-52-26,52 53,0 0,26-26,27-27,26 0,-26 0</inkml:trace>
  <inkml:trace contextRef="#ctx0" brushRef="#br0" timeOffset="3207.1835">25056 7117,'0'0,"-53"0,0 53,27-27,-27 27,53-26,-27-1,27 27,0-26,27 25,-1-52,27 0,27 0,-54 0,1 0,-27 53,-27-53,1 53,-54-53,54 53,-1-53</inkml:trace>
  <inkml:trace contextRef="#ctx0" brushRef="#br0" timeOffset="3941.2254">25506 6799,'-27'0,"27"-26,-53 26,27 53,26 0,0 0,0 26,0 27,0 26,0-26,-53 26,53-52,0-1,0 1,0-28,0-25,0 26,0-27,0-26,0 53,53-26,-27-27,-26-27</inkml:trace>
  <inkml:trace contextRef="#ctx0" brushRef="#br0" timeOffset="4445.2543">25665 7170,'53'0,"-27"0,0-53,27 27,-53-27,0 0,0 53,-53 0,27 0,26 26,0 1,0-1,0 27,0 26,0 1,0-1,0-26,0 0,0 0,0 0,0-27,0 1,0 26,-26-53</inkml:trace>
  <inkml:trace contextRef="#ctx0" brushRef="#br0" timeOffset="4641.2655">25638 7382,'27'-27,"-1"27,27 0,0-53,26 53,-26 0,27-53</inkml:trace>
  <inkml:trace contextRef="#ctx0" brushRef="#br0" timeOffset="4917.2813">26194 6985,'0'0,"0"79,0-26,-80 0,80 0,-26 0,26 26,0-26,0-27,0 1,0 26,26-53</inkml:trace>
  <inkml:trace contextRef="#ctx0" brushRef="#br0" timeOffset="5277.3019">26405 7038,'27'0,"-1"0,27 0,-53 53,0-27,-26 0,26 54,-53-27,53 0,-53 0,53-1,0-25,26-27,1 0,-1 0,27 0</inkml:trace>
  <inkml:trace contextRef="#ctx0" brushRef="#br0" timeOffset="5506.315">26273 7276,'0'0,"27"0,26 0,-1 0,1 0,-26 0</inkml:trace>
  <inkml:trace contextRef="#ctx0" brushRef="#br0" timeOffset="5727.3276">26644 7011,'0'0,"0"53,0 26,0-26,52 27,-52-1,0-26,0 26,0-26,-26-26,-27 26,0-27</inkml:trace>
  <inkml:trace contextRef="#ctx0" brushRef="#br0" timeOffset="5884.3366">26829 7620,'-27'53,"-26"-53,53 53,-53-53</inkml:trace>
  <inkml:trace contextRef="#ctx0" brushRef="#br0" timeOffset="6665.3813">27014 7064,'26'0,"54"0,-54 0,-26 27,53-27,-53 52,0-25,0-1,0 54,-26-54,26 27,-27 0,27-27,0 1,0 26,27 0,-1-53,27 0,-26 0,-1 0</inkml:trace>
  <inkml:trace contextRef="#ctx0" brushRef="#br0" timeOffset="6928.3963">26961 7329,'53'0,"0"0,0 0,0 0,26 0,0 0,1 0,-1 0</inkml:trace>
  <inkml:trace contextRef="#ctx0" brushRef="#br0" timeOffset="7113.4069">27570 7302,'53'0,"-27"0,-26 0</inkml:trace>
  <inkml:trace contextRef="#ctx0" brushRef="#br0" timeOffset="7257.4151">27570 7514,'53'0,"-27"0</inkml:trace>
  <inkml:trace contextRef="#ctx0" brushRef="#br0" timeOffset="7654.4378">27993 7196,'53'0,"-27"0,54 0,-54 0,-26 27,0-1,0 1,0-1,-26 27,26-26,-53-27,53 52,0 1,53-53,0 0,26-26,0 26,-52-27</inkml:trace>
  <inkml:trace contextRef="#ctx0" brushRef="#br0" timeOffset="8509.4867">28363 6852,'0'-53,"0"27,0 26,27 0,26 0,0 0,-53 26,26 1,-26-1,0 27,0-26,0 26,53 26,-53-26,0 0,0 0,26 0,-26 26,0-26,0 0,0-27,0 54,0-54,-26-26,0 27,-27-27,0 0,26 0,1 0,-27 0</inkml:trace>
  <inkml:trace contextRef="#ctx0" brushRef="#br0" timeOffset="9829.5622">26855 7540,'-26'0,"26"27,0-1,0-26</inkml:trace>
  <inkml:trace contextRef="#ctx0" brushRef="#br0" timeOffset="12089.6915">28893 7223,'0'0,"26"0,0 0,-26 26</inkml:trace>
  <inkml:trace contextRef="#ctx0" brushRef="#br0" timeOffset="12270.7019">28919 7434,'53'0,"-27"0,1 0,26 0</inkml:trace>
  <inkml:trace contextRef="#ctx0" brushRef="#br0" timeOffset="13152.7523">30083 7276,'27'0,"-1"0,27 0,0-27,-27-26,-26 0,0 53,-53 0,1 0,-1 0,26 53,-26-53,53 53,-26-53,26 53,0-26,0 26,53-53,-27 52,27-52,26 0,-26 0,-26 0,-1 0,27 0,-26 0,26-52</inkml:trace>
  <inkml:trace contextRef="#ctx0" brushRef="#br0" timeOffset="13819.7905">30295 6588,'0'-27,"53"27,0 0,-27 0,-26 0,0 53,-26 53,-27-53,53-27,26 27,1-53,26 0,-1 0,1 0,27 0</inkml:trace>
  <inkml:trace contextRef="#ctx0" brushRef="#br0" timeOffset="14742.8433">29686 7699,'0'0,"53"-26,27 26,-28 0,28 0,-1 0,1 0,52 26,0-26,27 0,-27 0,-26 0,0 0,-27 0,-26-26,-26 26,-27 26,-53-26</inkml:trace>
  <inkml:trace contextRef="#ctx0" brushRef="#br0" timeOffset="15206.8698">30030 7884,'0'27,"0"26,0-27,0 1,0 25,0 28,-26-54,26 1,0 26,0-27,0 1,0 26</inkml:trace>
  <inkml:trace contextRef="#ctx0" brushRef="#br0" timeOffset="15792.9033">30506 7990,'0'0,"-26"27,26 25,-53-25,53 26,27-27,-1-26,27 0,0 0,26 0,-52 0,26-79,-53 26,-27 0,-26 0,0 53,0 0,80 0</inkml:trace>
  <inkml:trace contextRef="#ctx0" brushRef="#br0" timeOffset="18709.0701">22754 8202,'27'0,"-27"0,0 26,0 27,0 0,0-26,0 25,0-25,0 26,0-27</inkml:trace>
  <inkml:trace contextRef="#ctx0" brushRef="#br0" timeOffset="18889.0804">22754 9128,'0'26,"27"27,-27-26,0-1,53 27</inkml:trace>
  <inkml:trace contextRef="#ctx0" brushRef="#br0" timeOffset="18971.0851">22834 9578,'0'79,"26"0,-26 1,0-1,0-26,0 26</inkml:trace>
  <inkml:trace contextRef="#ctx0" brushRef="#br0" timeOffset="19375.1082">22992 10398,'0'53,"0"-27,0 1,0-27,0 79,-53-26,53-27,0 1,0 26,0-27,-26 27,26 0,0 0,0 0,0 0,0 0,0 26,0-26,0 0,0 26,0 1,0-27,0 0,0 26,0-26,0-27,0 1,0 26,0-27,0 1,0 25</inkml:trace>
  <inkml:trace contextRef="#ctx0" brushRef="#br0" timeOffset="19599.121">22913 11906,'0'0,"0"26,0 27,0-26,0 26,-27 0,27-27,0 1,0 25,0 1,0-26,0-1,0 27,27-26,-27-27</inkml:trace>
  <inkml:trace contextRef="#ctx0" brushRef="#br0" timeOffset="20620.1794">24104 8996,'0'26,"0"27,0 0,0 26,0 1,0-28,0 1,0-26,-53-27,53 53</inkml:trace>
  <inkml:trace contextRef="#ctx0" brushRef="#br0" timeOffset="20891.1949">23971 8863,'0'-26,"27"26,26 0,-27 0,1 0,25 26,-25-26,-27 53,53 0</inkml:trace>
  <inkml:trace contextRef="#ctx0" brushRef="#br0" timeOffset="21099.2068">23786 9525,'53'0,"0"0,0 0,-27 0,-26 0,53 0,27 0,-28 0</inkml:trace>
  <inkml:trace contextRef="#ctx0" brushRef="#br0" timeOffset="21418.2251">24527 9260,'0'-53,"26"53,1 0,26 0,-27 27,-26-1</inkml:trace>
  <inkml:trace contextRef="#ctx0" brushRef="#br0" timeOffset="21552.2327">24580 9472,'0'0,"53"0,-27 0,27 0,0 0,-27 0</inkml:trace>
  <inkml:trace contextRef="#ctx0" brushRef="#br0" timeOffset="22542.2894">25241 9101,'0'-26,"27"26,26 0,0 0,-1 0,-52 26,0 1,0 26,0-27,-26 27,0-26,-27-1,0 53,53-52,0-27,79 0,-52 0,-1 0,27 0,-27 0</inkml:trace>
  <inkml:trace contextRef="#ctx0" brushRef="#br0" timeOffset="22817.3051">25665 9234,'0'0,"0"53,0 26,26-79,-26 26,27-26,-27 27</inkml:trace>
  <inkml:trace contextRef="#ctx0" brushRef="#br0" timeOffset="23028.3172">25797 9313,'0'26,"26"-26,-26 53,53 27,-53-54,27-26</inkml:trace>
  <inkml:trace contextRef="#ctx0" brushRef="#br0" timeOffset="23409.339">25982 8943,'0'26,"0"1,0-1,-79 53,52-79,1 0,-27 0,26 0,1 0,-27 0,0-26,27 26,26 0,0 79,-53-79,53 53</inkml:trace>
  <inkml:trace contextRef="#ctx0" brushRef="#br0" timeOffset="23702.3557">26326 9207,'0'53,"-26"0,26 0,0-27,0 1,0 26,0-27,26 1,1-27,25 0,-25 0,-1 0,-26-27</inkml:trace>
  <inkml:trace contextRef="#ctx0" brushRef="#br0" timeOffset="23867.3652">26353 9101,'0'-53,"0"53</inkml:trace>
  <inkml:trace contextRef="#ctx0" brushRef="#br0" timeOffset="24957.4275">26855 8784,'0'-80,"0"28,-26 25,-1 27,-26-79,0 79,27 0,26 53,-53-27,53 1,0 52,0-26,0 0,0 26,0 1,0-1,0 0,0 1,0-1,0 27,0 26,0-52,0-1,0-26,0 0,0-27,0 27,0-53,79-26,-52 26</inkml:trace>
  <inkml:trace contextRef="#ctx0" brushRef="#br0" timeOffset="26807.5333">27093 9128,'0'0,"0"26,0 27,0 0,-53 0,53 0,0 0,0-27,0 1,0-27,0-53,0 0,0 0,0-26,0-1,0 27,53-26,-53 53,27 26,-27-53,53 53,-53-27,26 27,1 0,-27 0,53 80,-53-28,0-25,0-1,0 1,0 26,0 0,-27-27,27 27,0-27,0 1,0 52,27-79,-1 0,27 0,0 0,26 0,-52-26,26-1,-53-26,0 27,0 0,0-27,0 0,-53 53,26 0,1 26,26 1,0-1,0 27,26-53,54 26,-54-26,27 0,0 0,0 0,0-26,-53-27,26 53,-26-53,0 0,0 53,0 27,0-1,0 1,0 26,0 26,53-53,-53 1,0 26,0 0,0-27,0-26,-53 0</inkml:trace>
  <inkml:trace contextRef="#ctx0" brushRef="#br0" timeOffset="27662.5822">28231 8837,'0'0,"0"26,-53 27,53 27,-26-1,26-26,0 26,0 1,0-1,0-26,26 26,27-52,-26-1,25-26,1 53</inkml:trace>
  <inkml:trace contextRef="#ctx0" brushRef="#br0" timeOffset="28201.6131">28707 8943,'0'-53,"0"53,-53 0,53 26,-26 27,26 0,0 0,-53 26,53-26,0 0,0 26,0 1,0-27,0 0,0 0</inkml:trace>
  <inkml:trace contextRef="#ctx0" brushRef="#br0" timeOffset="28420.6256">28469 9339,'0'-52,"0"52,53 0,0 0,0-27,0 27,26 0,27-79,-53 79</inkml:trace>
  <inkml:trace contextRef="#ctx0" brushRef="#br0" timeOffset="28728.6432">29184 8969,'0'53,"-53"0,26-27,-26 1,53 26,-53 0,53 0,-53-1,53-25,0-1,0 27,27-53,-1 0,1 0</inkml:trace>
  <inkml:trace contextRef="#ctx0" brushRef="#br0" timeOffset="29177.6689">29236 8969,'27'0,"-1"0,54 0,-27 0,-53 0,53 0,-53 53,0-27,0 27,-27 0,-26-53,27 80,-27-27,53-27,53 27,-27-53,1 0,-1 0,27 0</inkml:trace>
  <inkml:trace contextRef="#ctx0" brushRef="#br0" timeOffset="29418.6827">29263 9207,'0'0,"26"0,54 0,-27 0,0 0,26-53,-26 53,0-26</inkml:trace>
  <inkml:trace contextRef="#ctx0" brushRef="#br0" timeOffset="29650.6959">29739 8969,'0'0,"27"0,-27 79,0-26,0 0,0 0,-27 0,27 26,-53-26,53 0,0-26</inkml:trace>
  <inkml:trace contextRef="#ctx0" brushRef="#br0" timeOffset="29837.7066">30004 9366,'0'0,"0"53,-27-53,27 53,-53-53</inkml:trace>
  <inkml:trace contextRef="#ctx0" brushRef="#br0" timeOffset="30541.7469">30242 8943,'0'-27,"0"27,0-26,79 26,-52 0,52 26,-79 54,27-28,-27-25,0-1,0 27,0-26,-53-1,53 54,0-28,26-52,27 27,-27-27,1 0</inkml:trace>
  <inkml:trace contextRef="#ctx0" brushRef="#br0" timeOffset="30833.7636">30215 9181,'27'0,"26"0,26-53,27 53,-27 0,1 0,-27 0,0 0,-27 0</inkml:trace>
  <inkml:trace contextRef="#ctx0" brushRef="#br0" timeOffset="31060.7766">30903 9128,'27'0,"26"0,-27 0,27 26</inkml:trace>
  <inkml:trace contextRef="#ctx0" brushRef="#br0" timeOffset="31217.7856">30930 9392,'26'0,"1"0,-1 0,27 0,0 0</inkml:trace>
  <inkml:trace contextRef="#ctx0" brushRef="#br0" timeOffset="31681.8121">31327 8996,'0'-27,"53"27,26 0,-53 0,-26 27,0 25,0 1,0-53,0 27,-52-27,52 53,0-27,52-26,-25 0,-1 27,27-27,-26 0,-1 0</inkml:trace>
  <inkml:trace contextRef="#ctx0" brushRef="#br0" timeOffset="32034.8323">31750 8890,'53'0,"-27"26,27 1,-26 78,-27-78,0 26,0 0,0 26,-53-26,26 0,-26 0,27-53</inkml:trace>
  <inkml:trace contextRef="#ctx0" brushRef="#br0" timeOffset="32717.8714">32094 8652,'0'-53,"53"53,-53-27,26 27,27 0,0 53,-53-26,27-1,-27 27,0 0,0 0,0 0,0 0,0 26,0-26,-27 26,27-26,0 0,-26 26,26-26,0-26,-53 26,53 0,-27-53,-26 0,27 0,-27 0,27 0</inkml:trace>
  <inkml:trace contextRef="#ctx0" brushRef="#br0" timeOffset="33774.9318">24739 10530,'0'0,"52"0,-25-53,-1 53,27 0,-26 0,-27 53,26-53</inkml:trace>
  <inkml:trace contextRef="#ctx0" brushRef="#br0" timeOffset="33930.9408">24739 10901,'26'0,"0"0,1 0,26 0,-27 0,1 0,-1 0</inkml:trace>
  <inkml:trace contextRef="#ctx0" brushRef="#br0" timeOffset="34540.9757">25321 10451,'26'0,"53"0,-26 0,-53 0,53 0,-53 53,0-27,0 27,-26 26,-1-79,27 27,-53-27,53 26,0 1,0 26,0-53,53 0,0 0,-26 0,-1 0,27-27,-26 27</inkml:trace>
  <inkml:trace contextRef="#ctx0" brushRef="#br0" timeOffset="34790.99">25770 10609,'0'-26,"0"26,53 26,-53 27,0-26,0-1,27-26,-27 80,53-54,0-26</inkml:trace>
  <inkml:trace contextRef="#ctx0" brushRef="#br0" timeOffset="34998.0018">26035 10636,'0'26,"0"1,26-27,-26 26,27 27</inkml:trace>
  <inkml:trace contextRef="#ctx0" brushRef="#br0" timeOffset="35380.0236">26167 10371,'0'27,"-26"-27,-27 53,26-53,1 0,-27 53,27-53,-1 0,-26 0,27-27,-1 27,-26-26,27 26,26 53,-53-27,53 27,0-53</inkml:trace>
  <inkml:trace contextRef="#ctx0" brushRef="#br0" timeOffset="35874.0519">26353 10609,'0'0,"-27"0,27 27,-26 26,26 0,0-27,26 27,27-53,-27 0,1 53,26-53,0 0,-53 0</inkml:trace>
  <inkml:trace contextRef="#ctx0" brushRef="#br0" timeOffset="36039.0613">26485 10451,'0'-27,"0"27</inkml:trace>
  <inkml:trace contextRef="#ctx0" brushRef="#br0" timeOffset="36603.0936">26961 10239,'0'-26,"-53"26,27 0,26 0,-27 0,27 53,-53-1,53-25,0-1,-26 27,26 0,0 0,0 0,0 0,0 0,0 0,0 0,0 0,0 0,0 26,0-26,0-27,0 27,0-26,0-1,0 1,0 25,53-52,-27 0,1 0</inkml:trace>
  <inkml:trace contextRef="#ctx0" brushRef="#br0" timeOffset="37413.1399">27490 10504,'0'26,"0"1,27-27,26 0,-27 0,1 0,25 0,-25 0,26-80,-53 54,0-27,-27 53,1-53,-27 53,27 0,-1 0,1 0,-27 53,53-27,-27 27,27-26,0 26,0-27,0 27,0-27,53 27,0-53,-26 0,25 0,1 0,0 0,27-53,-54 53</inkml:trace>
  <inkml:trace contextRef="#ctx0" brushRef="#br0" timeOffset="37825.1635">28072 10001,'27'0,"-27"0,53 53,-53 26,-27-26,27-26,0-1,27-26,26 0,0 0,-1 0,1 0,0 0</inkml:trace>
  <inkml:trace contextRef="#ctx0" brushRef="#br0" timeOffset="38629.2095">27199 10901,'27'0,"-27"-27,79 27,-26 0,26 0,27 0,26 0,27 0,26 0,-52 0,-1 0,-26 0,-27-53,1 53,-54 0,-52 27</inkml:trace>
  <inkml:trace contextRef="#ctx0" brushRef="#br0" timeOffset="38996.2305">27887 11059,'0'53,"0"0,-53 0,53-27,0 1,-53 26,53-27,0 1,0 26,53-53,-26 0</inkml:trace>
  <inkml:trace contextRef="#ctx0" brushRef="#br0" timeOffset="39279.2467">28258 11192,'0'52,"0"1,52-26,1-27,0 0,-26 0,-27-53,0 53,-27-53,-26 53,27 0,-1 0,27-26,-79 26</inkml:trace>
  <inkml:trace contextRef="#ctx0" brushRef="#br0" timeOffset="40008.2884">28787 10398,'0'-53,"26"79,-26 1,53 26,-53 0,27 0,-27-1,0 28,0-27,0 26,0 27,0-27,0 1,-53-1,53-26,0-27,0 1,0 26,0-27,0-26</inkml:trace>
  <inkml:trace contextRef="#ctx0" brushRef="#br0" timeOffset="40583.3213">29210 10795,'0'26,"0"1,0 26,0-27,0 0,26-26,27 0,-26 0,-1 0,27 0</inkml:trace>
  <inkml:trace contextRef="#ctx0" brushRef="#br0" timeOffset="40899.3393">29184 11139,'0'0,"79"0,-53 0,1 0,-27 26,53-26</inkml:trace>
  <inkml:trace contextRef="#ctx0" brushRef="#br0" timeOffset="44003.5169">29951 10266,'0'26,"0"0,0 1,0 26,0-27,0 1,0 26,0-27</inkml:trace>
  <inkml:trace contextRef="#ctx0" brushRef="#br0" timeOffset="44235.5302">29660 10715,'79'0,"1"-53,-1 53,0 0,27 0,0 0,-27 0,-26 0,0 0</inkml:trace>
  <inkml:trace contextRef="#ctx0" brushRef="#br0" timeOffset="44844.565">29977 10953,'0'27,"0"-1,0 27,0 0,27-53,-1 53,27-53,-53 27,53-27,-53 52,0-25,-26-27,-27 0,26 26,-26-26,0 0</inkml:trace>
  <inkml:trace contextRef="#ctx0" brushRef="#br0" timeOffset="45046.5765">29977 10953,'53'0,"27"0,-54 0,1-52,25 52,-25 0,-1 0,27 0</inkml:trace>
  <inkml:trace contextRef="#ctx0" brushRef="#br0" timeOffset="46201.6426">30639 10504,'0'0,"0"53,0 26,0-26,26-27,1-26,-27 53,53-53</inkml:trace>
  <inkml:trace contextRef="#ctx0" brushRef="#br0" timeOffset="46472.6581">30798 10530,'52'0,"-52"53,27 0,-27-27,0 27,0 0,53-53</inkml:trace>
  <inkml:trace contextRef="#ctx0" brushRef="#br0" timeOffset="46899.6825">31036 10213,'-27'26,"-52"27,52-53,27 53,-53-53,-26 0,26 0,53-27,-53 27,53-26,-53 26,53-26,-26 26,-27 0,26 0,1 0,26 0,0 52,0 1,0 0</inkml:trace>
  <inkml:trace contextRef="#ctx0" brushRef="#br0" timeOffset="48413.7691">31115 10557,'0'0,"0"0,0 52,0 1,0 0,0 0,26-53,-26 27,53-27,0 0,-26 0,-1 0</inkml:trace>
  <inkml:trace contextRef="#ctx0" brushRef="#br0" timeOffset="48615.7807">31221 10424,'0'-26,"0"52</inkml:trace>
  <inkml:trace contextRef="#ctx0" brushRef="#br0" timeOffset="49080.8073">31671 10795,'26'0,"1"0,25 0,-25-53,-1 53,27-27,-26-26,-27 0,0 27,-27 26,1 0,-27 0,-26 26,52-26,27 53,-53 0,53-26,0-1,0 27,53-53,-26 53,25-53,28 27,-54-27,1 0,26 0</inkml:trace>
  <inkml:trace contextRef="#ctx0" brushRef="#br0" timeOffset="49658.8403">31776 10027,'53'0,"0"0,-26 53,-27 0,0-26,0-27,0 26,0 27,53-53,-27 27,27-27,-26 0</inkml:trace>
  <inkml:trace contextRef="#ctx0" brushRef="#br0" timeOffset="50888.9107">28893 12065,'26'0,"-26"-27,26 27,54 0,-27 0,26 0,53-53,-26 53,79 0,27 0,26 0,27-53,26 53,0 0,-27 0,1 0,0-53,-54 53,-25 0,-1 0,-27 0,-52 0,0 0,-26 0,-28 0,1-52,0 52,-79 0</inkml:trace>
  <inkml:trace contextRef="#ctx0" brushRef="#br0" timeOffset="52635.0106">29263 10901,'26'0,"54"0,-54 0,27 0,-26 0,-1 0,27 0,-79 0,-1-53,-26 53,53-27,-53 27,27 0,-1 0</inkml:trace>
  <inkml:trace contextRef="#ctx0" brushRef="#br0" timeOffset="53319.0497">29422 10874,'0'-53,"-27"53,1 0,-1 0,-26 0,27 0,26 27,-27-27</inkml:trace>
  <inkml:trace contextRef="#ctx0" brushRef="#br0" timeOffset="54430.1132">29263 11086,'53'0,"-27"0,54 0,-27 0,0 0,-1 0,1 0,-26 0,-1 0,-52 0,-27 0,0 0,-26 0,52 0,1 0,-27 26,0-26,26 27,80-27,0 0,-26 0</inkml:trace>
  <inkml:trace contextRef="#ctx0" brushRef="#br0" timeOffset="55245.1599">29236 10848,'0'0,"53"53,27-53,-54 0,27 0,0 0,0 0,0 0,-27 0,-26 0,-53 0,27 0,26 26,-26-26,-1 0,-26 0</inkml:trace>
  <inkml:trace contextRef="#ctx0" brushRef="#br0" timeOffset="55869.1956">29528 10874,'26'0,"27"0,-53 27,26-27,1 0</inkml:trace>
  <inkml:trace contextRef="#ctx0" brushRef="#br0" timeOffset="56475.2302">29263 11192,'0'-53</inkml:trace>
</inkml:ink>
</file>

<file path=ppt/ink/ink82.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44:19.104"/>
    </inkml:context>
    <inkml:brush xml:id="br0">
      <inkml:brushProperty name="width" value="0.05292" units="cm"/>
      <inkml:brushProperty name="height" value="0.05292" units="cm"/>
      <inkml:brushProperty name="color" value="#00B050"/>
    </inkml:brush>
  </inkml:definitions>
  <inkml:trace contextRef="#ctx0" brushRef="#br0">9022 12276,'0'-26,"0"-27,-53 53,-26 0,79 26,-53-26,53 27,-26-27,26 26,0 27,0-53,0 53,53-26,-53 26,0-27,26 0,-26 27,53 0,-53-26,-79 26,52-53,1 0,-27 0,53 26,-53-26,53 27</inkml:trace>
  <inkml:trace contextRef="#ctx0" brushRef="#br0" timeOffset="583.0334">9181 12356,'0'0,"0"26,0 54,0-28,0-25,0-1,0 27,0-26,53 26,-53 0,26-53</inkml:trace>
  <inkml:trace contextRef="#ctx0" brushRef="#br0" timeOffset="793.0454">9260 12197</inkml:trace>
  <inkml:trace contextRef="#ctx0" brushRef="#br0" timeOffset="1131.0647">9525 12964,'0'-26,"26"26,-26-53,0 26,53-25,-53 25,0 1,27-27,26 53,-53 26,26-26,-26 53,27-53,-27 27,26-27,-26 26,53 27,-53-27</inkml:trace>
  <inkml:trace contextRef="#ctx0" brushRef="#br0" timeOffset="1680.0961">10107 12726,'-53'27,"53"-1,0 27,0 26,0-52,0-1,27-26,52 53,0-53,-26 0,0-79,0 52,-53-26,27-52,-27 52,0 0,0 0,-53 0,0 26,26 27,-26 0,53 0,-53 0,53 53,0 0,0 27,0-27,27 0,52-1,-52-52</inkml:trace>
  <inkml:trace contextRef="#ctx0" brushRef="#br0" timeOffset="1925.1102">10557 12726,'0'-53,"53"53,-53-26,26 26,54 0,-27 0,-53 0</inkml:trace>
  <inkml:trace contextRef="#ctx0" brushRef="#br0" timeOffset="2069.1184">10663 12964,'0'0,"0"0,53 0,-27 0,-26-26,79 26</inkml:trace>
  <inkml:trace contextRef="#ctx0" brushRef="#br0" timeOffset="2789.1596">11853 11800,'0'-26,"0"79,0 26,0 27,0 26,0-26,0 0,0 0,0-54</inkml:trace>
  <inkml:trace contextRef="#ctx0" brushRef="#br0" timeOffset="3052.1746">11536 12726,'26'0,"1"0,52-53,-26 53,26 0,27 0,27-53,-28 53,1 0,-26-26,-1 26,0 0,-26 0,-26 0</inkml:trace>
  <inkml:trace contextRef="#ctx0" brushRef="#br0" timeOffset="3622.2072">11615 13123,'0'-53,"27"27,26 26,-27-53,27 53,0 0,-53 53,0-27,0 1,0-1,-53 53,53-52,-53 26,53-27,-26-26,26 27,26-27,27 0,0 0,26 0,1-27,-54-26</inkml:trace>
  <inkml:trace contextRef="#ctx0" brushRef="#br0" timeOffset="3884.2222">12118 13097,'0'0,"0"52,0-25,0 26,0-27,0 1,0 26,26 0,1-53,26 0,-27 26</inkml:trace>
  <inkml:trace contextRef="#ctx0" brushRef="#br0" timeOffset="4063.2324">12197 12832,'0'-26,"0"52</inkml:trace>
  <inkml:trace contextRef="#ctx0" brushRef="#br0" timeOffset="4895.28">12965 12250,'0'26,"-27"54,27-1,-53 27,53 53,-79-1,79-52,0 79,0 1,0-80,0-27,26-26,27 0,0-53,0 0</inkml:trace>
  <inkml:trace contextRef="#ctx0" brushRef="#br0" timeOffset="5511.3153">13229 12541,'0'-27,"80"27,-54 0,0 0,27 0,-26 0,-1 0,27 53,-53 0,0 0,-26 0,-1 27,-26 25,-26-25,53-1,26-52,-80-1,80 27,27 0,-1-53,27 0,26 0,-26 0,0-27,0 27</inkml:trace>
  <inkml:trace contextRef="#ctx0" brushRef="#br0" timeOffset="5841.3341">13150 12885,'-53'0,"79"0,27 0,0 0,27 0,-1 0,0 0,1 0,-27 0</inkml:trace>
  <inkml:trace contextRef="#ctx0" brushRef="#br0" timeOffset="6087.3482">13891 12991,'26'0,"27"0,0 0,-27-53,27 53,-26 0</inkml:trace>
  <inkml:trace contextRef="#ctx0" brushRef="#br0" timeOffset="6741.3856">14817 11959,'0'-27,"0"27,-27 80,27-1,0 1,0-1,0 27,0 0,-26-27,26 0</inkml:trace>
  <inkml:trace contextRef="#ctx0" brushRef="#br0" timeOffset="7003.4006">14473 12753,'26'0,"27"0,-26 0,-1 0,53 0,1-53,26 53,26-80,-53 80,-26 0,0 0</inkml:trace>
  <inkml:trace contextRef="#ctx0" brushRef="#br0" timeOffset="7475.4276">14790 12938,'27'0,"26"0,-27-53,1 53,-27 26,0 54,0-54,-27 27,1 0,-27-27,53 27,-27-53,27 53,0-26,0-27,53 0,27 0,-1 0,0 0,1 0,-54 0</inkml:trace>
  <inkml:trace contextRef="#ctx0" brushRef="#br0" timeOffset="7731.4423">14764 13149,'53'0,"53"0,-27 0,27-26,-27 26,0-53</inkml:trace>
  <inkml:trace contextRef="#ctx0" brushRef="#br0" timeOffset="8280.4737">15610 12276,'0'0,"0"27,0 52,0 27,53 0,-53-27,27 1,-27-1,0 0,0 1,0-27,0 26,-27-53,27 1,-53 26,-26-27,53 27,-1-26,27-27</inkml:trace>
  <inkml:trace contextRef="#ctx0" brushRef="#br0" timeOffset="8516.4872">16219 13044,'26'0,"-26"26,0 27,0-27,0 1,-52 26</inkml:trace>
  <inkml:trace contextRef="#ctx0" brushRef="#br0" timeOffset="9507.5438">17066 12858,'-53'-26,"0"26,53-53,-53 53,-26 0,26 27,26-27,-26 52,27-25,26 26,-27-27,27 27,0-26,27-27,26 0,0 0,0 0,26-27,-53-26,27 27,-53-27,27 0,-27 0,0-26,0-1,0 1,0 0,0-1,0 54,0-1,0 27,0 0,-53 80,53-1,0 0,0 27,0-53,0 0,0 0,0 0,26 26,-26-52,27-1,-27 27,53-26</inkml:trace>
  <inkml:trace contextRef="#ctx0" brushRef="#br0" timeOffset="10004.5723">17410 12858,'-53'27,"53"-1,-27 27,27-26,0-1,0 27,53-53,-26 0,-1 0,-26-26,79-1,-79-26,27 0,-27 0,0 1,0-1,0 0,0 53,0-27,-27 27,-25 0,-1 0,53 0,-27 0,27 53,0-26,0-1,0 1,0 25,80-52,-1 0,-53 0</inkml:trace>
  <inkml:trace contextRef="#ctx0" brushRef="#br0" timeOffset="10273.5877">17939 12620,'0'0,"53"0,0 0,-53 27,26-27</inkml:trace>
  <inkml:trace contextRef="#ctx0" brushRef="#br0" timeOffset="10414.5957">18018 12858,'0'0,"53"0,26 0,-52 0</inkml:trace>
  <inkml:trace contextRef="#ctx0" brushRef="#br0" timeOffset="13003.7438">19447 11827,'0'-53,"-27"26,1 27,-27-53,-26 53,26 27,26-27,-26 79,53-26,-26 0,26 26,0-52,0-1,26-26,1 53,26-53,-27 0,27-26,-53-1,53-26,-53 0,53 0,-53-26,0 26,0-26,0 26,53 0,-53 27,0-27,0 79,0 27,0 0,0 0,0 0,0 26,26 0,-26 1,0-27,0-27,0 27,0-26,0-1,0 53,53-79</inkml:trace>
  <inkml:trace contextRef="#ctx0" brushRef="#br0" timeOffset="13564.7759">19764 11641,'0'0,"53"0,0 0,-26 27,-27-1,0 1,0 26,0-27,0 27,-27 0,27 0,-53 0,53-27,0 27,0 0,0-53,27 0,26 53,-27-53,1 0,26 0</inkml:trace>
  <inkml:trace contextRef="#ctx0" brushRef="#br0" timeOffset="13835.7914">19659 11853,'26'0,"27"0,0 0,26 0,1 0,-1 0,-26 0,26 0</inkml:trace>
  <inkml:trace contextRef="#ctx0" brushRef="#br0" timeOffset="14353.821">19315 12329,'26'27,"80"-27,-27 0,27 0,26 0,27-27,0 27,-27 0,-26 0,0 0,-53 0,-27 0,-26 27,0-1</inkml:trace>
  <inkml:trace contextRef="#ctx0" brushRef="#br0" timeOffset="14884.8514">19473 12938,'-53'0,"53"53,-52-27,52 27,0-26,0-1,0 27,26-53,27 26,-27-26,1 0,26 0</inkml:trace>
  <inkml:trace contextRef="#ctx0" brushRef="#br0" timeOffset="15072.8622">19500 12726,'-53'0,"53"-26,26-27,-26 106</inkml:trace>
  <inkml:trace contextRef="#ctx0" brushRef="#br0" timeOffset="15874.908">20003 12673,'0'-26,"26"26,53 0,-26 0,-26 0,-27 53,0 0,0-27,0 1,-80 25,80-25,-53 26,53 0,0-27,27 27,26-53,-27 0,1 27,26-27,-27 0,27 52</inkml:trace>
  <inkml:trace contextRef="#ctx0" brushRef="#br0" timeOffset="16221.9279">19923 12885,'27'0,"26"0,-1 0,1 0,0 0,27 0,-1 0,0 0,1 0</inkml:trace>
  <inkml:trace contextRef="#ctx0" brushRef="#br0" timeOffset="17066.9762">19526 12726,'0'27</inkml:trace>
  <inkml:trace contextRef="#ctx0" brushRef="#br0" timeOffset="17937.026">19420 11403,'0'-26,"0"26,0 26,0 1,0 26,-26 0,26-1,0 1</inkml:trace>
  <inkml:trace contextRef="#ctx0" brushRef="#br0" timeOffset="20909.196">9313 12171,'-26'0,"26"-27,-27 27,27 0,0 27,0 25</inkml:trace>
  <inkml:trace contextRef="#ctx0" brushRef="#br0" timeOffset="22085.2632">6535 14711,'0'-27,"0"80,0 0,0 26,0 1,0-27,0-1,0 1,0-26,0 26</inkml:trace>
  <inkml:trace contextRef="#ctx0" brushRef="#br0" timeOffset="22355.2787">6350 14631,'53'0,"26"-26,-26 26,0 0,0 0,0 0,0 26</inkml:trace>
  <inkml:trace contextRef="#ctx0" brushRef="#br0" timeOffset="22677.2971">6429 15319,'27'0,"-27"27,26-27,27 0,-26 0,-1 0,27 0,-26 0,25 0,-25 0</inkml:trace>
  <inkml:trace contextRef="#ctx0" brushRef="#br0" timeOffset="23001.3156">7197 15134,'26'0,"-26"-53,53 53,0 0,-27 0</inkml:trace>
  <inkml:trace contextRef="#ctx0" brushRef="#br0" timeOffset="23143.3238">7303 15372,'52'0,"-52"0,53 0,-26 0</inkml:trace>
  <inkml:trace contextRef="#ctx0" brushRef="#br0" timeOffset="24103.3787">9128 13917,'0'-53,"-26"0,-1 53,-26 0,-26 79,26 27,0 53,53 26,-53 0,53 27,0 26,0-26,0 26,27-26,-27-80,0 27,53-80,-53-26,0 0,-27-27,-26 27,27-53,-27 27,26-27,-26 26,27-26,0 0</inkml:trace>
  <inkml:trace contextRef="#ctx0" brushRef="#br0" timeOffset="24686.412">8784 14763,'-26'0,"26"80,-80-27,27 26,27 27,26-27,-53-26,53 0,0 0,27-53,25 0,28 0,-1-53,-26 0,26-53,1 27,-80 0,26-27,-26 26,0 28,-53 25,27 27,-1-53,-25 53,25 0,-26 27,53-1,-53 1,53 25</inkml:trace>
  <inkml:trace contextRef="#ctx0" brushRef="#br0" timeOffset="25549.4614">9208 16113,'-53'0,"53"0,-53 0,53 79,-53 27,53-27,-53-26,53 0,0 0,0-26,26-27,54 0,26 0,26 0</inkml:trace>
  <inkml:trace contextRef="#ctx0" brushRef="#br0" timeOffset="27309.5621">11800 13705,'0'0,"0"79,0 1,0 26,0 0,0-1,0-25,0-1,0 0,0 1,0-54</inkml:trace>
  <inkml:trace contextRef="#ctx0" brushRef="#br0" timeOffset="28816.6483">10372 14763,'26'0,"27"0,-26 0,25 0,28 0,-27 0,-27 0,1 0,26 0,-27 0,0 0,27 0,27 0,-27 0,0 0,0 0,-1 0,28 0,-27 0,0 0,0 0,-1 0,1 0,27 0,-27 0,0 0,0 0,-1 0,28 0,-27 0,0 0,0 0,-1 0,1 0,27 53,-27-53,0 0,26 0,0 53,-26-53,0 0,27 0,-1 0,0 0,1 0,-1 0,0 0,1 0,26 0,26 0,-26 0,0 0,-27 0,27 0,0 0,26 0,-53 0,1 0,-1 0,0 0,1 0,-1 0,1 0,-1 0,0 0,1 0,-1 0,0 0,27 0,-26 0,-27 0,-1 0,1 0,0 0,27 0,-27 0,-27 0,1 0,25 0,-25-26,-1 26,27 0,-26 0,26 0,0 0,26 26,-53-26,1 0,26 0,-53 27</inkml:trace>
  <inkml:trace contextRef="#ctx0" brushRef="#br0" timeOffset="31222.7859">10636 15531,'0'0,"0"26,-53-26,27 0,26 0,-27-53,27 27,0-1,0-26,27 53,-1 0,27 0,0 53,-26 0,-27 0,53 0,-53 26,0 1,0-1,-80 1,1-1,-27 0,27-52,26-27,0 53,0-53,26 0,-26-53,53 26,0 1,0-1,53 27,-26-79,-1 79,27 0,-26 0,-1 0,27 53,-53-27,53 1,-53 26,53-27,-53 27,53-53</inkml:trace>
  <inkml:trace contextRef="#ctx0" brushRef="#br0" timeOffset="31877.8234">11007 15901,'0'0,"53"0,0 0,-27 0,0 0,27 0,0 0,-26 0,-27-26,26 26</inkml:trace>
  <inkml:trace contextRef="#ctx0" brushRef="#br0" timeOffset="32117.8371">11113 15769,'0'-27,"0"27,0 53,0 0,0 0,0-26,0-1,0 27,0-27,0 27,0-53</inkml:trace>
  <inkml:trace contextRef="#ctx0" brushRef="#br0" timeOffset="32837.8783">11880 15107,'0'-53,"0"80,0 26,0 0,0 26,-27 1,27 52,0-79,0-27</inkml:trace>
  <inkml:trace contextRef="#ctx0" brushRef="#br0" timeOffset="33098.8932">11562 15663,'0'-26,"27"26,26-53,0 53,0 0,26 0,0 0,1 0,-1 0,0 0,1 0,-1 0,-26 0,-26 0</inkml:trace>
  <inkml:trace contextRef="#ctx0" brushRef="#br0" timeOffset="33728.9292">11721 15901,'0'0,"0"-26,27 26,-1 0,27 0,-53 79,0-52,0-1,-27 27,27-27,-52-26,52 53,-27-53,54 0,-1 0,27 53,-27-53,27 0</inkml:trace>
  <inkml:trace contextRef="#ctx0" brushRef="#br0" timeOffset="34058.9481">12118 16007,'-27'0,"27"53,0-27,0 1,0 26,0 0,0-27,27-26</inkml:trace>
  <inkml:trace contextRef="#ctx0" brushRef="#br0" timeOffset="34246.9589">12144 15822,'0'-53,"0"79</inkml:trace>
  <inkml:trace contextRef="#ctx0" brushRef="#br0" timeOffset="34853.9936">12647 15266,'-53'27,"53"26,-53 26,53 80,-53-27,53-26,0 0,0-1,0 1,0-26,0-27,0-27,27-26,26 0</inkml:trace>
  <inkml:trace contextRef="#ctx0" brushRef="#br0" timeOffset="35521.0317">12832 15398,'0'-26,"27"26,-1 26,-26 27,53 0,-53-26,0-1,0 1,-26 26,26-27,-27 53,27-52,0-1,-53-26,53 53,27 0,52-53,-52 0</inkml:trace>
  <inkml:trace contextRef="#ctx0" brushRef="#br0" timeOffset="35821.0489">12779 15610,'27'0,"26"0,0 0,0 0,0 0</inkml:trace>
  <inkml:trace contextRef="#ctx0" brushRef="#br0" timeOffset="36053.0622">13150 15742,'53'0,"-27"0,1 0</inkml:trace>
  <inkml:trace contextRef="#ctx0" brushRef="#br0" timeOffset="36579.0922">13653 15187,'26'-27,"-26"54,0 26,0 0,0 0,0 52,0-25,0-54</inkml:trace>
  <inkml:trace contextRef="#ctx0" brushRef="#br0" timeOffset="36804.1051">13494 15663,'26'0,"1"0,-27-53,79 53,-52 0,25 0,-25 0,52 0,-52 0,-1 0</inkml:trace>
  <inkml:trace contextRef="#ctx0" brushRef="#br0" timeOffset="37455.1424">13653 15822,'0'-27,"0"1,0 26,52 0,-25 0,-1 0,27 0,-53 0,27 26,-27 80,0-79,-53-1,26 27,27-27,-53-26,53 53,-52-53,52 80,0-54,26-26,27 0,-27 0,27 0,0 0,0 0</inkml:trace>
  <inkml:trace contextRef="#ctx0" brushRef="#br0" timeOffset="37720.1575">13600 15981,'0'0,"0"-53,79 53,-53 0,27 0,0 0,0 0,0 0,-26 0,-1 0</inkml:trace>
  <inkml:trace contextRef="#ctx0" brushRef="#br0" timeOffset="38049.1763">14182 15425,'26'0,"-26"53,53 26,-53 1,53 25,-53-25,0 26,0-27,0 0,-26 1,-27 26,26-54,-26 1,27-26</inkml:trace>
  <inkml:trace contextRef="#ctx0" brushRef="#br0" timeOffset="39879.281">16510 14816,'26'0,"27"0</inkml:trace>
  <inkml:trace contextRef="#ctx0" brushRef="#br0" timeOffset="41535.3757">17542 14446,'0'-53,"0"27,-27 26,27-80,-26 80,0-26,-54 26,54 0,-1 53,-26-27,27 27,-27-27,53 27,0-26,26-27,54 0,-27 0,0-27,0-26,-27 27,-26-27,53 27,-53-27,0 0,0 0,0 0,0 27,0-27,0 26,0 1,0 26,0 53,0 26,0 27,0-27,-53 1,53-28,0 1,0 0,0 27,0-27,0-27,26-26,27 53,-26-53,-1 0</inkml:trace>
  <inkml:trace contextRef="#ctx0" brushRef="#br0" timeOffset="42144.4106">17859 14128,'0'-26,"27"26,26 0,0 0,-27 0,-26 53,0-27,0 27,0-26,0 26,0-27,0 1,0-1,0 53,53-52,0-27,26 0,-26 0,-26 0,26 0</inkml:trace>
  <inkml:trace contextRef="#ctx0" brushRef="#br0" timeOffset="42420.4264">17939 14287,'-53'0,"53"-26,26 26,1 0,-1 0,54 0,-27 0,-1 0,1 0,0 0,0 0</inkml:trace>
  <inkml:trace contextRef="#ctx0" brushRef="#br0" timeOffset="43118.4663">17145 14949,'53'0,"-53"-53,26 53,1 0,26 0,26 0,27 0,53 0,26 0,-53 0,53 0,1 0,-28 0,-52 0,-53 0,0 0,-53 53</inkml:trace>
  <inkml:trace contextRef="#ctx0" brushRef="#br0" timeOffset="43703.4997">17595 15293,'0'26,"-53"1,26 52,-25-53,52 27,-27-26,27-1,0 27,27 0,25-53,-25 0,-1 0,27 0,-53 0</inkml:trace>
  <inkml:trace contextRef="#ctx0" brushRef="#br0" timeOffset="43883.51">17648 15187,'26'0,"-26"0</inkml:trace>
  <inkml:trace contextRef="#ctx0" brushRef="#br0" timeOffset="44685.5559">17992 15240,'-27'0,"27"0,53 0,27 0,-28 0,1 0,-26 0,26 53,-53-27,0 27,0 0,-27-27,-26 27,27-26,-27 26,53-27,-26 1,26 25,0 1,52-53,-25 0,26 27,0-27,0 0,-27 0,1 0</inkml:trace>
  <inkml:trace contextRef="#ctx0" brushRef="#br0" timeOffset="44979.5727">17912 15504,'53'0,"0"0,0 0,26 0,27-26,-26 26,25 0,-25 0,-27 0</inkml:trace>
  <inkml:trace contextRef="#ctx0" brushRef="#br0" timeOffset="45608.6087">19500 14843,'0'0</inkml:trace>
</inkml:ink>
</file>

<file path=ppt/ink/ink83.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29T05:47:02.820"/>
    </inkml:context>
    <inkml:brush xml:id="br0">
      <inkml:brushProperty name="width" value="0.05292" units="cm"/>
      <inkml:brushProperty name="height" value="0.05292" units="cm"/>
      <inkml:brushProperty name="color" value="#00B0F0"/>
    </inkml:brush>
  </inkml:definitions>
  <inkml:trace contextRef="#ctx0" brushRef="#br0">25215 12462,'0'0,"0"-27,0 1,0-27,0 26,-53 27,26 0,1 0,-53 27,52 26,27-27,-79 1,79 52,-53-26,53 0,0 0,0 26,0-26,0-27,0 1,0 26,0-27,0 1,0 26,0 0,-27-53</inkml:trace>
  <inkml:trace contextRef="#ctx0" brushRef="#br0" timeOffset="240.0137">24765 12779,'0'0,"53"0,-27 0,1 0,52 27,-52-27,-1 0,27 0</inkml:trace>
  <inkml:trace contextRef="#ctx0" brushRef="#br0" timeOffset="630.036">25400 12514,'-26'0,"-1"53,27 0,0 0,0 27,0-54,0 1,0-1,0 27,0-27,0 1,0-27</inkml:trace>
  <inkml:trace contextRef="#ctx0" brushRef="#br0" timeOffset="1042.0596">25453 12567,'53'0,"-27"0,1 0,26 0,-53 27,0 26,0 0,0 0,0 0,0-1,0-25,0-1,26-26,1 0,-1 0,27 0</inkml:trace>
  <inkml:trace contextRef="#ctx0" brushRef="#br0" timeOffset="1358.0777">25479 12700,'0'0,"27"0,26 0,-27 0,1 0,26 0,0 0,-1 0,-25 0,26 0</inkml:trace>
  <inkml:trace contextRef="#ctx0" brushRef="#br0" timeOffset="1868.1068">25982 12514,'27'0,"-27"27,52-1,-52 27,27-26,-27 26,0 0,0 0,0-27,-27 27,-25-27,25 27,-52-26</inkml:trace>
  <inkml:trace contextRef="#ctx0" brushRef="#br0" timeOffset="2091.1196">26273 12700,'53'0,"26"0,-52 0,-27 26,0 1</inkml:trace>
  <inkml:trace contextRef="#ctx0" brushRef="#br0" timeOffset="2219.1269">26326 12911,'53'0,"-27"0</inkml:trace>
  <inkml:trace contextRef="#ctx0" brushRef="#br0" timeOffset="3081.1762">27040 12541,'53'0,"-26"0,26 0,-53-53,0 27,0-27,0 26,-53 27,0 0,26 0,27 0,0 27,-52 26,52-27,0 0,0 27,26-26,-26-1,26-26,-26 53,27-53,52 0</inkml:trace>
  <inkml:trace contextRef="#ctx0" brushRef="#br0" timeOffset="3757.2149">27252 11853,'0'-26,"27"26,-1 0,0 0,27 0,-26 0,-27 26,0 0,-27 27,1 27,-27-27,27 0,-27 0,53-27,-27-26,27 79,0-26,27-53,26 53,-1-53,1 0,-26 0,26 0</inkml:trace>
  <inkml:trace contextRef="#ctx0" brushRef="#br0" timeOffset="3976.2274">27199 12091,'0'-26,"0"26,80 0,-28 0,-25 0,26 0,-27 0,1 0</inkml:trace>
  <inkml:trace contextRef="#ctx0" brushRef="#br0" timeOffset="5115.2926">26749 12806,'0'0,"53"0,0 0,-26 0,-1 0,27 0,26 0,-26 0,27 0,-1 0,0 0,27-53,0 53,26 0,-26 0,0 0,0 0,26 0,-52 0,-1 0,27 0,0 0,-1 0,-25 0,-1 0,1 0,-1 0,-26-27,0 27,0 0,0 0,26 0,-53 0,1 0,26 0,-27 0,27 0,-53 0</inkml:trace>
  <inkml:trace contextRef="#ctx0" brushRef="#br0" timeOffset="6259.358">26935 13044,'0'-53,"0"26,0 27,26 0,27 0,-53 0,0 80,0-27,0-1,-53 1,27 27,-27-27,53-27,-27 27,27 0,27-27,-1-26,27 0,-26 0,25 0</inkml:trace>
  <inkml:trace contextRef="#ctx0" brushRef="#br0" timeOffset="6569.3757">26749 13255,'0'0,"53"-26,0 26,0 0,0 0,-26 0,25 0,-25 0,-27 0</inkml:trace>
  <inkml:trace contextRef="#ctx0" brushRef="#br0" timeOffset="6832.3908">27093 13414,'53'0,"0"0,-26 0,-1 0,27 0,0 0</inkml:trace>
  <inkml:trace contextRef="#ctx0" brushRef="#br0" timeOffset="7312.4182">27464 13229,'26'0,"-26"-53,27 53,52 0,-26 26,-53 27,0 0,-26 27,-54-54,54-26,26 27,26-27,27 0,26 0,-26 0,0 0,-26 0</inkml:trace>
  <inkml:trace contextRef="#ctx0" brushRef="#br0" timeOffset="7538.4312">27861 13149,'0'27,"0"-1,0 1,0 26,0-27,0 1,0 26,0 0,-27-27,1 53,-54-52,27-27</inkml:trace>
  <inkml:trace contextRef="#ctx0" brushRef="#br0" timeOffset="8183.4681">26644 12964,'0'-26,"0"26,0 79,-27-26,-26 26,27 27,26-53,-80 0,80 0,0 0,0-27,53-26,27 27,-1-27,0 0</inkml:trace>
  <inkml:trace contextRef="#ctx0" brushRef="#br0" timeOffset="9007.5152">28046 12911,'26'0,"1"0,-1 27,-26 26,0-27,0 27,-53-26,0 25,53-25,53-27,0 0,27 0,-1-27,0 27,-26 0</inkml:trace>
  <inkml:trace contextRef="#ctx0" brushRef="#br0" timeOffset="9982.571">29289 12726,'0'0,"27"0,52 0,1 0,-27 0,26 0,0 0,1 0,-1 0,0 0,-26 0,27 0,-1 0,0 0,-26 0,-26 0,-1 0,54 0,-80 53,-53-53</inkml:trace>
  <inkml:trace contextRef="#ctx0" brushRef="#br0" timeOffset="10822.619">28628 12991,'0'0,"-53"0,53 26,-53 1,0 78,53-25,-53-1,53 1,0-27,0-1,0 28,0-54,53 1,0-27,0 0,0 0</inkml:trace>
  <inkml:trace contextRef="#ctx0" brushRef="#br0" timeOffset="11481.6567">28866 13017,'-53'0,"53"-26,27 26,26 0,-1 0,1 79,-53-52,0-1,0 53,-26-26,26-26,-53 26,53-27,-53 27,53 0,53-27,-27-26,1 0,26 0,0 0,-27 0</inkml:trace>
  <inkml:trace contextRef="#ctx0" brushRef="#br0" timeOffset="11767.6731">28760 13229,'0'-27,"53"27,27 0,-1 0,0 0,27 0,-27 0</inkml:trace>
  <inkml:trace contextRef="#ctx0" brushRef="#br0" timeOffset="12997.7434">29395 13335,'0'-53,"0"53,80 0,-27 0,26 0,-26 0,-27 0,1 0,-27-27,79 27,-79 0,-26 0</inkml:trace>
  <inkml:trace contextRef="#ctx0" brushRef="#br0" timeOffset="13267.7589">29633 13149,'-26'0,"-27"0,53 53,0-26,-26 26,26-27,0 1,0 26,-27-27,27 27,0 0</inkml:trace>
  <inkml:trace contextRef="#ctx0" brushRef="#br0" timeOffset="13859.7927">29924 13070,'0'-26,"27"26,-1 0,-26 26,0 1,0 25,0-25,0-27,0 26,0 27,27-53,-27 27,53-27,0 26,-53 27,-27-53,-26 27,27-27,-27 0</inkml:trace>
  <inkml:trace contextRef="#ctx0" brushRef="#br0" timeOffset="14222.8135">30348 12991,'53'0,"-53"53,26-53,-26 79,0-26,0 0,0 0,0 0,-26 26,-54-26,27 53,0-53</inkml:trace>
  <inkml:trace contextRef="#ctx0" brushRef="#br0" timeOffset="28773.6457">24130 14234,'-26'0,"26"27,0-1,0 27,0-26,-27-1,27 27,0-27,0 1,0 52,0-105,0-1,0 1,0-54,0 28,0-1,0 0,0 0,0 0,79 26,-79-25,27 25,-27 1,26 26,-26-80,53 80,-26 0,-1 0,-26 53,0 0,0 0,0 0,0 0,0 26,0-26,0 0,0 0,0 0,0 0,0-27,0 1,53-27,0 0,0 0,0-27,-27 1,-26-27,53 26,-53 1,0-27,0 27,0-1,-26 27,26-53,-27 53,27 27,0-1,0 1,0 25,27-52,52 27,-26-27,26 0,1 0,-27 0,0-27,-27-52,-26 53,0-1,0 1,0 26,-26 0,-27 0,53 26,0 1,0-1,26 53,1-26,-27 0,53-53,-53 53,-53 27,26-80,-26 0</inkml:trace>
  <inkml:trace contextRef="#ctx0" brushRef="#br0" timeOffset="39369.2518">27120 12065,'0'-27,"0"27,53 0,-53 53,26-53,1 0,26 0,-27 0,0-26,-26 52</inkml:trace>
  <inkml:trace contextRef="#ctx0" brushRef="#br0" timeOffset="42085.4071">24659 14340,'27'0,"-27"-26,53 26,-53-27,0-26,0 27,-27 26,1 0,26 0,-27 0,-26 53,53-27,0 27,0 0,0-27</inkml:trace>
  <inkml:trace contextRef="#ctx0" brushRef="#br0" timeOffset="43577.4925">25665 14155,'0'-53,"0"27,0-1,-27 27,1 0,-1 0,27 0,-53 0,53 53,-53-27,53 27,-26-26,26 26,0-27,0 1,0 26,0-1,0-25,0-1,0 27,0-26</inkml:trace>
  <inkml:trace contextRef="#ctx0" brushRef="#br0" timeOffset="43832.5071">25400 14367,'0'-27,"26"27,-26 0,27 0,52 27,-52-27,26 0,0 0,0 0,-1-27</inkml:trace>
  <inkml:trace contextRef="#ctx0" brushRef="#br0" timeOffset="44163.526">26009 14128,'0'0,"-53"0,53 0,0 53,0 0,0-26,0-1,0 54,0-28,26-25,-26 26,0-27,0 1</inkml:trace>
  <inkml:trace contextRef="#ctx0" brushRef="#br0" timeOffset="44597.5508">26167 14155,'0'-27,"53"27,-26 0,-1 0,27 27,-53 26,0 26,0-52,-53 26,53-27,-53 27,53 0,0-27,0 1,0-27,53 0,-26 0,-1 0,27 0</inkml:trace>
  <inkml:trace contextRef="#ctx0" brushRef="#br0" timeOffset="44851.5653">26167 14314,'-26'0,"-27"0,53 26,53-26,-27 0,1 0,-1 0,27 0,-26 0,26-26,-27 26</inkml:trace>
  <inkml:trace contextRef="#ctx0" brushRef="#br0" timeOffset="45063.5775">26485 14208,'26'0,"-26"26,0 27,0 0,0 0,0 26,0 1,-53 26,0-27,27-26</inkml:trace>
  <inkml:trace contextRef="#ctx0" brushRef="#br0" timeOffset="45841.622">25347 14340,'-26'0,"26"27,0-54,0 27,26 0</inkml:trace>
  <inkml:trace contextRef="#ctx0" brushRef="#br0" timeOffset="46651.6683">24104 15160,'0'-26,"26"26,0 0,27 0,-26 0,-1 0,27 0,-53 79,0-26,0 0,-53 0,53 0,-26-27,26 1,0 26,0-27,0 27,0-53,53 0,-27 0,1 0,26 0,-27 0</inkml:trace>
  <inkml:trace contextRef="#ctx0" brushRef="#br0" timeOffset="46876.6812">23998 15451,'0'0,"26"0,27-26,-26 26,25 0,28 0,-27 0,-27 0</inkml:trace>
  <inkml:trace contextRef="#ctx0" brushRef="#br0" timeOffset="47272.7038">24659 15372,'0'-26,"0"26,53 0,0 0,0 0,-53 0</inkml:trace>
  <inkml:trace contextRef="#ctx0" brushRef="#br0" timeOffset="47431.7129">24712 15663,'27'0,"-1"0,-26-26,79 26,1 0,-80-27,26 27</inkml:trace>
  <inkml:trace contextRef="#ctx0" brushRef="#br0" timeOffset="48028.7471">25241 15346,'0'-27,"27"27,26 0,26 0,-53 0,1 0,26 79,-53 1,0-54,-27 27,27-26,-79 26,79-27,0 0,79 27,-26-53,0 0,0 0,0-53</inkml:trace>
  <inkml:trace contextRef="#ctx0" brushRef="#br0" timeOffset="48856.7944">26802 14816,'27'0,"26"0,-27 0,-26 0</inkml:trace>
  <inkml:trace contextRef="#ctx0" brushRef="#br0" timeOffset="49012.8034">26829 15054,'26'0,"54"0,-54 0,27 0</inkml:trace>
  <inkml:trace contextRef="#ctx0" brushRef="#br0" timeOffset="51383.939">27252 14975,'27'-26,"52"-54,-79 27,26-26,-26 26,0-26,0-1,0 1,0 0,0 26,0-27,-53 54,1 26,52 79,-53 1,53-1,0 0,0 1,0-1,0-26,0 26,0-52,53 26,-27-53,0 0,-26 26,27-26,26 0,-27 0,-26 0,53-53,-26 53,-27 0,26 0,27 0,0 0,-27 0,-26 0,27 0,-27-53,0 0,53 53,-27 0,1 0,26 0,-27 0,-26-79,27 53,-27-1,52-52,-52-1,53 1,0-80,0 27,-53 53,53 52,-53 1,0 79,0 26,0 27,0 26,0 0,0-26,0 0,0 26,0-52,0-27,0-27,0 1,0-27,0 0,-26-27,-27-26,26 53,27-53,-26 53,26 0,26 0,1 0,26 0,0 0,-27-26</inkml:trace>
  <inkml:trace contextRef="#ctx0" brushRef="#br0" timeOffset="51587.9506">27861 14419,'-27'0,"27"0,-53 0</inkml:trace>
  <inkml:trace contextRef="#ctx0" brushRef="#br0" timeOffset="52360.9949">27040 15293,'53'0,"27"0,-27 0,-53 26,0 27,26 0,-26 0,0 0,-26 26,26-52,-53 25,53-25,0-1,0 27,0-53,26 0,27 0,-26 0,-1 0,27 0</inkml:trace>
  <inkml:trace contextRef="#ctx0" brushRef="#br0" timeOffset="52584.0076">26935 15584,'26'0,"1"0,25 0,1 0,0 0,0 0,0 0,0 0</inkml:trace>
  <inkml:trace contextRef="#ctx0" brushRef="#br0" timeOffset="53153.0402">27490 15637,'27'0,"-1"0,27 0,26 0,-26 0,-26 0,-1 0,27 0,-53-27,27 27</inkml:trace>
  <inkml:trace contextRef="#ctx0" brushRef="#br0" timeOffset="53358.0519">27808 15504,'0'27,"0"-1,0 27,0-26,0 25,0-25,0 26,0-27</inkml:trace>
  <inkml:trace contextRef="#ctx0" brushRef="#br0" timeOffset="53754.0745">28125 15504,'53'0,"-26"27,-1-27,-26 26,0 27,0 0,0-53,0 53,0 0,27-53,52 0,-26 0,0 0,0 0,0-27</inkml:trace>
  <inkml:trace contextRef="#ctx0" brushRef="#br0" timeOffset="54954.1432">28945 14102,'-26'-79,"26"52,-53 27,27 0,26 27,-27 52,27 0,0 1,-53-1,53 27,0 0,0 26,0-26,0-27,0 27,0 0,0-27,-53 27,53-26,0-1,0 0,-26 1,26-27,0-1,0 28,0-54,0 1,0-1,0 27,0-53,0 53,26-26,27-27,27 0,-54 0</inkml:trace>
  <inkml:trace contextRef="#ctx0" brushRef="#br0" timeOffset="55997.2028">32385 14049,'53'-53,"-27"27,27 26,0-53,0 53,0 26,-53 1,53 26,-53 0,0-1,0 28,0-1,0 1,0-1,0 0,0 1,0 26,0-1,0-25,0-1,0 0,0 1,0-1,0 1,0-1,0-26,0 0,0 26,0-52,-26-1,26 27,0 0,-27-53,27 26</inkml:trace>
  <inkml:trace contextRef="#ctx0" brushRef="#br0" timeOffset="59161.3838">29184 14975,'26'0,"0"0,1 0,26 0,0 0,-27 0,-26 27,80-27,-1 0,27 0,0 0,-27 0,0 0,27 0,0 0,0 0,-27 0,1 0,25 0,28 0,-27 0,-1 0,-25 0,26 0,-1 0,-25 0,26 0,-27 0,-26 0,0 0,0 0,-27 0,27 0,-26 0,26 0,-1 0,-25 0,-1 0,27 0,-26 0,-1 0,1 0,52 0,-52 0,-1 0,27 0,-80 0</inkml:trace>
  <inkml:trace contextRef="#ctx0" brushRef="#br0" timeOffset="60429.4564">29686 15346,'27'0,"26"0,-27 0,27 0,-53 26,0 53,0-52,0-1,0 27,0-26,0-1,-79 27,79-27,0 1,0 26,0 0,79 0,-53-53,27 0,0-27</inkml:trace>
  <inkml:trace contextRef="#ctx0" brushRef="#br0" timeOffset="60714.4727">29739 15504,'0'27,"0"-1,0 1,27-27,26 0,26 0,53-27,1 27,-1 0,-53-53</inkml:trace>
  <inkml:trace contextRef="#ctx0" brushRef="#br0" timeOffset="61171.4988">30427 15716,'53'0,"0"0,-27 0,27 0,0 0,0 0,0 0,0 0,-27 0,-26-27,27 27</inkml:trace>
  <inkml:trace contextRef="#ctx0" brushRef="#br0" timeOffset="61424.5133">30665 15610,'0'0,"0"53,0 26,0-52,0-1,0 27,-53 27,53-54</inkml:trace>
  <inkml:trace contextRef="#ctx0" brushRef="#br0" timeOffset="61883.5395">30903 15557,'80'0,"-27"-26,0 26,-27 0,-26 0,0 26,0 54,0-54,-26-26,26 26,26-26,53 0,-52 0,-27 53,26-53,-26 27,0 26,-26-53,-1 53,-26-53,53 53,-52-53</inkml:trace>
  <inkml:trace contextRef="#ctx0" brushRef="#br0" timeOffset="62145.5545">31459 15478,'0'53,"0"0,0-27,0 1,0 25,26-25,-26-1,0 54,0-27,0 0,0 0,-105 26,78-53,1-26</inkml:trace>
  <inkml:trace contextRef="#ctx0" brushRef="#br0" timeOffset="62588.5798">31697 15451,'27'0,"-1"0,-26 27,53-27,-53 53,0 0,-27 0,27-27,0 27,0-53,80 0,-27 0,0 0,0 0,-27 0</inkml:trace>
  <inkml:trace contextRef="#ctx0" brushRef="#br0" timeOffset="63340.6229">29607 15346,'-27'0,"27"0,-52 52,52-25,-53 26,53 26,-53 27,53-27,0 1,26-1,-26-26,80 26,-54-52,27-27</inkml:trace>
  <inkml:trace contextRef="#ctx0" brushRef="#br0" timeOffset="64935.7141">29051 14658,'27'0,"26"0,-27-27,1 1,25-27,-52 26,0 1,0-27,-26 53,-27 0,0 0,0 26,0 1,0 26,53-27,-26 27,26-26,0 26,0-1,53-52,0 27,-27-27,1 0,26 0,0 0,-1 0</inkml:trace>
  <inkml:trace contextRef="#ctx0" brushRef="#br0" timeOffset="65730.7596">29184 14023,'0'0,"0"-53,26 53,27 0,26 0,-52 26,-27 27,0-26,0 25,0-25,0-1,0 27,0 27,0-27,26-53,27 0,-26 0,-1 0,27 0,-27 0</inkml:trace>
  <inkml:trace contextRef="#ctx0" brushRef="#br0" timeOffset="65981.7739">29263 14181,'0'0,"-27"0,27 53,0-53,80 0,-1 0,1 0,-27-26,-1 26</inkml:trace>
  <inkml:trace contextRef="#ctx0" brushRef="#br0" timeOffset="70029.0054">29633 14658,'0'-27,"27"27,52 0,-52 0,-1 0,27 0,-27 0,27 0</inkml:trace>
  <inkml:trace contextRef="#ctx0" brushRef="#br0" timeOffset="73156.1843">30480 14181,'0'-26,"0"-27,0 27,0 26,53-27,-27 27,1 0,26 0,-53 0,26 0,-26 106,0-53,0 26,-26 27,-27-27,0 1,26-1,27-26,-52-26,52 25,0-25,26-27,0 0,27 0,0 0,0 0,0-27,-26 27,-1 0,-26-26</inkml:trace>
  <inkml:trace contextRef="#ctx0" brushRef="#br0" timeOffset="73531.2057">30374 14446,'27'0,"26"0,-27 0,27 0,26 0,1 0,26 0,-54 0,1 0,-26 0</inkml:trace>
  <inkml:trace contextRef="#ctx0" brushRef="#br0" timeOffset="75031.2915">30983 14684,'0'0,"26"0,27 0,-26 0,-1 0,27 0,-53-26,53 26</inkml:trace>
  <inkml:trace contextRef="#ctx0" brushRef="#br0" timeOffset="75331.3087">31168 14552,'0'-27,"-27"27,27 53,0-26,0-1,0 27,0-26,0 25,0-25</inkml:trace>
  <inkml:trace contextRef="#ctx0" brushRef="#br0" timeOffset="76073.3511">31353 14367,'0'-27,"0"27,53-53,-26 53,-27 27,26-27,-26 53,0-1,0-52,0 53,-26-53,26 53,-53 0,53-26,26-27,27 0,-53 26,26-26,-26 53,-26 0,-27 0,0-27,27-26</inkml:trace>
  <inkml:trace contextRef="#ctx0" brushRef="#br0" timeOffset="76487.3748">31671 14287,'0'0,"0"53,53-26,-53-1,0 27,0 0,26 0,-26 0,0 0,-53 26,-26-26,-1 26,1-26,26 0</inkml:trace>
  <inkml:trace contextRef="#ctx0" brushRef="#br0" timeOffset="77335.4233">30295 14261,'0'53,"-27"0,27-1,-26 28,26-1,0 1,0-1,0-26,0 0,0 0,0 0,79-27,1-26,-27 53,-1-53</inkml:trace>
  <inkml:trace contextRef="#ctx0" brushRef="#br0" timeOffset="78232.4746">31882 14658,'-53'0,"53"-27,27 27,-1 0,1 0,26 0,0 0,-27-26,-26-1,0-26,0 53,-53 0,0 27,27-27,26 53,-27-53,27 53,0 0,0 26,0-79,53 26,27 27,-54-53,1 0,25 0,-25 0,-1 0</inkml:trace>
  <inkml:trace contextRef="#ctx0" brushRef="#br0" timeOffset="79013.5193">31697 13864,'0'-27,"27"27,-1 0,0 0,-26 0,53 0,-53 27,27 52,-27 1,0-54,0 1,0 52,0-53,0 1,79-27,-52 0,26 0,-27 0,1 0</inkml:trace>
  <inkml:trace contextRef="#ctx0" brushRef="#br0" timeOffset="79254.5331">31776 14023,'0'0,"53"0,-26 0,52 0,-26 0,0 0,0-27</inkml:trace>
  <inkml:trace contextRef="#ctx0" brushRef="#br0" timeOffset="81937.6866">27146 16854,'0'0,"0"0,53 0,0 0,-26 0,-27 26</inkml:trace>
  <inkml:trace contextRef="#ctx0" brushRef="#br0" timeOffset="82110.6964">27146 17145,'53'0,"0"0,-26 0,-1 0</inkml:trace>
  <inkml:trace contextRef="#ctx0" brushRef="#br0" timeOffset="82850.7388">28549 17012,'26'0,"0"0,1 0,-27-26,79 26,-79-53,0 27,-26 26,-1 0,1 0,-27 0,27 0,-27 26,53 27,-27-27,27 27,0-26,0-1,0-26,53 53,-26-53,25 53,1-53,-26 0,-1 0,27 0,-26 0</inkml:trace>
  <inkml:trace contextRef="#ctx0" brushRef="#br0" timeOffset="83535.778">28760 16483,'27'-53,"26"53,-27 0,27 0,-53 0,0 80,0-54,-26-26,26 53,0-26,26-27,53 0,-52 0,-1 0,27 0,-26 0</inkml:trace>
  <inkml:trace contextRef="#ctx0" brushRef="#br0" timeOffset="85026.8632">29289 17039,'80'0,"-54"0,1 0,-1 0,27 0,-26 0</inkml:trace>
  <inkml:trace contextRef="#ctx0" brushRef="#br0" timeOffset="85522.8916">29871 16642,'0'26,"0"27,0-26,0-1,0 27,0 0,0 0,0 0,0 26,0-26,0-26,53-27,0 53</inkml:trace>
  <inkml:trace contextRef="#ctx0" brushRef="#br0" timeOffset="86543.95">30189 16774,'0'27,"-26"-1,26 27,0-26,52-27,-25 26,26 27,0-27,-53 27,0 0,0-53,0 53,-53-53,53 27,-53-27,26 0</inkml:trace>
  <inkml:trace contextRef="#ctx0" brushRef="#br0" timeOffset="86767.9628">30242 16854,'53'0,"-53"-27,53 27,0 0,-27 0,-26 0</inkml:trace>
  <inkml:trace contextRef="#ctx0" brushRef="#br0" timeOffset="87036.9782">30559 16695,'0'26,"0"1,0-1,0 27,0-26,0-1,53 27,-53-27,27 27,-27-26,0-1,0 27,0-26,0-27,0 26,-27-26</inkml:trace>
  <inkml:trace contextRef="#ctx0" brushRef="#br0" timeOffset="87873.026">30877 16907,'0'26,"0"-26,53 0,-27 0,27 0,0 0,0-53,-27 0,-26 27,0 26,-26 0,-27 0,-26 0,52 0,1 0,-27 0,53 79,-27-52,27 52,27-26,26-27,0-26,0 53,0-53,-1 0,-25 53,-1-53,-26 0</inkml:trace>
  <inkml:trace contextRef="#ctx0" brushRef="#br0" timeOffset="88471.0602">31141 16377,'27'0,"26"0,-27 0,-26 27,0 26,0 0,0-27,0 27,0-26,0-1,0 27,27-53,26 0,0 0,-27 0,27-27</inkml:trace>
  <inkml:trace contextRef="#ctx0" brushRef="#br0" timeOffset="89528.1207">30321 16827,'-26'0,"52"0,27 0,0 0,0 0</inkml:trace>
  <inkml:trace contextRef="#ctx0" brushRef="#br0" timeOffset="91515.2344">28628 17594,'0'-26,"53"26,-27 0,1 0,26 0,0 0,-27 0,1 0,25 0,-25 0,-1 0,54 0,-27 0,26 0,-26 0,0 0,0 0,0 0,26-53,-26 53,0 0,0-26,26 26,-26 0,0-53,0 53,0 0,26 0,-26-27,0 27,0 0,0 0,0 0,-27 0,1 0,52 0,-26 0,-27 0,1 0,26 0,-27-53,1 53,26 0,-27 0,1 0,26 0,-27 0,0 0,27 0,0 0,0 0,0 0,0 0,26 0,-26 0,-26 0,-1 0,27 0,-26 0,-1 0,27 0,26-26,-52 26,26 0,0 0,-53 0</inkml:trace>
  <inkml:trace contextRef="#ctx0" brushRef="#br0" timeOffset="93696.3591">29766 17938,'0'0,"0"0,0 53,0-26,26-1,27-26,-27 53,1-53,-27 27,53-27,-53 53,0-27,-27-26,27 26,-53-26,1 0,52 0</inkml:trace>
  <inkml:trace contextRef="#ctx0" brushRef="#br0" timeOffset="93907.3712">29845 17965,'53'0,"0"-53,-27 53,27 0,-26 0</inkml:trace>
  <inkml:trace contextRef="#ctx0" brushRef="#br0" timeOffset="94146.3849">30215 17780,'0'26,"0"27,27-26,-27 25,0 1,0 27,0-27,0 0,-79-1,52 28,-26-27,53-27,-53-26</inkml:trace>
  <inkml:trace contextRef="#ctx0" brushRef="#br0" timeOffset="94515.406">29580 17938,'0'27,"0"26,0 0,0 26,0-26,0 0,0-27,0 54,27-54,26-26,-27 53,27-53,0 0</inkml:trace>
  <inkml:trace contextRef="#ctx0" brushRef="#br0" timeOffset="95166.4432">30454 17780,'0'-27,"26"27,27 0,0 0,-27 0,-26 0,0 53,0-53,0 53,-26-53,26 79,0-52,0-27,26 0,27 0,-26 0,-1-27,27 27,-26 0,25-26</inkml:trace>
  <inkml:trace contextRef="#ctx0" brushRef="#br0" timeOffset="97853.5969">30268 16854,'0'-27,"27"27,26 0,-27 0,1 0,52 0,-105 0</inkml:trace>
  <inkml:trace contextRef="#ctx0" brushRef="#br0" timeOffset="98872.6552">30268 16827,'0'-53,"27"53,-1 0,54 0</inkml:trace>
  <inkml:trace contextRef="#ctx0" brushRef="#br0" timeOffset="99914.7148">29316 17065,'-27'0,"54"0,26 0,-27 0,1 0,26 0,-27 0,1 0,25 0,-25 0,26 0</inkml:trace>
  <inkml:trace contextRef="#ctx0" brushRef="#br0" timeOffset="100837.7676">30242 16827,'-53'0,"27"0,26 0,79 0,-53 0,-26 0</inkml:trace>
  <inkml:trace contextRef="#ctx0" brushRef="#br0" timeOffset="116954.6894">28866 14393,'0'0,"0"0,53 0,0 0,-27 0,1-53,26 53</inkml:trace>
  <inkml:trace contextRef="#ctx0" brushRef="#br0" timeOffset="117975.7478">29845 14552,'0'-27,"-26"27,26 27,0 52,0-26,-53 0,53 0,-27 26,27 1</inkml:trace>
  <inkml:trace contextRef="#ctx0" brushRef="#br0" timeOffset="119406.8297">28019 17065,'0'-26,"0"26,80-53,-54 53,1 0,26 0,-27 0</inkml:trace>
  <inkml:trace contextRef="#ctx0" brushRef="#br0" timeOffset="120187.8743">29475 16907,'0'-53,"26"53,-26 26,0 27,0-27,0 1,0 26,0-27,0 1,53 26,-53-27</inkml:trace>
  <inkml:trace contextRef="#ctx0" brushRef="#br0" timeOffset="122781.0227">24606 16457,'-26'0,"26"0,0 79,-53-26,53-26,0-1,0 27,0 0,0-27,0 27,0-53,79 0,-26 0,0 0,-26 0,25 0</inkml:trace>
  <inkml:trace contextRef="#ctx0" brushRef="#br0" timeOffset="123127.0424">24791 16695,'-26'0,"26"-27,0 80,0-26,0 52,0-26,0 0,0 0,0-27,0 27,0 0,26-53,1 0</inkml:trace>
  <inkml:trace contextRef="#ctx0" brushRef="#br0" timeOffset="123591.069">25135 16959,'53'0,"-53"-26,53 26,27-53,-54 27,-26-27,0 26,0 27,-53 0,27 0,26 0,-53 53,53-26,-53 26,53-27,0 0,0 27,0-26,0 26,26 0,54-53,-27 0,0-27,-1 27</inkml:trace>
  <inkml:trace contextRef="#ctx0" brushRef="#br0" timeOffset="124122.0994">25400 16351,'0'0,"53"-27,-53 54,0 26,0 0,0-27,53-26,0 0,-27 0,27 0,-26 53</inkml:trace>
  <inkml:trace contextRef="#ctx0" brushRef="#br0" timeOffset="124807.1385">24606 17436,'0'-27,"80"27,-27-53,-1 53,54-53,53 53,0 0,-53-26,-27 26,-26 0,26 0,-52 0,26 53</inkml:trace>
  <inkml:trace contextRef="#ctx0" brushRef="#br0" timeOffset="125347.1694">24818 17621,'0'-27,"53"27,0 0,-27 0,-26 27,0-1,0 1,0 26,-26-27,-27 54,53-54,26-26,1 0,-1 0,54-26,-27 26,-1-27,-25 27</inkml:trace>
  <inkml:trace contextRef="#ctx0" brushRef="#br0" timeOffset="125863.1989">25400 17568,'0'26,"0"1,0 26,53-27,-53 27,26-53,-26 27,27-27,-27 26,53 27,-53-26,-27-1,-26-26,0 0</inkml:trace>
  <inkml:trace contextRef="#ctx0" brushRef="#br0" timeOffset="126088.2118">25400 17568,'53'0,"53"0,-80-53,1 53,26 0,-27-26,1 26</inkml:trace>
  <inkml:trace contextRef="#ctx0" brushRef="#br0" timeOffset="135284.7378">31221 7276,'0'-53,"0"26,26 27,-26-53,0 27,0 0,0-27,0 26,-26 27,26-26,-53-27,53 26,-27 27,27-53,-52 27,-1-27,0 27,-27-27,1 26,26-52,27 79,-27-27,26 27,-26-53,27 53,-1 0,-26-26,27 26,-27-53,0 53,0-26,27 26,-27 0,53-27,-27 27,1 0,0 0,-27 0,26 0,-26 0,27 0,-1 53,-26-26,27 25,-53 28,79-54,-53 27,53-26,-53-1,53 27,-80 0,80 0,-53 26,53-26,-26-26,26 26,0-27,-53 0,53 27,0 0,-26 0,26-26,0 52,0-53,0 27,0 0,0 27,0-27,0-27,0 27,-53 0,53-27,0 1,0 26,0-27,26 54,-26-28,27 1,-27 0,53-53,-53 53,26-53,-26 53,53-53,-53 80,53-54,0 27,-27 26,27-52,-26 26,25-53,-52 26,27-26,-1 0,27 0,27 0,-27 0,0 0,-1 0,1 0,0 0,-26-26,-1 26,27 0,0-27,0 27,0 0,-27-53,1 53,-27-26,53 26,0-27,-27-26,-26 27,53 26,-53-26,26-54,-26 54,53-27,-53 0,27 53,-27-53,53 26,-53-25,26 25,-26-52,0 52,0-52,27 52,-27 1,0-27,53 53,-53-53,26 27,-26-27,0 26,0 1,0-27,53 0,-53 27,0-1,26-52,-26 52,0 1</inkml:trace>
  <inkml:trace contextRef="#ctx0" brushRef="#br0" timeOffset="136071.7828">31697 6403,'0'-53,"0"53,0 53,0-27,0 27,-53 0,53 0,0-27,0 1,0 26,0 0,27-53,-27 26,79-26,-53 0,1 0,26 0,0 0,-27 0</inkml:trace>
  <inkml:trace contextRef="#ctx0" brushRef="#br0" timeOffset="136365.7997">31935 6694,'0'-53,"0"26,0-26,0 27,0 79,0-27,0 27,0 0,-53 0,53 0,0 0,0 26,0-52,-26-1,26 27,0-26,0-1</inkml:trace>
  <inkml:trace contextRef="#ctx0" brushRef="#br0" timeOffset="137415.8597">32359 6747,'26'0,"0"0,1 0,-27 0,53-53,-53 26,0 1,-53 26,0-53,0 53,0 26,0 27,53-26,0-1,-26 27,26-27,0 27,0-26,0-1,0 1,0 26,79 0,1-53,-28 0,1 0,0 0,-26 0</inkml:trace>
  <inkml:trace contextRef="#ctx0" brushRef="#br0" timeOffset="138440.9184">32544 6164,'0'-26,"0"26,26 0,-26 0,0 26,0 27,0-26,0-1,0 27,53-53,-26 0,-1 0,27 0,-27 0,1 0,26 0,-53 27</inkml:trace>
  <inkml:trace contextRef="#ctx0" brushRef="#br0" timeOffset="139236.9639">32464 6667,'-26'27,"-1"-27,-25 53,25-1,27 1</inkml:trace>
  <inkml:trace contextRef="#ctx0" brushRef="#br0" timeOffset="139904.002">31750 7249,'53'0,"0"0,53-26,52 26,1 0,0-53,-53 53,0 0,-53-53,-1 53,-25 0,-27 26,0 1,-27-27</inkml:trace>
  <inkml:trace contextRef="#ctx0" brushRef="#br0" timeOffset="140430.0321">31935 7514,'53'0,"0"0,-53 53,0-27,0 1,0-1,0 27,0-26,-53 52,80-79,26 0,-27 0,0 0,27 0,-26 0,-1-27,27 27</inkml:trace>
  <inkml:trace contextRef="#ctx0" brushRef="#br0" timeOffset="140781.0522">32411 7593,'-26'0,"26"53,0 0,26 0,-26-27,27 27,-27-26,53 26,-53-27,0 1,0 52,0-26,-27-53,27 53,-26-53,-1 0</inkml:trace>
  <inkml:trace contextRef="#ctx0" brushRef="#br0" timeOffset="140999.0647">32464 7620,'27'0,"-1"0,27 0,0 0,-26-53,26 53,-1 0,-52-27</inkml:trace>
  <inkml:trace contextRef="#ctx0" brushRef="#br0" timeOffset="141710.1053">32385 8043,'0'0,"0"53,0-27</inkml:trace>
</inkml:ink>
</file>

<file path=ppt/ink/ink9.xml><?xml version="1.0" encoding="utf-8"?>
<inkml:ink xmlns:inkml="http://www.w3.org/2003/InkML">
  <inkml:definitions>
    <inkml:context xml:id="ctx0">
      <inkml:inkSource xml:id="inkSrc0">
        <inkml:traceFormat>
          <inkml:channel name="X" type="integer" max="1280" units="cm"/>
          <inkml:channel name="Y" type="integer" max="1024" units="cm"/>
        </inkml:traceFormat>
        <inkml:channelProperties>
          <inkml:channelProperty channel="X" name="resolution" value="28.31858" units="1/cm"/>
          <inkml:channelProperty channel="Y" name="resolution" value="28.36565" units="1/cm"/>
        </inkml:channelProperties>
      </inkml:inkSource>
      <inkml:timestamp xml:id="ts0" timeString="2021-04-15T09:02:27.213"/>
    </inkml:context>
    <inkml:brush xml:id="br0">
      <inkml:brushProperty name="width" value="0.05292" units="cm"/>
      <inkml:brushProperty name="height" value="0.05292" units="cm"/>
      <inkml:brushProperty name="color" value="#7030A0"/>
    </inkml:brush>
  </inkml:definitions>
  <inkml:trace contextRef="#ctx0" brushRef="#br0">8414 12753,'0'-53,"0"26,53 27,-53-26,53 26,0 0,-53 26,26 1,-26 52,0-26,0 0,0 0,0 0,0-27,0 1,0 26,0-27,0 0,0 27,0 0,0-26,53-27,0 0,-27 0,1 0</inkml:trace>
  <inkml:trace contextRef="#ctx0" brushRef="#br0" timeOffset="360.0206">8334 13149,'53'0,"-26"-26,26 26,26-53,-26 53,26-26,1 26,-27 0,0 0,-27 0</inkml:trace>
  <inkml:trace contextRef="#ctx0" brushRef="#br0" timeOffset="636.0364">9075 13176,'53'0,"-26"0,26 0,-1 0,-25 0,-1-53,27 53</inkml:trace>
  <inkml:trace contextRef="#ctx0" brushRef="#br0" timeOffset="1364.078">9816 12620,'0'-26,"27"26,25 0,1 0,-26 0,26 0,-53 79,0-52,0-1,-27 27,27 26,-26-52,26-1,0 54,0-54,53-26,-27 0,27 0,0-26,-27 26,1 0,-27-27</inkml:trace>
  <inkml:trace contextRef="#ctx0" brushRef="#br0" timeOffset="1686.0964">9843 12938,'0'-27,"0"1,26 26,0 0,54 0,-54 0,54 0,-27 0,-1 0,1-53</inkml:trace>
  <inkml:trace contextRef="#ctx0" brushRef="#br0" timeOffset="1964.1121">10821 12779,'0'27,"0"-27,0 79,0-26,0-27,0-26,53 0,0 0,-53-53,0 27,0-1,0-25,0 25,-53 27,27-53,-1 53,-25 0,25 0,-26 0</inkml:trace>
  <inkml:trace contextRef="#ctx0" brushRef="#br0" timeOffset="2774.1587">8043 12567,'0'27,"0"79,0 26,0 0,0 1,0-54,0 0,27-26,-27 0,0-26,53-27,-53 79,26-79</inkml:trace>
  <inkml:trace contextRef="#ctx0" brushRef="#br0" timeOffset="3548.2029">11377 12382,'0'27,"0"-1,0 27,-53 0,53 53,0-27,0-26,0-26,0-1,27 53,-27-52,0-1,0 54,0-1,0-26</inkml:trace>
  <inkml:trace contextRef="#ctx0" brushRef="#br0" timeOffset="4148.2369">11906 12806,'0'52,"-26"-52,26 27,-53-27,53 0,-53 0,27 0,26 0,-53 53,53-27,-53 27,53 27,0-54,0 0,26 27,27-53,-26 0,-1 0,27-26,-27 26,27-53,0 53,-26 0,-1 0,27 0,-27 0</inkml:trace>
  <inkml:trace contextRef="#ctx0" brushRef="#br0" timeOffset="4980.2849">12171 12435,'0'27,"0"25,-27-25,-26 26,27-27,-53 1,26 26,26-27,-26 27,27-53,26 27,-53-27,53 52,53 1,-27-53,27 53,-26-53,-27 53,53-53,0 53,-27-53,0 0,27 0,-26-26,-1-1,54 27,-27-53,0 53</inkml:trace>
  <inkml:trace contextRef="#ctx0" brushRef="#br0" timeOffset="5760.3295">13626 12514,'0'0,"0"27,0 52,-53-26,53 0,0 0,-26 0,26-27,0 1,0-27,0-27,0-25,0-28,0 1,0-1,0 1,0 26,79-26,-79 26,53 26,-53-26,53 53,-53-52,26 52,27 79,-53-26,0 0,0 0,-26 0,26-1,-53-25,26 26,27 26,0-52,0-1,53-26,0 53,0-53,27 0,-28 0,1-26</inkml:trace>
  <inkml:trace contextRef="#ctx0" brushRef="#br0" timeOffset="8164.467">14896 12726,'27'0,"-27"106,0-53,0 0,0 0,0 0,-53 26,53-53,-53-26</inkml:trace>
  <inkml:trace contextRef="#ctx0" brushRef="#br0" timeOffset="8802.5035">15610 12673,'-26'0,"-27"27,53-1,0 27,27 0,-1-53,27 0,26-26,-26-1,0-52,26 26,-52 0,-27-27,53 28,-53 25,0 27,-53 0,53 79,-53-26,53 0,0 0,53-26,-27 26,27-27,0 27,-53 26,0-52,0-1,-79 27,-1 0,1-26,0-27</inkml:trace>
  <inkml:trace contextRef="#ctx0" brushRef="#br0" timeOffset="8989.5142">15716 12118,'0'0,"-53"0,53 0</inkml:trace>
  <inkml:trace contextRef="#ctx0" brushRef="#br0" timeOffset="9754.5577">16775 12038,'0'80,"-53"-1,53 0,-27 27,27 0,-53 26,53-52,-53-27,53 26,0-53,-26 1,26 52,0-79</inkml:trace>
  <inkml:trace contextRef="#ctx0" brushRef="#br0" timeOffset="10333.5911">17198 12276,'0'53,"-27"0,27 0,0 26,-26 27,26-79,0-1,0 27,0-79,0 105,53-26,0 0,26 26,-26-52,0 26,0-53,-27 0,1 0,-1 0,27-27,-53 1,27-27,-27-27,0 1,0 26,0 27,0 26,-27 0,-26 26,53 1,0 26,0-27,0 0,27 27,-27-26,79-27,-26 53,26-53,1 0,-1 0,1-53</inkml:trace>
  <inkml:trace contextRef="#ctx0" brushRef="#br0" timeOffset="10714.6128">16457 12356,'53'-53,"79"53,-26-53,0 53,53 0,-1 0,-52 0,-26 53,26-27,-27 27,0-53</inkml:trace>
  <inkml:trace contextRef="#ctx0" brushRef="#br0" timeOffset="11662.667">17198 12012,'26'0,"-26"0,0 26,0 1,0-1,0 27,0 26,0-26,0-26</inkml:trace>
  <inkml:trace contextRef="#ctx0" brushRef="#br0" timeOffset="13056.7468">19235 12885,'0'-27,"0"-25,0-1,0 26,-79-26,52 53,-26-53,1 53,-1 0,0 0,0 0,0 0,0 27,27 26,26-27,-53 1,53 26,0-1,26-52,27 0,26 0,1 0,-1-26,-26 0,26-27,-52 26,-27-26,53 0,-53 0,0 0,0 1,0-28,0 27,0 0,0 27,0-27,0 79,0 54,0-1,0-26,0 26,0-26,0 0,0 0,0 27,0-54,0 1,79-27,-26 0,0 0,0 0,0 0</inkml:trace>
  <inkml:trace contextRef="#ctx0" brushRef="#br0" timeOffset="13455.7696">19711 12647,'0'-53,"-26"53,-27 0,53 26,-26 1,26 26,0-27,0-26,53 0,-1 0,1 0,-26-26,26-1,-53 1,53-27,-53 0,-27 53,1 0,26 26,0 54,0-27,0-27,53 1,-53 26,53-53,-53 52,0-25,0 26,-27-27,1-26,-27 53,-27-53,27 0,1 0</inkml:trace>
  <inkml:trace contextRef="#ctx0" brushRef="#br0" timeOffset="13633.7798">19606 12118,'0'26</inkml:trace>
  <inkml:trace contextRef="#ctx0" brushRef="#br0" timeOffset="14099.8065">20294 12303,'0'-53,"0"53,0 106,-80 26,80-26,0 26,-53-26,53-27,0 1,0-27,0-53,0 26,53-26</inkml:trace>
  <inkml:trace contextRef="#ctx0" brushRef="#br0" timeOffset="14443.826">20479 12514,'0'27,"0"-1,-53 1,53 26,-53-27,53 27,0 0,0-26,0-1,26-26,27 0,-26 0,-1 0,27 0,0 0,-26 0</inkml:trace>
  <inkml:trace contextRef="#ctx0" brushRef="#br0" timeOffset="15373.8793">21087 12567,'0'0,"0"80,0-80,27 0,26 0,0 0,-53-27,0-26,0 27,0-27,-27 53,-26 0,0 26,53 1,0 26,0-53,80 0,-1 0,27 0,26-27,-26-26,0-26,-27-27,1 53,-54 0,-26-26,0 53,0-1,0 1,0 26,-53 0,27 0,-27 53,53 26,0 27,0 26,0 0,0 1,0 25,0-25,0-1,0-53,0 1,-53-27,53-27,-53-26</inkml:trace>
  <inkml:trace contextRef="#ctx0" brushRef="#br0" timeOffset="15576.891">21484 13097,'0'-53,"53"53,-26-27,25 27,54-79,0 79,26-80,-26 80</inkml:trace>
  <inkml:trace contextRef="#ctx0" brushRef="#br0" timeOffset="16210.9272">22886 12276,'0'-53,"-52"53,52-52,-53 52,0 0,0 0,-53 26,80 0,-27 27,53 27,-53-1,53 0,0-26,0 0,0 0,0-26,53-27,52 79,1-79,0 0,-27 0,1 0</inkml:trace>
  <inkml:trace contextRef="#ctx0" brushRef="#br0" timeOffset="16865.9647">23336 12488,'0'-26,"0"-27,-26 53,-1 0,-26 0,1 26,25 1,-26 25,53-25,-26-1,26 27,0-26,26-27,1 0,26 0,-27 0,27 0,-27-106,54 53,-80 53,0 53,0-27,0 1,0 26,26-53,1 0,-27 0,26 0,-26-53,53 0,-27 53,27 0,-26 0,-27 0,26 0,-26 53,53-53,-53 26</inkml:trace>
  <inkml:trace contextRef="#ctx0" brushRef="#br0" timeOffset="17429.9969">23601 12382,'-27'-53,"27"106,0-26,27-1,-27 27,106-27,-80-26,-26 53,53-53,-26 0,-27-26,52-1,-52-25,0-1,0 0,0 26,0 1,27 26,26 0,0 0</inkml:trace>
  <inkml:trace contextRef="#ctx0" brushRef="#br0" timeOffset="19154.0956">24209 12462,'53'0,"-26"0,26-53,0 26,-53-26,0 27,0-27,0 26,0 27,-53 0,26 0,27 0,-26 0,26 80,0-27,-53-27,53 1,0 26,0-27,0 0,0 27,0 0,26-53,27 0,0 0,0 0,0-26,0-1,-27 27,-26-26,53 26,0 0,-53 26,27-26,-27 80,0-27,0 0,0-53,0 0,0-53,0-27,0 27,53 27,-27-27,0 53,27 0,-26 0,52 0,-52 0,52-26,0-27,27-27,-53 27,-26 0,26-26,-53 53,0-1,0-26,-27 53,-26 0,27 0,-1 0,1 0,-27 53,53-26,-53 26,53 26,0-26,0 0,53 0,-27 26,54 0,-27 54,-27-54,-26 0,0 1,0-1,0-26,-53 0,-26-53,-1 53,1-53,26-27,0-25,27-28,26 1,-53-1,53 1,26 0,27-1,27 54,78-27,28 53,52-79,-27 79,27-106,-52 106,-80-80,-1 54,-78 26,-27-53,0-53,-27 53,1 53,-1 0,1 0,-27 0,27 0,-27 27,53 26,0 0,0-1,53 28,-27-27,27-27,-27 27,27-26,0-27,0-27,0-26,-53 106,27-53,-1-53,27 27,-27-27,27 26,-26 27,26-53,-27 53,27 27,-53 26,0 0,0 26,0-26,27 0,-27-27,26-26,27 0</inkml:trace>
  <inkml:trace contextRef="#ctx0" brushRef="#br0" timeOffset="19964.1419">27623 12250,'0'-27,"0"27,-53 0,0 0,-27 53,-26 27,27-1,26 27,0-27,53 1,0-27,0-27,27 27,79-53,79 0,53 0,0-53,0-26,-79 26,-27 0,-79 26,-53 1,0-27,0 27,-26-27,-27 53,-27 0,27 0,1 0,-1 0,53 53,-27-27,27 27,0 0,27 0,52 0,-26-27,0-26,0 53,26-53,-52 0</inkml:trace>
  <inkml:trace contextRef="#ctx0" brushRef="#br0" timeOffset="21726.2427">28998 12726,'0'0,"0"53,0 0,0 0,-53-27,27-26</inkml:trace>
  <inkml:trace contextRef="#ctx0" brushRef="#br0" timeOffset="23024.3168">29660 12435,'0'27,"-27"25,27 28,0-27,-26 0,26 26,0-52,0-1,-53-26,53 53,0 0,0-80,0-26,0 1,0-28,0-26,26-52,-26 52,80 0,-80 53,53 27,-53-27,53 53,-53-27,53 27,26 0,-53 0,-26 0,0 53,27-26,-27 25,0 1,0-26,0-1,0 27,0-26,0-1,-27 27,27-27,0 1,0 26,0 26,0-52,0-1,0-26,27 0,26 0,26 0,-26 0</inkml:trace>
  <inkml:trace contextRef="#ctx0" brushRef="#br0" timeOffset="23586.3491">30903 12329,'0'0,"-26"0,26 53,-53-53,53 53,0-26,0-1,79-26,-26 0,27 0,-1-26,-26-27,26 26,-52-26,26 27,-53-1,0-26,-53 53,26 0,1 53,-27 0,53 27,0-27,0-1,0 1,0 27,0-54,26 1,-26 26,0 0,-53-27,1-26,-1 0,0 0,-27 0,54 0</inkml:trace>
  <inkml:trace contextRef="#ctx0" brushRef="#br0" timeOffset="23774.359">31009 11932</inkml:trace>
  <inkml:trace contextRef="#ctx0" brushRef="#br0" timeOffset="26203.4988">3916 13811,'0'-27,"0"-25,-53 131,53 27,-53 26,53-26,0 0,-79 26,79-53,-27 27,27-26,0-1,-79-26,79-27,0 27,-27-26</inkml:trace>
  <inkml:trace contextRef="#ctx0" brushRef="#br0" timeOffset="26857.5362">4180 13996,'0'-53,"0"80,0 52,-26 27,-27 26,53-26,-53 26,53-52,-79-1,79 0,0-52,0-27,26-27,-26-25,27 52,-1 0,54 132,-1-53,0 1,27-1,-27-53,1-26,-27 0,26 0,-52-53,-27-26,79 0,-79-1,0 1,0 0,-53-1,27 54,-27 26,-27 0,80 0,0 53,0-27,0 1,0-1,53 27,-26-53,26 53,26-53,-26 53,0-53,0 0,26-53,-52 26</inkml:trace>
  <inkml:trace contextRef="#ctx0" brushRef="#br0" timeOffset="27194.5554">3466 14340,'0'0,"53"0,-27 0,1 0,26 0,26 0,27 0,79 0,53-132,-52 79,-1 0,-26 0</inkml:trace>
  <inkml:trace contextRef="#ctx0" brushRef="#br0" timeOffset="27906.5962">5556 14367,'0'0,"80"79,-27-53,-27 54,-26-27,53 0,-53 0,0-1,0 1,0-53,0 27,-53-27,53 0,-26-53,26 0,0-26,0-1,0 27,0 0,52 27,-25 26,26-53,26 53,-26 0,-26 0,-1 0,27 53,-27-53</inkml:trace>
  <inkml:trace contextRef="#ctx0" brushRef="#br0" timeOffset="28317.6189">6456 14499,'-53'0,"26"0,-25 0,25 0,1 0,-27 0,26 26,1-26,26 27,-53-27,53 26,26-26,1 0,-1 0,1 0,26 0,-27 0,27 0,-27 0,1 0,26 0,-27 53,27 27</inkml:trace>
  <inkml:trace contextRef="#ctx0" brushRef="#br0" timeOffset="29114.6653">7011 14578,'0'-53,"0"-26,-79 0,26 52,0 27,27 0,-27 0,26 27,-25 52,25-26,27 0,-79 26,79-52,0-1,26 27,54-53,-1 0,0-79,27 26,-53-27,53 1,0-27,-53 0,0 0,-1-26,-52 26,0 27,0 26,0 0,0 53,-52 79,52-26,0 27,0-1,0 1,26-1,-26 0,0-26,26 27,-26-54,27-26,26 0,-27 0,27-53,-26-26,26 26,-27 0,-26-26,53 26,-53 0,0 79,-27 27,27 26,0-26,0 0,0 0,0 27,0-54,27-26,26 0,0 0,26-53,-52-26,26-1,-27 1,-26 0,53-27,-53 53</inkml:trace>
  <inkml:trace contextRef="#ctx0" brushRef="#br0" timeOffset="29289.6753">7858 13679,'0'-27,"0"27,-53 0</inkml:trace>
  <inkml:trace contextRef="#ctx0" brushRef="#br0" timeOffset="29937.7123">8202 14181,'0'53,"0"0,0 0,0 0,27 0,-27 0,52-53,-25 0,26-27,0 1,-53-1,53-52,-53 0,53 26,-53 0,0 0,26 79,-26 27,0 0,0 0,53 0,-53-26,26 25</inkml:trace>
  <inkml:trace contextRef="#ctx0" brushRef="#br0" timeOffset="30297.7329">8969 14076,'0'-27,"-53"27,27 0,-27 53,53-27,-53-26,53 80,0-27,0 0,27-53,-1 53,1-53,25 52,1 1,-53 0,0 0,-26-53,-27 80,27-80,-1 53</inkml:trace>
  <inkml:trace contextRef="#ctx0" brushRef="#br0" timeOffset="31258.7879">9790 14102,'-27'0,"-26"0,53 0,-53 0,53 53,0 26,27-79,-1 0,1 0,26-26,-27-1,-26-26,53 27,-53-53,0 79,0-27,-79 27,26 0,53 0,0 53,0-26,26-27,54 0,25 0,28 0,-54-53,0 0,-26 26,0-26,-53 0,0 0,0 27,-26 26,-1 26,27 27,0 53,0 0,0 53,0 0,0-1,0 28,0-54,0-26,0-1,-53-25,53-1,0-52,-26-27</inkml:trace>
  <inkml:trace contextRef="#ctx0" brushRef="#br0" timeOffset="31468.7999">10134 14658,'0'-27,"0"27,26 0,27 0,0 0,0-79,0 79,26-27,-52 27</inkml:trace>
  <inkml:trace contextRef="#ctx0" brushRef="#br0" timeOffset="32188.8411">11615 13784,'0'-26,"0"-27,0 27,0 26,-26 0,-27 0,0 0,0 53,-26-1,26 1,0 27,53-27,-80 0,80 0,0-1,0-25,27-1,-1 27,54-53,52 53,-53-53,1 0,-1 0,-26 0</inkml:trace>
  <inkml:trace contextRef="#ctx0" brushRef="#br0" timeOffset="32907.8822">12197 14049,'0'-53,"0"27,-26 26,-27 0,0 0,27 0,-1 0,-26 26,27 1,52-27,1 0,-1 0,27 0,-27 0,1 0,52 0,-52 26,-27 80,0-80,0 1,0-1,0 27,0-79,26-1,-26 1,53-27,-53 0,53 27,-53-27,53 53,-27 0,27 0,-53 26,53-26,-53 79,53-79,-53 27,80-27</inkml:trace>
  <inkml:trace contextRef="#ctx0" brushRef="#br0" timeOffset="33215.8998">12806 13970,'0'79,"26"-26,-26 0,0-27,27-26,26 0,-27-26,-26-27,53-26,-53-1,53-26,-53 53,53 27,-53-53,26 105,-26 1</inkml:trace>
  <inkml:trace contextRef="#ctx0" brushRef="#br0" timeOffset="34775.9891">13282 13864,'0'26,"27"-26,-27-26,26 26,-26-27,53 27,-53-26,26-27,-26 27,0-1,0 27,-26 0,-27 0,27 0,-27 0,53 27,-27-27,27 52,-26 28,26-27,0 0,0 0,0-53,0 79,53-79,0 0,-1 0,-25 0,26 0,-53-26,26 26,-26 26,0-105,53 26,-53 0,53 0,27 0,-54 53,0 0,27 0,0 26,0 1,-26-27,78 0,-78-27,26-26,-27 1,-26-1,53 0,-53 26,0-26,0 53,-26 0,-27 0,26 0,1 0,-27 53,53 0,-26 0,26 0,0 26,0-26,0 0,26 0,-26-26,53-1,-53 27,0-27,53 1,-53 26,-27-27,-26 27,1-53,-1 0,-27 0,54 0,-1-26,27-27,-79-27,79 28,0-28,0 54,26-1,27-26,27 53,26-53,79 53,0 0,0 0,-53 0,1 0,-54 0,-26-26,-26 26,-27-27,0-52,-27 79,-26-53,0 53,-26 0,26 0,26 0,27 0,-52 53,52-26,0 25,0 1,26 27,27-27,0 0,0-27,-27-26</inkml:trace>
  <inkml:trace contextRef="#ctx0" brushRef="#br0" timeOffset="36043.0608">15028 13837,'0'53,"53"27,-53-1,0-26,0 0,0 0,0 0,0 0,53-80,-53 1,53-1,-53-26,53 0,-53 1,53-28,-53 54,53 26,-53 0,26 53,-26-27,0 1,53 25,-53-25</inkml:trace>
  <inkml:trace contextRef="#ctx0" brushRef="#br0" timeOffset="36734.1009">15901 13705,'0'-53,"-52"53,-1 0,-27 53,-26 0,1 53,52 0,0-27,53-26,0 0,0 26,26-52,54-27,25 53,1-53,53 0,-53 0,-27-27,-26 27,-53-26,53 26,-53-53,0 0,-26 26,26 1,-27 26,1 0,26 26,0 27,0-26,0-1,0 27,0-26,0 26,79-1,0-52,-26 0,27 0,-1-26</inkml:trace>
  <inkml:trace contextRef="#ctx0" brushRef="#br0" timeOffset="36944.113">16854 14234,'26'0,"-26"0</inkml:trace>
  <inkml:trace contextRef="#ctx0" brushRef="#br0" timeOffset="37626.1521">16140 14314,'79'0,"-26"0,-53-53,53 53,-53-53,0 26,0 1,0-27,0 27,0-27,0 53,-53 0,26 0,27 0,0 53,-26-53,26 79,-53-26,53-27,-53-26</inkml:trace>
  <inkml:trace contextRef="#ctx0" brushRef="#br0" timeOffset="42327.4209">17410 13890,'0'27,"0"26,0 26,0-26,0 0,0 0,53 0,-27-27,0-26,27 53,-26-53,26 0,-27 0,-26-53,53 53,-53-79,0 26,53 26,-53-25,26 52,1 79,26-79,-27 53,27-53,0 53,-53-106,0 26,0-26,0 1,0-1,0-27,-26 54,26-1,0 27,26 27,-26 26</inkml:trace>
  <inkml:trace contextRef="#ctx0" brushRef="#br0" timeOffset="42902.4539">18150 14155,'0'0,"27"0,26 0,53-53,-53 27,-1-27,1 26,-53-26,0 0,-26 53,-1 0,-25 27,-1-1,0 27,53-26,0-1,0 27,0-27,0 1,26-27,-26 53,53-53,-53 53,79-53,-52 0,-1 0,27 0,0 0</inkml:trace>
  <inkml:trace contextRef="#ctx0" brushRef="#br0" timeOffset="43762.5029">19209 13837,'0'27,"0"-1,53 27,-53 0,0 0,26 0,-26 0,53 0,-53-27,0 27,27-53,-1 0,-26 0,53-26,-53-54,26 27,-26 1,53-28,-53 1,27 52,-27 1,53 26,0 0,-53 26,52 1,-52 26,53-27,-53 1,27 78,-27-78,0-1,53-26</inkml:trace>
  <inkml:trace contextRef="#ctx0" brushRef="#br0" timeOffset="44758.56">20241 13943,'0'-26,"-27"26,-26 0,27 0,-1 0,-26 0,53 53,-26-27,26 27,0 0,53-53,0 0,0 0,-27-53,-26 27,53 26,-53-53,27 0,25 53,-25 0,-1 0,27 0,-26 26,-1-26,-26 53,53-53,-53 53,0 26,0-52,-26-54,26 1,0 0,0-27,0 26,26 1,-26-27,53 53,-26-53,25 53,28 0,-54-27</inkml:trace>
  <inkml:trace contextRef="#ctx0" brushRef="#br0" timeOffset="45237.5873">20902 14049,'0'53,"0"-27,0 1,0-27,27 0,-27 0,52-27,-52-25,27 52,-27-27,26 27,-26 27,53 25,-53 1,27-53,-27-26,53-1,-53 1,26-27,27 0,-26 53,25 0,1 0,0 27,-26 26,-27-27,53 0,-53 27,79-53</inkml:trace>
  <inkml:trace contextRef="#ctx0" brushRef="#br0" timeOffset="47195.6988">21934 13890,'0'-26,"0"-27,0 26,0 27,-53 0,-26 0,52 27,-26-1,27 1,-27 26,53-27,-27 54,27-54,27-26,-1 0,27 0,27 0,-27 0,-27-26,27 26,-53-27,26 27,-26-26,27-54,26 80,-27 27,54-1,-54-26,1 80,25-80,-25 26,-1-26,27 0,0 0,0 0,0 0,53-53,-27-26,27-1,-27-78,1-1,-27 0,-53 27,79 52,-79 54,0-27,-26 53,-54 0,27 79,-26 1,0 26,52-27,27 0,-79 27,79-53,0 0,0-26,26 52,1-79,26 26,0-26,-1 0,-25 0,-1 0,27 0,0-26,-53-27,53 0,-53 0,80-26,-54-1,-26 54,53 26,-53-26,0-27,-27 53,-25 0,25 0,27 53,-53 26,53-26,0 0,0 0,0 0,0-27,0 27,0-53,0 26,53-26,-26 0,25 0,-25-26,26-1,-27-25,27 25,-26 27,-27-53,53 53,-53 27,26-27,-26 26,53-26,-53 27,53-27,0 52,0-52,26 0,-52-26,-27-27,0 27,26 26,-26-53,0 0,0 79,0 1,0-1,0 54,0-28,0 1,0 0,0 27,0-1,-79-26,52 0,-26 0,27 0,-27-27,0-26,-26 0,26 0,53-26,0-27</inkml:trace>
  <inkml:trace contextRef="#ctx0" brushRef="#br0" timeOffset="48044.748">24527 13679,'0'0,"0"0,-53 53,53-1,0-25,0-1,0 27,0-26,26-27,27 0,-26 0,-1 0,27-27,-26-26,-27 27,53-27,-53 27,0-1,0 1,0 26,0 53,0-1,0 1,0-26,26-1,-26 27,53-53,-53 53,79-53</inkml:trace>
  <inkml:trace contextRef="#ctx0" brushRef="#br0" timeOffset="48749.7883">25215 13599,'0'-26,"0"-1,-27 27,1 0,-1 0,27 0,-79 0,79 27,-26 52,26 1,0-54,0 27,0-27,53 1,-53 26,26-53,-26 53,0 0,0-53,-53 53,27-53,-1 0,-26 0,0 0,53-27,0-26,27 0,-1 53,27 0,0 0,53-26,0 26,26 0,0-53,-52 53,-27-53,-27 53,-26-53,0 0,0 27,-26 26,-27 0,26 0,-52 0,79 0,-53 53,53-1,0-25,53 26,-27-27,27 27,-26-53,26 53,0-53</inkml:trace>
  <inkml:trace contextRef="#ctx0" brushRef="#br0" timeOffset="48943.7986">25903 13996,'53'0,"-53"27,0-1,0 53,-27-79,1 27,-1-27,-26 0</inkml:trace>
  <inkml:trace contextRef="#ctx0" brushRef="#br0" timeOffset="50209.8718">26405 13679,'27'0,"-27"0,53 53,-53-27,26 27,-26-27,0 1,53 26,-53-27,-26 27,-1-53,27 0,0-53,0 0,0 0,0 0,27 1,26 25,-27 1,1 26,25-80,-25 80,26 0,0 0,-53 27,26-27</inkml:trace>
  <inkml:trace contextRef="#ctx0" brushRef="#br0" timeOffset="50743.9024">27226 13758,'0'-26,"0"-27,-27 53,-26 0,27 0,-27 26,26-26,-25 53,25 0,27 0,0-53,27 0,25 0,-25 0,-1 0,27-27,-26 27,-27-26,26 26,27 0,-53 26,27 27,-27-26,52-27,-52 26</inkml:trace>
  <inkml:trace contextRef="#ctx0" brushRef="#br0" timeOffset="51057.9203">27490 13520,'0'-27,"0"27,0 0,0 53,0 0,0 27,0-1,0 0,0 1,0 26,0-27,0 0,0-52</inkml:trace>
  <inkml:trace contextRef="#ctx0" brushRef="#br0" timeOffset="51477.9444">27358 13864,'0'0,"53"0,0 0,0 0,0 0,0 0,26 0,-26 0,-27 0,27-53,-26 53,-1-27,-26 54,0 26,0-27,-53 54,53-54,0 1,0 52,27-79</inkml:trace>
  <inkml:trace contextRef="#ctx0" brushRef="#br0" timeOffset="51643.9539">27993 13546,'0'-26,"0"26</inkml:trace>
  <inkml:trace contextRef="#ctx0" brushRef="#br0" timeOffset="52235.9877">28390 13864,'-53'0,"0"0,0 26,27 1,-54 26,54-27,-54 27,54 26,26-52,0-1,53-26,26 0,1 0,25-79,-25 0,-1 26,-52 26,-27-26,0 27,0-1,0-26,-27 53,1 0,-27 0,26 0,1 27,26-1,-53-26</inkml:trace>
  <inkml:trace contextRef="#ctx0" brushRef="#br0" timeOffset="53360.052">29078 13784,'0'-26,"0"0,0 26,-27 0,-52 0,26 0,27 79,26-53,0 27,0-26,0-27,52 0,-25 0,26 0,0 0,-53-27,26 27,-26-53,53 53,0 0,0 27,0-1,-53 27,53-53,-53 53,0 0,0-26,-27-27,27-27,0 1,0-1,0-26,0 27,0-1,27 27,-27-79,53 79,-27 0,1 0,52 0,-26 0</inkml:trace>
  <inkml:trace contextRef="#ctx0" brushRef="#br0" timeOffset="53540.0623">29898 13679,'-27'26,"1"-26,-53 0</inkml:trace>
  <inkml:trace contextRef="#ctx0" brushRef="#br0" timeOffset="53804.0774">28866 13255,'0'27,"-53"-27,53 53,-26-53,26 26,0 27,0-53,53 0,26 27,0-27</inkml:trace>
  <inkml:trace contextRef="#ctx0" brushRef="#br0" timeOffset="55284.1621">30110 13520,'53'0,"-53"53,26 0,-26 26,53-26,-53 0,0 0,0 0,0 0,0-27,0-26,-27-53,27 27,0-1,0-26,0-26,27 26,-27 27,53-27,-53 26,53 27,0 0,-27 0,1 0,25 0,-25 0,26 0</inkml:trace>
  <inkml:trace contextRef="#ctx0" brushRef="#br0" timeOffset="56393.2248">30877 13599,'-27'0,"27"53,-52-26,25 26,27-1,0-25,-53-1,53 27,0-26,27 26,26-53,-27 0,0 0,-26-27,80 27,-80-53,0 27,0-27,0 26,0 1,0-27,26 53,1 0,26 0,-27 0,27 53,-53 0,53-53,-53 53,26-53,-26 53,27-53,52 0,-79 0,53-53,-53 26,0 1,0-27,0 27,0-1,-26-26,-27 53,26-26,-26 26,27 0,-1 0,1 0,26 0,-53 53,53 0,-26-53,26 26,26-26,27-26,0-1,26-26,-26 53,0-79,53 26,-53 26,0-25,26 25,-52-26,26 27,-53-27,26 26,-26 1,0 79,0 0,0 26,0 27,-26 26,26-26,0-27,0 1,0-27,0 0,0 0,0-27</inkml:trace>
  <inkml:trace contextRef="#ctx0" brushRef="#br0" timeOffset="56582.2363">31591 13758,'0'0,"53"0,0 0,0 0,0 0,26 0,1 0</inkml:trace>
  <inkml:trace contextRef="#ctx0" brushRef="#br0" timeOffset="58306.3349">5106 15398,'0'80,"0"-1,0 1,0 25,0 1,0 27,0-54,27-26,-27 0,0 0</inkml:trace>
  <inkml:trace contextRef="#ctx0" brushRef="#br0" timeOffset="58622.353">4868 16007,'0'-53,"0"27,0-1,53 27,0-53,0 53,0 0,26 0,27 0,-53 0,0 0,-26 0</inkml:trace>
  <inkml:trace contextRef="#ctx0" brushRef="#br0" timeOffset="59295.3915">5583 15981,'0'52,"26"-52,1-26,-27 0,53-27,-53 0,0 0,0 26,0-26,-27 53,-52 0,52 0,1 27,26 26,-53 0,53 0,0 26,0-26,26-27,-26 27,53-53,-26 27,26-27,26 0,0-27,27-52,-26-27,-1 27,0-27,-52 26,-27 1,53 26,-53 27,-27 26,-52 0,79 0,0 53,0 26,0-26,53-53,-27 53,27 0,27 0,-80 0,0 0,-27 26,1-79,-27 26,26-26</inkml:trace>
  <inkml:trace contextRef="#ctx0" brushRef="#br0" timeOffset="59573.4074">6456 15610,'53'0,"-27"27,-26 25,53 28,-53-1,53 27,-53-27,53 1,-53-1,26 1,-26-28,0-25</inkml:trace>
  <inkml:trace contextRef="#ctx0" brushRef="#br0" timeOffset="59768.4186">6615 16033,'0'-26,"53"26,-27 0,0 0,27-26</inkml:trace>
  <inkml:trace contextRef="#ctx0" brushRef="#br0" timeOffset="60255.4464">7567 15240,'-26'0,"26"26,0 27,0 0,26 26,-26 1,27 26,-27-1,79-25,-26 26,-27-27,27-26,-26-53</inkml:trace>
  <inkml:trace contextRef="#ctx0" brushRef="#br0" timeOffset="60495.4601">8123 15901,'53'0,"-27"53,53 26,-52-79,-1 53,27-53,-26 0,-1 0,27 0,-53-26,-79-53,26 79,-27 0,1 0,26 0</inkml:trace>
  <inkml:trace contextRef="#ctx0" brushRef="#br0" timeOffset="60722.4731">7408 15716,'53'0,"0"-53,0 53,0 0,0-26,26 26,27 0,-26 0</inkml:trace>
  <inkml:trace contextRef="#ctx0" brushRef="#br0" timeOffset="61568.5215">9366 15478,'0'-27,"0"1,0-27,53 27,-53-27,53 26,-53-26,53 27,-53-1,0-26,0 27,0-27,-26 53,-1 0,1 0,26 53,-53 26,53 27,0 26,0 1,0 25,0-25,0 26,0-54,0 1,0-26,0-1,0-53</inkml:trace>
  <inkml:trace contextRef="#ctx0" brushRef="#br0" timeOffset="61779.5336">9208 15954,'26'-53,"0"53,54-53,-1 53,1-53,-1 53,-26 0,0 0,-27-53</inkml:trace>
  <inkml:trace contextRef="#ctx0" brushRef="#br0" timeOffset="62063.5498">9737 15663,'0'0,"0"0,0 26,0 1,0 26,0 0,0-27,0 27,0-26,0-27</inkml:trace>
  <inkml:trace contextRef="#ctx0" brushRef="#br0" timeOffset="62265.5612">9843 15531,'26'0,"27"53,-53 0,53 52,-53-25</inkml:trace>
  <inkml:trace contextRef="#ctx0" brushRef="#br0" timeOffset="62505.5751">10107 15954,'0'-53,"27"53,-27-53,0 0,26 53,-26-26,53 26,-27 0,27 0,-53 26,27-26,-27 53,53-53,-53 53,26 0</inkml:trace>
  <inkml:trace contextRef="#ctx0" brushRef="#br0" timeOffset="63097.609">10901 15822,'0'-53,"0"26,0 1,0-27,-53 53,0 0,27 0,-27 0,-27 26,27 1,0 26,1-27,52 1,0 26,79-53,27 0,-53-53,26 26,0-26,-26 0,-26 1,-27-1,79 0,-79-27,0 27,0-26,0 0,-26 26,26 0,-27 0,27 0,-53 53,53 26,0 27,0 0,0 27,27-1,-27 0,0 1,0 26,0-1,0-25,0-1,0-26,26 0,-26-26</inkml:trace>
  <inkml:trace contextRef="#ctx0" brushRef="#br0" timeOffset="65431.7425">12462 15584,'0'-27,"0"-52,0 26,-27 26,1 27,-27-52,27 52,-27 0,-27-53,54 53,-1 0,-26 0,27 0,26 105,-53-52,53 0,0 0,0 0,0 0,27 0,-1-53,27 0,26 0,27-27,-26 1,-28-27,1 27,-26-27,26 0,-53 0,26-26,-26 26,0-27,0 27,0 0,0 27,0 26,0-79,0 105,0 53,0 1,0-1,0 1,-53-1,53-26,0 26,0-26,0-26,27-1,52-26,-26 0,0 0,0 0,0-26,-27-1,27-26,-53 27,27 26,-27-27,0 27,-27 0,27 0,0 27,0 26,27-53,52 0,-26 0,-27-53,27 53,-26-53,26 0,-53 26,0-25,0 25,-53 27,26 0,27 27,0-1,0 27,0-27,0 27,0 0,0-26,0-1,27 27,-27-27,0 1,0 26,-53 0,26-53,-26 26,-26-26,53 0</inkml:trace>
  <inkml:trace contextRef="#ctx0" brushRef="#br0" timeOffset="65595.7519">12859 15081,'0'26</inkml:trace>
  <inkml:trace contextRef="#ctx0" brushRef="#br0" timeOffset="66473.8021">13626 15346,'0'-53,"-53"0,27 26,26 27,0 53,0 27,0-1,0 0,0 1,0-1,0 0,0-26,0-26,0-1</inkml:trace>
  <inkml:trace contextRef="#ctx0" brushRef="#br0" timeOffset="66846.8234">13864 15266,'0'0,"-53"53,27-26,-27-1,26 27,1-53,26 53,-53-53,53 26,0 27,27-26,52 26,-53-53,27 26,0-26,-26 0,26 0,-27 0,0 0,27 0</inkml:trace>
  <inkml:trace contextRef="#ctx0" brushRef="#br0" timeOffset="67972.8878">14631 14975,'-52'0,"52"53,-53-27,53 1,-53 26,53-27,-27-26,27 53,0-53,27 0,-1 0,54-26,-54-1,53-26,-52 53,26 0,-27 0,-26 53,0-26,0 26,0-27,53 27,0-53,-26 0,25 0,-25-26,26-1,-53-26,53 27,-53-1,0-26,0 27,0-1,0-25,0 104,0 28,-27 26,27 0,0-1,0-25,0-1,0 0,0-26,0 27,0-54,0 1,0 26,27-53</inkml:trace>
  <inkml:trace contextRef="#ctx0" brushRef="#br0" timeOffset="68723.9307">15849 15081,'52'0,"1"53,0 26,-53-26,53-26,-53 26,0-27,0 0,0 27,0-132,0 53,53-1,-53-26,27 27,-27-1,26 27,-26-79,53 79,-27 0,27 0,0 26</inkml:trace>
  <inkml:trace contextRef="#ctx0" brushRef="#br0" timeOffset="69172.9564">16775 15319,'0'-79,"0"-1,0 80,-53 0,26 0,1 0,-27 80,53-54,-27-26,27 53,0-26,27-27,-1 0,27 0,-26-27,26 27,-27-53,1 53,25 0,-52 53,0-26,53 25</inkml:trace>
  <inkml:trace contextRef="#ctx0" brushRef="#br0" timeOffset="69929.9997">17542 15187,'0'-53,"0"0,-27 53,-52 0,26 0,0 26,-26 27,-27 0,53 27,-26-54,52 27,27-27,0 27,27-53,-1 0,54 0,-1 0,27-53,-27 27,27-27,-53 0,26-53,-26 27,0 0,-53 26,0 26,0-26,0 27,0-1,0 27,0 53,0 27,0-1,0 53,0-26,0-26,0-28,0-25,0 26,27-53,25 0,1 0,0-27,0 1,0-53,-26 26,26 0,-53-27,52 54,-52 79,-26 26,26 1,0-28,-53 1,53-26,0 52,27-79,25 0,-25 0,-27-26</inkml:trace>
  <inkml:trace contextRef="#ctx0" brushRef="#br0" timeOffset="70110.0101">18283 15028,'0'-26,"0"-1,-27 27</inkml:trace>
  <inkml:trace contextRef="#ctx0" brushRef="#br0" timeOffset="70816.0504">18415 15398,'0'27,"0"-1,0 1,0 26,0-27,26-26,-26 27,27-27,52 0,-26 0,0-27,-53-26,0 27,0-54,0 133,53 0,-53-26,27 26,-27-27,52-26</inkml:trace>
  <inkml:trace contextRef="#ctx0" brushRef="#br0" timeOffset="71206.0728">19103 15187,'53'-53,"-53"0,-27 53,-26 53,27-27,-27 1,53 26,-26-27,26 27,0 26,0-52,53-27,-1 53,-25-53,-27 26,0 1,-53 52,0-79,-26 79,-1-79</inkml:trace>
  <inkml:trace contextRef="#ctx0" brushRef="#br0" timeOffset="72808.1644">20082 15054,'-27'27,"27"26,0 0,-26-27,26 1,0 26,26-53,1 26,26-26,-27 0,1 0,26-79,-53-1,0 54,0 26,0-53,-53 53,0 0,0 0,79 26,1-26,-1 0,27 0,27 0,25 0,1 0,-26-53,-1 1,-26-1,-27 53,-26-80,0 27,0 0,0 27,-53 26,53 26,-26 27,26 27,0-1,0 27,0 53,0-27,0 0,0-26,0 0,0-27,-53 1,53-1,-26 0,26-52,-53-27,53 26,-27-26</inkml:trace>
  <inkml:trace contextRef="#ctx0" brushRef="#br0" timeOffset="73038.1775">20320 15610,'26'0,"-26"-53,53 53,-26-53,26 53,26 0,53-53,-26 53,27-53,-28 53,-25-52,-1 52</inkml:trace>
  <inkml:trace contextRef="#ctx0" brushRef="#br0" timeOffset="73959.2301">22146 15028,'0'-53,"0"27,0-54,0 80,0-26,-27 26,-26 0,27 0,-1 0,-26 26,27 54,-27-54,53 27,-26 26,26-26,0 0,0 0,0 0,26 0,27-27,26-26,-26 80,27-80,-1 0,0 0,1 0</inkml:trace>
  <inkml:trace contextRef="#ctx0" brushRef="#br0" timeOffset="74619.268">22754 15107,'0'-26,"0"-1,-26 27,-54 0,54 0,-53 0,26 53,26-26,-26 52,53-52,53-27,-26 0,-1 0,27 0,-27 0,1-27,26 27,-53-53,26 53,-26 27,0-1,0 1,0 26,0 0,27-53,26 0,0-53,-53 26,52 1,-52-27,53 53,-53-53,53 53,-26 0,26 0,26 26,-26 80,-53-79</inkml:trace>
  <inkml:trace contextRef="#ctx0" brushRef="#br0" timeOffset="75009.2901">23469 14869,'0'80,"0"-1,0-26,0 0,0-27,0 27,0-26,26-1,0-26,27 0,0-79,-53 26,0-27,27 28,-27-1,0 26,0-26,0 80,0 26</inkml:trace>
  <inkml:trace contextRef="#ctx0" brushRef="#br0" timeOffset="76008.3474">23760 15134,'0'26,"26"-26,1 0,52 0,0 0,27-26,-27-27,1 0,-1 0,-52 0,-27 27,0-1,0 1,0-54,-53 80,26 0,1 0,-27 0,53 27,-79-1,79 54,0-1,0 0,0-26,26 27,0-54,27 27,-26-53,-1 27,27-27,-26 0,26-27,-27-26,-26 0,0 0,0 27,27 26,25 0,-25 0,26 0,0 53,-53-27,0 1,0-27,0-27,0-26,26 27,-26-27,53 53,0-53,0 53</inkml:trace>
  <inkml:trace contextRef="#ctx0" brushRef="#br0" timeOffset="76675.3856">25188 14790,'0'-27,"0"1,0 0,-26 26,-53 0,52 0,1 0,-27 0,26 26,27 27,-79 0,79 0,0 26,0 0,0-26,26 0,-26 0,80 27,-27-54,-27 27,-26-27,53 1,-53 26,-26 0,-27-53,-27 53,1-53,26 0,0-53,0 26,27 27,26-53,-27 53,27-53,53 53,53 0,79 0,106 0,0-52,0-1,-26 0,-53-27,26-26,-80 27,-78 26,-27-26,-53 52,0-26,-27 53,-79-79,1 79,-1 0,-27 53,54 26,-27 27,53-53,53 0,0 0,0 0,53 0,-26-27,26 27,26-53,-26 53,0-53,-27 0,27 0,-26 0,-1 0</inkml:trace>
  <inkml:trace contextRef="#ctx0" brushRef="#br0" timeOffset="77013.4049">26776 15240,'26'0,"54"0,-80 53,0 26,0-26,0 0,0-27,26-52,-26-27,53-26,-53-1,53 1,0 26,-27 26,-26-26,80 53,-54 0,54 0,-54 0,-26 53,53 0,-53 0,53 0,-53 0,0-26,26-27,-26 52</inkml:trace>
  <inkml:trace contextRef="#ctx0" brushRef="#br0" timeOffset="77756.4466">27993 15054,'0'-26,"0"-27,0 0,0 0,-53 0,27 53,-27 0,-53 106,-26 0,52 0,-26-27,27 27,52-27,27 1,0-27,0 26,53-52,80-27,-1 0,53 0,0 0,-26-80,-27 27,-52 0,-1 0,-79 27,0-27,0 27,0-1,-53 27,53-26,-79 26,52 0,-25 0,-1 53,53-27,0 1,0-1,0 27,0-27,26 27,1-26,25-1,-25 27,-1-53,54 27,-27-27,0 0,-27 0</inkml:trace>
  <inkml:trace contextRef="#ctx0" brushRef="#br0" timeOffset="77943.4581">28866 15557,'27'0</inkml:trace>
  <inkml:trace contextRef="#ctx0" brushRef="#br0" timeOffset="79068.5224">25056 14790,'27'0,"-27"-27,0 1,0 52,0 27,0 0,-27 27,27-54,-53 27,53-27,-53 1,0 26,27-53</inkml:trace>
</inkml:ink>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9.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0.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6.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4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4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7.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4.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5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8.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711060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742243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7816721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6103242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7616041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7360277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8386274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3361579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84017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982421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13773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444175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243416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3364558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476604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3196558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4709725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593443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8584977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2851612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2349316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51164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259801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074611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209618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220321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0557669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2701899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7780012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2311325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1246013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216913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92897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291094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040056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1483092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9175698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1328548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8964053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8122934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7095889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4986473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6644201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47262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089066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449908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315613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96242909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0736873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2782801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9582758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3786706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2090420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5952793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146659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716772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9191231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3547981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6328780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3915954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2642191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3883397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1929131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5520035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5317345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63938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9895287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4450667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2415365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7979798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0912669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830246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2941299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2426721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515692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0617294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510248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228264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9376543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768551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257190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039899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115715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8463375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3171701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7589619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5390688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02403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2600134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0288385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372777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124250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0749294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232884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878486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9395470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5297470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1139936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854858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992681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2897267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3809277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209449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7137789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3064730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4843029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962075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2937275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8316937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002686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8070822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7680357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463677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3981085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3463993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226625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24764778"/>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26993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127243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7329685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18609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35988770"/>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151998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993412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361066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808028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0214775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47443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490539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96000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59266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523436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096471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5765217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281879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777209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441852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842631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1572212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318803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70748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511501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8162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309362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582854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1191054"/>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38874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1519600"/>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0109092"/>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332726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822298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496461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4525081"/>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02389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4437784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8195055"/>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31443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067873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7421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3541818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75379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2596109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7241315"/>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55753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6052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5486110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552983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870968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989592"/>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95426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7756290"/>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164522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587047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361654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370665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3113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88544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8180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639514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871011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4401671"/>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14240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97559075"/>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404942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524407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5840268"/>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92854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0207550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518292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884936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695245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8488044"/>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856989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3008519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0602308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5516221"/>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580264"/>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93945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78319587"/>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0898659"/>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59978213"/>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264653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25702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367567"/>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062722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54027627"/>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950235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8994942"/>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12718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61358578"/>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690824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9701236"/>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954929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8306043"/>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2632045"/>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476340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50257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239864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107698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0541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0962827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217027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652036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085107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73528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8142675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373985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2941433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803646"/>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512878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84024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7613750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5434253"/>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0773430"/>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2347983"/>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0283595"/>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611469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8548900"/>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3191345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471016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5587701"/>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5691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3463802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359573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0318380"/>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1270037"/>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359960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130815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3131167"/>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572266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27FA0A-0370-4DCD-956A-9776E7DF4D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968A93D5-40E9-4230-A544-7059E4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DE4C09E-2DE5-4E42-858C-E0BD223BD0EE}"/>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3483DCFA-1D3E-469F-9101-23E8D7CA6DE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298E3C0-F964-4B0E-A045-EEAE9FCF670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0001773"/>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1FF99C-4B75-42BE-8AE4-01978E5283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BF3D4883-B696-46C0-95DD-F5463122420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58D8A97-19E7-4792-8298-FD98BE1BE0DB}"/>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BDE5ED49-0862-461F-B907-3F7E8EA0395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FFA015A6-CD8F-45AA-B41E-3B7AC74D8978}"/>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8427008"/>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3814AA-5143-49BF-B0CB-68A71C5BF2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DA21805-3083-4FBC-905D-99C7AB77B5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243BC187-7B40-49B1-9D82-41F3C5AC6919}"/>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488000-F6E1-4246-8C0E-D501666BBDF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3E0FBA9F-0D41-4FC9-8F3A-28E4C6B1B6A1}"/>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5344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38801938"/>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E42E0A-445B-4B15-BA0E-6927AF1D57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41EBD7B7-3832-43D2-9658-A72F5C8F75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918A5E55-AEE6-4795-ACCF-70653FFC07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BC21FF2-AA18-45C8-912A-632AA47DEFB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B3AC6375-6050-48B6-AD61-525926D1FB7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4EC5F0B5-0CF9-4B21-A80B-A8BD9F2C9C6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05581025"/>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6467D4-60C6-4552-A695-A72B95FB5C6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7CE7134F-4836-432F-B628-EAD5085152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11AC175-6C10-4031-9694-1A9FF412F2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FCB9E593-0D41-4D02-9B67-1A08E788FC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03B50A18-A211-4539-9013-EA08665F8D6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52929F2-5B54-46DF-B372-C5A2FEB7421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8" name="Footer Placeholder 7">
            <a:extLst>
              <a:ext uri="{FF2B5EF4-FFF2-40B4-BE49-F238E27FC236}">
                <a16:creationId xmlns="" xmlns:a16="http://schemas.microsoft.com/office/drawing/2014/main" id="{8001ACF2-5055-4FD3-A0CD-522BC10804A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 xmlns:a16="http://schemas.microsoft.com/office/drawing/2014/main" id="{F44D840C-2980-4920-A057-C15788EDB3EA}"/>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5094350"/>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F9730-0B37-4F74-871C-7AAC747A6F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582BB6D7-F7D8-433E-A46E-3C989F926598}"/>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4" name="Footer Placeholder 3">
            <a:extLst>
              <a:ext uri="{FF2B5EF4-FFF2-40B4-BE49-F238E27FC236}">
                <a16:creationId xmlns="" xmlns:a16="http://schemas.microsoft.com/office/drawing/2014/main" id="{66969357-10F8-4AA2-A67E-840EEA7023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 xmlns:a16="http://schemas.microsoft.com/office/drawing/2014/main" id="{3AB025DE-57EF-4F75-99B9-E74AEA0D1B35}"/>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6737428"/>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5AC52FC-515E-4D59-90CA-9DA3C6A4F466}"/>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3" name="Footer Placeholder 2">
            <a:extLst>
              <a:ext uri="{FF2B5EF4-FFF2-40B4-BE49-F238E27FC236}">
                <a16:creationId xmlns="" xmlns:a16="http://schemas.microsoft.com/office/drawing/2014/main" id="{DA6707F2-49BC-48F1-974A-D4CB207B8B1B}"/>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 xmlns:a16="http://schemas.microsoft.com/office/drawing/2014/main" id="{421004D0-F5C8-49D8-94A6-7D77F1D90C80}"/>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84216160"/>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B2F2AA4-9326-4DA5-B041-0CBA19C19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AA862E0-2CBC-4F5D-B6F3-84782C60A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4B1B32B2-D738-4F16-9F23-761BFECC2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FD90E0C-33BF-4FF4-BE56-C1745E2082C0}"/>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2ECEC12D-CB3C-446D-A08D-0AEEB205737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11B29723-F275-48DB-8CBE-276971CF15DB}"/>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5846716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4ECEAE9-D940-41BF-A891-E5A64F1C42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45DD6CD-76AE-4074-9ADF-F93CDF4E57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D3099FD-1737-47B2-9CD8-D1D303E30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C2196DAE-BA2E-4BDB-9273-65C01361D40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6" name="Footer Placeholder 5">
            <a:extLst>
              <a:ext uri="{FF2B5EF4-FFF2-40B4-BE49-F238E27FC236}">
                <a16:creationId xmlns="" xmlns:a16="http://schemas.microsoft.com/office/drawing/2014/main" id="{3C30500B-BDC4-463C-B6EF-30EB07CB3A0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 xmlns:a16="http://schemas.microsoft.com/office/drawing/2014/main" id="{502D03EB-02F8-476B-85E6-58ABA80ED383}"/>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19429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CA2649-4263-4AFB-8262-E5CB84D0C8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AD24204-19D1-4121-BDDD-584DA987728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7F9B8C4-044A-4A9C-92E9-5B9BD75C5A91}"/>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94DF35AD-FF02-412C-9AB7-414BB3CDC12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86AAF20D-A7D1-4075-A3F3-F57B5C6BFCF7}"/>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4047391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A6D35CFD-2EE4-44DB-985F-E94E265516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7FD3E5A7-7D81-4A90-9F3B-47B8E2FF48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EEF24B-6D7A-4500-B9F5-66813991FD93}"/>
              </a:ext>
            </a:extLst>
          </p:cNvPr>
          <p:cNvSpPr>
            <a:spLocks noGrp="1"/>
          </p:cNvSpPr>
          <p:nvPr>
            <p:ph type="dt" sz="half" idx="10"/>
          </p:nvPr>
        </p:nvSpPr>
        <p:spPr/>
        <p:txBody>
          <a:body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E5733C59-7772-4197-A16B-8DC904D5023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42EDB7C-B8EB-4A5D-BD76-733EBFBB81CD}"/>
              </a:ext>
            </a:extLst>
          </p:cNvPr>
          <p:cNvSpPr>
            <a:spLocks noGrp="1"/>
          </p:cNvSpPr>
          <p:nvPr>
            <p:ph type="sldNum" sz="quarter" idx="12"/>
          </p:nvPr>
        </p:nvSpPr>
        <p:spPr/>
        <p:txBody>
          <a:body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2290826"/>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99668874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729180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1199843"/>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7600137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3819951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29445840"/>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1501975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4550836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72507563"/>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38005069"/>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14257824"/>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24519782"/>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452208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3114536"/>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3202060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8435392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2061400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0652671"/>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49373854"/>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54610004"/>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17786856"/>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5758421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0088085"/>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982496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47620072"/>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31599011"/>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3050651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4471824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652493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11041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29384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89121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913040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746719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3361853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36754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423005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823791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538986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1877822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77294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95552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545448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161189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996088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677827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153318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87397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942647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9142435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1539849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60332629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757156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611577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896325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8420405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00440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1304639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7723488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321042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728985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08848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104362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550747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11853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428171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2603617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4009127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76830768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438514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6374228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3035845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752667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8761889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9544949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0671123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07840453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392215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6726150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04583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5008677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744606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45503710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6250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608355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10440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631085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1969334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91125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2684252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115121" y="774741"/>
            <a:ext cx="10131131" cy="4258755"/>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9374809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441959" y="260604"/>
            <a:ext cx="11314176" cy="6336792"/>
          </a:xfrm>
          <a:prstGeom prst="rect">
            <a:avLst/>
          </a:prstGeom>
          <a:blipFill>
            <a:blip r:embed="rId2" cstate="print"/>
            <a:stretch>
              <a:fillRect/>
            </a:stretch>
          </a:blipFill>
        </p:spPr>
        <p:txBody>
          <a:bodyPr wrap="square" lIns="0" tIns="0" rIns="0" bIns="0" rtlCol="0"/>
          <a:lstStyle/>
          <a:p>
            <a:endParaRPr dirty="0">
              <a:solidFill>
                <a:prstClr val="black"/>
              </a:solidFill>
            </a:endParaRPr>
          </a:p>
        </p:txBody>
      </p:sp>
      <p:sp>
        <p:nvSpPr>
          <p:cNvPr id="2" name="Holder 2"/>
          <p:cNvSpPr>
            <a:spLocks noGrp="1"/>
          </p:cNvSpPr>
          <p:nvPr>
            <p:ph type="ctrTitle"/>
          </p:nvPr>
        </p:nvSpPr>
        <p:spPr>
          <a:xfrm>
            <a:off x="6669405" y="427100"/>
            <a:ext cx="1297304" cy="2769870"/>
          </a:xfrm>
          <a:prstGeom prst="rect">
            <a:avLst/>
          </a:prstGeom>
        </p:spPr>
        <p:txBody>
          <a:bodyPr wrap="square" lIns="0" tIns="0" rIns="0" bIns="0">
            <a:spAutoFit/>
          </a:bodyPr>
          <a:lstStyle>
            <a:lvl1pPr>
              <a:defRPr sz="18000" b="0" i="0">
                <a:solidFill>
                  <a:srgbClr val="006FC0"/>
                </a:solidFill>
                <a:latin typeface="Arial"/>
                <a:cs typeface="Arial"/>
              </a:defRPr>
            </a:lvl1pPr>
          </a:lstStyle>
          <a:p>
            <a:endParaRPr/>
          </a:p>
        </p:txBody>
      </p:sp>
      <p:sp>
        <p:nvSpPr>
          <p:cNvPr id="3" name="Holder 3"/>
          <p:cNvSpPr>
            <a:spLocks noGrp="1"/>
          </p:cNvSpPr>
          <p:nvPr>
            <p:ph type="subTitle" idx="4"/>
          </p:nvPr>
        </p:nvSpPr>
        <p:spPr>
          <a:xfrm>
            <a:off x="963650" y="3947286"/>
            <a:ext cx="10264698" cy="756920"/>
          </a:xfrm>
          <a:prstGeom prst="rect">
            <a:avLst/>
          </a:prstGeom>
        </p:spPr>
        <p:txBody>
          <a:bodyPr wrap="square" lIns="0" tIns="0" rIns="0" bIns="0">
            <a:spAutoFit/>
          </a:bodyPr>
          <a:lstStyle>
            <a:lvl1pPr>
              <a:defRPr sz="2400" b="0" i="0">
                <a:solidFill>
                  <a:srgbClr val="006FC0"/>
                </a:solidFill>
                <a:latin typeface="Times New Roman"/>
                <a:cs typeface="Times New Roman"/>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174120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92462866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235040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006FC0"/>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802500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theme" Target="../theme/theme10.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11.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12.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theme" Target="../theme/theme13.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14.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15.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theme" Target="../theme/theme16.xml"/><Relationship Id="rId5" Type="http://schemas.openxmlformats.org/officeDocument/2006/relationships/slideLayout" Target="../slideLayouts/slideLayout80.xml"/><Relationship Id="rId4" Type="http://schemas.openxmlformats.org/officeDocument/2006/relationships/slideLayout" Target="../slideLayouts/slideLayout79.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83.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17.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theme" Target="../theme/theme18.xml"/><Relationship Id="rId5" Type="http://schemas.openxmlformats.org/officeDocument/2006/relationships/slideLayout" Target="../slideLayouts/slideLayout90.xml"/><Relationship Id="rId4" Type="http://schemas.openxmlformats.org/officeDocument/2006/relationships/slideLayout" Target="../slideLayouts/slideLayout89.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theme" Target="../theme/theme19.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theme" Target="../theme/theme20.xml"/><Relationship Id="rId5" Type="http://schemas.openxmlformats.org/officeDocument/2006/relationships/slideLayout" Target="../slideLayouts/slideLayout100.xml"/><Relationship Id="rId4" Type="http://schemas.openxmlformats.org/officeDocument/2006/relationships/slideLayout" Target="../slideLayouts/slideLayout99.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theme" Target="../theme/theme21.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22.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theme" Target="../theme/theme22.xml"/><Relationship Id="rId5" Type="http://schemas.openxmlformats.org/officeDocument/2006/relationships/slideLayout" Target="../slideLayouts/slideLayout110.xml"/><Relationship Id="rId4" Type="http://schemas.openxmlformats.org/officeDocument/2006/relationships/slideLayout" Target="../slideLayouts/slideLayout109.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13.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theme" Target="../theme/theme23.xml"/><Relationship Id="rId5" Type="http://schemas.openxmlformats.org/officeDocument/2006/relationships/slideLayout" Target="../slideLayouts/slideLayout115.xml"/><Relationship Id="rId4" Type="http://schemas.openxmlformats.org/officeDocument/2006/relationships/slideLayout" Target="../slideLayouts/slideLayout114.xml"/></Relationships>
</file>

<file path=ppt/slideMasters/_rels/slideMaster24.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theme" Target="../theme/theme24.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_rels/slideMaster25.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theme" Target="../theme/theme25.xml"/><Relationship Id="rId5" Type="http://schemas.openxmlformats.org/officeDocument/2006/relationships/slideLayout" Target="../slideLayouts/slideLayout125.xml"/><Relationship Id="rId4" Type="http://schemas.openxmlformats.org/officeDocument/2006/relationships/slideLayout" Target="../slideLayouts/slideLayout124.xml"/></Relationships>
</file>

<file path=ppt/slideMasters/_rels/slideMaster26.xml.rels><?xml version="1.0" encoding="UTF-8" standalone="yes"?>
<Relationships xmlns="http://schemas.openxmlformats.org/package/2006/relationships"><Relationship Id="rId3" Type="http://schemas.openxmlformats.org/officeDocument/2006/relationships/slideLayout" Target="../slideLayouts/slideLayout12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theme" Target="../theme/theme26.xml"/><Relationship Id="rId5" Type="http://schemas.openxmlformats.org/officeDocument/2006/relationships/slideLayout" Target="../slideLayouts/slideLayout130.xml"/><Relationship Id="rId4" Type="http://schemas.openxmlformats.org/officeDocument/2006/relationships/slideLayout" Target="../slideLayouts/slideLayout129.xml"/></Relationships>
</file>

<file path=ppt/slideMasters/_rels/slideMaster27.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theme" Target="../theme/theme27.xml"/><Relationship Id="rId5" Type="http://schemas.openxmlformats.org/officeDocument/2006/relationships/slideLayout" Target="../slideLayouts/slideLayout135.xml"/><Relationship Id="rId4" Type="http://schemas.openxmlformats.org/officeDocument/2006/relationships/slideLayout" Target="../slideLayouts/slideLayout134.xml"/></Relationships>
</file>

<file path=ppt/slideMasters/_rels/slideMaster28.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theme" Target="../theme/theme28.xml"/><Relationship Id="rId5" Type="http://schemas.openxmlformats.org/officeDocument/2006/relationships/slideLayout" Target="../slideLayouts/slideLayout140.xml"/><Relationship Id="rId4" Type="http://schemas.openxmlformats.org/officeDocument/2006/relationships/slideLayout" Target="../slideLayouts/slideLayout139.xml"/></Relationships>
</file>

<file path=ppt/slideMasters/_rels/slideMaster29.xml.rels><?xml version="1.0" encoding="UTF-8" standalone="yes"?>
<Relationships xmlns="http://schemas.openxmlformats.org/package/2006/relationships"><Relationship Id="rId3" Type="http://schemas.openxmlformats.org/officeDocument/2006/relationships/slideLayout" Target="../slideLayouts/slideLayout143.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theme" Target="../theme/theme29.xml"/><Relationship Id="rId5" Type="http://schemas.openxmlformats.org/officeDocument/2006/relationships/slideLayout" Target="../slideLayouts/slideLayout145.xml"/><Relationship Id="rId4" Type="http://schemas.openxmlformats.org/officeDocument/2006/relationships/slideLayout" Target="../slideLayouts/slideLayout14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heme" Target="../theme/theme3.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148.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theme" Target="../theme/theme30.xml"/><Relationship Id="rId5" Type="http://schemas.openxmlformats.org/officeDocument/2006/relationships/slideLayout" Target="../slideLayouts/slideLayout150.xml"/><Relationship Id="rId4" Type="http://schemas.openxmlformats.org/officeDocument/2006/relationships/slideLayout" Target="../slideLayouts/slideLayout149.xml"/></Relationships>
</file>

<file path=ppt/slideMasters/_rels/slideMaster31.xml.rels><?xml version="1.0" encoding="UTF-8" standalone="yes"?>
<Relationships xmlns="http://schemas.openxmlformats.org/package/2006/relationships"><Relationship Id="rId3" Type="http://schemas.openxmlformats.org/officeDocument/2006/relationships/slideLayout" Target="../slideLayouts/slideLayout153.xml"/><Relationship Id="rId2" Type="http://schemas.openxmlformats.org/officeDocument/2006/relationships/slideLayout" Target="../slideLayouts/slideLayout152.xml"/><Relationship Id="rId1" Type="http://schemas.openxmlformats.org/officeDocument/2006/relationships/slideLayout" Target="../slideLayouts/slideLayout151.xml"/><Relationship Id="rId6" Type="http://schemas.openxmlformats.org/officeDocument/2006/relationships/theme" Target="../theme/theme31.xml"/><Relationship Id="rId5" Type="http://schemas.openxmlformats.org/officeDocument/2006/relationships/slideLayout" Target="../slideLayouts/slideLayout155.xml"/><Relationship Id="rId4" Type="http://schemas.openxmlformats.org/officeDocument/2006/relationships/slideLayout" Target="../slideLayouts/slideLayout154.xml"/></Relationships>
</file>

<file path=ppt/slideMasters/_rels/slideMaster32.xml.rels><?xml version="1.0" encoding="UTF-8" standalone="yes"?>
<Relationships xmlns="http://schemas.openxmlformats.org/package/2006/relationships"><Relationship Id="rId3" Type="http://schemas.openxmlformats.org/officeDocument/2006/relationships/slideLayout" Target="../slideLayouts/slideLayout158.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theme" Target="../theme/theme32.xml"/><Relationship Id="rId5" Type="http://schemas.openxmlformats.org/officeDocument/2006/relationships/slideLayout" Target="../slideLayouts/slideLayout160.xml"/><Relationship Id="rId4" Type="http://schemas.openxmlformats.org/officeDocument/2006/relationships/slideLayout" Target="../slideLayouts/slideLayout159.xml"/></Relationships>
</file>

<file path=ppt/slideMasters/_rels/slideMaster33.xml.rels><?xml version="1.0" encoding="UTF-8" standalone="yes"?>
<Relationships xmlns="http://schemas.openxmlformats.org/package/2006/relationships"><Relationship Id="rId3" Type="http://schemas.openxmlformats.org/officeDocument/2006/relationships/slideLayout" Target="../slideLayouts/slideLayout163.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theme" Target="../theme/theme33.xml"/><Relationship Id="rId5" Type="http://schemas.openxmlformats.org/officeDocument/2006/relationships/slideLayout" Target="../slideLayouts/slideLayout165.xml"/><Relationship Id="rId4" Type="http://schemas.openxmlformats.org/officeDocument/2006/relationships/slideLayout" Target="../slideLayouts/slideLayout164.xml"/></Relationships>
</file>

<file path=ppt/slideMasters/_rels/slideMaster34.xml.rels><?xml version="1.0" encoding="UTF-8" standalone="yes"?>
<Relationships xmlns="http://schemas.openxmlformats.org/package/2006/relationships"><Relationship Id="rId3" Type="http://schemas.openxmlformats.org/officeDocument/2006/relationships/slideLayout" Target="../slideLayouts/slideLayout168.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theme" Target="../theme/theme34.xml"/><Relationship Id="rId5" Type="http://schemas.openxmlformats.org/officeDocument/2006/relationships/slideLayout" Target="../slideLayouts/slideLayout170.xml"/><Relationship Id="rId4" Type="http://schemas.openxmlformats.org/officeDocument/2006/relationships/slideLayout" Target="../slideLayouts/slideLayout169.xml"/></Relationships>
</file>

<file path=ppt/slideMasters/_rels/slideMaster35.xml.rels><?xml version="1.0" encoding="UTF-8" standalone="yes"?>
<Relationships xmlns="http://schemas.openxmlformats.org/package/2006/relationships"><Relationship Id="rId3" Type="http://schemas.openxmlformats.org/officeDocument/2006/relationships/slideLayout" Target="../slideLayouts/slideLayout173.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theme" Target="../theme/theme35.xml"/><Relationship Id="rId5" Type="http://schemas.openxmlformats.org/officeDocument/2006/relationships/slideLayout" Target="../slideLayouts/slideLayout175.xml"/><Relationship Id="rId4" Type="http://schemas.openxmlformats.org/officeDocument/2006/relationships/slideLayout" Target="../slideLayouts/slideLayout174.xml"/></Relationships>
</file>

<file path=ppt/slideMasters/_rels/slideMaster36.xml.rels><?xml version="1.0" encoding="UTF-8" standalone="yes"?>
<Relationships xmlns="http://schemas.openxmlformats.org/package/2006/relationships"><Relationship Id="rId3" Type="http://schemas.openxmlformats.org/officeDocument/2006/relationships/slideLayout" Target="../slideLayouts/slideLayout178.xml"/><Relationship Id="rId2" Type="http://schemas.openxmlformats.org/officeDocument/2006/relationships/slideLayout" Target="../slideLayouts/slideLayout177.xml"/><Relationship Id="rId1" Type="http://schemas.openxmlformats.org/officeDocument/2006/relationships/slideLayout" Target="../slideLayouts/slideLayout176.xml"/><Relationship Id="rId6" Type="http://schemas.openxmlformats.org/officeDocument/2006/relationships/theme" Target="../theme/theme36.xml"/><Relationship Id="rId5" Type="http://schemas.openxmlformats.org/officeDocument/2006/relationships/slideLayout" Target="../slideLayouts/slideLayout180.xml"/><Relationship Id="rId4" Type="http://schemas.openxmlformats.org/officeDocument/2006/relationships/slideLayout" Target="../slideLayouts/slideLayout179.xml"/></Relationships>
</file>

<file path=ppt/slideMasters/_rels/slideMaster37.xml.rels><?xml version="1.0" encoding="UTF-8" standalone="yes"?>
<Relationships xmlns="http://schemas.openxmlformats.org/package/2006/relationships"><Relationship Id="rId3" Type="http://schemas.openxmlformats.org/officeDocument/2006/relationships/slideLayout" Target="../slideLayouts/slideLayout183.xml"/><Relationship Id="rId2" Type="http://schemas.openxmlformats.org/officeDocument/2006/relationships/slideLayout" Target="../slideLayouts/slideLayout182.xml"/><Relationship Id="rId1" Type="http://schemas.openxmlformats.org/officeDocument/2006/relationships/slideLayout" Target="../slideLayouts/slideLayout181.xml"/><Relationship Id="rId6" Type="http://schemas.openxmlformats.org/officeDocument/2006/relationships/theme" Target="../theme/theme37.xml"/><Relationship Id="rId5" Type="http://schemas.openxmlformats.org/officeDocument/2006/relationships/slideLayout" Target="../slideLayouts/slideLayout185.xml"/><Relationship Id="rId4" Type="http://schemas.openxmlformats.org/officeDocument/2006/relationships/slideLayout" Target="../slideLayouts/slideLayout184.xml"/></Relationships>
</file>

<file path=ppt/slideMasters/_rels/slideMaster38.xml.rels><?xml version="1.0" encoding="UTF-8" standalone="yes"?>
<Relationships xmlns="http://schemas.openxmlformats.org/package/2006/relationships"><Relationship Id="rId3" Type="http://schemas.openxmlformats.org/officeDocument/2006/relationships/slideLayout" Target="../slideLayouts/slideLayout188.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theme" Target="../theme/theme38.xml"/><Relationship Id="rId5" Type="http://schemas.openxmlformats.org/officeDocument/2006/relationships/slideLayout" Target="../slideLayouts/slideLayout190.xml"/><Relationship Id="rId4" Type="http://schemas.openxmlformats.org/officeDocument/2006/relationships/slideLayout" Target="../slideLayouts/slideLayout189.xml"/></Relationships>
</file>

<file path=ppt/slideMasters/_rels/slideMaster39.xml.rels><?xml version="1.0" encoding="UTF-8" standalone="yes"?>
<Relationships xmlns="http://schemas.openxmlformats.org/package/2006/relationships"><Relationship Id="rId3" Type="http://schemas.openxmlformats.org/officeDocument/2006/relationships/slideLayout" Target="../slideLayouts/slideLayout193.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theme" Target="../theme/theme39.xml"/><Relationship Id="rId5" Type="http://schemas.openxmlformats.org/officeDocument/2006/relationships/slideLayout" Target="../slideLayouts/slideLayout195.xml"/><Relationship Id="rId4" Type="http://schemas.openxmlformats.org/officeDocument/2006/relationships/slideLayout" Target="../slideLayouts/slideLayout19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0.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theme" Target="../theme/theme40.xml"/><Relationship Id="rId5" Type="http://schemas.openxmlformats.org/officeDocument/2006/relationships/slideLayout" Target="../slideLayouts/slideLayout200.xml"/><Relationship Id="rId4" Type="http://schemas.openxmlformats.org/officeDocument/2006/relationships/slideLayout" Target="../slideLayouts/slideLayout199.xml"/></Relationships>
</file>

<file path=ppt/slideMasters/_rels/slideMaster41.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theme" Target="../theme/theme41.xml"/><Relationship Id="rId5" Type="http://schemas.openxmlformats.org/officeDocument/2006/relationships/slideLayout" Target="../slideLayouts/slideLayout205.xml"/><Relationship Id="rId4" Type="http://schemas.openxmlformats.org/officeDocument/2006/relationships/slideLayout" Target="../slideLayouts/slideLayout204.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42.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224.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theme" Target="../theme/theme43.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44.xml.rels><?xml version="1.0" encoding="UTF-8" standalone="yes"?>
<Relationships xmlns="http://schemas.openxmlformats.org/package/2006/relationships"><Relationship Id="rId8" Type="http://schemas.openxmlformats.org/officeDocument/2006/relationships/slideLayout" Target="../slideLayouts/slideLayout235.xml"/><Relationship Id="rId3" Type="http://schemas.openxmlformats.org/officeDocument/2006/relationships/slideLayout" Target="../slideLayouts/slideLayout230.xml"/><Relationship Id="rId7" Type="http://schemas.openxmlformats.org/officeDocument/2006/relationships/slideLayout" Target="../slideLayouts/slideLayout234.xml"/><Relationship Id="rId12" Type="http://schemas.openxmlformats.org/officeDocument/2006/relationships/theme" Target="../theme/theme44.xml"/><Relationship Id="rId2" Type="http://schemas.openxmlformats.org/officeDocument/2006/relationships/slideLayout" Target="../slideLayouts/slideLayout229.xml"/><Relationship Id="rId1" Type="http://schemas.openxmlformats.org/officeDocument/2006/relationships/slideLayout" Target="../slideLayouts/slideLayout228.xml"/><Relationship Id="rId6" Type="http://schemas.openxmlformats.org/officeDocument/2006/relationships/slideLayout" Target="../slideLayouts/slideLayout233.xml"/><Relationship Id="rId11" Type="http://schemas.openxmlformats.org/officeDocument/2006/relationships/slideLayout" Target="../slideLayouts/slideLayout238.xml"/><Relationship Id="rId5" Type="http://schemas.openxmlformats.org/officeDocument/2006/relationships/slideLayout" Target="../slideLayouts/slideLayout232.xml"/><Relationship Id="rId10" Type="http://schemas.openxmlformats.org/officeDocument/2006/relationships/slideLayout" Target="../slideLayouts/slideLayout237.xml"/><Relationship Id="rId4" Type="http://schemas.openxmlformats.org/officeDocument/2006/relationships/slideLayout" Target="../slideLayouts/slideLayout231.xml"/><Relationship Id="rId9" Type="http://schemas.openxmlformats.org/officeDocument/2006/relationships/slideLayout" Target="../slideLayouts/slideLayout236.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246.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theme" Target="../theme/theme45.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25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12" Type="http://schemas.openxmlformats.org/officeDocument/2006/relationships/theme" Target="../theme/theme46.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47.xml.rels><?xml version="1.0" encoding="UTF-8" standalone="yes"?>
<Relationships xmlns="http://schemas.openxmlformats.org/package/2006/relationships"><Relationship Id="rId8" Type="http://schemas.openxmlformats.org/officeDocument/2006/relationships/slideLayout" Target="../slideLayouts/slideLayout268.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theme" Target="../theme/theme47.xml"/><Relationship Id="rId2" Type="http://schemas.openxmlformats.org/officeDocument/2006/relationships/slideLayout" Target="../slideLayouts/slideLayout262.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0" Type="http://schemas.openxmlformats.org/officeDocument/2006/relationships/slideLayout" Target="../slideLayouts/slideLayout270.xml"/><Relationship Id="rId4" Type="http://schemas.openxmlformats.org/officeDocument/2006/relationships/slideLayout" Target="../slideLayouts/slideLayout264.xml"/><Relationship Id="rId9" Type="http://schemas.openxmlformats.org/officeDocument/2006/relationships/slideLayout" Target="../slideLayouts/slideLayout269.xml"/></Relationships>
</file>

<file path=ppt/slideMasters/_rels/slideMaster48.xml.rels><?xml version="1.0" encoding="UTF-8" standalone="yes"?>
<Relationships xmlns="http://schemas.openxmlformats.org/package/2006/relationships"><Relationship Id="rId8" Type="http://schemas.openxmlformats.org/officeDocument/2006/relationships/slideLayout" Target="../slideLayouts/slideLayout279.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theme" Target="../theme/theme48.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s>
</file>

<file path=ppt/slideMasters/_rels/slideMaster49.xml.rels><?xml version="1.0" encoding="UTF-8" standalone="yes"?>
<Relationships xmlns="http://schemas.openxmlformats.org/package/2006/relationships"><Relationship Id="rId8" Type="http://schemas.openxmlformats.org/officeDocument/2006/relationships/slideLayout" Target="../slideLayouts/slideLayout290.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theme" Target="../theme/theme49.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theme" Target="../theme/theme5.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50.xml.rels><?xml version="1.0" encoding="UTF-8" standalone="yes"?>
<Relationships xmlns="http://schemas.openxmlformats.org/package/2006/relationships"><Relationship Id="rId8" Type="http://schemas.openxmlformats.org/officeDocument/2006/relationships/slideLayout" Target="../slideLayouts/slideLayout301.xml"/><Relationship Id="rId3" Type="http://schemas.openxmlformats.org/officeDocument/2006/relationships/slideLayout" Target="../slideLayouts/slideLayout296.xml"/><Relationship Id="rId7" Type="http://schemas.openxmlformats.org/officeDocument/2006/relationships/slideLayout" Target="../slideLayouts/slideLayout300.xml"/><Relationship Id="rId12" Type="http://schemas.openxmlformats.org/officeDocument/2006/relationships/theme" Target="../theme/theme50.xml"/><Relationship Id="rId2" Type="http://schemas.openxmlformats.org/officeDocument/2006/relationships/slideLayout" Target="../slideLayouts/slideLayout295.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5" Type="http://schemas.openxmlformats.org/officeDocument/2006/relationships/slideLayout" Target="../slideLayouts/slideLayout298.xml"/><Relationship Id="rId10" Type="http://schemas.openxmlformats.org/officeDocument/2006/relationships/slideLayout" Target="../slideLayouts/slideLayout303.xml"/><Relationship Id="rId4" Type="http://schemas.openxmlformats.org/officeDocument/2006/relationships/slideLayout" Target="../slideLayouts/slideLayout297.xml"/><Relationship Id="rId9" Type="http://schemas.openxmlformats.org/officeDocument/2006/relationships/slideLayout" Target="../slideLayouts/slideLayout302.xml"/></Relationships>
</file>

<file path=ppt/slideMasters/_rels/slideMaster51.xml.rels><?xml version="1.0" encoding="UTF-8" standalone="yes"?>
<Relationships xmlns="http://schemas.openxmlformats.org/package/2006/relationships"><Relationship Id="rId8" Type="http://schemas.openxmlformats.org/officeDocument/2006/relationships/slideLayout" Target="../slideLayouts/slideLayout312.xml"/><Relationship Id="rId3" Type="http://schemas.openxmlformats.org/officeDocument/2006/relationships/slideLayout" Target="../slideLayouts/slideLayout307.xml"/><Relationship Id="rId7" Type="http://schemas.openxmlformats.org/officeDocument/2006/relationships/slideLayout" Target="../slideLayouts/slideLayout311.xml"/><Relationship Id="rId12" Type="http://schemas.openxmlformats.org/officeDocument/2006/relationships/theme" Target="../theme/theme51.xml"/><Relationship Id="rId2" Type="http://schemas.openxmlformats.org/officeDocument/2006/relationships/slideLayout" Target="../slideLayouts/slideLayout306.xml"/><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0" Type="http://schemas.openxmlformats.org/officeDocument/2006/relationships/slideLayout" Target="../slideLayouts/slideLayout314.xml"/><Relationship Id="rId4" Type="http://schemas.openxmlformats.org/officeDocument/2006/relationships/slideLayout" Target="../slideLayouts/slideLayout308.xml"/><Relationship Id="rId9" Type="http://schemas.openxmlformats.org/officeDocument/2006/relationships/slideLayout" Target="../slideLayouts/slideLayout313.xml"/></Relationships>
</file>

<file path=ppt/slideMasters/_rels/slideMaster52.xml.rels><?xml version="1.0" encoding="UTF-8" standalone="yes"?>
<Relationships xmlns="http://schemas.openxmlformats.org/package/2006/relationships"><Relationship Id="rId8" Type="http://schemas.openxmlformats.org/officeDocument/2006/relationships/slideLayout" Target="../slideLayouts/slideLayout323.xml"/><Relationship Id="rId3" Type="http://schemas.openxmlformats.org/officeDocument/2006/relationships/slideLayout" Target="../slideLayouts/slideLayout318.xml"/><Relationship Id="rId7" Type="http://schemas.openxmlformats.org/officeDocument/2006/relationships/slideLayout" Target="../slideLayouts/slideLayout322.xml"/><Relationship Id="rId12" Type="http://schemas.openxmlformats.org/officeDocument/2006/relationships/theme" Target="../theme/theme52.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5" Type="http://schemas.openxmlformats.org/officeDocument/2006/relationships/slideLayout" Target="../slideLayouts/slideLayout320.xml"/><Relationship Id="rId10" Type="http://schemas.openxmlformats.org/officeDocument/2006/relationships/slideLayout" Target="../slideLayouts/slideLayout325.xml"/><Relationship Id="rId4" Type="http://schemas.openxmlformats.org/officeDocument/2006/relationships/slideLayout" Target="../slideLayouts/slideLayout319.xml"/><Relationship Id="rId9" Type="http://schemas.openxmlformats.org/officeDocument/2006/relationships/slideLayout" Target="../slideLayouts/slideLayout324.xml"/></Relationships>
</file>

<file path=ppt/slideMasters/_rels/slideMaster53.xml.rels><?xml version="1.0" encoding="UTF-8" standalone="yes"?>
<Relationships xmlns="http://schemas.openxmlformats.org/package/2006/relationships"><Relationship Id="rId8" Type="http://schemas.openxmlformats.org/officeDocument/2006/relationships/slideLayout" Target="../slideLayouts/slideLayout334.xml"/><Relationship Id="rId3" Type="http://schemas.openxmlformats.org/officeDocument/2006/relationships/slideLayout" Target="../slideLayouts/slideLayout329.xml"/><Relationship Id="rId7" Type="http://schemas.openxmlformats.org/officeDocument/2006/relationships/slideLayout" Target="../slideLayouts/slideLayout333.xml"/><Relationship Id="rId12" Type="http://schemas.openxmlformats.org/officeDocument/2006/relationships/theme" Target="../theme/theme53.xml"/><Relationship Id="rId2" Type="http://schemas.openxmlformats.org/officeDocument/2006/relationships/slideLayout" Target="../slideLayouts/slideLayout328.xml"/><Relationship Id="rId1" Type="http://schemas.openxmlformats.org/officeDocument/2006/relationships/slideLayout" Target="../slideLayouts/slideLayout327.xml"/><Relationship Id="rId6" Type="http://schemas.openxmlformats.org/officeDocument/2006/relationships/slideLayout" Target="../slideLayouts/slideLayout332.xml"/><Relationship Id="rId11" Type="http://schemas.openxmlformats.org/officeDocument/2006/relationships/slideLayout" Target="../slideLayouts/slideLayout337.xml"/><Relationship Id="rId5" Type="http://schemas.openxmlformats.org/officeDocument/2006/relationships/slideLayout" Target="../slideLayouts/slideLayout331.xml"/><Relationship Id="rId10" Type="http://schemas.openxmlformats.org/officeDocument/2006/relationships/slideLayout" Target="../slideLayouts/slideLayout336.xml"/><Relationship Id="rId4" Type="http://schemas.openxmlformats.org/officeDocument/2006/relationships/slideLayout" Target="../slideLayouts/slideLayout330.xml"/><Relationship Id="rId9" Type="http://schemas.openxmlformats.org/officeDocument/2006/relationships/slideLayout" Target="../slideLayouts/slideLayout335.xml"/></Relationships>
</file>

<file path=ppt/slideMasters/_rels/slideMaster54.xml.rels><?xml version="1.0" encoding="UTF-8" standalone="yes"?>
<Relationships xmlns="http://schemas.openxmlformats.org/package/2006/relationships"><Relationship Id="rId3" Type="http://schemas.openxmlformats.org/officeDocument/2006/relationships/slideLayout" Target="../slideLayouts/slideLayout340.xml"/><Relationship Id="rId2" Type="http://schemas.openxmlformats.org/officeDocument/2006/relationships/slideLayout" Target="../slideLayouts/slideLayout339.xml"/><Relationship Id="rId1" Type="http://schemas.openxmlformats.org/officeDocument/2006/relationships/slideLayout" Target="../slideLayouts/slideLayout338.xml"/><Relationship Id="rId6" Type="http://schemas.openxmlformats.org/officeDocument/2006/relationships/theme" Target="../theme/theme54.xml"/><Relationship Id="rId5" Type="http://schemas.openxmlformats.org/officeDocument/2006/relationships/slideLayout" Target="../slideLayouts/slideLayout342.xml"/><Relationship Id="rId4" Type="http://schemas.openxmlformats.org/officeDocument/2006/relationships/slideLayout" Target="../slideLayouts/slideLayout341.xml"/></Relationships>
</file>

<file path=ppt/slideMasters/_rels/slideMaster55.xml.rels><?xml version="1.0" encoding="UTF-8" standalone="yes"?>
<Relationships xmlns="http://schemas.openxmlformats.org/package/2006/relationships"><Relationship Id="rId3" Type="http://schemas.openxmlformats.org/officeDocument/2006/relationships/slideLayout" Target="../slideLayouts/slideLayout345.xml"/><Relationship Id="rId2" Type="http://schemas.openxmlformats.org/officeDocument/2006/relationships/slideLayout" Target="../slideLayouts/slideLayout344.xml"/><Relationship Id="rId1" Type="http://schemas.openxmlformats.org/officeDocument/2006/relationships/slideLayout" Target="../slideLayouts/slideLayout343.xml"/><Relationship Id="rId6" Type="http://schemas.openxmlformats.org/officeDocument/2006/relationships/theme" Target="../theme/theme55.xml"/><Relationship Id="rId5" Type="http://schemas.openxmlformats.org/officeDocument/2006/relationships/slideLayout" Target="../slideLayouts/slideLayout347.xml"/><Relationship Id="rId4" Type="http://schemas.openxmlformats.org/officeDocument/2006/relationships/slideLayout" Target="../slideLayouts/slideLayout346.xml"/></Relationships>
</file>

<file path=ppt/slideMasters/_rels/slideMaster56.xml.rels><?xml version="1.0" encoding="UTF-8" standalone="yes"?>
<Relationships xmlns="http://schemas.openxmlformats.org/package/2006/relationships"><Relationship Id="rId3" Type="http://schemas.openxmlformats.org/officeDocument/2006/relationships/slideLayout" Target="../slideLayouts/slideLayout350.xml"/><Relationship Id="rId2" Type="http://schemas.openxmlformats.org/officeDocument/2006/relationships/slideLayout" Target="../slideLayouts/slideLayout349.xml"/><Relationship Id="rId1" Type="http://schemas.openxmlformats.org/officeDocument/2006/relationships/slideLayout" Target="../slideLayouts/slideLayout348.xml"/><Relationship Id="rId6" Type="http://schemas.openxmlformats.org/officeDocument/2006/relationships/theme" Target="../theme/theme56.xml"/><Relationship Id="rId5" Type="http://schemas.openxmlformats.org/officeDocument/2006/relationships/slideLayout" Target="../slideLayouts/slideLayout352.xml"/><Relationship Id="rId4" Type="http://schemas.openxmlformats.org/officeDocument/2006/relationships/slideLayout" Target="../slideLayouts/slideLayout351.xml"/></Relationships>
</file>

<file path=ppt/slideMasters/_rels/slideMaster57.xml.rels><?xml version="1.0" encoding="UTF-8" standalone="yes"?>
<Relationships xmlns="http://schemas.openxmlformats.org/package/2006/relationships"><Relationship Id="rId3" Type="http://schemas.openxmlformats.org/officeDocument/2006/relationships/slideLayout" Target="../slideLayouts/slideLayout355.xml"/><Relationship Id="rId2" Type="http://schemas.openxmlformats.org/officeDocument/2006/relationships/slideLayout" Target="../slideLayouts/slideLayout354.xml"/><Relationship Id="rId1" Type="http://schemas.openxmlformats.org/officeDocument/2006/relationships/slideLayout" Target="../slideLayouts/slideLayout353.xml"/><Relationship Id="rId6" Type="http://schemas.openxmlformats.org/officeDocument/2006/relationships/theme" Target="../theme/theme57.xml"/><Relationship Id="rId5" Type="http://schemas.openxmlformats.org/officeDocument/2006/relationships/slideLayout" Target="../slideLayouts/slideLayout357.xml"/><Relationship Id="rId4" Type="http://schemas.openxmlformats.org/officeDocument/2006/relationships/slideLayout" Target="../slideLayouts/slideLayout356.xml"/></Relationships>
</file>

<file path=ppt/slideMasters/_rels/slideMaster58.xml.rels><?xml version="1.0" encoding="UTF-8" standalone="yes"?>
<Relationships xmlns="http://schemas.openxmlformats.org/package/2006/relationships"><Relationship Id="rId3" Type="http://schemas.openxmlformats.org/officeDocument/2006/relationships/slideLayout" Target="../slideLayouts/slideLayout360.xml"/><Relationship Id="rId2" Type="http://schemas.openxmlformats.org/officeDocument/2006/relationships/slideLayout" Target="../slideLayouts/slideLayout359.xml"/><Relationship Id="rId1" Type="http://schemas.openxmlformats.org/officeDocument/2006/relationships/slideLayout" Target="../slideLayouts/slideLayout358.xml"/><Relationship Id="rId6" Type="http://schemas.openxmlformats.org/officeDocument/2006/relationships/theme" Target="../theme/theme58.xml"/><Relationship Id="rId5" Type="http://schemas.openxmlformats.org/officeDocument/2006/relationships/slideLayout" Target="../slideLayouts/slideLayout362.xml"/><Relationship Id="rId4" Type="http://schemas.openxmlformats.org/officeDocument/2006/relationships/slideLayout" Target="../slideLayouts/slideLayout36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theme" Target="../theme/theme6.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8.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theme" Target="../theme/theme9.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4/29/2021</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22517741"/>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318812737"/>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7611609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793308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045148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550709757"/>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7444442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3942284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7339941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3759526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8101009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670121913"/>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99072585"/>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9661427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9037183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5873706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862697277"/>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7414876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39384883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26426462"/>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545935752"/>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9602726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5777890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60326793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97184484"/>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39421437"/>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36735251"/>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52231122"/>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5030166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3855297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28884129"/>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47075775"/>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08845266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46137369"/>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48517035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4237090"/>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0182156"/>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696415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178481"/>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302814"/>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8152671"/>
      </p:ext>
    </p:extLst>
  </p:cSld>
  <p:clrMap bg1="lt1" tx1="dk1" bg2="lt2" tx2="dk2" accent1="accent1" accent2="accent2" accent3="accent3" accent4="accent4" accent5="accent5" accent6="accent6" hlink="hlink" folHlink="folHlink"/>
  <p:sldLayoutIdLst>
    <p:sldLayoutId id="2147483991" r:id="rId1"/>
    <p:sldLayoutId id="2147483992" r:id="rId2"/>
    <p:sldLayoutId id="2147483993" r:id="rId3"/>
    <p:sldLayoutId id="2147483994" r:id="rId4"/>
    <p:sldLayoutId id="2147483995" r:id="rId5"/>
    <p:sldLayoutId id="2147483996" r:id="rId6"/>
    <p:sldLayoutId id="2147483997" r:id="rId7"/>
    <p:sldLayoutId id="2147483998" r:id="rId8"/>
    <p:sldLayoutId id="2147483999" r:id="rId9"/>
    <p:sldLayoutId id="2147484000" r:id="rId10"/>
    <p:sldLayoutId id="21474840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2013243"/>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2964318"/>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732101690"/>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8681406"/>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25715"/>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5234946"/>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A35C29-9ECD-484F-89A0-C44016F0FD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9AD053FE-A8BC-4452-8AF7-9E1AFD7BD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607D5BB-26C2-4300-B81A-E817102EED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0F8F3D-5C11-42EA-B1FB-604355213891}" type="datetimeFigureOut">
              <a:rPr lang="en-US" smtClean="0">
                <a:solidFill>
                  <a:prstClr val="black">
                    <a:tint val="75000"/>
                  </a:prstClr>
                </a:solidFill>
              </a:rPr>
              <a:pPr/>
              <a:t>4/29/2021</a:t>
            </a:fld>
            <a:endParaRPr lang="en-US">
              <a:solidFill>
                <a:prstClr val="black">
                  <a:tint val="75000"/>
                </a:prstClr>
              </a:solidFill>
            </a:endParaRPr>
          </a:p>
        </p:txBody>
      </p:sp>
      <p:sp>
        <p:nvSpPr>
          <p:cNvPr id="5" name="Footer Placeholder 4">
            <a:extLst>
              <a:ext uri="{FF2B5EF4-FFF2-40B4-BE49-F238E27FC236}">
                <a16:creationId xmlns="" xmlns:a16="http://schemas.microsoft.com/office/drawing/2014/main" id="{CCAE37FA-5760-427E-9D7F-B0719014CF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 xmlns:a16="http://schemas.microsoft.com/office/drawing/2014/main" id="{C1676B3D-A499-490F-AC10-7F51B59BA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EFE2-138B-41C3-9CFE-543EFC0B322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74715076"/>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52183292"/>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4093783492"/>
      </p:ext>
    </p:extLst>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29185158"/>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267707518"/>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1876110230"/>
      </p:ext>
    </p:extLst>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72373884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2266263905"/>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928188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70687" y="90296"/>
            <a:ext cx="1864360" cy="605155"/>
          </a:xfrm>
          <a:prstGeom prst="rect">
            <a:avLst/>
          </a:prstGeom>
        </p:spPr>
        <p:txBody>
          <a:bodyPr wrap="square" lIns="0" tIns="0" rIns="0" bIns="0">
            <a:spAutoFit/>
          </a:bodyPr>
          <a:lstStyle>
            <a:lvl1pPr>
              <a:defRPr sz="3800" b="1" i="0">
                <a:solidFill>
                  <a:srgbClr val="006FC0"/>
                </a:solidFill>
                <a:latin typeface="Trebuchet MS"/>
                <a:cs typeface="Trebuchet MS"/>
              </a:defRPr>
            </a:lvl1pPr>
          </a:lstStyle>
          <a:p>
            <a:endParaRPr/>
          </a:p>
        </p:txBody>
      </p:sp>
      <p:sp>
        <p:nvSpPr>
          <p:cNvPr id="3" name="Holder 3"/>
          <p:cNvSpPr>
            <a:spLocks noGrp="1"/>
          </p:cNvSpPr>
          <p:nvPr>
            <p:ph type="body" idx="1"/>
          </p:nvPr>
        </p:nvSpPr>
        <p:spPr>
          <a:xfrm>
            <a:off x="547217" y="2774645"/>
            <a:ext cx="10894060" cy="1879600"/>
          </a:xfrm>
          <a:prstGeom prst="rect">
            <a:avLst/>
          </a:prstGeom>
        </p:spPr>
        <p:txBody>
          <a:bodyPr wrap="square" lIns="0" tIns="0" rIns="0" bIns="0">
            <a:spAutoFit/>
          </a:bodyPr>
          <a:lstStyle>
            <a:lvl1pPr>
              <a:defRPr sz="2500" b="0" i="0">
                <a:solidFill>
                  <a:schemeClr val="tx1"/>
                </a:solidFill>
                <a:latin typeface="Trebuchet MS"/>
                <a:cs typeface="Trebuchet MS"/>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solidFill>
                <a:prstClr val="black">
                  <a:tint val="75000"/>
                </a:prstClr>
              </a:solidFill>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4/29/2021</a:t>
            </a:fld>
            <a:endParaRPr lang="en-US" dirty="0">
              <a:solidFill>
                <a:prstClr val="black">
                  <a:tint val="75000"/>
                </a:prstClr>
              </a:solidFill>
            </a:endParaRPr>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dirty="0">
              <a:solidFill>
                <a:prstClr val="black">
                  <a:tint val="75000"/>
                </a:prstClr>
              </a:solidFill>
            </a:endParaRPr>
          </a:p>
        </p:txBody>
      </p:sp>
    </p:spTree>
    <p:extLst>
      <p:ext uri="{BB962C8B-B14F-4D97-AF65-F5344CB8AC3E}">
        <p14:creationId xmlns:p14="http://schemas.microsoft.com/office/powerpoint/2010/main" val="311074921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NULL"/><Relationship Id="rId1" Type="http://schemas.openxmlformats.org/officeDocument/2006/relationships/slideLayout" Target="../slideLayouts/slideLayout5.xml"/><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5.png"/><Relationship Id="rId5" Type="http://schemas.microsoft.com/office/2007/relationships/hdphoto" Target="../media/hdphoto10.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9.emf"/><Relationship Id="rId3" Type="http://schemas.microsoft.com/office/2007/relationships/hdphoto" Target="../media/hdphoto12.wdp"/><Relationship Id="rId7" Type="http://schemas.openxmlformats.org/officeDocument/2006/relationships/customXml" Target="../ink/ink8.xml"/><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2.emf"/><Relationship Id="rId5" Type="http://schemas.openxmlformats.org/officeDocument/2006/relationships/customXml" Target="../ink/ink7.xml"/><Relationship Id="rId4"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92.png"/><Relationship Id="rId7" Type="http://schemas.openxmlformats.org/officeDocument/2006/relationships/customXml" Target="../ink/ink10.xml"/><Relationship Id="rId2" Type="http://schemas.openxmlformats.org/officeDocument/2006/relationships/image" Target="../media/image23.png"/><Relationship Id="rId1" Type="http://schemas.openxmlformats.org/officeDocument/2006/relationships/slideLayout" Target="../slideLayouts/slideLayout10.xml"/><Relationship Id="rId6" Type="http://schemas.openxmlformats.org/officeDocument/2006/relationships/image" Target="../media/image23.emf"/><Relationship Id="rId5" Type="http://schemas.openxmlformats.org/officeDocument/2006/relationships/customXml" Target="../ink/ink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8.png"/><Relationship Id="rId1" Type="http://schemas.openxmlformats.org/officeDocument/2006/relationships/slideLayout" Target="../slideLayouts/slideLayout15.xml"/><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20.xml"/><Relationship Id="rId6" Type="http://schemas.openxmlformats.org/officeDocument/2006/relationships/image" Target="../media/image27.emf"/><Relationship Id="rId5" Type="http://schemas.openxmlformats.org/officeDocument/2006/relationships/customXml" Target="../ink/ink11.xml"/><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1.png"/><Relationship Id="rId1" Type="http://schemas.openxmlformats.org/officeDocument/2006/relationships/slideLayout" Target="../slideLayouts/slideLayout25.xml"/><Relationship Id="rId6" Type="http://schemas.openxmlformats.org/officeDocument/2006/relationships/image" Target="../media/image30.emf"/><Relationship Id="rId5" Type="http://schemas.openxmlformats.org/officeDocument/2006/relationships/customXml" Target="../ink/ink12.xml"/><Relationship Id="rId4" Type="http://schemas.microsoft.com/office/2007/relationships/hdphoto" Target="../media/hdphoto15.wdp"/></Relationships>
</file>

<file path=ppt/slides/_rels/slide1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20.png"/><Relationship Id="rId7" Type="http://schemas.microsoft.com/office/2007/relationships/hdphoto" Target="../media/hdphoto17.wdp"/><Relationship Id="rId2" Type="http://schemas.openxmlformats.org/officeDocument/2006/relationships/image" Target="../media/image33.png"/><Relationship Id="rId1" Type="http://schemas.openxmlformats.org/officeDocument/2006/relationships/slideLayout" Target="../slideLayouts/slideLayout30.xml"/><Relationship Id="rId6" Type="http://schemas.openxmlformats.org/officeDocument/2006/relationships/image" Target="../media/image21.png"/><Relationship Id="rId5" Type="http://schemas.openxmlformats.org/officeDocument/2006/relationships/image" Target="../media/image35.png"/><Relationship Id="rId4" Type="http://schemas.microsoft.com/office/2007/relationships/hdphoto" Target="../media/hdphoto16.wdp"/><Relationship Id="rId9" Type="http://schemas.openxmlformats.org/officeDocument/2006/relationships/image" Target="../media/image35.emf"/></Relationships>
</file>

<file path=ppt/slides/_rels/slide18.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37.png"/><Relationship Id="rId1" Type="http://schemas.openxmlformats.org/officeDocument/2006/relationships/slideLayout" Target="../slideLayouts/slideLayout35.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NULL"/><Relationship Id="rId1" Type="http://schemas.openxmlformats.org/officeDocument/2006/relationships/slideLayout" Target="../slideLayouts/slideLayout45.xml"/><Relationship Id="rId5" Type="http://schemas.openxmlformats.org/officeDocument/2006/relationships/image" Target="../media/image29.emf"/><Relationship Id="rId4" Type="http://schemas.openxmlformats.org/officeDocument/2006/relationships/customXml" Target="../ink/ink15.xml"/></Relationships>
</file>

<file path=ppt/slides/_rels/slide2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1.png"/><Relationship Id="rId1" Type="http://schemas.openxmlformats.org/officeDocument/2006/relationships/slideLayout" Target="../slideLayouts/slideLayout60.xml"/><Relationship Id="rId6" Type="http://schemas.openxmlformats.org/officeDocument/2006/relationships/image" Target="../media/image31.emf"/><Relationship Id="rId5" Type="http://schemas.openxmlformats.org/officeDocument/2006/relationships/customXml" Target="../ink/ink16.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customXml" Target="../ink/ink17.xml"/><Relationship Id="rId7" Type="http://schemas.openxmlformats.org/officeDocument/2006/relationships/customXml" Target="../ink/ink19.xml"/><Relationship Id="rId2" Type="http://schemas.openxmlformats.org/officeDocument/2006/relationships/image" Target="../media/image151.png"/><Relationship Id="rId1" Type="http://schemas.openxmlformats.org/officeDocument/2006/relationships/slideLayout" Target="../slideLayouts/slideLayout65.xml"/><Relationship Id="rId6" Type="http://schemas.openxmlformats.org/officeDocument/2006/relationships/image" Target="../media/image33.emf"/><Relationship Id="rId5" Type="http://schemas.openxmlformats.org/officeDocument/2006/relationships/customXml" Target="../ink/ink18.xml"/><Relationship Id="rId4" Type="http://schemas.openxmlformats.org/officeDocument/2006/relationships/image" Target="../media/image32.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0.xml"/><Relationship Id="rId1" Type="http://schemas.openxmlformats.org/officeDocument/2006/relationships/slideLayout" Target="../slideLayouts/slideLayout62.xml"/><Relationship Id="rId5" Type="http://schemas.openxmlformats.org/officeDocument/2006/relationships/image" Target="../media/image37.emf"/><Relationship Id="rId4" Type="http://schemas.openxmlformats.org/officeDocument/2006/relationships/customXml" Target="../ink/ink21.xml"/></Relationships>
</file>

<file path=ppt/slides/_rels/slide26.xml.rels><?xml version="1.0" encoding="UTF-8" standalone="yes"?>
<Relationships xmlns="http://schemas.openxmlformats.org/package/2006/relationships"><Relationship Id="rId3" Type="http://schemas.microsoft.com/office/2007/relationships/hdphoto" Target="../media/hdphoto18.wdp"/><Relationship Id="rId7" Type="http://schemas.openxmlformats.org/officeDocument/2006/relationships/image" Target="../media/image40.emf"/><Relationship Id="rId2" Type="http://schemas.openxmlformats.org/officeDocument/2006/relationships/image" Target="../media/image22.png"/><Relationship Id="rId1" Type="http://schemas.openxmlformats.org/officeDocument/2006/relationships/slideLayout" Target="../slideLayouts/slideLayout70.xml"/><Relationship Id="rId6" Type="http://schemas.openxmlformats.org/officeDocument/2006/relationships/customXml" Target="../ink/ink23.xml"/><Relationship Id="rId5" Type="http://schemas.openxmlformats.org/officeDocument/2006/relationships/image" Target="../media/image39.emf"/><Relationship Id="rId4" Type="http://schemas.openxmlformats.org/officeDocument/2006/relationships/customXml" Target="../ink/ink22.xml"/></Relationships>
</file>

<file path=ppt/slides/_rels/slide2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24.png"/><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62.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151.png"/><Relationship Id="rId1" Type="http://schemas.openxmlformats.org/officeDocument/2006/relationships/slideLayout" Target="../slideLayouts/slideLayout85.xml"/><Relationship Id="rId6" Type="http://schemas.openxmlformats.org/officeDocument/2006/relationships/image" Target="../media/image26.emf"/><Relationship Id="rId5" Type="http://schemas.openxmlformats.org/officeDocument/2006/relationships/customXml" Target="../ink/ink25.xml"/><Relationship Id="rId4" Type="http://schemas.openxmlformats.org/officeDocument/2006/relationships/image" Target="../media/image25.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6.xml"/><Relationship Id="rId1" Type="http://schemas.openxmlformats.org/officeDocument/2006/relationships/slideLayout" Target="../slideLayouts/slideLayout339.xml"/><Relationship Id="rId5" Type="http://schemas.openxmlformats.org/officeDocument/2006/relationships/image" Target="../media/image41.emf"/><Relationship Id="rId4" Type="http://schemas.openxmlformats.org/officeDocument/2006/relationships/customXml" Target="../ink/ink27.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28.xml"/><Relationship Id="rId1" Type="http://schemas.openxmlformats.org/officeDocument/2006/relationships/slideLayout" Target="../slideLayouts/slideLayout339.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5.emf"/><Relationship Id="rId2" Type="http://schemas.openxmlformats.org/officeDocument/2006/relationships/customXml" Target="../ink/ink29.xml"/><Relationship Id="rId1" Type="http://schemas.openxmlformats.org/officeDocument/2006/relationships/slideLayout" Target="../slideLayouts/slideLayout339.xml"/><Relationship Id="rId6" Type="http://schemas.openxmlformats.org/officeDocument/2006/relationships/customXml" Target="../ink/ink31.xml"/><Relationship Id="rId5" Type="http://schemas.openxmlformats.org/officeDocument/2006/relationships/image" Target="../media/image44.emf"/><Relationship Id="rId4" Type="http://schemas.openxmlformats.org/officeDocument/2006/relationships/customXml" Target="../ink/ink30.xml"/></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2.xml"/><Relationship Id="rId1" Type="http://schemas.openxmlformats.org/officeDocument/2006/relationships/slideLayout" Target="../slideLayouts/slideLayout339.xml"/></Relationships>
</file>

<file path=ppt/slides/_rels/slide3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3.xml"/><Relationship Id="rId1" Type="http://schemas.openxmlformats.org/officeDocument/2006/relationships/slideLayout" Target="../slideLayouts/slideLayout339.xml"/></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4.xml"/><Relationship Id="rId1" Type="http://schemas.openxmlformats.org/officeDocument/2006/relationships/slideLayout" Target="../slideLayouts/slideLayout339.xml"/><Relationship Id="rId5" Type="http://schemas.openxmlformats.org/officeDocument/2006/relationships/image" Target="../media/image49.emf"/><Relationship Id="rId4" Type="http://schemas.openxmlformats.org/officeDocument/2006/relationships/customXml" Target="../ink/ink35.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36.xml"/><Relationship Id="rId1" Type="http://schemas.openxmlformats.org/officeDocument/2006/relationships/slideLayout" Target="../slideLayouts/slideLayout339.xml"/></Relationships>
</file>

<file path=ppt/slides/_rels/slide3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37.xml"/><Relationship Id="rId1" Type="http://schemas.openxmlformats.org/officeDocument/2006/relationships/slideLayout" Target="../slideLayouts/slideLayout339.xml"/></Relationships>
</file>

<file path=ppt/slides/_rels/slide3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38.xml"/><Relationship Id="rId1" Type="http://schemas.openxmlformats.org/officeDocument/2006/relationships/slideLayout" Target="../slideLayouts/slideLayout339.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6.png"/><Relationship Id="rId7" Type="http://schemas.openxmlformats.org/officeDocument/2006/relationships/customXml" Target="../ink/ink3.xml"/><Relationship Id="rId2" Type="http://schemas.openxmlformats.org/officeDocument/2006/relationships/image" Target="../media/image80.pn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7.png"/><Relationship Id="rId4" Type="http://schemas.microsoft.com/office/2007/relationships/hdphoto" Target="../media/hdphoto3.wdp"/></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39.xml"/><Relationship Id="rId1" Type="http://schemas.openxmlformats.org/officeDocument/2006/relationships/slideLayout" Target="../slideLayouts/slideLayout339.xml"/></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40.xml"/><Relationship Id="rId1" Type="http://schemas.openxmlformats.org/officeDocument/2006/relationships/slideLayout" Target="../slideLayouts/slideLayout339.xml"/></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41.xml"/><Relationship Id="rId1" Type="http://schemas.openxmlformats.org/officeDocument/2006/relationships/slideLayout" Target="../slideLayouts/slideLayout339.xml"/></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customXml" Target="../ink/ink42.xml"/><Relationship Id="rId1" Type="http://schemas.openxmlformats.org/officeDocument/2006/relationships/slideLayout" Target="../slideLayouts/slideLayout339.xml"/><Relationship Id="rId5" Type="http://schemas.openxmlformats.org/officeDocument/2006/relationships/image" Target="../media/image57.emf"/><Relationship Id="rId4" Type="http://schemas.openxmlformats.org/officeDocument/2006/relationships/customXml" Target="../ink/ink43.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0.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40.png"/><Relationship Id="rId1" Type="http://schemas.openxmlformats.org/officeDocument/2006/relationships/slideLayout" Target="../slideLayouts/slideLayout95.xml"/><Relationship Id="rId5" Type="http://schemas.microsoft.com/office/2007/relationships/hdphoto" Target="../media/hdphoto20.wdp"/><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390.png"/><Relationship Id="rId1" Type="http://schemas.openxmlformats.org/officeDocument/2006/relationships/slideLayout" Target="../slideLayouts/slideLayout100.xml"/><Relationship Id="rId6" Type="http://schemas.openxmlformats.org/officeDocument/2006/relationships/image" Target="NULL"/><Relationship Id="rId5" Type="http://schemas.microsoft.com/office/2007/relationships/hdphoto" Target="../media/hdphoto21.wdp"/><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10.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1.png"/><Relationship Id="rId1" Type="http://schemas.openxmlformats.org/officeDocument/2006/relationships/slideLayout" Target="../slideLayouts/slideLayout5.xml"/><Relationship Id="rId4" Type="http://schemas.microsoft.com/office/2007/relationships/hdphoto" Target="../media/hdphoto5.wdp"/></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NULL"/><Relationship Id="rId1" Type="http://schemas.openxmlformats.org/officeDocument/2006/relationships/slideLayout" Target="../slideLayouts/slideLayout120.xml"/><Relationship Id="rId5" Type="http://schemas.microsoft.com/office/2007/relationships/hdphoto" Target="../media/hdphoto22.wdp"/><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1.png"/><Relationship Id="rId1" Type="http://schemas.openxmlformats.org/officeDocument/2006/relationships/slideLayout" Target="../slideLayouts/slideLayout125.xml"/><Relationship Id="rId4" Type="http://schemas.microsoft.com/office/2007/relationships/hdphoto" Target="../media/hdphoto23.wdp"/></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22.png"/><Relationship Id="rId1" Type="http://schemas.openxmlformats.org/officeDocument/2006/relationships/slideLayout" Target="../slideLayouts/slideLayout130.xml"/><Relationship Id="rId4" Type="http://schemas.microsoft.com/office/2007/relationships/hdphoto" Target="../media/hdphoto24.wdp"/></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1.png"/><Relationship Id="rId1" Type="http://schemas.openxmlformats.org/officeDocument/2006/relationships/slideLayout" Target="../slideLayouts/slideLayout135.xml"/><Relationship Id="rId4" Type="http://schemas.microsoft.com/office/2007/relationships/hdphoto" Target="../media/hdphoto25.wdp"/></Relationships>
</file>

<file path=ppt/slides/_rels/slide5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50.xml"/></Relationships>
</file>

<file path=ppt/slides/_rels/slide5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NULL"/><Relationship Id="rId1" Type="http://schemas.openxmlformats.org/officeDocument/2006/relationships/slideLayout" Target="../slideLayouts/slideLayout155.xml"/><Relationship Id="rId5" Type="http://schemas.microsoft.com/office/2007/relationships/hdphoto" Target="../media/hdphoto26.wdp"/><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NULL"/><Relationship Id="rId1" Type="http://schemas.openxmlformats.org/officeDocument/2006/relationships/slideLayout" Target="../slideLayouts/slideLayout160.xml"/><Relationship Id="rId6" Type="http://schemas.openxmlformats.org/officeDocument/2006/relationships/image" Target="NULL"/><Relationship Id="rId5" Type="http://schemas.openxmlformats.org/officeDocument/2006/relationships/image" Target="NULL"/><Relationship Id="rId4" Type="http://schemas.microsoft.com/office/2007/relationships/hdphoto" Target="../media/hdphoto26.wdp"/></Relationships>
</file>

<file path=ppt/slides/_rels/slide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165.xml"/><Relationship Id="rId6" Type="http://schemas.microsoft.com/office/2007/relationships/hdphoto" Target="../media/hdphoto27.wdp"/><Relationship Id="rId5" Type="http://schemas.openxmlformats.org/officeDocument/2006/relationships/image" Target="../media/image38.png"/><Relationship Id="rId4"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2.emf"/><Relationship Id="rId5" Type="http://schemas.openxmlformats.org/officeDocument/2006/relationships/customXml" Target="../ink/ink4.xml"/><Relationship Id="rId4" Type="http://schemas.openxmlformats.org/officeDocument/2006/relationships/image" Target="../media/image270.png"/></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70.xml"/></Relationships>
</file>

<file path=ppt/slides/_rels/slide61.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image" Target="NULL"/><Relationship Id="rId1" Type="http://schemas.openxmlformats.org/officeDocument/2006/relationships/slideLayout" Target="../slideLayouts/slideLayout175.xml"/><Relationship Id="rId4" Type="http://schemas.openxmlformats.org/officeDocument/2006/relationships/image" Target="../media/image58.emf"/></Relationships>
</file>

<file path=ppt/slides/_rels/slide62.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image" Target="../media/image72.png"/><Relationship Id="rId1" Type="http://schemas.openxmlformats.org/officeDocument/2006/relationships/slideLayout" Target="../slideLayouts/slideLayout180.xml"/><Relationship Id="rId6" Type="http://schemas.openxmlformats.org/officeDocument/2006/relationships/image" Target="../media/image60.emf"/><Relationship Id="rId5" Type="http://schemas.openxmlformats.org/officeDocument/2006/relationships/customXml" Target="../ink/ink46.xml"/><Relationship Id="rId4" Type="http://schemas.openxmlformats.org/officeDocument/2006/relationships/image" Target="../media/image59.emf"/></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62.emf"/><Relationship Id="rId2" Type="http://schemas.openxmlformats.org/officeDocument/2006/relationships/image" Target="../media/image71.png"/><Relationship Id="rId1" Type="http://schemas.openxmlformats.org/officeDocument/2006/relationships/slideLayout" Target="../slideLayouts/slideLayout185.xml"/><Relationship Id="rId6" Type="http://schemas.openxmlformats.org/officeDocument/2006/relationships/customXml" Target="../ink/ink47.xml"/><Relationship Id="rId5" Type="http://schemas.openxmlformats.org/officeDocument/2006/relationships/image" Target="../media/image90.png"/><Relationship Id="rId4" Type="http://schemas.microsoft.com/office/2007/relationships/hdphoto" Target="../media/hdphoto28.wdp"/></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0.png"/><Relationship Id="rId1" Type="http://schemas.openxmlformats.org/officeDocument/2006/relationships/slideLayout" Target="../slideLayouts/slideLayout190.xml"/><Relationship Id="rId5" Type="http://schemas.openxmlformats.org/officeDocument/2006/relationships/image" Target="../media/image63.emf"/><Relationship Id="rId4" Type="http://schemas.openxmlformats.org/officeDocument/2006/relationships/customXml" Target="../ink/ink48.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65.emf"/><Relationship Id="rId2" Type="http://schemas.openxmlformats.org/officeDocument/2006/relationships/image" Target="../media/image120.png"/><Relationship Id="rId1" Type="http://schemas.openxmlformats.org/officeDocument/2006/relationships/slideLayout" Target="../slideLayouts/slideLayout195.xml"/><Relationship Id="rId6" Type="http://schemas.openxmlformats.org/officeDocument/2006/relationships/customXml" Target="../ink/ink50.xml"/><Relationship Id="rId5" Type="http://schemas.openxmlformats.org/officeDocument/2006/relationships/image" Target="../media/image64.emf"/><Relationship Id="rId4" Type="http://schemas.openxmlformats.org/officeDocument/2006/relationships/customXml" Target="../ink/ink49.xml"/></Relationships>
</file>

<file path=ppt/slides/_rels/slide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00.xml"/></Relationships>
</file>

<file path=ppt/slides/_rels/slide67.xml.rels><?xml version="1.0" encoding="UTF-8" standalone="yes"?>
<Relationships xmlns="http://schemas.openxmlformats.org/package/2006/relationships"><Relationship Id="rId8" Type="http://schemas.openxmlformats.org/officeDocument/2006/relationships/customXml" Target="../ink/ink54.xml"/><Relationship Id="rId3" Type="http://schemas.openxmlformats.org/officeDocument/2006/relationships/image" Target="../media/image66.emf"/><Relationship Id="rId7" Type="http://schemas.openxmlformats.org/officeDocument/2006/relationships/image" Target="../media/image68.emf"/><Relationship Id="rId2" Type="http://schemas.openxmlformats.org/officeDocument/2006/relationships/customXml" Target="../ink/ink51.xml"/><Relationship Id="rId1" Type="http://schemas.openxmlformats.org/officeDocument/2006/relationships/slideLayout" Target="../slideLayouts/slideLayout197.xml"/><Relationship Id="rId6" Type="http://schemas.openxmlformats.org/officeDocument/2006/relationships/customXml" Target="../ink/ink53.xml"/><Relationship Id="rId5" Type="http://schemas.openxmlformats.org/officeDocument/2006/relationships/image" Target="../media/image67.emf"/><Relationship Id="rId4" Type="http://schemas.openxmlformats.org/officeDocument/2006/relationships/customXml" Target="../ink/ink52.xml"/><Relationship Id="rId9" Type="http://schemas.openxmlformats.org/officeDocument/2006/relationships/image" Target="../media/image69.emf"/></Relationships>
</file>

<file path=ppt/slides/_rels/slide68.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2.emf"/><Relationship Id="rId2" Type="http://schemas.openxmlformats.org/officeDocument/2006/relationships/customXml" Target="../ink/ink55.xml"/><Relationship Id="rId1" Type="http://schemas.openxmlformats.org/officeDocument/2006/relationships/slideLayout" Target="../slideLayouts/slideLayout197.xml"/><Relationship Id="rId6" Type="http://schemas.openxmlformats.org/officeDocument/2006/relationships/customXml" Target="../ink/ink57.xml"/><Relationship Id="rId5" Type="http://schemas.openxmlformats.org/officeDocument/2006/relationships/image" Target="../media/image71.emf"/><Relationship Id="rId4" Type="http://schemas.openxmlformats.org/officeDocument/2006/relationships/customXml" Target="../ink/ink56.xml"/></Relationships>
</file>

<file path=ppt/slides/_rels/slide6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customXml" Target="../ink/ink58.xml"/><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5.emf"/><Relationship Id="rId5" Type="http://schemas.openxmlformats.org/officeDocument/2006/relationships/customXml" Target="../ink/ink5.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59.xml"/><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05.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206.xml"/><Relationship Id="rId4" Type="http://schemas.microsoft.com/office/2007/relationships/hdphoto" Target="../media/hdphoto29.wdp"/></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0.png"/><Relationship Id="rId1" Type="http://schemas.openxmlformats.org/officeDocument/2006/relationships/slideLayout" Target="../slideLayouts/slideLayout347.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0.png"/><Relationship Id="rId1" Type="http://schemas.openxmlformats.org/officeDocument/2006/relationships/slideLayout" Target="../slideLayouts/slideLayout352.xml"/><Relationship Id="rId6" Type="http://schemas.openxmlformats.org/officeDocument/2006/relationships/image" Target="../media/image61.emf"/><Relationship Id="rId5" Type="http://schemas.openxmlformats.org/officeDocument/2006/relationships/customXml" Target="../ink/ink60.xml"/><Relationship Id="rId4" Type="http://schemas.openxmlformats.org/officeDocument/2006/relationships/image" Target="../media/image220.png"/></Relationships>
</file>

<file path=ppt/slides/_rels/slide77.xml.rels><?xml version="1.0" encoding="UTF-8" standalone="yes"?>
<Relationships xmlns="http://schemas.openxmlformats.org/package/2006/relationships"><Relationship Id="rId3" Type="http://schemas.openxmlformats.org/officeDocument/2006/relationships/customXml" Target="../ink/ink61.xml"/><Relationship Id="rId2" Type="http://schemas.openxmlformats.org/officeDocument/2006/relationships/image" Target="../media/image60.png"/><Relationship Id="rId1" Type="http://schemas.openxmlformats.org/officeDocument/2006/relationships/slideLayout" Target="../slideLayouts/slideLayout357.xml"/><Relationship Id="rId4" Type="http://schemas.openxmlformats.org/officeDocument/2006/relationships/image" Target="../media/image75.emf"/></Relationships>
</file>

<file path=ppt/slides/_rels/slide78.xml.rels><?xml version="1.0" encoding="UTF-8" standalone="yes"?>
<Relationships xmlns="http://schemas.openxmlformats.org/package/2006/relationships"><Relationship Id="rId3" Type="http://schemas.openxmlformats.org/officeDocument/2006/relationships/customXml" Target="../ink/ink62.xml"/><Relationship Id="rId2" Type="http://schemas.openxmlformats.org/officeDocument/2006/relationships/image" Target="../media/image73.png"/><Relationship Id="rId1" Type="http://schemas.openxmlformats.org/officeDocument/2006/relationships/slideLayout" Target="../slideLayouts/slideLayout362.xml"/><Relationship Id="rId4" Type="http://schemas.openxmlformats.org/officeDocument/2006/relationships/image" Target="../media/image76.emf"/></Relationships>
</file>

<file path=ppt/slides/_rels/slide79.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customXml" Target="../ink/ink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customXml" Target="../ink/ink64.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customXml" Target="../ink/ink65.xml"/></Relationships>
</file>

<file path=ppt/slides/_rels/slide8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customXml" Target="../ink/ink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customXml" Target="../ink/ink67.xml"/><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customXml" Target="../ink/ink68.xml"/></Relationships>
</file>

<file path=ppt/slides/_rels/slide8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png"/><Relationship Id="rId1" Type="http://schemas.openxmlformats.org/officeDocument/2006/relationships/slideLayout" Target="../slideLayouts/slideLayout234.xml"/><Relationship Id="rId5" Type="http://schemas.openxmlformats.org/officeDocument/2006/relationships/image" Target="../media/image28.png"/><Relationship Id="rId4" Type="http://schemas.openxmlformats.org/officeDocument/2006/relationships/image" Target="../media/image271.png"/></Relationships>
</file>

<file path=ppt/slides/_rels/slide8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45.xml"/><Relationship Id="rId5" Type="http://schemas.openxmlformats.org/officeDocument/2006/relationships/image" Target="../media/image83.emf"/><Relationship Id="rId4" Type="http://schemas.openxmlformats.org/officeDocument/2006/relationships/customXml" Target="../ink/ink69.xml"/></Relationships>
</file>

<file path=ppt/slides/_rels/slide85.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85.emf"/><Relationship Id="rId2" Type="http://schemas.openxmlformats.org/officeDocument/2006/relationships/image" Target="../media/image31.png"/><Relationship Id="rId1" Type="http://schemas.openxmlformats.org/officeDocument/2006/relationships/slideLayout" Target="../slideLayouts/slideLayout256.xml"/><Relationship Id="rId6" Type="http://schemas.openxmlformats.org/officeDocument/2006/relationships/customXml" Target="../ink/ink71.xml"/><Relationship Id="rId5" Type="http://schemas.openxmlformats.org/officeDocument/2006/relationships/image" Target="../media/image84.emf"/><Relationship Id="rId4" Type="http://schemas.openxmlformats.org/officeDocument/2006/relationships/customXml" Target="../ink/ink70.xml"/></Relationships>
</file>

<file path=ppt/slides/_rels/slide86.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86.emf"/><Relationship Id="rId2" Type="http://schemas.openxmlformats.org/officeDocument/2006/relationships/image" Target="../media/image33.png"/><Relationship Id="rId1" Type="http://schemas.openxmlformats.org/officeDocument/2006/relationships/slideLayout" Target="../slideLayouts/slideLayout267.xml"/><Relationship Id="rId6" Type="http://schemas.openxmlformats.org/officeDocument/2006/relationships/customXml" Target="../ink/ink72.xml"/><Relationship Id="rId5" Type="http://schemas.openxmlformats.org/officeDocument/2006/relationships/image" Target="../media/image360.png"/><Relationship Id="rId4" Type="http://schemas.openxmlformats.org/officeDocument/2006/relationships/image" Target="../media/image42.png"/></Relationships>
</file>

<file path=ppt/slides/_rels/slide8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png"/><Relationship Id="rId1" Type="http://schemas.openxmlformats.org/officeDocument/2006/relationships/slideLayout" Target="../slideLayouts/slideLayout278.xml"/><Relationship Id="rId5" Type="http://schemas.openxmlformats.org/officeDocument/2006/relationships/image" Target="../media/image87.emf"/><Relationship Id="rId4" Type="http://schemas.openxmlformats.org/officeDocument/2006/relationships/customXml" Target="../ink/ink73.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89.emf"/><Relationship Id="rId2" Type="http://schemas.openxmlformats.org/officeDocument/2006/relationships/image" Target="../media/image390.png"/><Relationship Id="rId1" Type="http://schemas.openxmlformats.org/officeDocument/2006/relationships/slideLayout" Target="../slideLayouts/slideLayout289.xml"/><Relationship Id="rId6" Type="http://schemas.openxmlformats.org/officeDocument/2006/relationships/customXml" Target="../ink/ink75.xml"/><Relationship Id="rId5" Type="http://schemas.openxmlformats.org/officeDocument/2006/relationships/image" Target="../media/image88.emf"/><Relationship Id="rId4" Type="http://schemas.openxmlformats.org/officeDocument/2006/relationships/customXml" Target="../ink/ink74.xml"/></Relationships>
</file>

<file path=ppt/slides/_rels/slide8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1.png"/><Relationship Id="rId1" Type="http://schemas.openxmlformats.org/officeDocument/2006/relationships/slideLayout" Target="../slideLayouts/slideLayout300.xml"/><Relationship Id="rId5" Type="http://schemas.openxmlformats.org/officeDocument/2006/relationships/image" Target="../media/image90.emf"/><Relationship Id="rId4" Type="http://schemas.openxmlformats.org/officeDocument/2006/relationships/customXml" Target="../ink/ink76.xml"/></Relationships>
</file>

<file path=ppt/slides/_rels/slide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png"/><Relationship Id="rId1" Type="http://schemas.openxmlformats.org/officeDocument/2006/relationships/slideLayout" Target="../slideLayouts/slideLayout311.xml"/><Relationship Id="rId6" Type="http://schemas.openxmlformats.org/officeDocument/2006/relationships/image" Target="../media/image91.emf"/><Relationship Id="rId5" Type="http://schemas.openxmlformats.org/officeDocument/2006/relationships/customXml" Target="../ink/ink77.xml"/><Relationship Id="rId4" Type="http://schemas.openxmlformats.org/officeDocument/2006/relationships/image" Target="../media/image45.png"/></Relationships>
</file>

<file path=ppt/slides/_rels/slide91.xml.rels><?xml version="1.0" encoding="UTF-8" standalone="yes"?>
<Relationships xmlns="http://schemas.openxmlformats.org/package/2006/relationships"><Relationship Id="rId8" Type="http://schemas.openxmlformats.org/officeDocument/2006/relationships/customXml" Target="../ink/ink79.xml"/><Relationship Id="rId3" Type="http://schemas.openxmlformats.org/officeDocument/2006/relationships/image" Target="../media/image410.png"/><Relationship Id="rId7" Type="http://schemas.openxmlformats.org/officeDocument/2006/relationships/image" Target="../media/image92.emf"/><Relationship Id="rId2" Type="http://schemas.openxmlformats.org/officeDocument/2006/relationships/image" Target="../media/image460.png"/><Relationship Id="rId1" Type="http://schemas.openxmlformats.org/officeDocument/2006/relationships/slideLayout" Target="../slideLayouts/slideLayout322.xml"/><Relationship Id="rId6" Type="http://schemas.openxmlformats.org/officeDocument/2006/relationships/customXml" Target="../ink/ink78.xml"/><Relationship Id="rId5" Type="http://schemas.openxmlformats.org/officeDocument/2006/relationships/image" Target="../media/image490.png"/><Relationship Id="rId4" Type="http://schemas.openxmlformats.org/officeDocument/2006/relationships/image" Target="../media/image480.png"/><Relationship Id="rId9" Type="http://schemas.openxmlformats.org/officeDocument/2006/relationships/image" Target="../media/image93.emf"/></Relationships>
</file>

<file path=ppt/slides/_rels/slide92.xml.rels><?xml version="1.0" encoding="UTF-8" standalone="yes"?>
<Relationships xmlns="http://schemas.openxmlformats.org/package/2006/relationships"><Relationship Id="rId8" Type="http://schemas.openxmlformats.org/officeDocument/2006/relationships/customXml" Target="../ink/ink83.xml"/><Relationship Id="rId3" Type="http://schemas.openxmlformats.org/officeDocument/2006/relationships/image" Target="../media/image94.emf"/><Relationship Id="rId7" Type="http://schemas.openxmlformats.org/officeDocument/2006/relationships/image" Target="../media/image96.emf"/><Relationship Id="rId2" Type="http://schemas.openxmlformats.org/officeDocument/2006/relationships/customXml" Target="../ink/ink80.xml"/><Relationship Id="rId1" Type="http://schemas.openxmlformats.org/officeDocument/2006/relationships/slideLayout" Target="../slideLayouts/slideLayout322.xml"/><Relationship Id="rId6" Type="http://schemas.openxmlformats.org/officeDocument/2006/relationships/customXml" Target="../ink/ink82.xml"/><Relationship Id="rId5" Type="http://schemas.openxmlformats.org/officeDocument/2006/relationships/image" Target="../media/image95.emf"/><Relationship Id="rId4" Type="http://schemas.openxmlformats.org/officeDocument/2006/relationships/customXml" Target="../ink/ink81.xml"/><Relationship Id="rId9" Type="http://schemas.openxmlformats.org/officeDocument/2006/relationships/image" Target="../media/image97.emf"/></Relationships>
</file>

<file path=ppt/slides/_rels/slide9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33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cal1">
            <a:extLst>
              <a:ext uri="{FF2B5EF4-FFF2-40B4-BE49-F238E27FC236}">
                <a16:creationId xmlns:a16="http://schemas.microsoft.com/office/drawing/2014/main" xmlns="" id="{EA7F5A5A-6888-4B77-A174-2C2CA665F675}"/>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9112" y="300581"/>
            <a:ext cx="1061499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a16="http://schemas.microsoft.com/office/drawing/2014/main" xmlns="" id="{E02FE19C-5A25-4815-970F-5D3E581A23F4}"/>
              </a:ext>
            </a:extLst>
          </p:cNvPr>
          <p:cNvSpPr txBox="1">
            <a:spLocks noChangeArrowheads="1"/>
          </p:cNvSpPr>
          <p:nvPr/>
        </p:nvSpPr>
        <p:spPr bwMode="auto">
          <a:xfrm>
            <a:off x="6960705" y="2027582"/>
            <a:ext cx="240339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endParaRPr lang="en-US" altLang="en-US"/>
          </a:p>
        </p:txBody>
      </p:sp>
      <p:sp>
        <p:nvSpPr>
          <p:cNvPr id="8" name="Text Box 4">
            <a:extLst>
              <a:ext uri="{FF2B5EF4-FFF2-40B4-BE49-F238E27FC236}">
                <a16:creationId xmlns:a16="http://schemas.microsoft.com/office/drawing/2014/main" xmlns="" id="{86C75205-8B93-4FA6-B393-972CAFF14E25}"/>
              </a:ext>
            </a:extLst>
          </p:cNvPr>
          <p:cNvSpPr txBox="1">
            <a:spLocks noChangeArrowheads="1"/>
          </p:cNvSpPr>
          <p:nvPr/>
        </p:nvSpPr>
        <p:spPr bwMode="auto">
          <a:xfrm>
            <a:off x="2460373" y="2895600"/>
            <a:ext cx="60124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b="1" dirty="0">
                <a:solidFill>
                  <a:srgbClr val="0070C0"/>
                </a:solidFill>
              </a:rPr>
              <a:t>Series and Residues</a:t>
            </a:r>
            <a:endParaRPr lang="en-US" altLang="en-US" sz="4000" b="1" dirty="0">
              <a:solidFill>
                <a:srgbClr val="0070C0"/>
              </a:solidFill>
              <a:effectLst>
                <a:outerShdw blurRad="38100" dist="38100" dir="2700000" algn="tl">
                  <a:srgbClr val="C0C0C0"/>
                </a:outerShdw>
              </a:effectLst>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52440" y="56880"/>
              <a:ext cx="11630520" cy="6429960"/>
            </p14:xfrm>
          </p:contentPart>
        </mc:Choice>
        <mc:Fallback xmlns="">
          <p:pic>
            <p:nvPicPr>
              <p:cNvPr id="2" name="Ink 1"/>
              <p:cNvPicPr/>
              <p:nvPr/>
            </p:nvPicPr>
            <p:blipFill>
              <a:blip r:embed="rId4"/>
              <a:stretch>
                <a:fillRect/>
              </a:stretch>
            </p:blipFill>
            <p:spPr>
              <a:xfrm>
                <a:off x="343080" y="47520"/>
                <a:ext cx="11649240" cy="6448680"/>
              </a:xfrm>
              <a:prstGeom prst="rect">
                <a:avLst/>
              </a:prstGeom>
            </p:spPr>
          </p:pic>
        </mc:Fallback>
      </mc:AlternateContent>
    </p:spTree>
    <p:extLst>
      <p:ext uri="{BB962C8B-B14F-4D97-AF65-F5344CB8AC3E}">
        <p14:creationId xmlns:p14="http://schemas.microsoft.com/office/powerpoint/2010/main" val="1222577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283335" y="152263"/>
            <a:ext cx="7184787" cy="615553"/>
          </a:xfrm>
          <a:prstGeom prst="rect">
            <a:avLst/>
          </a:prstGeom>
        </p:spPr>
        <p:txBody>
          <a:bodyPr wrap="none">
            <a:spAutoFit/>
          </a:bodyPr>
          <a:lstStyle/>
          <a:p>
            <a:r>
              <a:rPr lang="en-US" sz="3400" b="1" dirty="0">
                <a:solidFill>
                  <a:srgbClr val="0070C0"/>
                </a:solidFill>
              </a:rPr>
              <a:t>Absolute and Conditional Convergence</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3" name="Rectangle 2"/>
              <p:cNvSpPr/>
              <p:nvPr/>
            </p:nvSpPr>
            <p:spPr>
              <a:xfrm>
                <a:off x="283335" y="752046"/>
                <a:ext cx="11771290" cy="5599482"/>
              </a:xfrm>
              <a:prstGeom prst="rect">
                <a:avLst/>
              </a:prstGeom>
            </p:spPr>
            <p:txBody>
              <a:bodyPr wrap="square">
                <a:spAutoFit/>
              </a:bodyPr>
              <a:lstStyle/>
              <a:p>
                <a:r>
                  <a:rPr lang="en-US" sz="2200" dirty="0"/>
                  <a:t>An infinite series </a:t>
                </a:r>
                <a14:m>
                  <m:oMath xmlns:m="http://schemas.openxmlformats.org/officeDocument/2006/math">
                    <m:nary>
                      <m:naryPr>
                        <m:chr m:val="∑"/>
                        <m:ctrlPr>
                          <a:rPr lang="en-US" sz="2200" i="1">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sSub>
                          <m:sSubPr>
                            <m:ctrlPr>
                              <a:rPr lang="en-US" sz="2200" i="1" dirty="0">
                                <a:latin typeface="Cambria Math"/>
                              </a:rPr>
                            </m:ctrlPr>
                          </m:sSubPr>
                          <m:e>
                            <m:r>
                              <a:rPr lang="en-US" sz="2200" i="1" dirty="0">
                                <a:latin typeface="Cambria Math" panose="02040503050406030204" pitchFamily="18" charset="0"/>
                              </a:rPr>
                              <m:t>𝑧</m:t>
                            </m:r>
                          </m:e>
                          <m:sub>
                            <m:r>
                              <a:rPr lang="en-US" sz="2200" i="1" dirty="0">
                                <a:latin typeface="Cambria Math"/>
                              </a:rPr>
                              <m:t>𝑘</m:t>
                            </m:r>
                          </m:sub>
                        </m:sSub>
                      </m:e>
                    </m:nary>
                    <m:r>
                      <a:rPr lang="en-US" sz="2200" i="1" dirty="0">
                        <a:latin typeface="Cambria Math"/>
                      </a:rPr>
                      <m:t> </m:t>
                    </m:r>
                  </m:oMath>
                </a14:m>
                <a:r>
                  <a:rPr lang="en-US" sz="2200" dirty="0"/>
                  <a:t> is called </a:t>
                </a:r>
                <a:r>
                  <a:rPr lang="en-US" sz="2200" b="1" dirty="0"/>
                  <a:t>absolutely convergent </a:t>
                </a:r>
                <a:r>
                  <a:rPr lang="en-US" sz="2200" dirty="0"/>
                  <a:t>if the series of the absolute values of the terms</a:t>
                </a:r>
              </a:p>
              <a:p>
                <a:pPr/>
                <a14:m>
                  <m:oMathPara xmlns:m="http://schemas.openxmlformats.org/officeDocument/2006/math">
                    <m:oMathParaPr>
                      <m:jc m:val="centerGroup"/>
                    </m:oMathParaPr>
                    <m:oMath xmlns:m="http://schemas.openxmlformats.org/officeDocument/2006/math">
                      <m:nary>
                        <m:naryPr>
                          <m:chr m:val="∑"/>
                          <m:ctrlPr>
                            <a:rPr lang="en-US" sz="2200" i="1">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r>
                            <a:rPr lang="en-US" sz="2200" b="0" i="1" smtClean="0">
                              <a:latin typeface="Cambria Math"/>
                              <a:ea typeface="Cambria Math"/>
                            </a:rPr>
                            <m:t>|</m:t>
                          </m:r>
                          <m:sSub>
                            <m:sSubPr>
                              <m:ctrlPr>
                                <a:rPr lang="en-US" sz="2200" i="1" dirty="0">
                                  <a:latin typeface="Cambria Math"/>
                                </a:rPr>
                              </m:ctrlPr>
                            </m:sSubPr>
                            <m:e>
                              <m:r>
                                <a:rPr lang="en-US" sz="2200" i="1" dirty="0">
                                  <a:latin typeface="Cambria Math" panose="02040503050406030204" pitchFamily="18" charset="0"/>
                                </a:rPr>
                                <m:t>𝑧</m:t>
                              </m:r>
                            </m:e>
                            <m:sub>
                              <m:r>
                                <a:rPr lang="en-US" sz="2200" i="1" dirty="0">
                                  <a:latin typeface="Cambria Math"/>
                                </a:rPr>
                                <m:t>𝑘</m:t>
                              </m:r>
                            </m:sub>
                          </m:sSub>
                          <m:r>
                            <a:rPr lang="en-US" sz="2200" b="0" i="1" dirty="0" smtClean="0">
                              <a:latin typeface="Cambria Math"/>
                            </a:rPr>
                            <m:t>|</m:t>
                          </m:r>
                        </m:e>
                      </m:nary>
                      <m:r>
                        <a:rPr lang="en-US" sz="2200" b="0" i="1" dirty="0" smtClean="0">
                          <a:latin typeface="Cambria Math"/>
                        </a:rPr>
                        <m:t>=</m:t>
                      </m:r>
                      <m:d>
                        <m:dPr>
                          <m:begChr m:val="|"/>
                          <m:endChr m:val="|"/>
                          <m:ctrlPr>
                            <a:rPr lang="en-US" sz="2200" i="1" dirty="0">
                              <a:latin typeface="Cambria Math"/>
                              <a:ea typeface="Cambria Math"/>
                            </a:rPr>
                          </m:ctrlPr>
                        </m:dPr>
                        <m:e>
                          <m:sSub>
                            <m:sSubPr>
                              <m:ctrlPr>
                                <a:rPr lang="en-US" sz="2200" i="1" dirty="0">
                                  <a:latin typeface="Cambria Math"/>
                                </a:rPr>
                              </m:ctrlPr>
                            </m:sSubPr>
                            <m:e>
                              <m:r>
                                <a:rPr lang="en-US" sz="2200" i="1" dirty="0">
                                  <a:latin typeface="Cambria Math" panose="02040503050406030204" pitchFamily="18" charset="0"/>
                                </a:rPr>
                                <m:t>𝑧</m:t>
                              </m:r>
                            </m:e>
                            <m:sub>
                              <m:r>
                                <a:rPr lang="en-US" sz="2200" b="0" i="1" dirty="0" smtClean="0">
                                  <a:latin typeface="Cambria Math"/>
                                </a:rPr>
                                <m:t>1</m:t>
                              </m:r>
                            </m:sub>
                          </m:sSub>
                        </m:e>
                      </m:d>
                      <m:r>
                        <a:rPr lang="en-US" sz="2200" b="0" i="0" dirty="0" smtClean="0">
                          <a:latin typeface="Cambria Math"/>
                        </a:rPr>
                        <m:t>+</m:t>
                      </m:r>
                      <m:d>
                        <m:dPr>
                          <m:begChr m:val="|"/>
                          <m:endChr m:val="|"/>
                          <m:ctrlPr>
                            <a:rPr lang="en-US" sz="2200" i="1" dirty="0">
                              <a:latin typeface="Cambria Math"/>
                              <a:ea typeface="Cambria Math"/>
                            </a:rPr>
                          </m:ctrlPr>
                        </m:dPr>
                        <m:e>
                          <m:sSub>
                            <m:sSubPr>
                              <m:ctrlPr>
                                <a:rPr lang="en-US" sz="2200" i="1" dirty="0">
                                  <a:latin typeface="Cambria Math"/>
                                </a:rPr>
                              </m:ctrlPr>
                            </m:sSubPr>
                            <m:e>
                              <m:r>
                                <a:rPr lang="en-US" sz="2200" i="1" dirty="0">
                                  <a:latin typeface="Cambria Math" panose="02040503050406030204" pitchFamily="18" charset="0"/>
                                </a:rPr>
                                <m:t>𝑧</m:t>
                              </m:r>
                            </m:e>
                            <m:sub>
                              <m:r>
                                <a:rPr lang="en-US" sz="2200" b="0" i="1" dirty="0" smtClean="0">
                                  <a:latin typeface="Cambria Math"/>
                                </a:rPr>
                                <m:t>2</m:t>
                              </m:r>
                            </m:sub>
                          </m:sSub>
                        </m:e>
                      </m:d>
                      <m:r>
                        <a:rPr lang="en-US" sz="2200" b="0" i="1" dirty="0" smtClean="0">
                          <a:latin typeface="Cambria Math"/>
                        </a:rPr>
                        <m:t>+…+</m:t>
                      </m:r>
                      <m:d>
                        <m:dPr>
                          <m:begChr m:val="|"/>
                          <m:endChr m:val="|"/>
                          <m:ctrlPr>
                            <a:rPr lang="en-US" sz="2200" b="0" i="1" dirty="0" smtClean="0">
                              <a:latin typeface="Cambria Math"/>
                              <a:ea typeface="Cambria Math"/>
                            </a:rPr>
                          </m:ctrlPr>
                        </m:dPr>
                        <m:e>
                          <m:sSub>
                            <m:sSubPr>
                              <m:ctrlPr>
                                <a:rPr lang="en-US" sz="2200" i="1" dirty="0">
                                  <a:latin typeface="Cambria Math"/>
                                </a:rPr>
                              </m:ctrlPr>
                            </m:sSubPr>
                            <m:e>
                              <m:r>
                                <a:rPr lang="en-US" sz="2200" i="1" dirty="0">
                                  <a:latin typeface="Cambria Math" panose="02040503050406030204" pitchFamily="18" charset="0"/>
                                </a:rPr>
                                <m:t>𝑧</m:t>
                              </m:r>
                            </m:e>
                            <m:sub>
                              <m:r>
                                <a:rPr lang="en-US" sz="2200" b="0" i="1" dirty="0" smtClean="0">
                                  <a:latin typeface="Cambria Math"/>
                                </a:rPr>
                                <m:t>𝑛</m:t>
                              </m:r>
                            </m:sub>
                          </m:sSub>
                        </m:e>
                      </m:d>
                      <m:r>
                        <a:rPr lang="en-US" sz="2200" b="0" i="1" dirty="0" smtClean="0">
                          <a:latin typeface="Cambria Math"/>
                        </a:rPr>
                        <m:t>+…</m:t>
                      </m:r>
                      <m:r>
                        <a:rPr lang="en-US" sz="2200" b="0" i="0" dirty="0" smtClean="0">
                          <a:latin typeface="Cambria Math"/>
                        </a:rPr>
                        <m:t>,</m:t>
                      </m:r>
                    </m:oMath>
                  </m:oMathPara>
                </a14:m>
                <a:endParaRPr lang="en-US" sz="2200" dirty="0"/>
              </a:p>
              <a:p>
                <a:endParaRPr lang="en-US" sz="1000" dirty="0"/>
              </a:p>
              <a:p>
                <a:r>
                  <a:rPr lang="en-US" sz="2200" dirty="0"/>
                  <a:t>is convergent. If </a:t>
                </a:r>
                <a14:m>
                  <m:oMath xmlns:m="http://schemas.openxmlformats.org/officeDocument/2006/math">
                    <m:nary>
                      <m:naryPr>
                        <m:chr m:val="∑"/>
                        <m:ctrlPr>
                          <a:rPr lang="en-US" sz="2200" i="1">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sSub>
                          <m:sSubPr>
                            <m:ctrlPr>
                              <a:rPr lang="en-US" sz="2200" i="1" dirty="0">
                                <a:latin typeface="Cambria Math"/>
                              </a:rPr>
                            </m:ctrlPr>
                          </m:sSubPr>
                          <m:e>
                            <m:r>
                              <a:rPr lang="en-US" sz="2200" i="1" dirty="0">
                                <a:latin typeface="Cambria Math" panose="02040503050406030204" pitchFamily="18" charset="0"/>
                              </a:rPr>
                              <m:t>𝑧</m:t>
                            </m:r>
                          </m:e>
                          <m:sub>
                            <m:r>
                              <a:rPr lang="en-US" sz="2200" i="1" dirty="0">
                                <a:latin typeface="Cambria Math"/>
                              </a:rPr>
                              <m:t>𝑘</m:t>
                            </m:r>
                          </m:sub>
                        </m:sSub>
                      </m:e>
                    </m:nary>
                    <m:r>
                      <a:rPr lang="en-US" sz="2200" i="1" dirty="0">
                        <a:latin typeface="Cambria Math"/>
                      </a:rPr>
                      <m:t> </m:t>
                    </m:r>
                  </m:oMath>
                </a14:m>
                <a:r>
                  <a:rPr lang="en-US" sz="2200" dirty="0"/>
                  <a:t>converges but </a:t>
                </a:r>
                <a14:m>
                  <m:oMath xmlns:m="http://schemas.openxmlformats.org/officeDocument/2006/math">
                    <m:nary>
                      <m:naryPr>
                        <m:chr m:val="∑"/>
                        <m:ctrlPr>
                          <a:rPr lang="en-US" sz="2200" i="1">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r>
                          <a:rPr lang="en-US" sz="2200" i="1">
                            <a:latin typeface="Cambria Math"/>
                            <a:ea typeface="Cambria Math"/>
                          </a:rPr>
                          <m:t>|</m:t>
                        </m:r>
                        <m:sSub>
                          <m:sSubPr>
                            <m:ctrlPr>
                              <a:rPr lang="en-US" sz="2200" i="1" dirty="0">
                                <a:latin typeface="Cambria Math"/>
                              </a:rPr>
                            </m:ctrlPr>
                          </m:sSubPr>
                          <m:e>
                            <m:r>
                              <a:rPr lang="en-US" sz="2200" i="1" dirty="0">
                                <a:latin typeface="Cambria Math" panose="02040503050406030204" pitchFamily="18" charset="0"/>
                              </a:rPr>
                              <m:t>𝑧</m:t>
                            </m:r>
                          </m:e>
                          <m:sub>
                            <m:r>
                              <a:rPr lang="en-US" sz="2200" i="1" dirty="0">
                                <a:latin typeface="Cambria Math"/>
                              </a:rPr>
                              <m:t>𝑘</m:t>
                            </m:r>
                          </m:sub>
                        </m:sSub>
                        <m:r>
                          <a:rPr lang="en-US" sz="2200" i="1" dirty="0">
                            <a:latin typeface="Cambria Math"/>
                          </a:rPr>
                          <m:t>|</m:t>
                        </m:r>
                      </m:e>
                    </m:nary>
                  </m:oMath>
                </a14:m>
                <a:r>
                  <a:rPr lang="en-US" sz="2200" dirty="0"/>
                  <a:t> diverges, then the series is said to be </a:t>
                </a:r>
                <a:r>
                  <a:rPr lang="en-US" sz="2200" b="1" dirty="0"/>
                  <a:t>conditionally convergent</a:t>
                </a:r>
                <a:r>
                  <a:rPr lang="en-US" sz="2200" dirty="0"/>
                  <a:t>.</a:t>
                </a:r>
              </a:p>
              <a:p>
                <a:endParaRPr lang="en-US" sz="700" dirty="0"/>
              </a:p>
              <a:p>
                <a:r>
                  <a:rPr lang="en-US" sz="2200" b="1" dirty="0">
                    <a:solidFill>
                      <a:srgbClr val="0070C0"/>
                    </a:solidFill>
                  </a:rPr>
                  <a:t>Examples: </a:t>
                </a:r>
              </a:p>
              <a:p>
                <a:pPr marL="342900" indent="-342900">
                  <a:buFont typeface="Arial" pitchFamily="34" charset="0"/>
                  <a:buChar char="•"/>
                </a:pPr>
                <a:r>
                  <a:rPr lang="en-US" sz="2200" dirty="0"/>
                  <a:t>The alternating series </a:t>
                </a:r>
                <a14:m>
                  <m:oMath xmlns:m="http://schemas.openxmlformats.org/officeDocument/2006/math">
                    <m:r>
                      <a:rPr lang="en-US" sz="2200" i="1">
                        <a:latin typeface="Cambria Math"/>
                      </a:rPr>
                      <m:t>1</m:t>
                    </m:r>
                    <m:r>
                      <a:rPr lang="en-US" sz="2200" b="0" i="1" smtClean="0">
                        <a:latin typeface="Cambria Math"/>
                      </a:rPr>
                      <m:t>−</m:t>
                    </m:r>
                    <m:f>
                      <m:fPr>
                        <m:ctrlPr>
                          <a:rPr lang="en-US" sz="2200" i="1">
                            <a:latin typeface="Cambria Math"/>
                          </a:rPr>
                        </m:ctrlPr>
                      </m:fPr>
                      <m:num>
                        <m:r>
                          <a:rPr lang="en-US" sz="2200" i="1">
                            <a:latin typeface="Cambria Math"/>
                          </a:rPr>
                          <m:t>1</m:t>
                        </m:r>
                      </m:num>
                      <m:den>
                        <m:r>
                          <a:rPr lang="en-US" sz="2200" i="1">
                            <a:latin typeface="Cambria Math"/>
                          </a:rPr>
                          <m:t>2</m:t>
                        </m:r>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3</m:t>
                        </m:r>
                      </m:den>
                    </m:f>
                    <m:r>
                      <a:rPr lang="en-US" sz="2200" b="0" i="1" smtClean="0">
                        <a:latin typeface="Cambria Math"/>
                      </a:rPr>
                      <m:t>−</m:t>
                    </m:r>
                    <m:f>
                      <m:fPr>
                        <m:ctrlPr>
                          <a:rPr lang="en-US" sz="2200" i="1">
                            <a:latin typeface="Cambria Math"/>
                          </a:rPr>
                        </m:ctrlPr>
                      </m:fPr>
                      <m:num>
                        <m:r>
                          <a:rPr lang="en-US" sz="2200" i="1">
                            <a:latin typeface="Cambria Math"/>
                          </a:rPr>
                          <m:t>1</m:t>
                        </m:r>
                      </m:num>
                      <m:den>
                        <m:r>
                          <a:rPr lang="en-US" sz="2200" i="1">
                            <a:latin typeface="Cambria Math"/>
                          </a:rPr>
                          <m:t>4</m:t>
                        </m:r>
                      </m:den>
                    </m:f>
                    <m:r>
                      <a:rPr lang="en-US" sz="2200" i="1">
                        <a:latin typeface="Cambria Math"/>
                      </a:rPr>
                      <m:t>+…</m:t>
                    </m:r>
                    <m:r>
                      <a:rPr lang="en-US" sz="2200">
                        <a:latin typeface="Cambria Math"/>
                      </a:rPr>
                      <m:t>,</m:t>
                    </m:r>
                  </m:oMath>
                </a14:m>
                <a:r>
                  <a:rPr lang="en-US" sz="2200" dirty="0"/>
                  <a:t> is conditionally convergent  because </a:t>
                </a:r>
                <a14:m>
                  <m:oMath xmlns:m="http://schemas.openxmlformats.org/officeDocument/2006/math">
                    <m:r>
                      <a:rPr lang="en-US" sz="2200" i="1">
                        <a:latin typeface="Cambria Math"/>
                      </a:rPr>
                      <m:t>1−</m:t>
                    </m:r>
                    <m:f>
                      <m:fPr>
                        <m:ctrlPr>
                          <a:rPr lang="en-US" sz="2200" i="1">
                            <a:latin typeface="Cambria Math"/>
                          </a:rPr>
                        </m:ctrlPr>
                      </m:fPr>
                      <m:num>
                        <m:r>
                          <a:rPr lang="en-US" sz="2200" i="1">
                            <a:latin typeface="Cambria Math"/>
                          </a:rPr>
                          <m:t>1</m:t>
                        </m:r>
                      </m:num>
                      <m:den>
                        <m:r>
                          <a:rPr lang="en-US" sz="2200" i="1">
                            <a:latin typeface="Cambria Math"/>
                          </a:rPr>
                          <m:t>2</m:t>
                        </m:r>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3</m:t>
                        </m:r>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4</m:t>
                        </m:r>
                      </m:den>
                    </m:f>
                    <m:r>
                      <a:rPr lang="en-US" sz="2200" i="1">
                        <a:latin typeface="Cambria Math"/>
                      </a:rPr>
                      <m:t>+…</m:t>
                    </m:r>
                    <m:r>
                      <a:rPr lang="en-US" sz="2200">
                        <a:latin typeface="Cambria Math"/>
                      </a:rPr>
                      <m:t>,</m:t>
                    </m:r>
                  </m:oMath>
                </a14:m>
                <a:r>
                  <a:rPr lang="en-US" sz="2200" dirty="0"/>
                  <a:t> converges, but </a:t>
                </a:r>
                <a14:m>
                  <m:oMath xmlns:m="http://schemas.openxmlformats.org/officeDocument/2006/math">
                    <m:r>
                      <a:rPr lang="en-US" sz="2200" i="1">
                        <a:latin typeface="Cambria Math"/>
                      </a:rPr>
                      <m:t>1+</m:t>
                    </m:r>
                    <m:f>
                      <m:fPr>
                        <m:ctrlPr>
                          <a:rPr lang="en-US" sz="2200" i="1">
                            <a:latin typeface="Cambria Math"/>
                          </a:rPr>
                        </m:ctrlPr>
                      </m:fPr>
                      <m:num>
                        <m:r>
                          <a:rPr lang="en-US" sz="2200" i="1">
                            <a:latin typeface="Cambria Math"/>
                          </a:rPr>
                          <m:t>1</m:t>
                        </m:r>
                      </m:num>
                      <m:den>
                        <m:r>
                          <a:rPr lang="en-US" sz="2200" i="1">
                            <a:latin typeface="Cambria Math"/>
                          </a:rPr>
                          <m:t>2</m:t>
                        </m:r>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3</m:t>
                        </m:r>
                      </m:den>
                    </m:f>
                    <m:r>
                      <a:rPr lang="en-US" sz="2200" i="1">
                        <a:latin typeface="Cambria Math"/>
                      </a:rPr>
                      <m:t>+</m:t>
                    </m:r>
                    <m:f>
                      <m:fPr>
                        <m:ctrlPr>
                          <a:rPr lang="en-US" sz="2200" i="1">
                            <a:latin typeface="Cambria Math"/>
                          </a:rPr>
                        </m:ctrlPr>
                      </m:fPr>
                      <m:num>
                        <m:r>
                          <a:rPr lang="en-US" sz="2200" i="1">
                            <a:latin typeface="Cambria Math"/>
                          </a:rPr>
                          <m:t>1</m:t>
                        </m:r>
                      </m:num>
                      <m:den>
                        <m:r>
                          <a:rPr lang="en-US" sz="2200" i="1">
                            <a:latin typeface="Cambria Math"/>
                          </a:rPr>
                          <m:t>4</m:t>
                        </m:r>
                      </m:den>
                    </m:f>
                    <m:r>
                      <a:rPr lang="en-US" sz="2200" i="1">
                        <a:latin typeface="Cambria Math"/>
                      </a:rPr>
                      <m:t>+…</m:t>
                    </m:r>
                  </m:oMath>
                </a14:m>
                <a:r>
                  <a:rPr lang="en-US" sz="2200" dirty="0"/>
                  <a:t>(harmonic series) diverges.</a:t>
                </a:r>
              </a:p>
              <a:p>
                <a:pPr marL="342900" indent="-342900">
                  <a:buFont typeface="Arial" pitchFamily="34" charset="0"/>
                  <a:buChar char="•"/>
                </a:pPr>
                <a:endParaRPr lang="en-US" sz="100" dirty="0"/>
              </a:p>
              <a:p>
                <a:pPr marL="342900" indent="-342900">
                  <a:buFont typeface="Arial" pitchFamily="34" charset="0"/>
                  <a:buChar char="•"/>
                </a:pPr>
                <a:r>
                  <a:rPr lang="en-US" sz="2200" dirty="0"/>
                  <a:t>It is well known that a </a:t>
                </a:r>
                <a14:m>
                  <m:oMath xmlns:m="http://schemas.openxmlformats.org/officeDocument/2006/math">
                    <m:r>
                      <a:rPr lang="en-US" sz="2200" b="1" i="1" dirty="0" smtClean="0">
                        <a:latin typeface="Cambria Math"/>
                      </a:rPr>
                      <m:t>𝒑</m:t>
                    </m:r>
                    <m:r>
                      <a:rPr lang="en-US" sz="2200" b="1" i="1" dirty="0" smtClean="0">
                        <a:latin typeface="Cambria Math"/>
                      </a:rPr>
                      <m:t>−</m:t>
                    </m:r>
                  </m:oMath>
                </a14:m>
                <a:r>
                  <a:rPr lang="en-US" sz="2200" b="1" dirty="0"/>
                  <a:t>series, </a:t>
                </a:r>
                <a14:m>
                  <m:oMath xmlns:m="http://schemas.openxmlformats.org/officeDocument/2006/math">
                    <m:nary>
                      <m:naryPr>
                        <m:chr m:val="∑"/>
                        <m:ctrlPr>
                          <a:rPr lang="en-US" sz="2200" i="1">
                            <a:latin typeface="Cambria Math"/>
                          </a:rPr>
                        </m:ctrlPr>
                      </m:naryPr>
                      <m:sub>
                        <m:r>
                          <m:rPr>
                            <m:brk m:alnAt="23"/>
                          </m:rPr>
                          <a:rPr lang="en-US" sz="2200" b="0" i="1">
                            <a:latin typeface="Cambria Math"/>
                          </a:rPr>
                          <m:t>𝑘</m:t>
                        </m:r>
                        <m:r>
                          <a:rPr lang="en-US" sz="2200" b="0" i="1">
                            <a:latin typeface="Cambria Math"/>
                          </a:rPr>
                          <m:t>=1</m:t>
                        </m:r>
                      </m:sub>
                      <m:sup>
                        <m:r>
                          <a:rPr lang="en-US" sz="2200" b="0" i="1">
                            <a:latin typeface="Cambria Math"/>
                            <a:ea typeface="Cambria Math"/>
                          </a:rPr>
                          <m:t>∞</m:t>
                        </m:r>
                      </m:sup>
                      <m:e>
                        <m:f>
                          <m:fPr>
                            <m:ctrlPr>
                              <a:rPr lang="en-US" sz="2200" i="1">
                                <a:latin typeface="Cambria Math"/>
                              </a:rPr>
                            </m:ctrlPr>
                          </m:fPr>
                          <m:num>
                            <m:r>
                              <a:rPr lang="en-US" sz="2200" b="0" i="1">
                                <a:latin typeface="Cambria Math"/>
                              </a:rPr>
                              <m:t>1</m:t>
                            </m:r>
                          </m:num>
                          <m:den>
                            <m:sSup>
                              <m:sSupPr>
                                <m:ctrlPr>
                                  <a:rPr lang="en-US" sz="2200" i="1">
                                    <a:latin typeface="Cambria Math"/>
                                  </a:rPr>
                                </m:ctrlPr>
                              </m:sSupPr>
                              <m:e>
                                <m:r>
                                  <a:rPr lang="en-US" sz="2200" b="0" i="1">
                                    <a:latin typeface="Cambria Math"/>
                                  </a:rPr>
                                  <m:t>𝑘</m:t>
                                </m:r>
                              </m:e>
                              <m:sup>
                                <m:r>
                                  <a:rPr lang="en-US" sz="2200" b="0" i="1">
                                    <a:latin typeface="Cambria Math"/>
                                  </a:rPr>
                                  <m:t>𝑝</m:t>
                                </m:r>
                              </m:sup>
                            </m:sSup>
                          </m:den>
                        </m:f>
                      </m:e>
                    </m:nary>
                  </m:oMath>
                </a14:m>
                <a:r>
                  <a:rPr lang="en-US" sz="2200" b="1" dirty="0"/>
                  <a:t> </a:t>
                </a:r>
                <a:r>
                  <a:rPr lang="en-US" sz="2200" dirty="0"/>
                  <a:t>converges for </a:t>
                </a:r>
                <a14:m>
                  <m:oMath xmlns:m="http://schemas.openxmlformats.org/officeDocument/2006/math">
                    <m:r>
                      <a:rPr lang="en-US" sz="2200" i="1" dirty="0" smtClean="0">
                        <a:latin typeface="Cambria Math"/>
                      </a:rPr>
                      <m:t>𝑝</m:t>
                    </m:r>
                    <m:r>
                      <a:rPr lang="en-US" sz="2200" i="1" dirty="0" smtClean="0">
                        <a:latin typeface="Cambria Math"/>
                      </a:rPr>
                      <m:t>&gt;1</m:t>
                    </m:r>
                  </m:oMath>
                </a14:m>
                <a:r>
                  <a:rPr lang="en-US" sz="2200" dirty="0"/>
                  <a:t> and diverges for </a:t>
                </a:r>
                <a14:m>
                  <m:oMath xmlns:m="http://schemas.openxmlformats.org/officeDocument/2006/math">
                    <m:r>
                      <a:rPr lang="en-US" sz="2200" i="1" dirty="0" smtClean="0">
                        <a:latin typeface="Cambria Math"/>
                      </a:rPr>
                      <m:t>𝑝</m:t>
                    </m:r>
                    <m:r>
                      <a:rPr lang="en-US" sz="2200" i="1" dirty="0" smtClean="0">
                        <a:latin typeface="Cambria Math"/>
                      </a:rPr>
                      <m:t>≤1</m:t>
                    </m:r>
                  </m:oMath>
                </a14:m>
                <a:r>
                  <a:rPr lang="en-US" sz="2200" dirty="0"/>
                  <a:t>. The series </a:t>
                </a:r>
                <a14:m>
                  <m:oMath xmlns:m="http://schemas.openxmlformats.org/officeDocument/2006/math">
                    <m:nary>
                      <m:naryPr>
                        <m:chr m:val="∑"/>
                        <m:ctrlPr>
                          <a:rPr lang="en-US" sz="2200" i="1">
                            <a:latin typeface="Cambria Math"/>
                          </a:rPr>
                        </m:ctrlPr>
                      </m:naryPr>
                      <m:sub>
                        <m:r>
                          <m:rPr>
                            <m:brk m:alnAt="23"/>
                          </m:rPr>
                          <a:rPr lang="en-US" sz="2200" b="0" i="1">
                            <a:latin typeface="Cambria Math"/>
                          </a:rPr>
                          <m:t>𝑘</m:t>
                        </m:r>
                        <m:r>
                          <a:rPr lang="en-US" sz="2200" b="0" i="1">
                            <a:latin typeface="Cambria Math"/>
                          </a:rPr>
                          <m:t>=1</m:t>
                        </m:r>
                      </m:sub>
                      <m:sup>
                        <m:r>
                          <a:rPr lang="en-US" sz="2200" b="0" i="1">
                            <a:latin typeface="Cambria Math"/>
                            <a:ea typeface="Cambria Math"/>
                          </a:rPr>
                          <m:t>∞</m:t>
                        </m:r>
                      </m:sup>
                      <m:e>
                        <m:f>
                          <m:fPr>
                            <m:ctrlPr>
                              <a:rPr lang="en-US" sz="2200" i="1">
                                <a:latin typeface="Cambria Math"/>
                              </a:rPr>
                            </m:ctrlPr>
                          </m:fPr>
                          <m:num>
                            <m:sSup>
                              <m:sSupPr>
                                <m:ctrlPr>
                                  <a:rPr lang="en-US" sz="2200" i="1">
                                    <a:latin typeface="Cambria Math"/>
                                  </a:rPr>
                                </m:ctrlPr>
                              </m:sSupPr>
                              <m:e>
                                <m:r>
                                  <a:rPr lang="en-US" sz="2200" b="0" i="1" smtClean="0">
                                    <a:latin typeface="Cambria Math"/>
                                  </a:rPr>
                                  <m:t>𝑖</m:t>
                                </m:r>
                              </m:e>
                              <m:sup>
                                <m:r>
                                  <a:rPr lang="en-US" sz="2200" b="0" i="1" smtClean="0">
                                    <a:latin typeface="Cambria Math"/>
                                  </a:rPr>
                                  <m:t>𝑘</m:t>
                                </m:r>
                              </m:sup>
                            </m:sSup>
                          </m:num>
                          <m:den>
                            <m:sSup>
                              <m:sSupPr>
                                <m:ctrlPr>
                                  <a:rPr lang="en-US" sz="2200" i="1">
                                    <a:latin typeface="Cambria Math"/>
                                  </a:rPr>
                                </m:ctrlPr>
                              </m:sSupPr>
                              <m:e>
                                <m:r>
                                  <a:rPr lang="en-US" sz="2200" b="0" i="1">
                                    <a:latin typeface="Cambria Math"/>
                                  </a:rPr>
                                  <m:t>𝑘</m:t>
                                </m:r>
                              </m:e>
                              <m:sup>
                                <m:r>
                                  <a:rPr lang="en-US" sz="2200" b="0" i="1" smtClean="0">
                                    <a:latin typeface="Cambria Math"/>
                                  </a:rPr>
                                  <m:t>2</m:t>
                                </m:r>
                              </m:sup>
                            </m:sSup>
                          </m:den>
                        </m:f>
                      </m:e>
                    </m:nary>
                  </m:oMath>
                </a14:m>
                <a:r>
                  <a:rPr lang="en-US" sz="2200" dirty="0"/>
                  <a:t> is absolutely convergent since the series </a:t>
                </a:r>
                <a14:m>
                  <m:oMath xmlns:m="http://schemas.openxmlformats.org/officeDocument/2006/math">
                    <m:nary>
                      <m:naryPr>
                        <m:chr m:val="∑"/>
                        <m:ctrlPr>
                          <a:rPr lang="en-US" sz="2200" i="1" smtClean="0">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d>
                          <m:dPr>
                            <m:begChr m:val="|"/>
                            <m:endChr m:val="|"/>
                            <m:ctrlPr>
                              <a:rPr lang="en-US" sz="2200" i="1">
                                <a:latin typeface="Cambria Math"/>
                              </a:rPr>
                            </m:ctrlPr>
                          </m:dPr>
                          <m:e>
                            <m:f>
                              <m:fPr>
                                <m:ctrlPr>
                                  <a:rPr lang="en-US" sz="2200" i="1">
                                    <a:latin typeface="Cambria Math"/>
                                  </a:rPr>
                                </m:ctrlPr>
                              </m:fPr>
                              <m:num>
                                <m:sSup>
                                  <m:sSupPr>
                                    <m:ctrlPr>
                                      <a:rPr lang="en-US" sz="2200" i="1">
                                        <a:latin typeface="Cambria Math"/>
                                      </a:rPr>
                                    </m:ctrlPr>
                                  </m:sSupPr>
                                  <m:e>
                                    <m:r>
                                      <a:rPr lang="en-US" sz="2200" i="1">
                                        <a:latin typeface="Cambria Math"/>
                                      </a:rPr>
                                      <m:t>𝑖</m:t>
                                    </m:r>
                                  </m:e>
                                  <m:sup>
                                    <m:r>
                                      <a:rPr lang="en-US" sz="2200" i="1">
                                        <a:latin typeface="Cambria Math"/>
                                      </a:rPr>
                                      <m:t>𝑘</m:t>
                                    </m:r>
                                  </m:sup>
                                </m:sSup>
                              </m:num>
                              <m:den>
                                <m:sSup>
                                  <m:sSupPr>
                                    <m:ctrlPr>
                                      <a:rPr lang="en-US" sz="2200" i="1">
                                        <a:latin typeface="Cambria Math"/>
                                      </a:rPr>
                                    </m:ctrlPr>
                                  </m:sSupPr>
                                  <m:e>
                                    <m:r>
                                      <a:rPr lang="en-US" sz="2200" i="1">
                                        <a:latin typeface="Cambria Math"/>
                                      </a:rPr>
                                      <m:t>𝑘</m:t>
                                    </m:r>
                                  </m:e>
                                  <m:sup>
                                    <m:r>
                                      <a:rPr lang="en-US" sz="2200" i="1">
                                        <a:latin typeface="Cambria Math"/>
                                      </a:rPr>
                                      <m:t>2</m:t>
                                    </m:r>
                                  </m:sup>
                                </m:sSup>
                              </m:den>
                            </m:f>
                          </m:e>
                        </m:d>
                      </m:e>
                    </m:nary>
                  </m:oMath>
                </a14:m>
                <a:r>
                  <a:rPr lang="en-US" sz="2200" dirty="0"/>
                  <a:t> is the same as the real convergent </a:t>
                </a:r>
                <a14:m>
                  <m:oMath xmlns:m="http://schemas.openxmlformats.org/officeDocument/2006/math">
                    <m:r>
                      <a:rPr lang="en-US" sz="2200" i="1" dirty="0" smtClean="0">
                        <a:latin typeface="Cambria Math"/>
                      </a:rPr>
                      <m:t>𝑝</m:t>
                    </m:r>
                    <m:r>
                      <a:rPr lang="en-US" sz="2200" i="1" dirty="0" smtClean="0">
                        <a:latin typeface="Cambria Math"/>
                      </a:rPr>
                      <m:t>−</m:t>
                    </m:r>
                  </m:oMath>
                </a14:m>
                <a:r>
                  <a:rPr lang="en-US" sz="2200" dirty="0"/>
                  <a:t>series </a:t>
                </a:r>
                <a14:m>
                  <m:oMath xmlns:m="http://schemas.openxmlformats.org/officeDocument/2006/math">
                    <m:nary>
                      <m:naryPr>
                        <m:chr m:val="∑"/>
                        <m:ctrlPr>
                          <a:rPr lang="en-US" sz="2200" i="1">
                            <a:latin typeface="Cambria Math"/>
                          </a:rPr>
                        </m:ctrlPr>
                      </m:naryPr>
                      <m:sub>
                        <m:r>
                          <m:rPr>
                            <m:brk m:alnAt="23"/>
                          </m:rPr>
                          <a:rPr lang="en-US" sz="2200" i="1">
                            <a:latin typeface="Cambria Math"/>
                          </a:rPr>
                          <m:t>𝑘</m:t>
                        </m:r>
                        <m:r>
                          <a:rPr lang="en-US" sz="2200" i="1">
                            <a:latin typeface="Cambria Math"/>
                          </a:rPr>
                          <m:t>=1</m:t>
                        </m:r>
                      </m:sub>
                      <m:sup>
                        <m:r>
                          <a:rPr lang="en-US" sz="2200" i="1">
                            <a:latin typeface="Cambria Math"/>
                            <a:ea typeface="Cambria Math"/>
                          </a:rPr>
                          <m:t>∞</m:t>
                        </m:r>
                      </m:sup>
                      <m:e>
                        <m:f>
                          <m:fPr>
                            <m:ctrlPr>
                              <a:rPr lang="en-US" sz="2200" i="1">
                                <a:latin typeface="Cambria Math"/>
                              </a:rPr>
                            </m:ctrlPr>
                          </m:fPr>
                          <m:num>
                            <m:r>
                              <a:rPr lang="en-US" sz="2200" i="1">
                                <a:latin typeface="Cambria Math"/>
                              </a:rPr>
                              <m:t>1</m:t>
                            </m:r>
                          </m:num>
                          <m:den>
                            <m:sSup>
                              <m:sSupPr>
                                <m:ctrlPr>
                                  <a:rPr lang="en-US" sz="2200" i="1">
                                    <a:latin typeface="Cambria Math"/>
                                  </a:rPr>
                                </m:ctrlPr>
                              </m:sSupPr>
                              <m:e>
                                <m:r>
                                  <a:rPr lang="en-US" sz="2200" i="1">
                                    <a:latin typeface="Cambria Math"/>
                                  </a:rPr>
                                  <m:t>𝑘</m:t>
                                </m:r>
                              </m:e>
                              <m:sup>
                                <m:r>
                                  <a:rPr lang="en-US" sz="2200" b="0" i="1" smtClean="0">
                                    <a:latin typeface="Cambria Math"/>
                                  </a:rPr>
                                  <m:t>2</m:t>
                                </m:r>
                              </m:sup>
                            </m:sSup>
                          </m:den>
                        </m:f>
                        <m:r>
                          <a:rPr lang="en-US" sz="2200" b="0" i="1" smtClean="0">
                            <a:latin typeface="Cambria Math"/>
                          </a:rPr>
                          <m:t>.</m:t>
                        </m:r>
                      </m:e>
                    </m:nary>
                  </m:oMath>
                </a14:m>
                <a:endParaRPr lang="en-US" sz="2200" dirty="0"/>
              </a:p>
            </p:txBody>
          </p:sp>
        </mc:Choice>
        <mc:Fallback xmlns="">
          <p:sp>
            <p:nvSpPr>
              <p:cNvPr id="3" name="Rectangle 2"/>
              <p:cNvSpPr>
                <a:spLocks noRot="1" noChangeAspect="1" noMove="1" noResize="1" noEditPoints="1" noAdjustHandles="1" noChangeArrowheads="1" noChangeShapeType="1" noTextEdit="1"/>
              </p:cNvSpPr>
              <p:nvPr/>
            </p:nvSpPr>
            <p:spPr>
              <a:xfrm>
                <a:off x="283335" y="752046"/>
                <a:ext cx="11771290" cy="5599482"/>
              </a:xfrm>
              <a:prstGeom prst="rect">
                <a:avLst/>
              </a:prstGeom>
              <a:blipFill rotWithShape="1">
                <a:blip r:embed="rId2"/>
                <a:stretch>
                  <a:fillRect l="-621" t="-979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3247920" y="2886120"/>
              <a:ext cx="8858880" cy="3171960"/>
            </p14:xfrm>
          </p:contentPart>
        </mc:Choice>
        <mc:Fallback xmlns="">
          <p:pic>
            <p:nvPicPr>
              <p:cNvPr id="2" name="Ink 1"/>
              <p:cNvPicPr/>
              <p:nvPr/>
            </p:nvPicPr>
            <p:blipFill>
              <a:blip r:embed="rId4"/>
              <a:stretch>
                <a:fillRect/>
              </a:stretch>
            </p:blipFill>
            <p:spPr>
              <a:xfrm>
                <a:off x="3238560" y="2876760"/>
                <a:ext cx="8877600" cy="3190680"/>
              </a:xfrm>
              <a:prstGeom prst="rect">
                <a:avLst/>
              </a:prstGeom>
            </p:spPr>
          </p:pic>
        </mc:Fallback>
      </mc:AlternateContent>
    </p:spTree>
    <p:extLst>
      <p:ext uri="{BB962C8B-B14F-4D97-AF65-F5344CB8AC3E}">
        <p14:creationId xmlns:p14="http://schemas.microsoft.com/office/powerpoint/2010/main" val="3233620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0482" y="190899"/>
            <a:ext cx="2055691" cy="646331"/>
          </a:xfrm>
          <a:prstGeom prst="rect">
            <a:avLst/>
          </a:prstGeom>
        </p:spPr>
        <p:txBody>
          <a:bodyPr wrap="none">
            <a:spAutoFit/>
          </a:bodyPr>
          <a:lstStyle/>
          <a:p>
            <a:r>
              <a:rPr lang="en-US" sz="3600" b="1" dirty="0">
                <a:solidFill>
                  <a:srgbClr val="0070C0"/>
                </a:solidFill>
              </a:rPr>
              <a:t>Ratio Test</a:t>
            </a:r>
            <a:endParaRPr lang="en-US" sz="3400" dirty="0">
              <a:solidFill>
                <a:srgbClr val="0070C0"/>
              </a:solidFill>
            </a:endParaRPr>
          </a:p>
        </p:txBody>
      </p:sp>
      <p:pic>
        <p:nvPicPr>
          <p:cNvPr id="3"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9272" y="709584"/>
            <a:ext cx="7508508" cy="267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89272" y="3591318"/>
            <a:ext cx="11603990" cy="2831544"/>
          </a:xfrm>
          <a:prstGeom prst="rect">
            <a:avLst/>
          </a:prstGeom>
        </p:spPr>
        <p:txBody>
          <a:bodyPr wrap="square">
            <a:spAutoFit/>
          </a:bodyPr>
          <a:lstStyle/>
          <a:p>
            <a:r>
              <a:rPr lang="en-US" sz="2200" b="1" dirty="0">
                <a:solidFill>
                  <a:srgbClr val="0070C0"/>
                </a:solidFill>
              </a:rPr>
              <a:t>Example: </a:t>
            </a:r>
            <a:r>
              <a:rPr lang="en-US" sz="2200" dirty="0"/>
              <a:t>Determine whether the following series convergent or divergent?</a:t>
            </a:r>
          </a:p>
          <a:p>
            <a:endParaRPr lang="en-US" sz="2200" dirty="0"/>
          </a:p>
          <a:p>
            <a:endParaRPr lang="en-US" sz="2200" dirty="0"/>
          </a:p>
          <a:p>
            <a:r>
              <a:rPr lang="en-US" sz="2200" dirty="0"/>
              <a:t>	   Since, </a:t>
            </a:r>
          </a:p>
          <a:p>
            <a:endParaRPr lang="en-US" sz="2200" dirty="0"/>
          </a:p>
          <a:p>
            <a:endParaRPr lang="en-US" sz="2200" dirty="0"/>
          </a:p>
          <a:p>
            <a:endParaRPr lang="en-US" sz="2200" dirty="0"/>
          </a:p>
          <a:p>
            <a:r>
              <a:rPr lang="en-US" sz="2400" dirty="0"/>
              <a:t>               Thus, by ratio test, we conclude that the given series is convergent</a:t>
            </a:r>
            <a:endParaRPr lang="en-US" sz="2200" dirty="0"/>
          </a:p>
        </p:txBody>
      </p:sp>
      <p:pic>
        <p:nvPicPr>
          <p:cNvPr id="2051"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416173" y="3988926"/>
            <a:ext cx="6414350" cy="781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416173" y="5037868"/>
            <a:ext cx="6863606" cy="860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080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0482" y="204920"/>
            <a:ext cx="1958870" cy="646331"/>
          </a:xfrm>
          <a:prstGeom prst="rect">
            <a:avLst/>
          </a:prstGeom>
        </p:spPr>
        <p:txBody>
          <a:bodyPr wrap="none">
            <a:spAutoFit/>
          </a:bodyPr>
          <a:lstStyle/>
          <a:p>
            <a:r>
              <a:rPr lang="en-US" sz="3600" b="1" dirty="0">
                <a:solidFill>
                  <a:srgbClr val="0070C0"/>
                </a:solidFill>
              </a:rPr>
              <a:t>Root Test</a:t>
            </a:r>
            <a:endParaRPr lang="en-US" sz="3400" dirty="0">
              <a:solidFill>
                <a:srgbClr val="0070C0"/>
              </a:solidFill>
            </a:endParaRP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489397" y="851252"/>
            <a:ext cx="7547020" cy="271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360482" y="3567448"/>
                <a:ext cx="11603990" cy="2784608"/>
              </a:xfrm>
              <a:prstGeom prst="rect">
                <a:avLst/>
              </a:prstGeom>
            </p:spPr>
            <p:txBody>
              <a:bodyPr wrap="square">
                <a:spAutoFit/>
              </a:bodyPr>
              <a:lstStyle/>
              <a:p>
                <a:r>
                  <a:rPr lang="en-US" sz="2200" b="1" dirty="0">
                    <a:solidFill>
                      <a:srgbClr val="0070C0"/>
                    </a:solidFill>
                  </a:rPr>
                  <a:t>Example: </a:t>
                </a:r>
                <a:r>
                  <a:rPr lang="en-US" sz="2200" dirty="0"/>
                  <a:t>Determine whether the series </a:t>
                </a:r>
                <a14:m>
                  <m:oMath xmlns:m="http://schemas.openxmlformats.org/officeDocument/2006/math">
                    <m:nary>
                      <m:naryPr>
                        <m:chr m:val="∑"/>
                        <m:ctrlPr>
                          <a:rPr lang="en-US" sz="2200" i="1" smtClean="0">
                            <a:latin typeface="Cambria Math"/>
                          </a:rPr>
                        </m:ctrlPr>
                      </m:naryPr>
                      <m:sub>
                        <m:r>
                          <m:rPr>
                            <m:brk m:alnAt="23"/>
                          </m:rPr>
                          <a:rPr lang="en-US" sz="2200" b="0" i="1" smtClean="0">
                            <a:latin typeface="Cambria Math"/>
                          </a:rPr>
                          <m:t>𝑘</m:t>
                        </m:r>
                        <m:r>
                          <a:rPr lang="en-US" sz="2200" b="0" i="1" smtClean="0">
                            <a:latin typeface="Cambria Math"/>
                          </a:rPr>
                          <m:t>=1</m:t>
                        </m:r>
                      </m:sub>
                      <m:sup>
                        <m:r>
                          <a:rPr lang="en-US" sz="2200" i="1" smtClean="0">
                            <a:latin typeface="Cambria Math"/>
                            <a:ea typeface="Cambria Math"/>
                          </a:rPr>
                          <m:t>∞</m:t>
                        </m:r>
                      </m:sup>
                      <m:e>
                        <m:sSup>
                          <m:sSupPr>
                            <m:ctrlPr>
                              <a:rPr lang="en-US" sz="2200" i="1" smtClean="0">
                                <a:latin typeface="Cambria Math"/>
                              </a:rPr>
                            </m:ctrlPr>
                          </m:sSupPr>
                          <m:e>
                            <m:d>
                              <m:dPr>
                                <m:ctrlPr>
                                  <a:rPr lang="en-US" sz="2200" i="1">
                                    <a:latin typeface="Cambria Math"/>
                                  </a:rPr>
                                </m:ctrlPr>
                              </m:dPr>
                              <m:e>
                                <m:f>
                                  <m:fPr>
                                    <m:ctrlPr>
                                      <a:rPr lang="en-US" sz="2200" i="1">
                                        <a:latin typeface="Cambria Math"/>
                                      </a:rPr>
                                    </m:ctrlPr>
                                  </m:fPr>
                                  <m:num>
                                    <m:r>
                                      <a:rPr lang="en-US" sz="2200" b="0" i="1" smtClean="0">
                                        <a:latin typeface="Cambria Math"/>
                                      </a:rPr>
                                      <m:t>6</m:t>
                                    </m:r>
                                    <m:r>
                                      <a:rPr lang="en-US" sz="2200" b="0" i="1" smtClean="0">
                                        <a:latin typeface="Cambria Math"/>
                                      </a:rPr>
                                      <m:t>𝑘</m:t>
                                    </m:r>
                                    <m:r>
                                      <a:rPr lang="en-US" sz="2200" b="0" i="1" smtClean="0">
                                        <a:latin typeface="Cambria Math"/>
                                      </a:rPr>
                                      <m:t>+1</m:t>
                                    </m:r>
                                  </m:num>
                                  <m:den>
                                    <m:r>
                                      <a:rPr lang="en-US" sz="2200" b="0" i="1" smtClean="0">
                                        <a:latin typeface="Cambria Math"/>
                                      </a:rPr>
                                      <m:t>2</m:t>
                                    </m:r>
                                    <m:r>
                                      <a:rPr lang="en-US" sz="2200" b="0" i="1" smtClean="0">
                                        <a:latin typeface="Cambria Math"/>
                                      </a:rPr>
                                      <m:t>𝑘</m:t>
                                    </m:r>
                                    <m:r>
                                      <a:rPr lang="en-US" sz="2200" b="0" i="1" smtClean="0">
                                        <a:latin typeface="Cambria Math"/>
                                      </a:rPr>
                                      <m:t>+5</m:t>
                                    </m:r>
                                  </m:den>
                                </m:f>
                              </m:e>
                            </m:d>
                          </m:e>
                          <m:sup>
                            <m:r>
                              <a:rPr lang="en-US" sz="2200" b="0" i="1" smtClean="0">
                                <a:latin typeface="Cambria Math"/>
                              </a:rPr>
                              <m:t>𝑘</m:t>
                            </m:r>
                          </m:sup>
                        </m:sSup>
                      </m:e>
                    </m:nary>
                  </m:oMath>
                </a14:m>
                <a:r>
                  <a:rPr lang="en-US" sz="2200" dirty="0"/>
                  <a:t> is convergent or divergent?</a:t>
                </a:r>
              </a:p>
              <a:p>
                <a:r>
                  <a:rPr lang="en-US" sz="2200" dirty="0"/>
                  <a:t>	  Since, </a:t>
                </a:r>
              </a:p>
              <a:p>
                <a:pPr/>
                <a14:m>
                  <m:oMathPara xmlns:m="http://schemas.openxmlformats.org/officeDocument/2006/math">
                    <m:oMathParaPr>
                      <m:jc m:val="centerGroup"/>
                    </m:oMathParaPr>
                    <m:oMath xmlns:m="http://schemas.openxmlformats.org/officeDocument/2006/math">
                      <m:func>
                        <m:funcPr>
                          <m:ctrlPr>
                            <a:rPr lang="en-US" sz="2100" i="1" smtClean="0">
                              <a:latin typeface="Cambria Math"/>
                            </a:rPr>
                          </m:ctrlPr>
                        </m:funcPr>
                        <m:fName>
                          <m:limLow>
                            <m:limLowPr>
                              <m:ctrlPr>
                                <a:rPr lang="en-US" sz="2100" i="1" smtClean="0">
                                  <a:latin typeface="Cambria Math"/>
                                </a:rPr>
                              </m:ctrlPr>
                            </m:limLowPr>
                            <m:e>
                              <m:r>
                                <m:rPr>
                                  <m:sty m:val="p"/>
                                </m:rPr>
                                <a:rPr lang="en-US" sz="2100" i="0" smtClean="0">
                                  <a:latin typeface="Cambria Math"/>
                                </a:rPr>
                                <m:t>lim</m:t>
                              </m:r>
                            </m:e>
                            <m:lim>
                              <m:r>
                                <a:rPr lang="en-US" sz="2100" b="0" i="1" smtClean="0">
                                  <a:latin typeface="Cambria Math"/>
                                </a:rPr>
                                <m:t>𝑛</m:t>
                              </m:r>
                              <m:r>
                                <a:rPr lang="en-US" sz="2100" b="0" i="1" smtClean="0">
                                  <a:latin typeface="Cambria Math"/>
                                  <a:ea typeface="Cambria Math"/>
                                </a:rPr>
                                <m:t>→∞</m:t>
                              </m:r>
                            </m:lim>
                          </m:limLow>
                        </m:fName>
                        <m:e>
                          <m:rad>
                            <m:radPr>
                              <m:ctrlPr>
                                <a:rPr lang="en-US" sz="2100" i="1" smtClean="0">
                                  <a:latin typeface="Cambria Math"/>
                                </a:rPr>
                              </m:ctrlPr>
                            </m:radPr>
                            <m:deg>
                              <m:r>
                                <m:rPr>
                                  <m:brk m:alnAt="7"/>
                                </m:rPr>
                                <a:rPr lang="en-US" sz="2100" b="0" i="1" smtClean="0">
                                  <a:latin typeface="Cambria Math"/>
                                </a:rPr>
                                <m:t>𝑛</m:t>
                              </m:r>
                            </m:deg>
                            <m:e>
                              <m:d>
                                <m:dPr>
                                  <m:begChr m:val="|"/>
                                  <m:endChr m:val="|"/>
                                  <m:ctrlPr>
                                    <a:rPr lang="en-US" sz="2100" b="0" i="1" smtClean="0">
                                      <a:latin typeface="Cambria Math"/>
                                    </a:rPr>
                                  </m:ctrlPr>
                                </m:dPr>
                                <m:e>
                                  <m:sSub>
                                    <m:sSubPr>
                                      <m:ctrlPr>
                                        <a:rPr lang="en-US" sz="2100" b="0" i="1" smtClean="0">
                                          <a:latin typeface="Cambria Math"/>
                                        </a:rPr>
                                      </m:ctrlPr>
                                    </m:sSubPr>
                                    <m:e>
                                      <m:r>
                                        <a:rPr lang="en-US" sz="2100" b="0" i="1" smtClean="0">
                                          <a:latin typeface="Cambria Math"/>
                                        </a:rPr>
                                        <m:t>𝑧</m:t>
                                      </m:r>
                                    </m:e>
                                    <m:sub>
                                      <m:r>
                                        <a:rPr lang="en-US" sz="2100" b="0" i="1" smtClean="0">
                                          <a:latin typeface="Cambria Math"/>
                                        </a:rPr>
                                        <m:t>𝑛</m:t>
                                      </m:r>
                                    </m:sub>
                                  </m:sSub>
                                </m:e>
                              </m:d>
                            </m:e>
                          </m:rad>
                        </m:e>
                      </m:func>
                      <m:r>
                        <a:rPr lang="en-US" sz="2100" b="0" i="1" smtClean="0">
                          <a:latin typeface="Cambria Math"/>
                        </a:rPr>
                        <m:t>=</m:t>
                      </m:r>
                      <m:limLow>
                        <m:limLowPr>
                          <m:ctrlPr>
                            <a:rPr lang="en-US" sz="2100" i="1">
                              <a:latin typeface="Cambria Math"/>
                            </a:rPr>
                          </m:ctrlPr>
                        </m:limLowPr>
                        <m:e>
                          <m:r>
                            <m:rPr>
                              <m:sty m:val="p"/>
                            </m:rPr>
                            <a:rPr lang="en-US" sz="2100">
                              <a:latin typeface="Cambria Math"/>
                            </a:rPr>
                            <m:t>lim</m:t>
                          </m:r>
                        </m:e>
                        <m:lim>
                          <m:r>
                            <a:rPr lang="en-US" sz="2100" i="1">
                              <a:latin typeface="Cambria Math"/>
                            </a:rPr>
                            <m:t>𝑛</m:t>
                          </m:r>
                          <m:r>
                            <a:rPr lang="en-US" sz="2100" i="1">
                              <a:latin typeface="Cambria Math"/>
                              <a:ea typeface="Cambria Math"/>
                            </a:rPr>
                            <m:t>→∞</m:t>
                          </m:r>
                        </m:lim>
                      </m:limLow>
                      <m:sSup>
                        <m:sSupPr>
                          <m:ctrlPr>
                            <a:rPr lang="en-US" sz="2100" i="1">
                              <a:latin typeface="Cambria Math"/>
                            </a:rPr>
                          </m:ctrlPr>
                        </m:sSupPr>
                        <m:e>
                          <m:d>
                            <m:dPr>
                              <m:begChr m:val="|"/>
                              <m:endChr m:val="|"/>
                              <m:ctrlPr>
                                <a:rPr lang="en-US" sz="2100" i="1">
                                  <a:latin typeface="Cambria Math"/>
                                </a:rPr>
                              </m:ctrlPr>
                            </m:dPr>
                            <m:e>
                              <m:sSup>
                                <m:sSupPr>
                                  <m:ctrlPr>
                                    <a:rPr lang="en-US" sz="2100" i="1">
                                      <a:latin typeface="Cambria Math"/>
                                    </a:rPr>
                                  </m:ctrlPr>
                                </m:sSupPr>
                                <m:e>
                                  <m:d>
                                    <m:dPr>
                                      <m:ctrlPr>
                                        <a:rPr lang="en-US" sz="2100" i="1">
                                          <a:latin typeface="Cambria Math"/>
                                        </a:rPr>
                                      </m:ctrlPr>
                                    </m:dPr>
                                    <m:e>
                                      <m:f>
                                        <m:fPr>
                                          <m:ctrlPr>
                                            <a:rPr lang="en-US" sz="2100" i="1">
                                              <a:latin typeface="Cambria Math"/>
                                            </a:rPr>
                                          </m:ctrlPr>
                                        </m:fPr>
                                        <m:num>
                                          <m:r>
                                            <a:rPr lang="en-US" sz="2100" i="1">
                                              <a:latin typeface="Cambria Math"/>
                                            </a:rPr>
                                            <m:t>6</m:t>
                                          </m:r>
                                          <m:r>
                                            <a:rPr lang="en-US" sz="2100" b="0" i="1" smtClean="0">
                                              <a:latin typeface="Cambria Math"/>
                                            </a:rPr>
                                            <m:t>𝑛</m:t>
                                          </m:r>
                                          <m:r>
                                            <a:rPr lang="en-US" sz="2100" i="1">
                                              <a:latin typeface="Cambria Math"/>
                                            </a:rPr>
                                            <m:t>+1</m:t>
                                          </m:r>
                                        </m:num>
                                        <m:den>
                                          <m:r>
                                            <a:rPr lang="en-US" sz="2100" i="1">
                                              <a:latin typeface="Cambria Math"/>
                                            </a:rPr>
                                            <m:t>2</m:t>
                                          </m:r>
                                          <m:r>
                                            <a:rPr lang="en-US" sz="2100" b="0" i="1" smtClean="0">
                                              <a:latin typeface="Cambria Math"/>
                                            </a:rPr>
                                            <m:t>𝑛</m:t>
                                          </m:r>
                                          <m:r>
                                            <a:rPr lang="en-US" sz="2100" i="1">
                                              <a:latin typeface="Cambria Math"/>
                                            </a:rPr>
                                            <m:t>+5</m:t>
                                          </m:r>
                                        </m:den>
                                      </m:f>
                                    </m:e>
                                  </m:d>
                                </m:e>
                                <m:sup>
                                  <m:r>
                                    <a:rPr lang="en-US" sz="2100" b="0" i="1" smtClean="0">
                                      <a:latin typeface="Cambria Math"/>
                                    </a:rPr>
                                    <m:t>𝑛</m:t>
                                  </m:r>
                                </m:sup>
                              </m:sSup>
                            </m:e>
                          </m:d>
                        </m:e>
                        <m:sup>
                          <m:r>
                            <a:rPr lang="en-US" sz="2100" b="0" i="1" smtClean="0">
                              <a:latin typeface="Cambria Math"/>
                            </a:rPr>
                            <m:t>1/</m:t>
                          </m:r>
                          <m:r>
                            <a:rPr lang="en-US" sz="2100" b="0" i="1" smtClean="0">
                              <a:latin typeface="Cambria Math"/>
                            </a:rPr>
                            <m:t>𝑛</m:t>
                          </m:r>
                        </m:sup>
                      </m:sSup>
                      <m:r>
                        <a:rPr lang="en-US" sz="2100" i="1">
                          <a:latin typeface="Cambria Math"/>
                        </a:rPr>
                        <m:t>=</m:t>
                      </m:r>
                      <m:limLow>
                        <m:limLowPr>
                          <m:ctrlPr>
                            <a:rPr lang="en-US" sz="2100" i="1">
                              <a:latin typeface="Cambria Math"/>
                            </a:rPr>
                          </m:ctrlPr>
                        </m:limLowPr>
                        <m:e>
                          <m:r>
                            <m:rPr>
                              <m:sty m:val="p"/>
                            </m:rPr>
                            <a:rPr lang="en-US" sz="2100">
                              <a:latin typeface="Cambria Math"/>
                            </a:rPr>
                            <m:t>lim</m:t>
                          </m:r>
                        </m:e>
                        <m:lim>
                          <m:r>
                            <a:rPr lang="en-US" sz="2100" i="1">
                              <a:latin typeface="Cambria Math"/>
                            </a:rPr>
                            <m:t>𝑛</m:t>
                          </m:r>
                          <m:r>
                            <a:rPr lang="en-US" sz="2100" i="1">
                              <a:latin typeface="Cambria Math"/>
                              <a:ea typeface="Cambria Math"/>
                            </a:rPr>
                            <m:t>→∞</m:t>
                          </m:r>
                        </m:lim>
                      </m:limLow>
                      <m:d>
                        <m:dPr>
                          <m:begChr m:val="|"/>
                          <m:endChr m:val="|"/>
                          <m:ctrlPr>
                            <a:rPr lang="en-US" sz="2100" i="1">
                              <a:latin typeface="Cambria Math"/>
                            </a:rPr>
                          </m:ctrlPr>
                        </m:dPr>
                        <m:e>
                          <m:d>
                            <m:dPr>
                              <m:ctrlPr>
                                <a:rPr lang="en-US" sz="2100" i="1">
                                  <a:latin typeface="Cambria Math"/>
                                </a:rPr>
                              </m:ctrlPr>
                            </m:dPr>
                            <m:e>
                              <m:f>
                                <m:fPr>
                                  <m:ctrlPr>
                                    <a:rPr lang="en-US" sz="2100" i="1">
                                      <a:latin typeface="Cambria Math"/>
                                    </a:rPr>
                                  </m:ctrlPr>
                                </m:fPr>
                                <m:num>
                                  <m:r>
                                    <a:rPr lang="en-US" sz="2100" i="1">
                                      <a:latin typeface="Cambria Math"/>
                                    </a:rPr>
                                    <m:t>6</m:t>
                                  </m:r>
                                  <m:r>
                                    <a:rPr lang="en-US" sz="2100" i="1">
                                      <a:latin typeface="Cambria Math"/>
                                    </a:rPr>
                                    <m:t>𝑛</m:t>
                                  </m:r>
                                  <m:r>
                                    <a:rPr lang="en-US" sz="2100" i="1">
                                      <a:latin typeface="Cambria Math"/>
                                    </a:rPr>
                                    <m:t>+1</m:t>
                                  </m:r>
                                </m:num>
                                <m:den>
                                  <m:r>
                                    <a:rPr lang="en-US" sz="2100" i="1">
                                      <a:latin typeface="Cambria Math"/>
                                    </a:rPr>
                                    <m:t>2</m:t>
                                  </m:r>
                                  <m:r>
                                    <a:rPr lang="en-US" sz="2100" i="1">
                                      <a:latin typeface="Cambria Math"/>
                                    </a:rPr>
                                    <m:t>𝑛</m:t>
                                  </m:r>
                                  <m:r>
                                    <a:rPr lang="en-US" sz="2100" i="1">
                                      <a:latin typeface="Cambria Math"/>
                                    </a:rPr>
                                    <m:t>+5</m:t>
                                  </m:r>
                                </m:den>
                              </m:f>
                            </m:e>
                          </m:d>
                        </m:e>
                      </m:d>
                      <m:r>
                        <a:rPr lang="en-US" sz="2100" i="1">
                          <a:latin typeface="Cambria Math"/>
                        </a:rPr>
                        <m:t>=</m:t>
                      </m:r>
                      <m:limLow>
                        <m:limLowPr>
                          <m:ctrlPr>
                            <a:rPr lang="en-US" sz="2100" i="1">
                              <a:latin typeface="Cambria Math"/>
                            </a:rPr>
                          </m:ctrlPr>
                        </m:limLowPr>
                        <m:e>
                          <m:r>
                            <m:rPr>
                              <m:sty m:val="p"/>
                            </m:rPr>
                            <a:rPr lang="en-US" sz="2100">
                              <a:latin typeface="Cambria Math"/>
                            </a:rPr>
                            <m:t>lim</m:t>
                          </m:r>
                        </m:e>
                        <m:lim>
                          <m:r>
                            <a:rPr lang="en-US" sz="2100" i="1">
                              <a:latin typeface="Cambria Math"/>
                            </a:rPr>
                            <m:t>𝑛</m:t>
                          </m:r>
                          <m:r>
                            <a:rPr lang="en-US" sz="2100" i="1">
                              <a:latin typeface="Cambria Math"/>
                              <a:ea typeface="Cambria Math"/>
                            </a:rPr>
                            <m:t>→∞</m:t>
                          </m:r>
                        </m:lim>
                      </m:limLow>
                      <m:d>
                        <m:dPr>
                          <m:begChr m:val="|"/>
                          <m:endChr m:val="|"/>
                          <m:ctrlPr>
                            <a:rPr lang="en-US" sz="2100" i="1">
                              <a:latin typeface="Cambria Math"/>
                            </a:rPr>
                          </m:ctrlPr>
                        </m:dPr>
                        <m:e>
                          <m:d>
                            <m:dPr>
                              <m:ctrlPr>
                                <a:rPr lang="en-US" sz="2100" i="1">
                                  <a:latin typeface="Cambria Math"/>
                                </a:rPr>
                              </m:ctrlPr>
                            </m:dPr>
                            <m:e>
                              <m:f>
                                <m:fPr>
                                  <m:ctrlPr>
                                    <a:rPr lang="en-US" sz="2100" i="1">
                                      <a:latin typeface="Cambria Math"/>
                                    </a:rPr>
                                  </m:ctrlPr>
                                </m:fPr>
                                <m:num>
                                  <m:r>
                                    <a:rPr lang="en-US" sz="2100" i="1">
                                      <a:latin typeface="Cambria Math"/>
                                    </a:rPr>
                                    <m:t>6+1</m:t>
                                  </m:r>
                                  <m:r>
                                    <a:rPr lang="en-US" sz="2100" b="0" i="1" smtClean="0">
                                      <a:latin typeface="Cambria Math"/>
                                    </a:rPr>
                                    <m:t>/</m:t>
                                  </m:r>
                                  <m:r>
                                    <a:rPr lang="en-US" sz="2100" b="0" i="1" smtClean="0">
                                      <a:latin typeface="Cambria Math"/>
                                    </a:rPr>
                                    <m:t>𝑛</m:t>
                                  </m:r>
                                </m:num>
                                <m:den>
                                  <m:r>
                                    <a:rPr lang="en-US" sz="2100" i="1">
                                      <a:latin typeface="Cambria Math"/>
                                    </a:rPr>
                                    <m:t>2+5</m:t>
                                  </m:r>
                                  <m:r>
                                    <a:rPr lang="en-US" sz="2100" b="0" i="1" smtClean="0">
                                      <a:latin typeface="Cambria Math"/>
                                    </a:rPr>
                                    <m:t>/</m:t>
                                  </m:r>
                                  <m:r>
                                    <a:rPr lang="en-US" sz="2100" b="0" i="1" smtClean="0">
                                      <a:latin typeface="Cambria Math"/>
                                    </a:rPr>
                                    <m:t>𝑛</m:t>
                                  </m:r>
                                </m:den>
                              </m:f>
                            </m:e>
                          </m:d>
                        </m:e>
                      </m:d>
                      <m:r>
                        <a:rPr lang="en-US" sz="2100" b="0" i="1" smtClean="0">
                          <a:latin typeface="Cambria Math"/>
                        </a:rPr>
                        <m:t>=3&gt;1.</m:t>
                      </m:r>
                    </m:oMath>
                  </m:oMathPara>
                </a14:m>
                <a:endParaRPr lang="en-US" sz="2100" dirty="0"/>
              </a:p>
              <a:p>
                <a:endParaRPr lang="en-US" sz="1100" dirty="0"/>
              </a:p>
              <a:p>
                <a:r>
                  <a:rPr lang="en-US" sz="2200" dirty="0"/>
                  <a:t>	 Thus, we conclude that by root test the given series is divergent. </a:t>
                </a:r>
              </a:p>
              <a:p>
                <a:endParaRPr lang="en-US" sz="2200" dirty="0"/>
              </a:p>
            </p:txBody>
          </p:sp>
        </mc:Choice>
        <mc:Fallback xmlns="">
          <p:sp>
            <p:nvSpPr>
              <p:cNvPr id="5" name="Rectangle 4"/>
              <p:cNvSpPr>
                <a:spLocks noRot="1" noChangeAspect="1" noMove="1" noResize="1" noEditPoints="1" noAdjustHandles="1" noChangeArrowheads="1" noChangeShapeType="1" noTextEdit="1"/>
              </p:cNvSpPr>
              <p:nvPr/>
            </p:nvSpPr>
            <p:spPr>
              <a:xfrm>
                <a:off x="360482" y="3567448"/>
                <a:ext cx="11603990" cy="2784608"/>
              </a:xfrm>
              <a:prstGeom prst="rect">
                <a:avLst/>
              </a:prstGeom>
              <a:blipFill rotWithShape="1">
                <a:blip r:embed="rId4"/>
                <a:stretch>
                  <a:fillRect l="-63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810400" y="38160"/>
              <a:ext cx="6286680" cy="6705720"/>
            </p14:xfrm>
          </p:contentPart>
        </mc:Choice>
        <mc:Fallback xmlns="">
          <p:pic>
            <p:nvPicPr>
              <p:cNvPr id="3" name="Ink 2"/>
              <p:cNvPicPr/>
              <p:nvPr/>
            </p:nvPicPr>
            <p:blipFill>
              <a:blip r:embed="rId6"/>
              <a:stretch>
                <a:fillRect/>
              </a:stretch>
            </p:blipFill>
            <p:spPr>
              <a:xfrm>
                <a:off x="5801040" y="28800"/>
                <a:ext cx="6305400" cy="672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2676600" y="-28800"/>
              <a:ext cx="9239400" cy="6782400"/>
            </p14:xfrm>
          </p:contentPart>
        </mc:Choice>
        <mc:Fallback xmlns="">
          <p:pic>
            <p:nvPicPr>
              <p:cNvPr id="4" name="Ink 3"/>
              <p:cNvPicPr/>
              <p:nvPr/>
            </p:nvPicPr>
            <p:blipFill>
              <a:blip r:embed="rId8"/>
              <a:stretch>
                <a:fillRect/>
              </a:stretch>
            </p:blipFill>
            <p:spPr>
              <a:xfrm>
                <a:off x="2667240" y="-38160"/>
                <a:ext cx="9258120" cy="6801120"/>
              </a:xfrm>
              <a:prstGeom prst="rect">
                <a:avLst/>
              </a:prstGeom>
            </p:spPr>
          </p:pic>
        </mc:Fallback>
      </mc:AlternateContent>
    </p:spTree>
    <p:extLst>
      <p:ext uri="{BB962C8B-B14F-4D97-AF65-F5344CB8AC3E}">
        <p14:creationId xmlns:p14="http://schemas.microsoft.com/office/powerpoint/2010/main" val="1964883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0482" y="204920"/>
            <a:ext cx="2655792" cy="646331"/>
          </a:xfrm>
          <a:prstGeom prst="rect">
            <a:avLst/>
          </a:prstGeom>
        </p:spPr>
        <p:txBody>
          <a:bodyPr wrap="none">
            <a:spAutoFit/>
          </a:bodyPr>
          <a:lstStyle/>
          <a:p>
            <a:r>
              <a:rPr lang="en-US" sz="3600" b="1" dirty="0">
                <a:solidFill>
                  <a:srgbClr val="0070C0"/>
                </a:solidFill>
              </a:rPr>
              <a:t>Power Series</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3" name="Rectangle 2"/>
              <p:cNvSpPr/>
              <p:nvPr/>
            </p:nvSpPr>
            <p:spPr>
              <a:xfrm>
                <a:off x="360483" y="710365"/>
                <a:ext cx="11719900" cy="2473498"/>
              </a:xfrm>
              <a:prstGeom prst="rect">
                <a:avLst/>
              </a:prstGeom>
            </p:spPr>
            <p:txBody>
              <a:bodyPr wrap="square">
                <a:spAutoFit/>
              </a:bodyPr>
              <a:lstStyle/>
              <a:p>
                <a:pPr algn="just"/>
                <a:r>
                  <a:rPr lang="en-US" sz="2300" dirty="0">
                    <a:solidFill>
                      <a:prstClr val="black"/>
                    </a:solidFill>
                  </a:rPr>
                  <a:t>The notion of a power series is important in the study of analytic functions.  Power series are the most important series in complex analysis because their sums are analytic functions and every analytic function can be represented by means of power series. An infinite series of the form</a:t>
                </a:r>
              </a:p>
              <a:p>
                <a:pPr algn="just"/>
                <a14:m>
                  <m:oMathPara xmlns:m="http://schemas.openxmlformats.org/officeDocument/2006/math">
                    <m:oMathParaPr>
                      <m:jc m:val="centerGroup"/>
                    </m:oMathParaPr>
                    <m:oMath xmlns:m="http://schemas.openxmlformats.org/officeDocument/2006/math">
                      <m:nary>
                        <m:naryPr>
                          <m:chr m:val="∑"/>
                          <m:ctrlPr>
                            <a:rPr lang="en-US" sz="2300" i="1" smtClean="0">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smtClean="0">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smtClean="0">
                                  <a:solidFill>
                                    <a:srgbClr val="0070C0"/>
                                  </a:solidFill>
                                  <a:latin typeface="Cambria Math"/>
                                </a:rPr>
                                <m:t>(</m:t>
                              </m:r>
                              <m:r>
                                <a:rPr lang="en-US" sz="2300" i="1">
                                  <a:solidFill>
                                    <a:srgbClr val="0070C0"/>
                                  </a:solidFill>
                                  <a:latin typeface="Cambria Math"/>
                                </a:rPr>
                                <m:t>𝑧</m:t>
                              </m:r>
                              <m:r>
                                <a:rPr lang="en-US" sz="2300" i="1"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smtClean="0">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0</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1</m:t>
                          </m:r>
                        </m:sub>
                      </m:sSub>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2</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2</m:t>
                          </m:r>
                        </m:sup>
                      </m:sSup>
                      <m:r>
                        <a:rPr lang="en-US" sz="2300" i="1">
                          <a:solidFill>
                            <a:srgbClr val="0070C0"/>
                          </a:solidFill>
                          <a:latin typeface="Cambria Math"/>
                        </a:rPr>
                        <m:t>+…</m:t>
                      </m:r>
                    </m:oMath>
                  </m:oMathPara>
                </a14:m>
                <a:endParaRPr lang="en-US" sz="2300" dirty="0">
                  <a:solidFill>
                    <a:srgbClr val="0070C0"/>
                  </a:solidFill>
                </a:endParaRPr>
              </a:p>
              <a:p>
                <a:pPr algn="just"/>
                <a:endParaRPr lang="en-US" sz="23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360483" y="710365"/>
                <a:ext cx="11719900" cy="2473498"/>
              </a:xfrm>
              <a:prstGeom prst="rect">
                <a:avLst/>
              </a:prstGeom>
              <a:blipFill>
                <a:blip r:embed="rId2"/>
                <a:stretch>
                  <a:fillRect l="-728" t="-1975" r="-7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405622" y="3219109"/>
                <a:ext cx="11629621" cy="1508105"/>
              </a:xfrm>
              <a:prstGeom prst="rect">
                <a:avLst/>
              </a:prstGeom>
            </p:spPr>
            <p:txBody>
              <a:bodyPr wrap="square">
                <a:spAutoFit/>
              </a:bodyPr>
              <a:lstStyle/>
              <a:p>
                <a:pPr algn="just"/>
                <a:r>
                  <a:rPr lang="en-US" sz="2300" dirty="0">
                    <a:solidFill>
                      <a:prstClr val="black"/>
                    </a:solidFill>
                  </a:rPr>
                  <a:t>where the coefficients </a:t>
                </a:r>
                <a14:m>
                  <m:oMath xmlns:m="http://schemas.openxmlformats.org/officeDocument/2006/math">
                    <m:sSub>
                      <m:sSubPr>
                        <m:ctrlPr>
                          <a:rPr lang="en-US" sz="2300" i="1" dirty="0" smtClean="0">
                            <a:solidFill>
                              <a:prstClr val="black"/>
                            </a:solidFill>
                            <a:latin typeface="Cambria Math"/>
                          </a:rPr>
                        </m:ctrlPr>
                      </m:sSubPr>
                      <m:e>
                        <m:r>
                          <a:rPr lang="en-US" sz="2300" i="1" dirty="0" smtClean="0">
                            <a:solidFill>
                              <a:prstClr val="black"/>
                            </a:solidFill>
                            <a:latin typeface="Cambria Math"/>
                          </a:rPr>
                          <m:t>𝑎</m:t>
                        </m:r>
                      </m:e>
                      <m:sub>
                        <m:r>
                          <a:rPr lang="en-US" sz="2300" i="1" dirty="0" smtClean="0">
                            <a:solidFill>
                              <a:prstClr val="black"/>
                            </a:solidFill>
                            <a:latin typeface="Cambria Math"/>
                          </a:rPr>
                          <m:t>𝑘</m:t>
                        </m:r>
                      </m:sub>
                    </m:sSub>
                  </m:oMath>
                </a14:m>
                <a:r>
                  <a:rPr lang="en-US" sz="2300" i="1" dirty="0">
                    <a:solidFill>
                      <a:prstClr val="black"/>
                    </a:solidFill>
                  </a:rPr>
                  <a:t> </a:t>
                </a:r>
                <a:r>
                  <a:rPr lang="en-US" sz="2300" dirty="0">
                    <a:solidFill>
                      <a:prstClr val="black"/>
                    </a:solidFill>
                  </a:rPr>
                  <a:t>are complex constants, is called a </a:t>
                </a:r>
                <a:r>
                  <a:rPr lang="en-US" sz="2300" b="1" dirty="0">
                    <a:solidFill>
                      <a:prstClr val="black"/>
                    </a:solidFill>
                  </a:rPr>
                  <a:t>power series </a:t>
                </a:r>
                <a:r>
                  <a:rPr lang="en-US" sz="2300" dirty="0">
                    <a:solidFill>
                      <a:prstClr val="black"/>
                    </a:solidFill>
                  </a:rPr>
                  <a:t>in </a:t>
                </a:r>
                <a14:m>
                  <m:oMath xmlns:m="http://schemas.openxmlformats.org/officeDocument/2006/math">
                    <m:r>
                      <a:rPr lang="en-US" sz="2300" i="1" dirty="0" smtClean="0">
                        <a:solidFill>
                          <a:prstClr val="black"/>
                        </a:solidFill>
                        <a:latin typeface="Cambria Math"/>
                      </a:rPr>
                      <m:t>𝑧</m:t>
                    </m:r>
                    <m:r>
                      <a:rPr lang="en-US" sz="2300" i="1" dirty="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oMath>
                </a14:m>
                <a:r>
                  <a:rPr lang="en-US" sz="2300" dirty="0">
                    <a:solidFill>
                      <a:prstClr val="black"/>
                    </a:solidFill>
                  </a:rPr>
                  <a:t>. The power series </a:t>
                </a:r>
                <a14:m>
                  <m:oMath xmlns:m="http://schemas.openxmlformats.org/officeDocument/2006/math">
                    <m:d>
                      <m:dPr>
                        <m:ctrlPr>
                          <a:rPr lang="en-US" sz="2300" i="1" dirty="0">
                            <a:solidFill>
                              <a:prstClr val="black"/>
                            </a:solidFill>
                            <a:latin typeface="Cambria Math"/>
                          </a:rPr>
                        </m:ctrlPr>
                      </m:dPr>
                      <m:e>
                        <m:r>
                          <a:rPr lang="en-US" sz="2300" i="1" dirty="0">
                            <a:solidFill>
                              <a:prstClr val="black"/>
                            </a:solidFill>
                            <a:latin typeface="Cambria Math"/>
                          </a:rPr>
                          <m:t>∗</m:t>
                        </m:r>
                      </m:e>
                    </m:d>
                  </m:oMath>
                </a14:m>
                <a:r>
                  <a:rPr lang="en-US" sz="2300" dirty="0">
                    <a:solidFill>
                      <a:prstClr val="black"/>
                    </a:solidFill>
                  </a:rPr>
                  <a:t> is said to be </a:t>
                </a:r>
                <a:r>
                  <a:rPr lang="en-US" sz="2300" b="1" dirty="0">
                    <a:solidFill>
                      <a:prstClr val="black"/>
                    </a:solidFill>
                  </a:rPr>
                  <a:t>centered at </a:t>
                </a:r>
                <a14:m>
                  <m:oMath xmlns:m="http://schemas.openxmlformats.org/officeDocument/2006/math">
                    <m:sSub>
                      <m:sSubPr>
                        <m:ctrlPr>
                          <a:rPr lang="en-US" sz="2300" b="1" i="1" dirty="0" smtClean="0">
                            <a:solidFill>
                              <a:prstClr val="black"/>
                            </a:solidFill>
                            <a:latin typeface="Cambria Math"/>
                          </a:rPr>
                        </m:ctrlPr>
                      </m:sSubPr>
                      <m:e>
                        <m:r>
                          <a:rPr lang="en-US" sz="2300" b="1" i="1" dirty="0" smtClean="0">
                            <a:solidFill>
                              <a:prstClr val="black"/>
                            </a:solidFill>
                            <a:latin typeface="Cambria Math"/>
                          </a:rPr>
                          <m:t>𝒛</m:t>
                        </m:r>
                      </m:e>
                      <m:sub>
                        <m:r>
                          <a:rPr lang="en-US" sz="2300" b="1" i="1" dirty="0" smtClean="0">
                            <a:solidFill>
                              <a:prstClr val="black"/>
                            </a:solidFill>
                            <a:latin typeface="Cambria Math"/>
                          </a:rPr>
                          <m:t>𝟎</m:t>
                        </m:r>
                      </m:sub>
                    </m:sSub>
                  </m:oMath>
                </a14:m>
                <a:r>
                  <a:rPr lang="en-US" sz="2300" dirty="0">
                    <a:solidFill>
                      <a:prstClr val="black"/>
                    </a:solidFill>
                  </a:rPr>
                  <a:t>; the complex point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is referred to as the </a:t>
                </a:r>
                <a:r>
                  <a:rPr lang="en-US" sz="2300" b="1" dirty="0">
                    <a:solidFill>
                      <a:prstClr val="black"/>
                    </a:solidFill>
                  </a:rPr>
                  <a:t>center </a:t>
                </a:r>
                <a:r>
                  <a:rPr lang="en-US" sz="2300" dirty="0">
                    <a:solidFill>
                      <a:prstClr val="black"/>
                    </a:solidFill>
                  </a:rPr>
                  <a:t>of the series. The series </a:t>
                </a:r>
                <a14:m>
                  <m:oMath xmlns:m="http://schemas.openxmlformats.org/officeDocument/2006/math">
                    <m:r>
                      <a:rPr lang="en-US" sz="2300" i="1" dirty="0">
                        <a:solidFill>
                          <a:prstClr val="black"/>
                        </a:solidFill>
                        <a:latin typeface="Cambria Math"/>
                      </a:rPr>
                      <m:t>(∗)</m:t>
                    </m:r>
                  </m:oMath>
                </a14:m>
                <a:r>
                  <a:rPr lang="en-US" sz="2300" dirty="0">
                    <a:solidFill>
                      <a:prstClr val="black"/>
                    </a:solidFill>
                  </a:rPr>
                  <a:t> may converge in a disk with center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or in the whole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plane or only at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a:t>
                </a:r>
                <a:r>
                  <a:rPr lang="en-US" sz="2300" dirty="0" smtClean="0">
                    <a:solidFill>
                      <a:prstClr val="black"/>
                    </a:solidFill>
                  </a:rPr>
                  <a:t> </a:t>
                </a:r>
                <a:endParaRPr lang="en-US" sz="230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405622" y="3219109"/>
                <a:ext cx="11629621" cy="1508105"/>
              </a:xfrm>
              <a:prstGeom prst="rect">
                <a:avLst/>
              </a:prstGeom>
              <a:blipFill rotWithShape="1">
                <a:blip r:embed="rId3"/>
                <a:stretch>
                  <a:fillRect l="-787" t="-2834" r="-787" b="-85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94949" y="2032488"/>
                <a:ext cx="61908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m:t>
                      </m:r>
                    </m:oMath>
                  </m:oMathPara>
                </a14:m>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94949" y="2032488"/>
                <a:ext cx="619080" cy="430887"/>
              </a:xfrm>
              <a:prstGeom prst="rect">
                <a:avLst/>
              </a:prstGeom>
              <a:blipFill>
                <a:blip r:embed="rId4"/>
                <a:stretch>
                  <a:fillRect l="-990" r="-990" b="-1549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1247760" y="4295520"/>
              <a:ext cx="10258920" cy="1600560"/>
            </p14:xfrm>
          </p:contentPart>
        </mc:Choice>
        <mc:Fallback xmlns="">
          <p:pic>
            <p:nvPicPr>
              <p:cNvPr id="5" name="Ink 4"/>
              <p:cNvPicPr/>
              <p:nvPr/>
            </p:nvPicPr>
            <p:blipFill>
              <a:blip r:embed="rId6"/>
              <a:stretch>
                <a:fillRect/>
              </a:stretch>
            </p:blipFill>
            <p:spPr>
              <a:xfrm>
                <a:off x="1238400" y="4286160"/>
                <a:ext cx="10277640" cy="1619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8505720" y="5686200"/>
              <a:ext cx="2353320" cy="1086480"/>
            </p14:xfrm>
          </p:contentPart>
        </mc:Choice>
        <mc:Fallback xmlns="">
          <p:pic>
            <p:nvPicPr>
              <p:cNvPr id="7" name="Ink 6"/>
              <p:cNvPicPr/>
              <p:nvPr/>
            </p:nvPicPr>
            <p:blipFill>
              <a:blip r:embed="rId8"/>
              <a:stretch>
                <a:fillRect/>
              </a:stretch>
            </p:blipFill>
            <p:spPr>
              <a:xfrm>
                <a:off x="8496360" y="5676840"/>
                <a:ext cx="2372040" cy="1105200"/>
              </a:xfrm>
              <a:prstGeom prst="rect">
                <a:avLst/>
              </a:prstGeom>
            </p:spPr>
          </p:pic>
        </mc:Fallback>
      </mc:AlternateContent>
    </p:spTree>
    <p:extLst>
      <p:ext uri="{BB962C8B-B14F-4D97-AF65-F5344CB8AC3E}">
        <p14:creationId xmlns:p14="http://schemas.microsoft.com/office/powerpoint/2010/main" val="4244447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5"/>
            <a:ext cx="4302332" cy="646331"/>
          </a:xfrm>
          <a:prstGeom prst="rect">
            <a:avLst/>
          </a:prstGeom>
        </p:spPr>
        <p:txBody>
          <a:bodyPr wrap="none">
            <a:spAutoFit/>
          </a:bodyPr>
          <a:lstStyle/>
          <a:p>
            <a:r>
              <a:rPr lang="en-US" sz="3600" b="1" dirty="0">
                <a:solidFill>
                  <a:srgbClr val="0070C0"/>
                </a:solidFill>
              </a:rPr>
              <a:t>Circle of Convergence</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382073" y="710947"/>
                <a:ext cx="11595279" cy="5447645"/>
              </a:xfrm>
              <a:prstGeom prst="rect">
                <a:avLst/>
              </a:prstGeom>
            </p:spPr>
            <p:txBody>
              <a:bodyPr wrap="square">
                <a:spAutoFit/>
              </a:bodyPr>
              <a:lstStyle/>
              <a:p>
                <a:pPr algn="just"/>
                <a:r>
                  <a:rPr lang="en-US" sz="2300" dirty="0">
                    <a:solidFill>
                      <a:prstClr val="black"/>
                    </a:solidFill>
                  </a:rPr>
                  <a:t>Every complex power series </a:t>
                </a:r>
                <a14:m>
                  <m:oMath xmlns:m="http://schemas.openxmlformats.org/officeDocument/2006/math">
                    <m:r>
                      <a:rPr lang="en-US" sz="2300" i="1" dirty="0" smtClean="0">
                        <a:solidFill>
                          <a:prstClr val="black"/>
                        </a:solidFill>
                        <a:latin typeface="Cambria Math"/>
                      </a:rPr>
                      <m:t>(</m:t>
                    </m:r>
                    <m:r>
                      <a:rPr lang="en-US" sz="2300" i="1" dirty="0">
                        <a:solidFill>
                          <a:prstClr val="black"/>
                        </a:solidFill>
                        <a:latin typeface="Cambria Math"/>
                      </a:rPr>
                      <m:t>∗</m:t>
                    </m:r>
                    <m:r>
                      <a:rPr lang="en-US" sz="2300" i="1" dirty="0" smtClean="0">
                        <a:solidFill>
                          <a:prstClr val="black"/>
                        </a:solidFill>
                        <a:latin typeface="Cambria Math"/>
                      </a:rPr>
                      <m:t>)</m:t>
                    </m:r>
                  </m:oMath>
                </a14:m>
                <a:r>
                  <a:rPr lang="en-US" sz="2300" dirty="0">
                    <a:solidFill>
                      <a:prstClr val="black"/>
                    </a:solidFill>
                  </a:rPr>
                  <a:t> has a </a:t>
                </a:r>
                <a:r>
                  <a:rPr lang="en-US" sz="2300" b="1" dirty="0">
                    <a:solidFill>
                      <a:prstClr val="black"/>
                    </a:solidFill>
                  </a:rPr>
                  <a:t>radius of convergence</a:t>
                </a:r>
                <a:r>
                  <a:rPr lang="en-US" sz="2300" dirty="0">
                    <a:solidFill>
                      <a:prstClr val="black"/>
                    </a:solidFill>
                  </a:rPr>
                  <a:t>. Analogous to the concept of an interval of convergence for real power series, a complex power series </a:t>
                </a:r>
                <a14:m>
                  <m:oMath xmlns:m="http://schemas.openxmlformats.org/officeDocument/2006/math">
                    <m:r>
                      <a:rPr lang="en-US" sz="2300" i="1" dirty="0">
                        <a:solidFill>
                          <a:prstClr val="black"/>
                        </a:solidFill>
                        <a:latin typeface="Cambria Math"/>
                      </a:rPr>
                      <m:t>(∗) </m:t>
                    </m:r>
                  </m:oMath>
                </a14:m>
                <a:r>
                  <a:rPr lang="en-US" sz="2300" dirty="0">
                    <a:solidFill>
                      <a:prstClr val="black"/>
                    </a:solidFill>
                  </a:rPr>
                  <a:t>has a </a:t>
                </a:r>
                <a:r>
                  <a:rPr lang="en-US" sz="2300" b="1" dirty="0">
                    <a:solidFill>
                      <a:prstClr val="black"/>
                    </a:solidFill>
                  </a:rPr>
                  <a:t>circle of convergence</a:t>
                </a:r>
                <a:r>
                  <a:rPr lang="en-US" sz="2300" dirty="0">
                    <a:solidFill>
                      <a:prstClr val="black"/>
                    </a:solidFill>
                  </a:rPr>
                  <a:t>, which is the circle centered at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of largest radius </a:t>
                </a:r>
                <a14:m>
                  <m:oMath xmlns:m="http://schemas.openxmlformats.org/officeDocument/2006/math">
                    <m:r>
                      <a:rPr lang="en-US" sz="2300" i="1" dirty="0" smtClean="0">
                        <a:solidFill>
                          <a:prstClr val="black"/>
                        </a:solidFill>
                        <a:latin typeface="Cambria Math"/>
                      </a:rPr>
                      <m:t>𝑅</m:t>
                    </m:r>
                    <m:r>
                      <a:rPr lang="en-US" sz="2300" i="1" dirty="0" smtClean="0">
                        <a:solidFill>
                          <a:prstClr val="black"/>
                        </a:solidFill>
                        <a:latin typeface="Cambria Math"/>
                      </a:rPr>
                      <m:t>&gt;0</m:t>
                    </m:r>
                  </m:oMath>
                </a14:m>
                <a:r>
                  <a:rPr lang="en-US" sz="2300" dirty="0">
                    <a:solidFill>
                      <a:prstClr val="black"/>
                    </a:solidFill>
                  </a:rPr>
                  <a:t> for which </a:t>
                </a:r>
                <a14:m>
                  <m:oMath xmlns:m="http://schemas.openxmlformats.org/officeDocument/2006/math">
                    <m:r>
                      <a:rPr lang="en-US" sz="2300" i="1" dirty="0" smtClean="0">
                        <a:solidFill>
                          <a:prstClr val="black"/>
                        </a:solidFill>
                        <a:latin typeface="Cambria Math"/>
                      </a:rPr>
                      <m:t>(∗)</m:t>
                    </m:r>
                  </m:oMath>
                </a14:m>
                <a:r>
                  <a:rPr lang="en-US" sz="2300" dirty="0">
                    <a:solidFill>
                      <a:prstClr val="black"/>
                    </a:solidFill>
                  </a:rPr>
                  <a:t> converges at every point </a:t>
                </a:r>
                <a:r>
                  <a:rPr lang="en-US" sz="2300" i="1" dirty="0">
                    <a:solidFill>
                      <a:prstClr val="black"/>
                    </a:solidFill>
                  </a:rPr>
                  <a:t>within </a:t>
                </a:r>
                <a:r>
                  <a:rPr lang="en-US" sz="2300" dirty="0">
                    <a:solidFill>
                      <a:prstClr val="black"/>
                    </a:solidFill>
                  </a:rPr>
                  <a:t>the circle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smtClean="0">
                        <a:solidFill>
                          <a:prstClr val="black"/>
                        </a:solidFill>
                        <a:latin typeface="Cambria Math"/>
                      </a:rPr>
                      <m:t>|=</m:t>
                    </m:r>
                    <m:r>
                      <a:rPr lang="en-US" sz="2300" i="1" dirty="0" smtClean="0">
                        <a:solidFill>
                          <a:prstClr val="black"/>
                        </a:solidFill>
                        <a:latin typeface="Cambria Math"/>
                      </a:rPr>
                      <m:t>𝑅</m:t>
                    </m:r>
                  </m:oMath>
                </a14:m>
                <a:r>
                  <a:rPr lang="en-US" sz="2300" dirty="0">
                    <a:solidFill>
                      <a:prstClr val="black"/>
                    </a:solidFill>
                  </a:rPr>
                  <a:t>. A power series converges absolutely at all points </a:t>
                </a:r>
                <a14:m>
                  <m:oMath xmlns:m="http://schemas.openxmlformats.org/officeDocument/2006/math">
                    <m:r>
                      <a:rPr lang="en-US" sz="2300" i="1" dirty="0" smtClean="0">
                        <a:solidFill>
                          <a:prstClr val="black"/>
                        </a:solidFill>
                        <a:latin typeface="Cambria Math"/>
                      </a:rPr>
                      <m:t>𝑧</m:t>
                    </m:r>
                  </m:oMath>
                </a14:m>
                <a:r>
                  <a:rPr lang="en-US" sz="2300" i="1" dirty="0">
                    <a:solidFill>
                      <a:prstClr val="black"/>
                    </a:solidFill>
                  </a:rPr>
                  <a:t> </a:t>
                </a:r>
                <a:r>
                  <a:rPr lang="en-US" sz="2300" dirty="0">
                    <a:solidFill>
                      <a:prstClr val="black"/>
                    </a:solidFill>
                  </a:rPr>
                  <a:t>within its circle of convergence, that is, for all </a:t>
                </a:r>
                <a14:m>
                  <m:oMath xmlns:m="http://schemas.openxmlformats.org/officeDocument/2006/math">
                    <m:r>
                      <a:rPr lang="en-US" sz="2300" i="1" dirty="0" smtClean="0">
                        <a:solidFill>
                          <a:prstClr val="black"/>
                        </a:solidFill>
                        <a:latin typeface="Cambria Math"/>
                      </a:rPr>
                      <m:t>𝑧</m:t>
                    </m:r>
                  </m:oMath>
                </a14:m>
                <a:r>
                  <a:rPr lang="en-US" sz="2300" i="1" dirty="0">
                    <a:solidFill>
                      <a:prstClr val="black"/>
                    </a:solidFill>
                  </a:rPr>
                  <a:t> </a:t>
                </a:r>
                <a:r>
                  <a:rPr lang="en-US" sz="2300" dirty="0">
                    <a:solidFill>
                      <a:prstClr val="black"/>
                    </a:solidFill>
                  </a:rPr>
                  <a:t>satisfying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smtClean="0">
                        <a:solidFill>
                          <a:prstClr val="black"/>
                        </a:solidFill>
                        <a:latin typeface="Cambria Math"/>
                      </a:rPr>
                      <m:t>|&lt;</m:t>
                    </m:r>
                    <m:r>
                      <a:rPr lang="en-US" sz="2300" i="1" dirty="0" smtClean="0">
                        <a:solidFill>
                          <a:prstClr val="black"/>
                        </a:solidFill>
                        <a:latin typeface="Cambria Math"/>
                      </a:rPr>
                      <m:t>𝑅</m:t>
                    </m:r>
                  </m:oMath>
                </a14:m>
                <a:r>
                  <a:rPr lang="en-US" sz="2300" dirty="0">
                    <a:solidFill>
                      <a:prstClr val="black"/>
                    </a:solidFill>
                  </a:rPr>
                  <a:t>, and diverges at all points </a:t>
                </a:r>
                <a14:m>
                  <m:oMath xmlns:m="http://schemas.openxmlformats.org/officeDocument/2006/math">
                    <m:r>
                      <a:rPr lang="en-US" sz="2300" i="1" dirty="0" smtClean="0">
                        <a:solidFill>
                          <a:prstClr val="black"/>
                        </a:solidFill>
                        <a:latin typeface="Cambria Math"/>
                      </a:rPr>
                      <m:t>𝑧</m:t>
                    </m:r>
                  </m:oMath>
                </a14:m>
                <a:r>
                  <a:rPr lang="en-US" sz="2300" i="1" dirty="0">
                    <a:solidFill>
                      <a:prstClr val="black"/>
                    </a:solidFill>
                  </a:rPr>
                  <a:t> </a:t>
                </a:r>
                <a:r>
                  <a:rPr lang="en-US" sz="2300" dirty="0">
                    <a:solidFill>
                      <a:prstClr val="black"/>
                    </a:solidFill>
                  </a:rPr>
                  <a:t>exterior to the circle, that is, for all </a:t>
                </a:r>
                <a14:m>
                  <m:oMath xmlns:m="http://schemas.openxmlformats.org/officeDocument/2006/math">
                    <m:r>
                      <a:rPr lang="en-US" sz="2300" i="1" dirty="0" smtClean="0">
                        <a:solidFill>
                          <a:prstClr val="black"/>
                        </a:solidFill>
                        <a:latin typeface="Cambria Math"/>
                      </a:rPr>
                      <m:t>𝑧</m:t>
                    </m:r>
                  </m:oMath>
                </a14:m>
                <a:r>
                  <a:rPr lang="en-US" sz="2300" i="1" dirty="0">
                    <a:solidFill>
                      <a:prstClr val="black"/>
                    </a:solidFill>
                  </a:rPr>
                  <a:t> </a:t>
                </a:r>
                <a:r>
                  <a:rPr lang="en-US" sz="2300" dirty="0">
                    <a:solidFill>
                      <a:prstClr val="black"/>
                    </a:solidFill>
                  </a:rPr>
                  <a:t>satisfying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smtClean="0">
                        <a:solidFill>
                          <a:prstClr val="black"/>
                        </a:solidFill>
                        <a:latin typeface="Cambria Math"/>
                      </a:rPr>
                      <m:t>|&gt;</m:t>
                    </m:r>
                    <m:r>
                      <a:rPr lang="en-US" sz="2300" i="1" dirty="0" smtClean="0">
                        <a:solidFill>
                          <a:prstClr val="black"/>
                        </a:solidFill>
                        <a:latin typeface="Cambria Math"/>
                      </a:rPr>
                      <m:t>𝑅</m:t>
                    </m:r>
                  </m:oMath>
                </a14:m>
                <a:r>
                  <a:rPr lang="en-US" sz="2300" dirty="0">
                    <a:solidFill>
                      <a:prstClr val="black"/>
                    </a:solidFill>
                  </a:rPr>
                  <a:t>. The radius of convergence can be:</a:t>
                </a:r>
              </a:p>
              <a:p>
                <a:pPr marL="342900" indent="-342900" algn="just">
                  <a:buFont typeface="Arial" pitchFamily="34" charset="0"/>
                  <a:buChar char="•"/>
                </a:pPr>
                <a:endParaRPr lang="en-US" sz="700" i="1" dirty="0">
                  <a:solidFill>
                    <a:prstClr val="black"/>
                  </a:solidFill>
                  <a:latin typeface="Cambria Math"/>
                </a:endParaRPr>
              </a:p>
              <a:p>
                <a:pPr marL="342900" indent="-342900" algn="just">
                  <a:buFont typeface="Arial" pitchFamily="34" charset="0"/>
                  <a:buChar char="•"/>
                </a:pPr>
                <a14:m>
                  <m:oMath xmlns:m="http://schemas.openxmlformats.org/officeDocument/2006/math">
                    <m:r>
                      <a:rPr lang="en-US" sz="2300" i="1" dirty="0" smtClean="0">
                        <a:solidFill>
                          <a:prstClr val="black"/>
                        </a:solidFill>
                        <a:latin typeface="Cambria Math"/>
                      </a:rPr>
                      <m:t>𝑅</m:t>
                    </m:r>
                    <m:r>
                      <a:rPr lang="en-US" sz="2300" i="1" dirty="0" smtClean="0">
                        <a:solidFill>
                          <a:prstClr val="black"/>
                        </a:solidFill>
                        <a:latin typeface="Cambria Math"/>
                      </a:rPr>
                      <m:t>=0</m:t>
                    </m:r>
                  </m:oMath>
                </a14:m>
                <a:r>
                  <a:rPr lang="en-US" sz="2300" dirty="0">
                    <a:solidFill>
                      <a:prstClr val="black"/>
                    </a:solidFill>
                  </a:rPr>
                  <a:t> (in which case </a:t>
                </a:r>
                <a14:m>
                  <m:oMath xmlns:m="http://schemas.openxmlformats.org/officeDocument/2006/math">
                    <m:r>
                      <a:rPr lang="en-US" sz="2300" i="1" dirty="0" smtClean="0">
                        <a:solidFill>
                          <a:prstClr val="black"/>
                        </a:solidFill>
                        <a:latin typeface="Cambria Math"/>
                      </a:rPr>
                      <m:t>(∗)</m:t>
                    </m:r>
                  </m:oMath>
                </a14:m>
                <a:r>
                  <a:rPr lang="en-US" sz="2300" dirty="0">
                    <a:solidFill>
                      <a:prstClr val="black"/>
                    </a:solidFill>
                  </a:rPr>
                  <a:t> converges only at its center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a:t>
                </a:r>
              </a:p>
              <a:p>
                <a:pPr marL="342900" indent="-342900" algn="just">
                  <a:buFont typeface="Arial" pitchFamily="34" charset="0"/>
                  <a:buChar char="•"/>
                </a:pPr>
                <a:endParaRPr lang="en-US" sz="400" i="1" dirty="0">
                  <a:solidFill>
                    <a:prstClr val="black"/>
                  </a:solidFill>
                  <a:latin typeface="Cambria Math"/>
                </a:endParaRPr>
              </a:p>
              <a:p>
                <a:pPr marL="342900" indent="-342900" algn="just">
                  <a:buFont typeface="Arial" pitchFamily="34" charset="0"/>
                  <a:buChar char="•"/>
                </a:pPr>
                <a14:m>
                  <m:oMath xmlns:m="http://schemas.openxmlformats.org/officeDocument/2006/math">
                    <m:r>
                      <a:rPr lang="en-US" sz="2300" i="1" dirty="0" smtClean="0">
                        <a:solidFill>
                          <a:prstClr val="black"/>
                        </a:solidFill>
                        <a:latin typeface="Cambria Math"/>
                      </a:rPr>
                      <m:t>𝑅</m:t>
                    </m:r>
                  </m:oMath>
                </a14:m>
                <a:r>
                  <a:rPr lang="en-US" sz="2300" i="1" dirty="0">
                    <a:solidFill>
                      <a:prstClr val="black"/>
                    </a:solidFill>
                  </a:rPr>
                  <a:t> </a:t>
                </a:r>
                <a:r>
                  <a:rPr lang="en-US" sz="2300" dirty="0">
                    <a:solidFill>
                      <a:prstClr val="black"/>
                    </a:solidFill>
                  </a:rPr>
                  <a:t>a finite positive number (in which case </a:t>
                </a:r>
                <a14:m>
                  <m:oMath xmlns:m="http://schemas.openxmlformats.org/officeDocument/2006/math">
                    <m:r>
                      <a:rPr lang="en-US" sz="2300" i="1" dirty="0" smtClean="0">
                        <a:solidFill>
                          <a:prstClr val="black"/>
                        </a:solidFill>
                        <a:latin typeface="Cambria Math"/>
                      </a:rPr>
                      <m:t>(∗)</m:t>
                    </m:r>
                  </m:oMath>
                </a14:m>
                <a:r>
                  <a:rPr lang="en-US" sz="2300" dirty="0">
                    <a:solidFill>
                      <a:prstClr val="black"/>
                    </a:solidFill>
                  </a:rPr>
                  <a:t> converges at all interior points of the circle: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smtClean="0">
                        <a:solidFill>
                          <a:prstClr val="black"/>
                        </a:solidFill>
                        <a:latin typeface="Cambria Math"/>
                      </a:rPr>
                      <m:t>|=</m:t>
                    </m:r>
                    <m:r>
                      <a:rPr lang="en-US" sz="2300" i="1" dirty="0" smtClean="0">
                        <a:solidFill>
                          <a:prstClr val="black"/>
                        </a:solidFill>
                        <a:latin typeface="Cambria Math"/>
                      </a:rPr>
                      <m:t>𝑅</m:t>
                    </m:r>
                  </m:oMath>
                </a14:m>
                <a:r>
                  <a:rPr lang="en-US" sz="2300" dirty="0">
                    <a:solidFill>
                      <a:prstClr val="black"/>
                    </a:solidFill>
                  </a:rPr>
                  <a:t>), or</a:t>
                </a:r>
              </a:p>
              <a:p>
                <a:pPr marL="342900" indent="-342900" algn="just">
                  <a:buFont typeface="Arial" pitchFamily="34" charset="0"/>
                  <a:buChar char="•"/>
                </a:pPr>
                <a:endParaRPr lang="en-US" sz="700" i="1" dirty="0">
                  <a:solidFill>
                    <a:prstClr val="black"/>
                  </a:solidFill>
                  <a:latin typeface="Cambria Math"/>
                </a:endParaRPr>
              </a:p>
              <a:p>
                <a:pPr marL="342900" indent="-342900" algn="just">
                  <a:buFont typeface="Arial" pitchFamily="34" charset="0"/>
                  <a:buChar char="•"/>
                </a:pPr>
                <a14:m>
                  <m:oMath xmlns:m="http://schemas.openxmlformats.org/officeDocument/2006/math">
                    <m:r>
                      <a:rPr lang="en-US" sz="2300" i="1" dirty="0" smtClean="0">
                        <a:solidFill>
                          <a:prstClr val="black"/>
                        </a:solidFill>
                        <a:latin typeface="Cambria Math"/>
                      </a:rPr>
                      <m:t>𝑅</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(in which case </a:t>
                </a:r>
                <a14:m>
                  <m:oMath xmlns:m="http://schemas.openxmlformats.org/officeDocument/2006/math">
                    <m:r>
                      <a:rPr lang="en-US" sz="2300" i="1" dirty="0" smtClean="0">
                        <a:solidFill>
                          <a:prstClr val="black"/>
                        </a:solidFill>
                        <a:latin typeface="Cambria Math"/>
                      </a:rPr>
                      <m:t>(∗)</m:t>
                    </m:r>
                  </m:oMath>
                </a14:m>
                <a:r>
                  <a:rPr lang="en-US" sz="2300" dirty="0">
                    <a:solidFill>
                      <a:prstClr val="black"/>
                    </a:solidFill>
                  </a:rPr>
                  <a:t> converges for all </a:t>
                </a:r>
                <a14:m>
                  <m:oMath xmlns:m="http://schemas.openxmlformats.org/officeDocument/2006/math">
                    <m:r>
                      <a:rPr lang="en-US" sz="2300" i="1" dirty="0" smtClean="0">
                        <a:solidFill>
                          <a:prstClr val="black"/>
                        </a:solidFill>
                        <a:latin typeface="Cambria Math"/>
                      </a:rPr>
                      <m:t>𝑧</m:t>
                    </m:r>
                  </m:oMath>
                </a14:m>
                <a:r>
                  <a:rPr lang="en-US" sz="2300" dirty="0">
                    <a:solidFill>
                      <a:prstClr val="black"/>
                    </a:solidFill>
                  </a:rPr>
                  <a:t>).</a:t>
                </a:r>
              </a:p>
              <a:p>
                <a:endParaRPr lang="en-US" sz="2200" dirty="0">
                  <a:solidFill>
                    <a:prstClr val="black"/>
                  </a:solidFill>
                </a:endParaRPr>
              </a:p>
              <a:p>
                <a:endParaRPr lang="en-US" sz="2200" dirty="0">
                  <a:solidFill>
                    <a:prstClr val="black"/>
                  </a:solidFill>
                </a:endParaRPr>
              </a:p>
              <a:p>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2073" y="710947"/>
                <a:ext cx="11595279" cy="5447645"/>
              </a:xfrm>
              <a:prstGeom prst="rect">
                <a:avLst/>
              </a:prstGeom>
              <a:blipFill>
                <a:blip r:embed="rId2"/>
                <a:stretch>
                  <a:fillRect l="-789" t="-896" r="-736"/>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296315" y="4184811"/>
            <a:ext cx="2513612" cy="2653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82072" y="4953000"/>
            <a:ext cx="9066727" cy="800219"/>
          </a:xfrm>
          <a:prstGeom prst="rect">
            <a:avLst/>
          </a:prstGeom>
        </p:spPr>
        <p:txBody>
          <a:bodyPr wrap="square">
            <a:spAutoFit/>
          </a:bodyPr>
          <a:lstStyle/>
          <a:p>
            <a:r>
              <a:rPr lang="en-US" sz="2300" dirty="0">
                <a:solidFill>
                  <a:prstClr val="black"/>
                </a:solidFill>
              </a:rPr>
              <a:t>A power series may converge at some, all, or at none of the points </a:t>
            </a:r>
            <a:r>
              <a:rPr lang="en-US" sz="2300" i="1" dirty="0">
                <a:solidFill>
                  <a:prstClr val="black"/>
                </a:solidFill>
              </a:rPr>
              <a:t>on </a:t>
            </a:r>
            <a:r>
              <a:rPr lang="en-US" sz="2300" dirty="0">
                <a:solidFill>
                  <a:prstClr val="black"/>
                </a:solidFill>
              </a:rPr>
              <a:t>the actual circle of convergence.</a:t>
            </a:r>
          </a:p>
        </p:txBody>
      </p:sp>
    </p:spTree>
    <p:extLst>
      <p:ext uri="{BB962C8B-B14F-4D97-AF65-F5344CB8AC3E}">
        <p14:creationId xmlns:p14="http://schemas.microsoft.com/office/powerpoint/2010/main" val="19976355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4"/>
            <a:ext cx="1841786" cy="615553"/>
          </a:xfrm>
          <a:prstGeom prst="rect">
            <a:avLst/>
          </a:prstGeom>
        </p:spPr>
        <p:txBody>
          <a:bodyPr wrap="none">
            <a:spAutoFit/>
          </a:bodyPr>
          <a:lstStyle/>
          <a:p>
            <a:r>
              <a:rPr lang="en-US" sz="3400" b="1" dirty="0">
                <a:solidFill>
                  <a:srgbClr val="0070C0"/>
                </a:solidFill>
              </a:rPr>
              <a:t>Example:</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360947" y="704899"/>
                <a:ext cx="11629850" cy="5980355"/>
              </a:xfrm>
              <a:prstGeom prst="rect">
                <a:avLst/>
              </a:prstGeom>
            </p:spPr>
            <p:txBody>
              <a:bodyPr wrap="square">
                <a:spAutoFit/>
              </a:bodyPr>
              <a:lstStyle/>
              <a:p>
                <a:pPr algn="just"/>
                <a:r>
                  <a:rPr lang="en-US" sz="2300" dirty="0">
                    <a:solidFill>
                      <a:prstClr val="black"/>
                    </a:solidFill>
                  </a:rPr>
                  <a:t>Consider the power series </a:t>
                </a:r>
                <a14:m>
                  <m:oMath xmlns:m="http://schemas.openxmlformats.org/officeDocument/2006/math">
                    <m:nary>
                      <m:naryPr>
                        <m:chr m:val="∑"/>
                        <m:ctrlPr>
                          <a:rPr lang="en-US" sz="2300" i="1" smtClean="0">
                            <a:solidFill>
                              <a:prstClr val="black"/>
                            </a:solidFill>
                            <a:latin typeface="Cambria Math"/>
                          </a:rPr>
                        </m:ctrlPr>
                      </m:naryPr>
                      <m:sub>
                        <m:r>
                          <m:rPr>
                            <m:brk m:alnAt="23"/>
                          </m:rPr>
                          <a:rPr lang="en-US" sz="2300" i="1" smtClean="0">
                            <a:solidFill>
                              <a:prstClr val="black"/>
                            </a:solidFill>
                            <a:latin typeface="Cambria Math" panose="02040503050406030204" pitchFamily="18" charset="0"/>
                          </a:rPr>
                          <m:t>𝑘</m:t>
                        </m:r>
                        <m:r>
                          <a:rPr lang="en-US" sz="2300" i="1" smtClean="0">
                            <a:solidFill>
                              <a:prstClr val="black"/>
                            </a:solidFill>
                            <a:latin typeface="Cambria Math" panose="02040503050406030204" pitchFamily="18" charset="0"/>
                          </a:rPr>
                          <m:t>=1</m:t>
                        </m:r>
                      </m:sub>
                      <m:sup>
                        <m:r>
                          <a:rPr lang="en-US" sz="2300" i="1" smtClean="0">
                            <a:solidFill>
                              <a:prstClr val="black"/>
                            </a:solidFill>
                            <a:latin typeface="Cambria Math" panose="02040503050406030204" pitchFamily="18" charset="0"/>
                            <a:ea typeface="Cambria Math" panose="02040503050406030204" pitchFamily="18" charset="0"/>
                          </a:rPr>
                          <m:t>∞</m:t>
                        </m:r>
                      </m:sup>
                      <m:e>
                        <m:f>
                          <m:fPr>
                            <m:ctrlPr>
                              <a:rPr lang="en-US" sz="2300" i="1" smtClean="0">
                                <a:solidFill>
                                  <a:prstClr val="black"/>
                                </a:solidFill>
                                <a:latin typeface="Cambria Math"/>
                              </a:rPr>
                            </m:ctrlPr>
                          </m:fPr>
                          <m:num>
                            <m:sSup>
                              <m:sSupPr>
                                <m:ctrlPr>
                                  <a:rPr lang="en-US" sz="2300" i="1" smtClean="0">
                                    <a:solidFill>
                                      <a:prstClr val="black"/>
                                    </a:solidFill>
                                    <a:latin typeface="Cambria Math"/>
                                  </a:rPr>
                                </m:ctrlPr>
                              </m:sSupPr>
                              <m:e>
                                <m:r>
                                  <a:rPr lang="en-US" sz="2300" i="1" smtClean="0">
                                    <a:solidFill>
                                      <a:prstClr val="black"/>
                                    </a:solidFill>
                                    <a:latin typeface="Cambria Math" panose="02040503050406030204" pitchFamily="18" charset="0"/>
                                  </a:rPr>
                                  <m:t>𝑧</m:t>
                                </m:r>
                              </m:e>
                              <m:sup>
                                <m:r>
                                  <a:rPr lang="en-US" sz="2300" i="1" smtClean="0">
                                    <a:solidFill>
                                      <a:prstClr val="black"/>
                                    </a:solidFill>
                                    <a:latin typeface="Cambria Math" panose="02040503050406030204" pitchFamily="18" charset="0"/>
                                  </a:rPr>
                                  <m:t>𝑘</m:t>
                                </m:r>
                                <m:r>
                                  <a:rPr lang="en-US" sz="2300" i="1" smtClean="0">
                                    <a:solidFill>
                                      <a:prstClr val="black"/>
                                    </a:solidFill>
                                    <a:latin typeface="Cambria Math" panose="02040503050406030204" pitchFamily="18" charset="0"/>
                                  </a:rPr>
                                  <m:t>+1</m:t>
                                </m:r>
                              </m:sup>
                            </m:sSup>
                          </m:num>
                          <m:den>
                            <m:r>
                              <a:rPr lang="en-US" sz="2300" i="1" smtClean="0">
                                <a:solidFill>
                                  <a:prstClr val="black"/>
                                </a:solidFill>
                                <a:latin typeface="Cambria Math" panose="02040503050406030204" pitchFamily="18" charset="0"/>
                              </a:rPr>
                              <m:t>𝑘</m:t>
                            </m:r>
                          </m:den>
                        </m:f>
                        <m:r>
                          <a:rPr lang="en-US" sz="2300" i="1" smtClean="0">
                            <a:solidFill>
                              <a:prstClr val="black"/>
                            </a:solidFill>
                            <a:latin typeface="Cambria Math" panose="02040503050406030204" pitchFamily="18" charset="0"/>
                          </a:rPr>
                          <m:t>.</m:t>
                        </m:r>
                      </m:e>
                    </m:nary>
                  </m:oMath>
                </a14:m>
                <a:r>
                  <a:rPr lang="en-US" sz="2300" dirty="0">
                    <a:solidFill>
                      <a:prstClr val="black"/>
                    </a:solidFill>
                  </a:rPr>
                  <a:t> By the ratio test, we have</a:t>
                </a: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r>
                  <a:rPr lang="en-US" sz="2300" dirty="0">
                    <a:solidFill>
                      <a:prstClr val="black"/>
                    </a:solidFill>
                  </a:rPr>
                  <a:t>Thus the series converges absolutely for </a:t>
                </a:r>
                <a14:m>
                  <m:oMath xmlns:m="http://schemas.openxmlformats.org/officeDocument/2006/math">
                    <m:r>
                      <a:rPr lang="en-US" sz="2300" i="1" dirty="0" smtClean="0">
                        <a:solidFill>
                          <a:prstClr val="black"/>
                        </a:solidFill>
                        <a:latin typeface="Cambria Math" panose="02040503050406030204" pitchFamily="18" charset="0"/>
                      </a:rPr>
                      <m:t>|</m:t>
                    </m:r>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|&lt;1</m:t>
                    </m:r>
                  </m:oMath>
                </a14:m>
                <a:r>
                  <a:rPr lang="en-US" sz="2300" dirty="0">
                    <a:solidFill>
                      <a:prstClr val="black"/>
                    </a:solidFill>
                  </a:rPr>
                  <a:t>. The circle of convergence is </a:t>
                </a:r>
                <a14:m>
                  <m:oMath xmlns:m="http://schemas.openxmlformats.org/officeDocument/2006/math">
                    <m:r>
                      <a:rPr lang="en-US" sz="2300" i="1" dirty="0" smtClean="0">
                        <a:solidFill>
                          <a:prstClr val="black"/>
                        </a:solidFill>
                        <a:latin typeface="Cambria Math" panose="02040503050406030204" pitchFamily="18" charset="0"/>
                      </a:rPr>
                      <m:t>|</m:t>
                    </m:r>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|=1</m:t>
                    </m:r>
                  </m:oMath>
                </a14:m>
                <a:r>
                  <a:rPr lang="en-US" sz="2300" dirty="0">
                    <a:solidFill>
                      <a:prstClr val="black"/>
                    </a:solidFill>
                  </a:rPr>
                  <a:t> and the radius of convergence is </a:t>
                </a:r>
                <a14:m>
                  <m:oMath xmlns:m="http://schemas.openxmlformats.org/officeDocument/2006/math">
                    <m:r>
                      <a:rPr lang="en-US" sz="2300" i="1" dirty="0" smtClean="0">
                        <a:solidFill>
                          <a:prstClr val="black"/>
                        </a:solidFill>
                        <a:latin typeface="Cambria Math" panose="02040503050406030204" pitchFamily="18" charset="0"/>
                      </a:rPr>
                      <m:t>𝑅</m:t>
                    </m:r>
                    <m:r>
                      <a:rPr lang="en-US" sz="2300" i="1" dirty="0" smtClean="0">
                        <a:solidFill>
                          <a:prstClr val="black"/>
                        </a:solidFill>
                        <a:latin typeface="Cambria Math" panose="02040503050406030204" pitchFamily="18" charset="0"/>
                      </a:rPr>
                      <m:t>=1</m:t>
                    </m:r>
                  </m:oMath>
                </a14:m>
                <a:r>
                  <a:rPr lang="en-US" sz="2300" dirty="0">
                    <a:solidFill>
                      <a:prstClr val="black"/>
                    </a:solidFill>
                  </a:rPr>
                  <a:t>. Note that on the circle of convergence </a:t>
                </a:r>
                <a14:m>
                  <m:oMath xmlns:m="http://schemas.openxmlformats.org/officeDocument/2006/math">
                    <m:r>
                      <a:rPr lang="en-US" sz="2300" i="1" dirty="0" smtClean="0">
                        <a:solidFill>
                          <a:prstClr val="black"/>
                        </a:solidFill>
                        <a:latin typeface="Cambria Math" panose="02040503050406030204" pitchFamily="18" charset="0"/>
                      </a:rPr>
                      <m:t>|</m:t>
                    </m:r>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|=1</m:t>
                    </m:r>
                  </m:oMath>
                </a14:m>
                <a:r>
                  <a:rPr lang="en-US" sz="2300" dirty="0">
                    <a:solidFill>
                      <a:prstClr val="black"/>
                    </a:solidFill>
                  </a:rPr>
                  <a:t>, the series does not converge absolutely since </a:t>
                </a:r>
                <a14:m>
                  <m:oMath xmlns:m="http://schemas.openxmlformats.org/officeDocument/2006/math">
                    <m:nary>
                      <m:naryPr>
                        <m:chr m:val="∑"/>
                        <m:ctrlPr>
                          <a:rPr lang="en-US" sz="2300" i="1">
                            <a:solidFill>
                              <a:prstClr val="black"/>
                            </a:solidFill>
                            <a:latin typeface="Cambria Math"/>
                          </a:rPr>
                        </m:ctrlPr>
                      </m:naryPr>
                      <m:sub>
                        <m:r>
                          <m:rPr>
                            <m:brk m:alnAt="23"/>
                          </m:rPr>
                          <a:rPr lang="en-US" sz="2300" i="1">
                            <a:solidFill>
                              <a:prstClr val="black"/>
                            </a:solidFill>
                            <a:latin typeface="Cambria Math" panose="02040503050406030204" pitchFamily="18" charset="0"/>
                          </a:rPr>
                          <m:t>𝑘</m:t>
                        </m:r>
                        <m:r>
                          <a:rPr lang="en-US" sz="2300" i="1">
                            <a:solidFill>
                              <a:prstClr val="black"/>
                            </a:solidFill>
                            <a:latin typeface="Cambria Math" panose="02040503050406030204" pitchFamily="18" charset="0"/>
                          </a:rPr>
                          <m:t>=1</m:t>
                        </m:r>
                      </m:sub>
                      <m:sup>
                        <m:r>
                          <a:rPr lang="en-US" sz="2300" i="1">
                            <a:solidFill>
                              <a:prstClr val="black"/>
                            </a:solidFill>
                            <a:latin typeface="Cambria Math" panose="02040503050406030204" pitchFamily="18" charset="0"/>
                            <a:ea typeface="Cambria Math" panose="02040503050406030204" pitchFamily="18" charset="0"/>
                          </a:rPr>
                          <m:t>∞</m:t>
                        </m:r>
                      </m:sup>
                      <m:e>
                        <m:f>
                          <m:fPr>
                            <m:ctrlPr>
                              <a:rPr lang="en-US" sz="2300" i="1">
                                <a:solidFill>
                                  <a:prstClr val="black"/>
                                </a:solidFill>
                                <a:latin typeface="Cambria Math"/>
                              </a:rPr>
                            </m:ctrlPr>
                          </m:fPr>
                          <m:num>
                            <m:r>
                              <a:rPr lang="en-US" sz="2300" i="1" smtClean="0">
                                <a:solidFill>
                                  <a:prstClr val="black"/>
                                </a:solidFill>
                                <a:latin typeface="Cambria Math" panose="02040503050406030204" pitchFamily="18" charset="0"/>
                              </a:rPr>
                              <m:t>1</m:t>
                            </m:r>
                          </m:num>
                          <m:den>
                            <m:r>
                              <a:rPr lang="en-US" sz="2300" i="1">
                                <a:solidFill>
                                  <a:prstClr val="black"/>
                                </a:solidFill>
                                <a:latin typeface="Cambria Math" panose="02040503050406030204" pitchFamily="18" charset="0"/>
                              </a:rPr>
                              <m:t>𝑘</m:t>
                            </m:r>
                          </m:den>
                        </m:f>
                      </m:e>
                    </m:nary>
                  </m:oMath>
                </a14:m>
                <a:r>
                  <a:rPr lang="en-US" sz="2300" dirty="0">
                    <a:solidFill>
                      <a:prstClr val="black"/>
                    </a:solidFill>
                  </a:rPr>
                  <a:t> is the well-known divergent harmonic series. Note that </a:t>
                </a:r>
                <a:r>
                  <a:rPr lang="en-US" sz="2300" i="1" dirty="0">
                    <a:solidFill>
                      <a:prstClr val="black"/>
                    </a:solidFill>
                  </a:rPr>
                  <a:t>this does not say </a:t>
                </a:r>
                <a:r>
                  <a:rPr lang="en-US" sz="2300" dirty="0">
                    <a:solidFill>
                      <a:prstClr val="black"/>
                    </a:solidFill>
                  </a:rPr>
                  <a:t>that the series diverges on the circle of convergence. In fact, at </a:t>
                </a:r>
                <a14:m>
                  <m:oMath xmlns:m="http://schemas.openxmlformats.org/officeDocument/2006/math">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=−1</m:t>
                    </m:r>
                  </m:oMath>
                </a14:m>
                <a:r>
                  <a:rPr lang="en-US" sz="2300" dirty="0">
                    <a:solidFill>
                      <a:prstClr val="black"/>
                    </a:solidFill>
                  </a:rPr>
                  <a:t>, </a:t>
                </a:r>
                <a14:m>
                  <m:oMath xmlns:m="http://schemas.openxmlformats.org/officeDocument/2006/math">
                    <m:nary>
                      <m:naryPr>
                        <m:chr m:val="∑"/>
                        <m:ctrlPr>
                          <a:rPr lang="en-US" sz="2300" i="1">
                            <a:solidFill>
                              <a:prstClr val="black"/>
                            </a:solidFill>
                            <a:latin typeface="Cambria Math"/>
                          </a:rPr>
                        </m:ctrlPr>
                      </m:naryPr>
                      <m:sub>
                        <m:r>
                          <m:rPr>
                            <m:brk m:alnAt="23"/>
                          </m:rPr>
                          <a:rPr lang="en-US" sz="2300" i="1">
                            <a:solidFill>
                              <a:prstClr val="black"/>
                            </a:solidFill>
                            <a:latin typeface="Cambria Math" panose="02040503050406030204" pitchFamily="18" charset="0"/>
                          </a:rPr>
                          <m:t>𝑘</m:t>
                        </m:r>
                        <m:r>
                          <a:rPr lang="en-US" sz="2300" i="1">
                            <a:solidFill>
                              <a:prstClr val="black"/>
                            </a:solidFill>
                            <a:latin typeface="Cambria Math" panose="02040503050406030204" pitchFamily="18" charset="0"/>
                          </a:rPr>
                          <m:t>=1</m:t>
                        </m:r>
                      </m:sub>
                      <m:sup>
                        <m:r>
                          <a:rPr lang="en-US" sz="2300" i="1">
                            <a:solidFill>
                              <a:prstClr val="black"/>
                            </a:solidFill>
                            <a:latin typeface="Cambria Math" panose="02040503050406030204" pitchFamily="18" charset="0"/>
                            <a:ea typeface="Cambria Math" panose="02040503050406030204" pitchFamily="18" charset="0"/>
                          </a:rPr>
                          <m:t>∞</m:t>
                        </m:r>
                      </m:sup>
                      <m:e>
                        <m:f>
                          <m:fPr>
                            <m:ctrlPr>
                              <a:rPr lang="en-US" sz="2300" i="1">
                                <a:solidFill>
                                  <a:prstClr val="black"/>
                                </a:solidFill>
                                <a:latin typeface="Cambria Math"/>
                              </a:rPr>
                            </m:ctrlPr>
                          </m:fPr>
                          <m:num>
                            <m:sSup>
                              <m:sSupPr>
                                <m:ctrlPr>
                                  <a:rPr lang="en-US" sz="2300" i="1">
                                    <a:solidFill>
                                      <a:prstClr val="black"/>
                                    </a:solidFill>
                                    <a:latin typeface="Cambria Math"/>
                                  </a:rPr>
                                </m:ctrlPr>
                              </m:sSupPr>
                              <m:e>
                                <m:r>
                                  <a:rPr lang="en-US" sz="2300" i="1" smtClean="0">
                                    <a:solidFill>
                                      <a:prstClr val="black"/>
                                    </a:solidFill>
                                    <a:latin typeface="Cambria Math" panose="02040503050406030204" pitchFamily="18" charset="0"/>
                                  </a:rPr>
                                  <m:t>(−1)</m:t>
                                </m:r>
                              </m:e>
                              <m:sup>
                                <m:r>
                                  <a:rPr lang="en-US" sz="2300" i="1">
                                    <a:solidFill>
                                      <a:prstClr val="black"/>
                                    </a:solidFill>
                                    <a:latin typeface="Cambria Math" panose="02040503050406030204" pitchFamily="18" charset="0"/>
                                  </a:rPr>
                                  <m:t>𝑘</m:t>
                                </m:r>
                                <m:r>
                                  <a:rPr lang="en-US" sz="2300" i="1">
                                    <a:solidFill>
                                      <a:prstClr val="black"/>
                                    </a:solidFill>
                                    <a:latin typeface="Cambria Math" panose="02040503050406030204" pitchFamily="18" charset="0"/>
                                  </a:rPr>
                                  <m:t>+1</m:t>
                                </m:r>
                              </m:sup>
                            </m:sSup>
                          </m:num>
                          <m:den>
                            <m:r>
                              <a:rPr lang="en-US" sz="2300" i="1">
                                <a:solidFill>
                                  <a:prstClr val="black"/>
                                </a:solidFill>
                                <a:latin typeface="Cambria Math" panose="02040503050406030204" pitchFamily="18" charset="0"/>
                              </a:rPr>
                              <m:t>𝑘</m:t>
                            </m:r>
                          </m:den>
                        </m:f>
                      </m:e>
                    </m:nary>
                  </m:oMath>
                </a14:m>
                <a:r>
                  <a:rPr lang="en-US" sz="2300" dirty="0">
                    <a:solidFill>
                      <a:prstClr val="black"/>
                    </a:solidFill>
                  </a:rPr>
                  <a:t> is the convergent alternating harmonic series. Indeed, it can be shown that the series converges at all points on the circle </a:t>
                </a:r>
                <a14:m>
                  <m:oMath xmlns:m="http://schemas.openxmlformats.org/officeDocument/2006/math">
                    <m:r>
                      <a:rPr lang="en-US" sz="2300" i="1" dirty="0" smtClean="0">
                        <a:solidFill>
                          <a:prstClr val="black"/>
                        </a:solidFill>
                        <a:latin typeface="Cambria Math" panose="02040503050406030204" pitchFamily="18" charset="0"/>
                      </a:rPr>
                      <m:t>|</m:t>
                    </m:r>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|=1</m:t>
                    </m:r>
                  </m:oMath>
                </a14:m>
                <a:r>
                  <a:rPr lang="en-US" sz="2300" dirty="0">
                    <a:solidFill>
                      <a:prstClr val="black"/>
                    </a:solidFill>
                  </a:rPr>
                  <a:t> </a:t>
                </a:r>
                <a:r>
                  <a:rPr lang="en-US" sz="2300" i="1" dirty="0">
                    <a:solidFill>
                      <a:prstClr val="black"/>
                    </a:solidFill>
                  </a:rPr>
                  <a:t>except </a:t>
                </a:r>
                <a:r>
                  <a:rPr lang="en-US" sz="2300" dirty="0">
                    <a:solidFill>
                      <a:prstClr val="black"/>
                    </a:solidFill>
                  </a:rPr>
                  <a:t>at </a:t>
                </a:r>
                <a14:m>
                  <m:oMath xmlns:m="http://schemas.openxmlformats.org/officeDocument/2006/math">
                    <m:r>
                      <a:rPr lang="en-US" sz="2300" i="1" dirty="0" smtClean="0">
                        <a:solidFill>
                          <a:prstClr val="black"/>
                        </a:solidFill>
                        <a:latin typeface="Cambria Math" panose="02040503050406030204" pitchFamily="18" charset="0"/>
                      </a:rPr>
                      <m:t>𝑧</m:t>
                    </m:r>
                    <m:r>
                      <a:rPr lang="en-US" sz="2300" i="1" dirty="0" smtClean="0">
                        <a:solidFill>
                          <a:prstClr val="black"/>
                        </a:solidFill>
                        <a:latin typeface="Cambria Math" panose="02040503050406030204" pitchFamily="18" charset="0"/>
                      </a:rPr>
                      <m:t>=1</m:t>
                    </m:r>
                  </m:oMath>
                </a14:m>
                <a:r>
                  <a:rPr lang="en-US" sz="2300" dirty="0">
                    <a:solidFill>
                      <a:prstClr val="black"/>
                    </a:solidFill>
                  </a:rPr>
                  <a:t>.</a:t>
                </a: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60947" y="704899"/>
                <a:ext cx="11629850" cy="5980355"/>
              </a:xfrm>
              <a:prstGeom prst="rect">
                <a:avLst/>
              </a:prstGeom>
              <a:blipFill>
                <a:blip r:embed="rId2"/>
                <a:stretch>
                  <a:fillRect l="-734" r="-786"/>
                </a:stretch>
              </a:blipFill>
            </p:spPr>
            <p:txBody>
              <a:bodyPr/>
              <a:lstStyle/>
              <a:p>
                <a:r>
                  <a:rPr lang="en-US">
                    <a:noFill/>
                  </a:rPr>
                  <a:t> </a:t>
                </a:r>
              </a:p>
            </p:txBody>
          </p:sp>
        </mc:Fallback>
      </mc:AlternateContent>
      <p:pic>
        <p:nvPicPr>
          <p:cNvPr id="3" name="Picture 2">
            <a:extLst>
              <a:ext uri="{FF2B5EF4-FFF2-40B4-BE49-F238E27FC236}">
                <a16:creationId xmlns="" xmlns:a16="http://schemas.microsoft.com/office/drawing/2014/main" id="{07AC88BC-8FE7-46C4-8FB3-E1F09276EA5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Lst>
          </a:blip>
          <a:stretch>
            <a:fillRect/>
          </a:stretch>
        </p:blipFill>
        <p:spPr>
          <a:xfrm>
            <a:off x="3933325" y="1411400"/>
            <a:ext cx="4320338" cy="1440112"/>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9020160" y="161640"/>
              <a:ext cx="2638800" cy="2534040"/>
            </p14:xfrm>
          </p:contentPart>
        </mc:Choice>
        <mc:Fallback xmlns="">
          <p:pic>
            <p:nvPicPr>
              <p:cNvPr id="4" name="Ink 3"/>
              <p:cNvPicPr/>
              <p:nvPr/>
            </p:nvPicPr>
            <p:blipFill>
              <a:blip r:embed="rId6"/>
              <a:stretch>
                <a:fillRect/>
              </a:stretch>
            </p:blipFill>
            <p:spPr>
              <a:xfrm>
                <a:off x="9010800" y="152280"/>
                <a:ext cx="2657520" cy="2552760"/>
              </a:xfrm>
              <a:prstGeom prst="rect">
                <a:avLst/>
              </a:prstGeom>
            </p:spPr>
          </p:pic>
        </mc:Fallback>
      </mc:AlternateContent>
    </p:spTree>
    <p:extLst>
      <p:ext uri="{BB962C8B-B14F-4D97-AF65-F5344CB8AC3E}">
        <p14:creationId xmlns:p14="http://schemas.microsoft.com/office/powerpoint/2010/main" val="1700094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385406" y="428172"/>
                <a:ext cx="11421188" cy="5974008"/>
              </a:xfrm>
              <a:prstGeom prst="rect">
                <a:avLst/>
              </a:prstGeom>
            </p:spPr>
            <p:txBody>
              <a:bodyPr wrap="square">
                <a:spAutoFit/>
              </a:bodyPr>
              <a:lstStyle/>
              <a:p>
                <a:r>
                  <a:rPr lang="en-US" sz="2300" dirty="0">
                    <a:solidFill>
                      <a:prstClr val="black"/>
                    </a:solidFill>
                  </a:rPr>
                  <a:t>It should be clear from the definition of ratio test and previous example that for a power series </a:t>
                </a:r>
                <a14:m>
                  <m:oMath xmlns:m="http://schemas.openxmlformats.org/officeDocument/2006/math">
                    <m:nary>
                      <m:naryPr>
                        <m:chr m:val="∑"/>
                        <m:ctrlPr>
                          <a:rPr lang="en-US" sz="2300" i="1" smtClean="0">
                            <a:solidFill>
                              <a:prstClr val="black"/>
                            </a:solidFill>
                            <a:latin typeface="Cambria Math"/>
                          </a:rPr>
                        </m:ctrlPr>
                      </m:naryPr>
                      <m:sub>
                        <m:r>
                          <m:rPr>
                            <m:brk m:alnAt="23"/>
                          </m:rPr>
                          <a:rPr lang="en-US" sz="2300" i="1">
                            <a:solidFill>
                              <a:prstClr val="black"/>
                            </a:solidFill>
                            <a:latin typeface="Cambria Math"/>
                          </a:rPr>
                          <m:t>𝑘</m:t>
                        </m:r>
                        <m:r>
                          <a:rPr lang="en-US" sz="2300" i="1">
                            <a:solidFill>
                              <a:prstClr val="black"/>
                            </a:solidFill>
                            <a:latin typeface="Cambria Math"/>
                          </a:rPr>
                          <m:t>=0</m:t>
                        </m:r>
                      </m:sub>
                      <m:sup>
                        <m:r>
                          <a:rPr lang="en-US" sz="2300" i="1">
                            <a:solidFill>
                              <a:prstClr val="black"/>
                            </a:solidFill>
                            <a:latin typeface="Cambria Math" panose="02040503050406030204" pitchFamily="18" charset="0"/>
                            <a:ea typeface="Cambria Math" panose="02040503050406030204" pitchFamily="18" charset="0"/>
                          </a:rPr>
                          <m:t>∞</m:t>
                        </m:r>
                      </m:sup>
                      <m:e>
                        <m:sSub>
                          <m:sSubPr>
                            <m:ctrlPr>
                              <a:rPr lang="en-US" sz="2300" i="1">
                                <a:solidFill>
                                  <a:prstClr val="black"/>
                                </a:solidFill>
                                <a:latin typeface="Cambria Math"/>
                              </a:rPr>
                            </m:ctrlPr>
                          </m:sSubPr>
                          <m:e>
                            <m:r>
                              <a:rPr lang="en-US" sz="2300" i="1">
                                <a:solidFill>
                                  <a:prstClr val="black"/>
                                </a:solidFill>
                                <a:latin typeface="Cambria Math"/>
                              </a:rPr>
                              <m:t>𝑎</m:t>
                            </m:r>
                          </m:e>
                          <m:sub>
                            <m:r>
                              <a:rPr lang="en-US" sz="2300" i="1">
                                <a:solidFill>
                                  <a:prstClr val="black"/>
                                </a:solidFill>
                                <a:latin typeface="Cambria Math"/>
                              </a:rPr>
                              <m:t>𝑘</m:t>
                            </m:r>
                          </m:sub>
                        </m:sSub>
                        <m:sSup>
                          <m:sSupPr>
                            <m:ctrlPr>
                              <a:rPr lang="en-US" sz="2300" i="1">
                                <a:solidFill>
                                  <a:prstClr val="black"/>
                                </a:solidFill>
                                <a:latin typeface="Cambria Math"/>
                              </a:rPr>
                            </m:ctrlPr>
                          </m:sSupPr>
                          <m:e>
                            <m:r>
                              <a:rPr lang="en-US" sz="2300" i="1">
                                <a:solidFill>
                                  <a:prstClr val="black"/>
                                </a:solidFill>
                                <a:latin typeface="Cambria Math"/>
                              </a:rPr>
                              <m:t>(</m:t>
                            </m:r>
                            <m:r>
                              <a:rPr lang="en-US" sz="2300" i="1">
                                <a:solidFill>
                                  <a:prstClr val="black"/>
                                </a:solidFill>
                                <a:latin typeface="Cambria Math"/>
                              </a:rPr>
                              <m:t>𝑧</m:t>
                            </m:r>
                            <m:r>
                              <a:rPr lang="en-US" sz="2300" i="1">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a:solidFill>
                                  <a:prstClr val="black"/>
                                </a:solidFill>
                                <a:latin typeface="Cambria Math"/>
                              </a:rPr>
                              <m:t>)</m:t>
                            </m:r>
                          </m:e>
                          <m:sup>
                            <m:r>
                              <a:rPr lang="en-US" sz="2300" i="1">
                                <a:solidFill>
                                  <a:prstClr val="black"/>
                                </a:solidFill>
                                <a:latin typeface="Cambria Math"/>
                              </a:rPr>
                              <m:t>𝑘</m:t>
                            </m:r>
                          </m:sup>
                        </m:sSup>
                      </m:e>
                    </m:nary>
                  </m:oMath>
                </a14:m>
                <a:r>
                  <a:rPr lang="en-US" sz="2300" dirty="0">
                    <a:solidFill>
                      <a:prstClr val="black"/>
                    </a:solidFill>
                  </a:rPr>
                  <a:t>, the limit </a:t>
                </a:r>
              </a:p>
              <a:p>
                <a:pPr/>
                <a14:m>
                  <m:oMathPara xmlns:m="http://schemas.openxmlformats.org/officeDocument/2006/math">
                    <m:oMathParaPr>
                      <m:jc m:val="centerGroup"/>
                    </m:oMathParaPr>
                    <m:oMath xmlns:m="http://schemas.openxmlformats.org/officeDocument/2006/math">
                      <m:func>
                        <m:funcPr>
                          <m:ctrlPr>
                            <a:rPr lang="en-US" sz="2300" i="1" smtClean="0">
                              <a:solidFill>
                                <a:prstClr val="black"/>
                              </a:solidFill>
                              <a:latin typeface="Cambria Math"/>
                            </a:rPr>
                          </m:ctrlPr>
                        </m:funcPr>
                        <m:fName>
                          <m:limLow>
                            <m:limLowPr>
                              <m:ctrlPr>
                                <a:rPr lang="en-US" sz="2300" i="1" smtClean="0">
                                  <a:solidFill>
                                    <a:prstClr val="black"/>
                                  </a:solidFill>
                                  <a:latin typeface="Cambria Math"/>
                                </a:rPr>
                              </m:ctrlPr>
                            </m:limLowPr>
                            <m:e>
                              <m:r>
                                <m:rPr>
                                  <m:sty m:val="p"/>
                                </m:rPr>
                                <a:rPr lang="en-US" sz="2300" smtClean="0">
                                  <a:solidFill>
                                    <a:prstClr val="black"/>
                                  </a:solidFill>
                                  <a:latin typeface="Cambria Math" panose="02040503050406030204" pitchFamily="18" charset="0"/>
                                </a:rPr>
                                <m:t>lim</m:t>
                              </m:r>
                            </m:e>
                            <m:lim>
                              <m:r>
                                <a:rPr lang="en-US" sz="2300" i="1" smtClean="0">
                                  <a:solidFill>
                                    <a:prstClr val="black"/>
                                  </a:solidFill>
                                  <a:latin typeface="Cambria Math" panose="02040503050406030204" pitchFamily="18" charset="0"/>
                                </a:rPr>
                                <m:t>𝑛</m:t>
                              </m:r>
                              <m:r>
                                <a:rPr lang="en-US" sz="2300" i="1" smtClean="0">
                                  <a:solidFill>
                                    <a:prstClr val="black"/>
                                  </a:solidFill>
                                  <a:latin typeface="Cambria Math" panose="02040503050406030204" pitchFamily="18" charset="0"/>
                                  <a:ea typeface="Cambria Math" panose="02040503050406030204" pitchFamily="18" charset="0"/>
                                </a:rPr>
                                <m:t>→∞</m:t>
                              </m:r>
                            </m:lim>
                          </m:limLow>
                        </m:fName>
                        <m:e>
                          <m:d>
                            <m:dPr>
                              <m:begChr m:val="|"/>
                              <m:endChr m:val="|"/>
                              <m:ctrlPr>
                                <a:rPr lang="en-US" sz="2300" i="1" smtClean="0">
                                  <a:solidFill>
                                    <a:prstClr val="black"/>
                                  </a:solidFill>
                                  <a:latin typeface="Cambria Math"/>
                                </a:rPr>
                              </m:ctrlPr>
                            </m:dPr>
                            <m:e>
                              <m:f>
                                <m:fPr>
                                  <m:ctrlPr>
                                    <a:rPr lang="en-US" sz="2300" i="1" smtClean="0">
                                      <a:solidFill>
                                        <a:prstClr val="black"/>
                                      </a:solidFill>
                                      <a:latin typeface="Cambria Math"/>
                                    </a:rPr>
                                  </m:ctrlPr>
                                </m:fPr>
                                <m:num>
                                  <m:sSub>
                                    <m:sSubPr>
                                      <m:ctrlPr>
                                        <a:rPr lang="en-US" sz="2300" i="1" smtClean="0">
                                          <a:solidFill>
                                            <a:prstClr val="black"/>
                                          </a:solidFill>
                                          <a:latin typeface="Cambria Math"/>
                                        </a:rPr>
                                      </m:ctrlPr>
                                    </m:sSubPr>
                                    <m:e>
                                      <m:r>
                                        <a:rPr lang="en-US" sz="2300" i="1" smtClean="0">
                                          <a:solidFill>
                                            <a:prstClr val="black"/>
                                          </a:solidFill>
                                          <a:latin typeface="Cambria Math" panose="02040503050406030204" pitchFamily="18" charset="0"/>
                                        </a:rPr>
                                        <m:t>𝑧</m:t>
                                      </m:r>
                                    </m:e>
                                    <m:sub>
                                      <m:r>
                                        <a:rPr lang="en-US" sz="2300" i="1" smtClean="0">
                                          <a:solidFill>
                                            <a:prstClr val="black"/>
                                          </a:solidFill>
                                          <a:latin typeface="Cambria Math" panose="02040503050406030204" pitchFamily="18" charset="0"/>
                                        </a:rPr>
                                        <m:t>𝑛</m:t>
                                      </m:r>
                                      <m:r>
                                        <a:rPr lang="en-US" sz="2300" i="1" smtClean="0">
                                          <a:solidFill>
                                            <a:prstClr val="black"/>
                                          </a:solidFill>
                                          <a:latin typeface="Cambria Math" panose="02040503050406030204" pitchFamily="18" charset="0"/>
                                        </a:rPr>
                                        <m:t>+1</m:t>
                                      </m:r>
                                    </m:sub>
                                  </m:sSub>
                                </m:num>
                                <m:den>
                                  <m:sSub>
                                    <m:sSubPr>
                                      <m:ctrlPr>
                                        <a:rPr lang="en-US" sz="2300" i="1">
                                          <a:solidFill>
                                            <a:prstClr val="black"/>
                                          </a:solidFill>
                                          <a:latin typeface="Cambria Math"/>
                                        </a:rPr>
                                      </m:ctrlPr>
                                    </m:sSubPr>
                                    <m:e>
                                      <m:r>
                                        <a:rPr lang="en-US" sz="2300" i="1">
                                          <a:solidFill>
                                            <a:prstClr val="black"/>
                                          </a:solidFill>
                                          <a:latin typeface="Cambria Math" panose="02040503050406030204" pitchFamily="18" charset="0"/>
                                        </a:rPr>
                                        <m:t>𝑧</m:t>
                                      </m:r>
                                    </m:e>
                                    <m:sub>
                                      <m:r>
                                        <a:rPr lang="en-US" sz="2300" i="1">
                                          <a:solidFill>
                                            <a:prstClr val="black"/>
                                          </a:solidFill>
                                          <a:latin typeface="Cambria Math" panose="02040503050406030204" pitchFamily="18" charset="0"/>
                                        </a:rPr>
                                        <m:t>𝑛</m:t>
                                      </m:r>
                                    </m:sub>
                                  </m:sSub>
                                </m:den>
                              </m:f>
                            </m:e>
                          </m:d>
                          <m:r>
                            <a:rPr lang="en-US" sz="2300" i="1" smtClean="0">
                              <a:solidFill>
                                <a:prstClr val="black"/>
                              </a:solidFill>
                              <a:latin typeface="Cambria Math" panose="02040503050406030204" pitchFamily="18" charset="0"/>
                            </a:rPr>
                            <m:t>=</m:t>
                          </m:r>
                          <m:r>
                            <a:rPr lang="en-US" sz="2300" i="1" smtClean="0">
                              <a:solidFill>
                                <a:prstClr val="black"/>
                              </a:solidFill>
                              <a:latin typeface="Cambria Math" panose="02040503050406030204" pitchFamily="18" charset="0"/>
                            </a:rPr>
                            <m:t>𝐿</m:t>
                          </m:r>
                          <m:r>
                            <a:rPr lang="en-US" sz="2300" i="1" smtClean="0">
                              <a:solidFill>
                                <a:prstClr val="black"/>
                              </a:solidFill>
                              <a:latin typeface="Cambria Math" panose="02040503050406030204" pitchFamily="18" charset="0"/>
                            </a:rPr>
                            <m:t>,</m:t>
                          </m:r>
                        </m:e>
                      </m:func>
                    </m:oMath>
                  </m:oMathPara>
                </a14:m>
                <a:endParaRPr lang="en-US" sz="2300" dirty="0">
                  <a:solidFill>
                    <a:prstClr val="black"/>
                  </a:solidFill>
                </a:endParaRPr>
              </a:p>
              <a:p>
                <a:endParaRPr lang="en-US" sz="2300" dirty="0">
                  <a:solidFill>
                    <a:prstClr val="black"/>
                  </a:solidFill>
                </a:endParaRPr>
              </a:p>
              <a:p>
                <a:r>
                  <a:rPr lang="en-US" sz="2300" dirty="0">
                    <a:solidFill>
                      <a:prstClr val="black"/>
                    </a:solidFill>
                  </a:rPr>
                  <a:t>depends only on the coefficients </a:t>
                </a:r>
                <a14:m>
                  <m:oMath xmlns:m="http://schemas.openxmlformats.org/officeDocument/2006/math">
                    <m:sSub>
                      <m:sSubPr>
                        <m:ctrlPr>
                          <a:rPr lang="en-US" sz="2300" i="1" dirty="0" smtClean="0">
                            <a:solidFill>
                              <a:prstClr val="black"/>
                            </a:solidFill>
                            <a:latin typeface="Cambria Math"/>
                          </a:rPr>
                        </m:ctrlPr>
                      </m:sSubPr>
                      <m:e>
                        <m:r>
                          <a:rPr lang="en-US" sz="2300" i="1" dirty="0" smtClean="0">
                            <a:solidFill>
                              <a:prstClr val="black"/>
                            </a:solidFill>
                            <a:latin typeface="Cambria Math" panose="02040503050406030204" pitchFamily="18" charset="0"/>
                          </a:rPr>
                          <m:t>𝑎</m:t>
                        </m:r>
                      </m:e>
                      <m:sub>
                        <m:r>
                          <a:rPr lang="en-US" sz="2300" i="1" dirty="0" smtClean="0">
                            <a:solidFill>
                              <a:prstClr val="black"/>
                            </a:solidFill>
                            <a:latin typeface="Cambria Math" panose="02040503050406030204" pitchFamily="18" charset="0"/>
                          </a:rPr>
                          <m:t>𝑘</m:t>
                        </m:r>
                      </m:sub>
                    </m:sSub>
                    <m:r>
                      <a:rPr lang="en-US" sz="2300" i="1" dirty="0" smtClean="0">
                        <a:solidFill>
                          <a:prstClr val="black"/>
                        </a:solidFill>
                        <a:latin typeface="Cambria Math" panose="02040503050406030204" pitchFamily="18" charset="0"/>
                      </a:rPr>
                      <m:t>.</m:t>
                    </m:r>
                  </m:oMath>
                </a14:m>
                <a:r>
                  <a:rPr lang="en-US" sz="2300" dirty="0">
                    <a:solidFill>
                      <a:prstClr val="black"/>
                    </a:solidFill>
                  </a:rPr>
                  <a:t> Thus, if </a:t>
                </a: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pPr algn="just"/>
                <a:endParaRPr lang="en-US" sz="2300" dirty="0">
                  <a:solidFill>
                    <a:prstClr val="black"/>
                  </a:solidFill>
                </a:endParaRPr>
              </a:p>
              <a:p>
                <a:endParaRPr lang="en-US" sz="2300" dirty="0">
                  <a:solidFill>
                    <a:prstClr val="black"/>
                  </a:solidFill>
                </a:endParaRPr>
              </a:p>
              <a:p>
                <a:r>
                  <a:rPr lang="en-US" sz="2300" dirty="0">
                    <a:solidFill>
                      <a:prstClr val="black"/>
                    </a:solidFill>
                  </a:rPr>
                  <a:t>Similar conclusions can be made for the root test by utilizing</a:t>
                </a:r>
              </a:p>
              <a:p>
                <a:pPr/>
                <a14:m>
                  <m:oMathPara xmlns:m="http://schemas.openxmlformats.org/officeDocument/2006/math">
                    <m:oMathParaPr>
                      <m:jc m:val="centerGroup"/>
                    </m:oMathParaPr>
                    <m:oMath xmlns:m="http://schemas.openxmlformats.org/officeDocument/2006/math">
                      <m:func>
                        <m:funcPr>
                          <m:ctrlPr>
                            <a:rPr lang="en-US" sz="2300" i="1" smtClean="0">
                              <a:solidFill>
                                <a:prstClr val="black"/>
                              </a:solidFill>
                              <a:latin typeface="Cambria Math"/>
                            </a:rPr>
                          </m:ctrlPr>
                        </m:funcPr>
                        <m:fName>
                          <m:limLow>
                            <m:limLowPr>
                              <m:ctrlPr>
                                <a:rPr lang="en-US" sz="2300" i="1" smtClean="0">
                                  <a:solidFill>
                                    <a:prstClr val="black"/>
                                  </a:solidFill>
                                  <a:latin typeface="Cambria Math"/>
                                </a:rPr>
                              </m:ctrlPr>
                            </m:limLowPr>
                            <m:e>
                              <m:r>
                                <m:rPr>
                                  <m:sty m:val="p"/>
                                </m:rPr>
                                <a:rPr lang="en-US" sz="2300" smtClean="0">
                                  <a:solidFill>
                                    <a:prstClr val="black"/>
                                  </a:solidFill>
                                  <a:latin typeface="Cambria Math" panose="02040503050406030204" pitchFamily="18" charset="0"/>
                                </a:rPr>
                                <m:t>lim</m:t>
                              </m:r>
                            </m:e>
                            <m:lim>
                              <m:r>
                                <a:rPr lang="en-US" sz="2300" i="1" dirty="0">
                                  <a:solidFill>
                                    <a:prstClr val="black"/>
                                  </a:solidFill>
                                  <a:latin typeface="Cambria Math" panose="02040503050406030204" pitchFamily="18" charset="0"/>
                                </a:rPr>
                                <m:t>𝑛</m:t>
                              </m:r>
                              <m:r>
                                <a:rPr lang="en-US" sz="2300" i="1" dirty="0">
                                  <a:solidFill>
                                    <a:prstClr val="black"/>
                                  </a:solidFill>
                                  <a:latin typeface="Cambria Math" panose="02040503050406030204" pitchFamily="18" charset="0"/>
                                </a:rPr>
                                <m:t>→∞</m:t>
                              </m:r>
                              <m:r>
                                <m:rPr>
                                  <m:nor/>
                                </m:rPr>
                                <a:rPr lang="en-US" sz="2300" i="1" dirty="0">
                                  <a:solidFill>
                                    <a:prstClr val="black"/>
                                  </a:solidFill>
                                </a:rPr>
                                <m:t> </m:t>
                              </m:r>
                            </m:lim>
                          </m:limLow>
                        </m:fName>
                        <m:e>
                          <m:rad>
                            <m:radPr>
                              <m:ctrlPr>
                                <a:rPr lang="en-US" sz="2300" i="1" smtClean="0">
                                  <a:solidFill>
                                    <a:prstClr val="black"/>
                                  </a:solidFill>
                                  <a:latin typeface="Cambria Math"/>
                                </a:rPr>
                              </m:ctrlPr>
                            </m:radPr>
                            <m:deg>
                              <m:r>
                                <m:rPr>
                                  <m:brk m:alnAt="7"/>
                                </m:rPr>
                                <a:rPr lang="en-US" sz="2300" i="1" smtClean="0">
                                  <a:solidFill>
                                    <a:prstClr val="black"/>
                                  </a:solidFill>
                                  <a:latin typeface="Cambria Math" panose="02040503050406030204" pitchFamily="18" charset="0"/>
                                </a:rPr>
                                <m:t>𝑛</m:t>
                              </m:r>
                            </m:deg>
                            <m:e>
                              <m:r>
                                <a:rPr lang="en-US" sz="2300" i="1" smtClean="0">
                                  <a:solidFill>
                                    <a:prstClr val="black"/>
                                  </a:solidFill>
                                  <a:latin typeface="Cambria Math" panose="02040503050406030204" pitchFamily="18" charset="0"/>
                                </a:rPr>
                                <m:t>|</m:t>
                              </m:r>
                              <m:sSub>
                                <m:sSubPr>
                                  <m:ctrlPr>
                                    <a:rPr lang="en-US" sz="2300" i="1" dirty="0">
                                      <a:solidFill>
                                        <a:prstClr val="black"/>
                                      </a:solidFill>
                                      <a:latin typeface="Cambria Math"/>
                                    </a:rPr>
                                  </m:ctrlPr>
                                </m:sSubPr>
                                <m:e>
                                  <m:r>
                                    <a:rPr lang="en-US" sz="2300" i="1" dirty="0">
                                      <a:solidFill>
                                        <a:prstClr val="black"/>
                                      </a:solidFill>
                                      <a:latin typeface="Cambria Math" panose="02040503050406030204" pitchFamily="18" charset="0"/>
                                    </a:rPr>
                                    <m:t>𝑎</m:t>
                                  </m:r>
                                </m:e>
                                <m:sub>
                                  <m:r>
                                    <a:rPr lang="en-US" sz="2300" i="1" dirty="0" smtClean="0">
                                      <a:solidFill>
                                        <a:prstClr val="black"/>
                                      </a:solidFill>
                                      <a:latin typeface="Cambria Math" panose="02040503050406030204" pitchFamily="18" charset="0"/>
                                    </a:rPr>
                                    <m:t>𝑛</m:t>
                                  </m:r>
                                </m:sub>
                              </m:sSub>
                              <m:r>
                                <a:rPr lang="en-US" sz="2300" i="1" smtClean="0">
                                  <a:solidFill>
                                    <a:prstClr val="black"/>
                                  </a:solidFill>
                                  <a:latin typeface="Cambria Math" panose="02040503050406030204" pitchFamily="18" charset="0"/>
                                </a:rPr>
                                <m:t>|</m:t>
                              </m:r>
                            </m:e>
                          </m:rad>
                        </m:e>
                      </m:func>
                      <m:r>
                        <a:rPr lang="en-US" sz="2300" i="1" smtClean="0">
                          <a:solidFill>
                            <a:prstClr val="black"/>
                          </a:solidFill>
                          <a:latin typeface="Cambria Math" panose="02040503050406030204" pitchFamily="18" charset="0"/>
                        </a:rPr>
                        <m:t>.</m:t>
                      </m:r>
                    </m:oMath>
                  </m:oMathPara>
                </a14:m>
                <a:endParaRPr lang="en-US" sz="23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5406" y="428172"/>
                <a:ext cx="11421188" cy="5974008"/>
              </a:xfrm>
              <a:prstGeom prst="rect">
                <a:avLst/>
              </a:prstGeom>
              <a:blipFill>
                <a:blip r:embed="rId2"/>
                <a:stretch>
                  <a:fillRect l="-3895" t="-3469" r="-1281"/>
                </a:stretch>
              </a:blipFill>
            </p:spPr>
            <p:txBody>
              <a:bodyPr/>
              <a:lstStyle/>
              <a:p>
                <a:r>
                  <a:rPr lang="en-US">
                    <a:noFill/>
                  </a:rPr>
                  <a:t> </a:t>
                </a:r>
              </a:p>
            </p:txBody>
          </p:sp>
        </mc:Fallback>
      </mc:AlternateContent>
      <p:pic>
        <p:nvPicPr>
          <p:cNvPr id="4" name="Picture 3">
            <a:extLst>
              <a:ext uri="{FF2B5EF4-FFF2-40B4-BE49-F238E27FC236}">
                <a16:creationId xmlns="" xmlns:a16="http://schemas.microsoft.com/office/drawing/2014/main" id="{EC6214F6-F2DF-4D17-AA03-C53F5D9010D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417670" y="2819400"/>
            <a:ext cx="7858930" cy="2482121"/>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8763120" y="1009440"/>
              <a:ext cx="2638800" cy="924480"/>
            </p14:xfrm>
          </p:contentPart>
        </mc:Choice>
        <mc:Fallback xmlns="">
          <p:pic>
            <p:nvPicPr>
              <p:cNvPr id="2" name="Ink 1"/>
              <p:cNvPicPr/>
              <p:nvPr/>
            </p:nvPicPr>
            <p:blipFill>
              <a:blip r:embed="rId6"/>
              <a:stretch>
                <a:fillRect/>
              </a:stretch>
            </p:blipFill>
            <p:spPr>
              <a:xfrm>
                <a:off x="8753760" y="1000080"/>
                <a:ext cx="2657520" cy="943200"/>
              </a:xfrm>
              <a:prstGeom prst="rect">
                <a:avLst/>
              </a:prstGeom>
            </p:spPr>
          </p:pic>
        </mc:Fallback>
      </mc:AlternateContent>
    </p:spTree>
    <p:extLst>
      <p:ext uri="{BB962C8B-B14F-4D97-AF65-F5344CB8AC3E}">
        <p14:creationId xmlns:p14="http://schemas.microsoft.com/office/powerpoint/2010/main" val="32542912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4"/>
            <a:ext cx="2016514" cy="615553"/>
          </a:xfrm>
          <a:prstGeom prst="rect">
            <a:avLst/>
          </a:prstGeom>
        </p:spPr>
        <p:txBody>
          <a:bodyPr wrap="none">
            <a:spAutoFit/>
          </a:bodyPr>
          <a:lstStyle/>
          <a:p>
            <a:r>
              <a:rPr lang="en-US" sz="3400" b="1" dirty="0">
                <a:solidFill>
                  <a:srgbClr val="0070C0"/>
                </a:solidFill>
              </a:rPr>
              <a:t>Examples:</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360947" y="704899"/>
                <a:ext cx="11629850" cy="2853282"/>
              </a:xfrm>
              <a:prstGeom prst="rect">
                <a:avLst/>
              </a:prstGeom>
            </p:spPr>
            <p:txBody>
              <a:bodyPr wrap="square">
                <a:spAutoFit/>
              </a:bodyPr>
              <a:lstStyle/>
              <a:p>
                <a:r>
                  <a:rPr lang="en-US" sz="2200" b="1" dirty="0">
                    <a:solidFill>
                      <a:srgbClr val="0070C0"/>
                    </a:solidFill>
                  </a:rPr>
                  <a:t>1. </a:t>
                </a:r>
                <a:r>
                  <a:rPr lang="en-US" sz="2200" dirty="0">
                    <a:solidFill>
                      <a:prstClr val="black"/>
                    </a:solidFill>
                  </a:rPr>
                  <a:t>Consider the power series </a:t>
                </a:r>
                <a14:m>
                  <m:oMath xmlns:m="http://schemas.openxmlformats.org/officeDocument/2006/math">
                    <m:nary>
                      <m:naryPr>
                        <m:chr m:val="∑"/>
                        <m:ctrlPr>
                          <a:rPr lang="en-US" sz="2200" i="1" smtClean="0">
                            <a:solidFill>
                              <a:prstClr val="black"/>
                            </a:solidFill>
                            <a:latin typeface="Cambria Math"/>
                          </a:rPr>
                        </m:ctrlPr>
                      </m:naryPr>
                      <m:sub>
                        <m:r>
                          <m:rPr>
                            <m:brk m:alnAt="23"/>
                          </m:rPr>
                          <a:rPr lang="en-US" sz="2200" i="1" smtClean="0">
                            <a:solidFill>
                              <a:prstClr val="black"/>
                            </a:solidFill>
                            <a:latin typeface="Cambria Math" panose="02040503050406030204" pitchFamily="18" charset="0"/>
                          </a:rPr>
                          <m:t>𝑘</m:t>
                        </m:r>
                        <m:r>
                          <a:rPr lang="en-US" sz="2200" i="1" smtClean="0">
                            <a:solidFill>
                              <a:prstClr val="black"/>
                            </a:solidFill>
                            <a:latin typeface="Cambria Math" panose="02040503050406030204" pitchFamily="18" charset="0"/>
                          </a:rPr>
                          <m:t>=1</m:t>
                        </m:r>
                      </m:sub>
                      <m:sup>
                        <m:r>
                          <a:rPr lang="en-US" sz="2200" i="1" smtClean="0">
                            <a:solidFill>
                              <a:prstClr val="black"/>
                            </a:solidFill>
                            <a:latin typeface="Cambria Math" panose="02040503050406030204" pitchFamily="18" charset="0"/>
                            <a:ea typeface="Cambria Math" panose="02040503050406030204" pitchFamily="18" charset="0"/>
                          </a:rPr>
                          <m:t>∞</m:t>
                        </m:r>
                      </m:sup>
                      <m:e>
                        <m:f>
                          <m:fPr>
                            <m:ctrlPr>
                              <a:rPr lang="en-US" sz="2200" i="1" smtClean="0">
                                <a:solidFill>
                                  <a:prstClr val="black"/>
                                </a:solidFill>
                                <a:latin typeface="Cambria Math"/>
                              </a:rPr>
                            </m:ctrlPr>
                          </m:fPr>
                          <m:num>
                            <m:sSup>
                              <m:sSupPr>
                                <m:ctrlPr>
                                  <a:rPr lang="en-US" sz="2200" i="1" smtClean="0">
                                    <a:solidFill>
                                      <a:prstClr val="black"/>
                                    </a:solidFill>
                                    <a:latin typeface="Cambria Math"/>
                                  </a:rPr>
                                </m:ctrlPr>
                              </m:sSupPr>
                              <m:e>
                                <m:r>
                                  <a:rPr lang="en-US" sz="2200" i="1" smtClean="0">
                                    <a:solidFill>
                                      <a:prstClr val="black"/>
                                    </a:solidFill>
                                    <a:latin typeface="Cambria Math" panose="02040503050406030204" pitchFamily="18" charset="0"/>
                                  </a:rPr>
                                  <m:t>(−1)</m:t>
                                </m:r>
                              </m:e>
                              <m:sup>
                                <m:r>
                                  <a:rPr lang="en-US" sz="2200" i="1" smtClean="0">
                                    <a:solidFill>
                                      <a:prstClr val="black"/>
                                    </a:solidFill>
                                    <a:latin typeface="Cambria Math" panose="02040503050406030204" pitchFamily="18" charset="0"/>
                                  </a:rPr>
                                  <m:t>𝑘</m:t>
                                </m:r>
                                <m:r>
                                  <a:rPr lang="en-US" sz="2200" i="1" smtClean="0">
                                    <a:solidFill>
                                      <a:prstClr val="black"/>
                                    </a:solidFill>
                                    <a:latin typeface="Cambria Math" panose="02040503050406030204" pitchFamily="18" charset="0"/>
                                  </a:rPr>
                                  <m:t>+1</m:t>
                                </m:r>
                              </m:sup>
                            </m:sSup>
                            <m:sSup>
                              <m:sSupPr>
                                <m:ctrlPr>
                                  <a:rPr lang="en-US" sz="2200" i="1">
                                    <a:solidFill>
                                      <a:prstClr val="black"/>
                                    </a:solidFill>
                                    <a:latin typeface="Cambria Math"/>
                                  </a:rPr>
                                </m:ctrlPr>
                              </m:sSupPr>
                              <m:e>
                                <m:r>
                                  <a:rPr lang="en-US" sz="2200" i="1" smtClean="0">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𝑧</m:t>
                                </m:r>
                                <m:r>
                                  <a:rPr lang="en-US" sz="2200" i="1" smtClean="0">
                                    <a:solidFill>
                                      <a:prstClr val="black"/>
                                    </a:solidFill>
                                    <a:latin typeface="Cambria Math" panose="02040503050406030204" pitchFamily="18" charset="0"/>
                                  </a:rPr>
                                  <m:t>−1−</m:t>
                                </m:r>
                                <m:r>
                                  <a:rPr lang="en-US" sz="2200" i="1" smtClean="0">
                                    <a:solidFill>
                                      <a:prstClr val="black"/>
                                    </a:solidFill>
                                    <a:latin typeface="Cambria Math" panose="02040503050406030204" pitchFamily="18" charset="0"/>
                                  </a:rPr>
                                  <m:t>𝑖</m:t>
                                </m:r>
                                <m:r>
                                  <a:rPr lang="en-US" sz="2200" i="1" smtClean="0">
                                    <a:solidFill>
                                      <a:prstClr val="black"/>
                                    </a:solidFill>
                                    <a:latin typeface="Cambria Math" panose="02040503050406030204" pitchFamily="18" charset="0"/>
                                  </a:rPr>
                                  <m:t>)</m:t>
                                </m:r>
                              </m:e>
                              <m:sup>
                                <m:r>
                                  <a:rPr lang="en-US" sz="2200" i="1">
                                    <a:solidFill>
                                      <a:prstClr val="black"/>
                                    </a:solidFill>
                                    <a:latin typeface="Cambria Math" panose="02040503050406030204" pitchFamily="18" charset="0"/>
                                  </a:rPr>
                                  <m:t>𝑘</m:t>
                                </m:r>
                              </m:sup>
                            </m:sSup>
                          </m:num>
                          <m:den>
                            <m:r>
                              <a:rPr lang="en-US" sz="2200" i="1" smtClean="0">
                                <a:solidFill>
                                  <a:prstClr val="black"/>
                                </a:solidFill>
                                <a:latin typeface="Cambria Math" panose="02040503050406030204" pitchFamily="18" charset="0"/>
                              </a:rPr>
                              <m:t>𝑘</m:t>
                            </m:r>
                            <m:r>
                              <a:rPr lang="en-US" sz="2200" i="1" smtClean="0">
                                <a:solidFill>
                                  <a:prstClr val="black"/>
                                </a:solidFill>
                                <a:latin typeface="Cambria Math" panose="02040503050406030204" pitchFamily="18" charset="0"/>
                              </a:rPr>
                              <m:t>!</m:t>
                            </m:r>
                          </m:den>
                        </m:f>
                        <m:r>
                          <a:rPr lang="en-US" sz="2200" i="1" smtClean="0">
                            <a:solidFill>
                              <a:prstClr val="black"/>
                            </a:solidFill>
                            <a:latin typeface="Cambria Math" panose="02040503050406030204" pitchFamily="18" charset="0"/>
                          </a:rPr>
                          <m:t>.</m:t>
                        </m:r>
                      </m:e>
                    </m:nary>
                  </m:oMath>
                </a14:m>
                <a:r>
                  <a:rPr lang="en-US" sz="2200" dirty="0">
                    <a:solidFill>
                      <a:prstClr val="black"/>
                    </a:solidFill>
                  </a:rPr>
                  <a:t> Identifying </a:t>
                </a:r>
                <a14:m>
                  <m:oMath xmlns:m="http://schemas.openxmlformats.org/officeDocument/2006/math">
                    <m:sSub>
                      <m:sSubPr>
                        <m:ctrlPr>
                          <a:rPr lang="en-US" sz="2200" i="1" smtClean="0">
                            <a:solidFill>
                              <a:prstClr val="black"/>
                            </a:solidFill>
                            <a:latin typeface="Cambria Math"/>
                          </a:rPr>
                        </m:ctrlPr>
                      </m:sSubPr>
                      <m:e>
                        <m:r>
                          <a:rPr lang="en-US" sz="2200" i="1" smtClean="0">
                            <a:solidFill>
                              <a:prstClr val="black"/>
                            </a:solidFill>
                            <a:latin typeface="Cambria Math" panose="02040503050406030204" pitchFamily="18" charset="0"/>
                          </a:rPr>
                          <m:t>𝑎</m:t>
                        </m:r>
                      </m:e>
                      <m:sub>
                        <m:r>
                          <a:rPr lang="en-US" sz="2200" i="1" smtClean="0">
                            <a:solidFill>
                              <a:prstClr val="black"/>
                            </a:solidFill>
                            <a:latin typeface="Cambria Math" panose="02040503050406030204" pitchFamily="18" charset="0"/>
                          </a:rPr>
                          <m:t>𝑛</m:t>
                        </m:r>
                      </m:sub>
                    </m:sSub>
                    <m:r>
                      <a:rPr lang="en-US" sz="2200" i="1" smtClean="0">
                        <a:solidFill>
                          <a:prstClr val="black"/>
                        </a:solidFill>
                        <a:latin typeface="Cambria Math" panose="02040503050406030204" pitchFamily="18" charset="0"/>
                      </a:rPr>
                      <m:t>=</m:t>
                    </m:r>
                    <m:f>
                      <m:fPr>
                        <m:ctrlPr>
                          <a:rPr lang="en-US" sz="2200" i="1">
                            <a:solidFill>
                              <a:prstClr val="black"/>
                            </a:solidFill>
                            <a:latin typeface="Cambria Math"/>
                          </a:rPr>
                        </m:ctrlPr>
                      </m:fPr>
                      <m:num>
                        <m:sSup>
                          <m:sSupPr>
                            <m:ctrlPr>
                              <a:rPr lang="en-US" sz="2200" i="1">
                                <a:solidFill>
                                  <a:prstClr val="black"/>
                                </a:solidFill>
                                <a:latin typeface="Cambria Math"/>
                              </a:rPr>
                            </m:ctrlPr>
                          </m:sSupPr>
                          <m:e>
                            <m:r>
                              <a:rPr lang="en-US" sz="2200" i="1">
                                <a:solidFill>
                                  <a:prstClr val="black"/>
                                </a:solidFill>
                                <a:latin typeface="Cambria Math" panose="02040503050406030204" pitchFamily="18" charset="0"/>
                              </a:rPr>
                              <m:t>(−1)</m:t>
                            </m:r>
                          </m:e>
                          <m:sup>
                            <m:r>
                              <a:rPr lang="en-US" sz="2200" i="1" smtClean="0">
                                <a:solidFill>
                                  <a:prstClr val="black"/>
                                </a:solidFill>
                                <a:latin typeface="Cambria Math" panose="02040503050406030204" pitchFamily="18" charset="0"/>
                              </a:rPr>
                              <m:t>𝑛</m:t>
                            </m:r>
                            <m:r>
                              <a:rPr lang="en-US" sz="2200" i="1">
                                <a:solidFill>
                                  <a:prstClr val="black"/>
                                </a:solidFill>
                                <a:latin typeface="Cambria Math" panose="02040503050406030204" pitchFamily="18" charset="0"/>
                              </a:rPr>
                              <m:t>+1</m:t>
                            </m:r>
                          </m:sup>
                        </m:sSup>
                      </m:num>
                      <m:den>
                        <m:r>
                          <a:rPr lang="en-US" sz="2200" i="1" smtClean="0">
                            <a:solidFill>
                              <a:prstClr val="black"/>
                            </a:solidFill>
                            <a:latin typeface="Cambria Math" panose="02040503050406030204" pitchFamily="18" charset="0"/>
                          </a:rPr>
                          <m:t>𝑛</m:t>
                        </m:r>
                        <m:r>
                          <a:rPr lang="en-US" sz="2200" i="1">
                            <a:solidFill>
                              <a:prstClr val="black"/>
                            </a:solidFill>
                            <a:latin typeface="Cambria Math" panose="02040503050406030204" pitchFamily="18" charset="0"/>
                          </a:rPr>
                          <m:t>!</m:t>
                        </m:r>
                      </m:den>
                    </m:f>
                    <m:r>
                      <a:rPr lang="en-US" sz="2200" i="1" smtClean="0">
                        <a:solidFill>
                          <a:prstClr val="black"/>
                        </a:solidFill>
                        <a:latin typeface="Cambria Math" panose="02040503050406030204" pitchFamily="18" charset="0"/>
                      </a:rPr>
                      <m:t>,</m:t>
                    </m:r>
                  </m:oMath>
                </a14:m>
                <a:r>
                  <a:rPr lang="en-US" sz="2200" dirty="0">
                    <a:solidFill>
                      <a:prstClr val="black"/>
                    </a:solidFill>
                  </a:rPr>
                  <a:t> we have</a:t>
                </a:r>
              </a:p>
              <a:p>
                <a:pPr algn="just"/>
                <a:endParaRPr lang="en-US" sz="2200" dirty="0">
                  <a:solidFill>
                    <a:prstClr val="black"/>
                  </a:solidFill>
                </a:endParaRPr>
              </a:p>
              <a:p>
                <a:pPr algn="just"/>
                <a:endParaRPr lang="en-US" sz="2200" dirty="0">
                  <a:solidFill>
                    <a:prstClr val="black"/>
                  </a:solidFill>
                </a:endParaRPr>
              </a:p>
              <a:p>
                <a:pPr algn="just"/>
                <a:endParaRPr lang="en-US" sz="2200" dirty="0">
                  <a:solidFill>
                    <a:prstClr val="black"/>
                  </a:solidFill>
                </a:endParaRPr>
              </a:p>
              <a:p>
                <a:pPr algn="just"/>
                <a:endParaRPr lang="en-US" sz="2200" dirty="0">
                  <a:solidFill>
                    <a:prstClr val="black"/>
                  </a:solidFill>
                </a:endParaRPr>
              </a:p>
              <a:p>
                <a:pPr algn="just"/>
                <a:endParaRPr lang="en-US" sz="1000" dirty="0">
                  <a:solidFill>
                    <a:prstClr val="black"/>
                  </a:solidFill>
                </a:endParaRPr>
              </a:p>
              <a:p>
                <a:r>
                  <a:rPr lang="en-US" sz="2200" dirty="0">
                    <a:solidFill>
                      <a:prstClr val="black"/>
                    </a:solidFill>
                  </a:rPr>
                  <a:t>Hence, the radius of convergence is </a:t>
                </a:r>
                <a14:m>
                  <m:oMath xmlns:m="http://schemas.openxmlformats.org/officeDocument/2006/math">
                    <m:r>
                      <a:rPr lang="en-US" sz="2200" i="1" dirty="0" smtClean="0">
                        <a:solidFill>
                          <a:prstClr val="black"/>
                        </a:solidFill>
                        <a:latin typeface="Cambria Math" panose="02040503050406030204" pitchFamily="18" charset="0"/>
                      </a:rPr>
                      <m:t>∞</m:t>
                    </m:r>
                  </m:oMath>
                </a14:m>
                <a:r>
                  <a:rPr lang="en-US" sz="2200" dirty="0">
                    <a:solidFill>
                      <a:prstClr val="black"/>
                    </a:solidFill>
                  </a:rPr>
                  <a:t>; the power series with center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panose="02040503050406030204" pitchFamily="18" charset="0"/>
                          </a:rPr>
                          <m:t>𝑧</m:t>
                        </m:r>
                      </m:e>
                      <m:sub>
                        <m:r>
                          <a:rPr lang="en-US" sz="2200" i="1" dirty="0" smtClean="0">
                            <a:solidFill>
                              <a:prstClr val="black"/>
                            </a:solidFill>
                            <a:latin typeface="Cambria Math" panose="02040503050406030204" pitchFamily="18" charset="0"/>
                          </a:rPr>
                          <m:t>0</m:t>
                        </m:r>
                      </m:sub>
                    </m:sSub>
                    <m:r>
                      <a:rPr lang="en-US" sz="2200" i="1" dirty="0" smtClean="0">
                        <a:solidFill>
                          <a:prstClr val="black"/>
                        </a:solidFill>
                        <a:latin typeface="Cambria Math" panose="02040503050406030204" pitchFamily="18" charset="0"/>
                      </a:rPr>
                      <m:t>=1</m:t>
                    </m:r>
                    <m:r>
                      <a:rPr lang="en-US" sz="2200" i="1" dirty="0">
                        <a:solidFill>
                          <a:prstClr val="black"/>
                        </a:solidFill>
                        <a:latin typeface="Cambria Math" panose="02040503050406030204" pitchFamily="18" charset="0"/>
                      </a:rPr>
                      <m:t>+</m:t>
                    </m:r>
                    <m:r>
                      <a:rPr lang="en-US" sz="2200" i="1" dirty="0">
                        <a:solidFill>
                          <a:prstClr val="black"/>
                        </a:solidFill>
                        <a:latin typeface="Cambria Math" panose="02040503050406030204" pitchFamily="18" charset="0"/>
                      </a:rPr>
                      <m:t>𝑖</m:t>
                    </m:r>
                  </m:oMath>
                </a14:m>
                <a:r>
                  <a:rPr lang="en-US" sz="2200" i="1" dirty="0">
                    <a:solidFill>
                      <a:prstClr val="black"/>
                    </a:solidFill>
                  </a:rPr>
                  <a:t> </a:t>
                </a:r>
                <a:r>
                  <a:rPr lang="en-US" sz="2200" dirty="0">
                    <a:solidFill>
                      <a:prstClr val="black"/>
                    </a:solidFill>
                  </a:rPr>
                  <a:t>converges absolutely for all </a:t>
                </a:r>
                <a14:m>
                  <m:oMath xmlns:m="http://schemas.openxmlformats.org/officeDocument/2006/math">
                    <m:r>
                      <a:rPr lang="en-US" sz="2200" i="1" dirty="0" smtClean="0">
                        <a:solidFill>
                          <a:prstClr val="black"/>
                        </a:solidFill>
                        <a:latin typeface="Cambria Math" panose="02040503050406030204" pitchFamily="18" charset="0"/>
                      </a:rPr>
                      <m:t>𝑧</m:t>
                    </m:r>
                  </m:oMath>
                </a14:m>
                <a:r>
                  <a:rPr lang="en-US" sz="2200" dirty="0">
                    <a:solidFill>
                      <a:prstClr val="black"/>
                    </a:solidFill>
                  </a:rPr>
                  <a:t>, that is, for </a:t>
                </a:r>
                <a14:m>
                  <m:oMath xmlns:m="http://schemas.openxmlformats.org/officeDocument/2006/math">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−1−</m:t>
                    </m:r>
                    <m:r>
                      <a:rPr lang="en-US" sz="2200" i="1" dirty="0" smtClean="0">
                        <a:solidFill>
                          <a:prstClr val="black"/>
                        </a:solidFill>
                        <a:latin typeface="Cambria Math" panose="02040503050406030204" pitchFamily="18" charset="0"/>
                      </a:rPr>
                      <m:t>𝑖</m:t>
                    </m:r>
                    <m:r>
                      <a:rPr lang="en-US" sz="2200" i="1" dirty="0" smtClean="0">
                        <a:solidFill>
                          <a:prstClr val="black"/>
                        </a:solidFill>
                        <a:latin typeface="Cambria Math" panose="02040503050406030204" pitchFamily="18" charset="0"/>
                      </a:rPr>
                      <m:t>|&lt;∞</m:t>
                    </m:r>
                  </m:oMath>
                </a14:m>
                <a:r>
                  <a:rPr lang="en-US" sz="2200" dirty="0">
                    <a:solidFill>
                      <a:prstClr val="black"/>
                    </a:solidFill>
                  </a:rPr>
                  <a:t>.</a:t>
                </a:r>
              </a:p>
            </p:txBody>
          </p:sp>
        </mc:Choice>
        <mc:Fallback xmlns="">
          <p:sp>
            <p:nvSpPr>
              <p:cNvPr id="5" name="Rectangle 4"/>
              <p:cNvSpPr>
                <a:spLocks noRot="1" noChangeAspect="1" noMove="1" noResize="1" noEditPoints="1" noAdjustHandles="1" noChangeArrowheads="1" noChangeShapeType="1" noTextEdit="1"/>
              </p:cNvSpPr>
              <p:nvPr/>
            </p:nvSpPr>
            <p:spPr>
              <a:xfrm>
                <a:off x="360947" y="704899"/>
                <a:ext cx="11629850" cy="2853282"/>
              </a:xfrm>
              <a:prstGeom prst="rect">
                <a:avLst/>
              </a:prstGeom>
              <a:blipFill>
                <a:blip r:embed="rId2"/>
                <a:stretch>
                  <a:fillRect l="-681" r="-839" b="-2350"/>
                </a:stretch>
              </a:blipFill>
            </p:spPr>
            <p:txBody>
              <a:bodyPr/>
              <a:lstStyle/>
              <a:p>
                <a:r>
                  <a:rPr lang="en-US">
                    <a:noFill/>
                  </a:rPr>
                  <a:t> </a:t>
                </a:r>
              </a:p>
            </p:txBody>
          </p:sp>
        </mc:Fallback>
      </mc:AlternateContent>
      <p:pic>
        <p:nvPicPr>
          <p:cNvPr id="6" name="Picture 5">
            <a:extLst>
              <a:ext uri="{FF2B5EF4-FFF2-40B4-BE49-F238E27FC236}">
                <a16:creationId xmlns="" xmlns:a16="http://schemas.microsoft.com/office/drawing/2014/main" id="{1ED7DAA4-09C4-4603-BFC4-99B351AFB1D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Layer>
                </a14:imgProps>
              </a:ext>
            </a:extLst>
          </a:blip>
          <a:stretch>
            <a:fillRect/>
          </a:stretch>
        </p:blipFill>
        <p:spPr>
          <a:xfrm>
            <a:off x="3921793" y="1366086"/>
            <a:ext cx="3958891" cy="1437586"/>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BBEF8F8E-8B4F-49EB-848C-F0665955AC53}"/>
                  </a:ext>
                </a:extLst>
              </p:cNvPr>
              <p:cNvSpPr/>
              <p:nvPr/>
            </p:nvSpPr>
            <p:spPr>
              <a:xfrm>
                <a:off x="360947" y="3733437"/>
                <a:ext cx="11733219" cy="2648225"/>
              </a:xfrm>
              <a:prstGeom prst="rect">
                <a:avLst/>
              </a:prstGeom>
            </p:spPr>
            <p:txBody>
              <a:bodyPr wrap="square">
                <a:spAutoFit/>
              </a:bodyPr>
              <a:lstStyle/>
              <a:p>
                <a:r>
                  <a:rPr lang="en-US" sz="2200" b="1" dirty="0">
                    <a:solidFill>
                      <a:srgbClr val="0070C0"/>
                    </a:solidFill>
                  </a:rPr>
                  <a:t>2. </a:t>
                </a:r>
                <a:r>
                  <a:rPr lang="en-US" sz="2200" dirty="0">
                    <a:solidFill>
                      <a:prstClr val="black"/>
                    </a:solidFill>
                  </a:rPr>
                  <a:t>Consider the power series</a:t>
                </a:r>
                <a14:m>
                  <m:oMath xmlns:m="http://schemas.openxmlformats.org/officeDocument/2006/math">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=1</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6</m:t>
                                    </m:r>
                                    <m:r>
                                      <a:rPr lang="en-US" sz="2200" i="1">
                                        <a:solidFill>
                                          <a:prstClr val="black"/>
                                        </a:solidFill>
                                        <a:latin typeface="Cambria Math"/>
                                      </a:rPr>
                                      <m:t>𝑘</m:t>
                                    </m:r>
                                    <m:r>
                                      <a:rPr lang="en-US" sz="2200" i="1">
                                        <a:solidFill>
                                          <a:prstClr val="black"/>
                                        </a:solidFill>
                                        <a:latin typeface="Cambria Math"/>
                                      </a:rPr>
                                      <m:t>+1</m:t>
                                    </m:r>
                                  </m:num>
                                  <m:den>
                                    <m:r>
                                      <a:rPr lang="en-US" sz="2200" i="1">
                                        <a:solidFill>
                                          <a:prstClr val="black"/>
                                        </a:solidFill>
                                        <a:latin typeface="Cambria Math"/>
                                      </a:rPr>
                                      <m:t>2</m:t>
                                    </m:r>
                                    <m:r>
                                      <a:rPr lang="en-US" sz="2200" i="1">
                                        <a:solidFill>
                                          <a:prstClr val="black"/>
                                        </a:solidFill>
                                        <a:latin typeface="Cambria Math"/>
                                      </a:rPr>
                                      <m:t>𝑘</m:t>
                                    </m:r>
                                    <m:r>
                                      <a:rPr lang="en-US" sz="2200" i="1">
                                        <a:solidFill>
                                          <a:prstClr val="black"/>
                                        </a:solidFill>
                                        <a:latin typeface="Cambria Math"/>
                                      </a:rPr>
                                      <m:t>+5</m:t>
                                    </m:r>
                                  </m:den>
                                </m:f>
                              </m:e>
                            </m:d>
                          </m:e>
                          <m:sup>
                            <m:r>
                              <a:rPr lang="en-US" sz="2200" i="1">
                                <a:solidFill>
                                  <a:prstClr val="black"/>
                                </a:solidFill>
                                <a:latin typeface="Cambria Math"/>
                              </a:rPr>
                              <m:t>𝑘</m:t>
                            </m:r>
                          </m:sup>
                        </m:sSup>
                        <m:sSup>
                          <m:sSupPr>
                            <m:ctrlPr>
                              <a:rPr lang="en-US" sz="2200" i="1">
                                <a:solidFill>
                                  <a:prstClr val="black"/>
                                </a:solidFill>
                                <a:latin typeface="Cambria Math"/>
                              </a:rPr>
                            </m:ctrlPr>
                          </m:sSupPr>
                          <m:e>
                            <m:r>
                              <a:rPr lang="en-US" sz="2200" i="1">
                                <a:solidFill>
                                  <a:prstClr val="black"/>
                                </a:solidFill>
                                <a:latin typeface="Cambria Math" panose="02040503050406030204" pitchFamily="18" charset="0"/>
                              </a:rPr>
                              <m:t>(</m:t>
                            </m:r>
                            <m:r>
                              <a:rPr lang="en-US" sz="2200" i="1">
                                <a:solidFill>
                                  <a:prstClr val="black"/>
                                </a:solidFill>
                                <a:latin typeface="Cambria Math" panose="02040503050406030204" pitchFamily="18" charset="0"/>
                              </a:rPr>
                              <m:t>𝑧</m:t>
                            </m:r>
                            <m:r>
                              <a:rPr lang="en-US" sz="2200" i="1">
                                <a:solidFill>
                                  <a:prstClr val="black"/>
                                </a:solidFill>
                                <a:latin typeface="Cambria Math" panose="02040503050406030204" pitchFamily="18" charset="0"/>
                              </a:rPr>
                              <m:t>−2</m:t>
                            </m:r>
                            <m:r>
                              <a:rPr lang="en-US" sz="2200" i="1">
                                <a:solidFill>
                                  <a:prstClr val="black"/>
                                </a:solidFill>
                                <a:latin typeface="Cambria Math" panose="02040503050406030204" pitchFamily="18" charset="0"/>
                              </a:rPr>
                              <m:t>𝑖</m:t>
                            </m:r>
                            <m:r>
                              <a:rPr lang="en-US" sz="2200" i="1">
                                <a:solidFill>
                                  <a:prstClr val="black"/>
                                </a:solidFill>
                                <a:latin typeface="Cambria Math" panose="02040503050406030204" pitchFamily="18" charset="0"/>
                              </a:rPr>
                              <m:t>)</m:t>
                            </m:r>
                          </m:e>
                          <m:sup>
                            <m:r>
                              <a:rPr lang="en-US" sz="2200" i="1">
                                <a:solidFill>
                                  <a:prstClr val="black"/>
                                </a:solidFill>
                                <a:latin typeface="Cambria Math" panose="02040503050406030204" pitchFamily="18" charset="0"/>
                              </a:rPr>
                              <m:t>𝑘</m:t>
                            </m:r>
                          </m:sup>
                        </m:sSup>
                        <m:r>
                          <a:rPr lang="en-US" sz="2200" i="1" smtClean="0">
                            <a:solidFill>
                              <a:prstClr val="black"/>
                            </a:solidFill>
                            <a:latin typeface="Cambria Math" panose="02040503050406030204" pitchFamily="18" charset="0"/>
                          </a:rPr>
                          <m:t>.</m:t>
                        </m:r>
                      </m:e>
                    </m:nary>
                  </m:oMath>
                </a14:m>
                <a:r>
                  <a:rPr lang="en-US" sz="2200" dirty="0">
                    <a:solidFill>
                      <a:prstClr val="black"/>
                    </a:solidFill>
                  </a:rPr>
                  <a:t> With </a:t>
                </a:r>
                <a14:m>
                  <m:oMath xmlns:m="http://schemas.openxmlformats.org/officeDocument/2006/math">
                    <m:sSub>
                      <m:sSubPr>
                        <m:ctrlPr>
                          <a:rPr lang="en-US" sz="2200" i="1">
                            <a:solidFill>
                              <a:prstClr val="black"/>
                            </a:solidFill>
                            <a:latin typeface="Cambria Math"/>
                          </a:rPr>
                        </m:ctrlPr>
                      </m:sSubPr>
                      <m:e>
                        <m:r>
                          <a:rPr lang="en-US" sz="2200" i="1">
                            <a:solidFill>
                              <a:prstClr val="black"/>
                            </a:solidFill>
                            <a:latin typeface="Cambria Math" panose="02040503050406030204" pitchFamily="18" charset="0"/>
                          </a:rPr>
                          <m:t>𝑎</m:t>
                        </m:r>
                      </m:e>
                      <m:sub>
                        <m:r>
                          <a:rPr lang="en-US" sz="2200" i="1">
                            <a:solidFill>
                              <a:prstClr val="black"/>
                            </a:solidFill>
                            <a:latin typeface="Cambria Math" panose="02040503050406030204" pitchFamily="18" charset="0"/>
                          </a:rPr>
                          <m:t>𝑛</m:t>
                        </m:r>
                      </m:sub>
                    </m:sSub>
                    <m:r>
                      <a:rPr lang="en-US" sz="2200" i="1">
                        <a:solidFill>
                          <a:prstClr val="black"/>
                        </a:solidFill>
                        <a:latin typeface="Cambria Math" panose="02040503050406030204" pitchFamily="18" charset="0"/>
                      </a:rPr>
                      <m:t>=</m:t>
                    </m:r>
                    <m:sSup>
                      <m:sSupPr>
                        <m:ctrlPr>
                          <a:rPr lang="en-US" sz="2200" i="1">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6</m:t>
                                </m:r>
                                <m:r>
                                  <a:rPr lang="en-US" sz="2200" i="1" smtClean="0">
                                    <a:solidFill>
                                      <a:prstClr val="black"/>
                                    </a:solidFill>
                                    <a:latin typeface="Cambria Math" panose="02040503050406030204" pitchFamily="18" charset="0"/>
                                  </a:rPr>
                                  <m:t>𝑛</m:t>
                                </m:r>
                                <m:r>
                                  <a:rPr lang="en-US" sz="2200" i="1">
                                    <a:solidFill>
                                      <a:prstClr val="black"/>
                                    </a:solidFill>
                                    <a:latin typeface="Cambria Math"/>
                                  </a:rPr>
                                  <m:t>+1</m:t>
                                </m:r>
                              </m:num>
                              <m:den>
                                <m:r>
                                  <a:rPr lang="en-US" sz="2200" i="1">
                                    <a:solidFill>
                                      <a:prstClr val="black"/>
                                    </a:solidFill>
                                    <a:latin typeface="Cambria Math"/>
                                  </a:rPr>
                                  <m:t>2</m:t>
                                </m:r>
                                <m:r>
                                  <a:rPr lang="en-US" sz="2200" i="1" smtClean="0">
                                    <a:solidFill>
                                      <a:prstClr val="black"/>
                                    </a:solidFill>
                                    <a:latin typeface="Cambria Math" panose="02040503050406030204" pitchFamily="18" charset="0"/>
                                  </a:rPr>
                                  <m:t>𝑛</m:t>
                                </m:r>
                                <m:r>
                                  <a:rPr lang="en-US" sz="2200" i="1">
                                    <a:solidFill>
                                      <a:prstClr val="black"/>
                                    </a:solidFill>
                                    <a:latin typeface="Cambria Math"/>
                                  </a:rPr>
                                  <m:t>+5</m:t>
                                </m:r>
                              </m:den>
                            </m:f>
                          </m:e>
                        </m:d>
                      </m:e>
                      <m:sup>
                        <m:r>
                          <a:rPr lang="en-US" sz="2200" i="1" smtClean="0">
                            <a:solidFill>
                              <a:prstClr val="black"/>
                            </a:solidFill>
                            <a:latin typeface="Cambria Math" panose="02040503050406030204" pitchFamily="18" charset="0"/>
                          </a:rPr>
                          <m:t>𝑛</m:t>
                        </m:r>
                      </m:sup>
                    </m:sSup>
                    <m:r>
                      <a:rPr lang="en-US" sz="2200" i="1">
                        <a:solidFill>
                          <a:prstClr val="black"/>
                        </a:solidFill>
                        <a:latin typeface="Cambria Math" panose="02040503050406030204" pitchFamily="18" charset="0"/>
                      </a:rPr>
                      <m:t>,</m:t>
                    </m:r>
                  </m:oMath>
                </a14:m>
                <a:r>
                  <a:rPr lang="en-US" sz="2200" dirty="0">
                    <a:solidFill>
                      <a:prstClr val="black"/>
                    </a:solidFill>
                  </a:rPr>
                  <a:t> we have</a:t>
                </a:r>
              </a:p>
              <a:p>
                <a:endParaRPr lang="en-US" sz="2200" dirty="0">
                  <a:solidFill>
                    <a:prstClr val="black"/>
                  </a:solidFill>
                </a:endParaRPr>
              </a:p>
              <a:p>
                <a:endParaRPr lang="en-US" sz="2200" dirty="0">
                  <a:solidFill>
                    <a:prstClr val="black"/>
                  </a:solidFill>
                </a:endParaRPr>
              </a:p>
              <a:p>
                <a:endParaRPr lang="en-US" sz="2200" dirty="0">
                  <a:solidFill>
                    <a:prstClr val="black"/>
                  </a:solidFill>
                </a:endParaRPr>
              </a:p>
              <a:p>
                <a:r>
                  <a:rPr lang="en-US" sz="2200" dirty="0">
                    <a:solidFill>
                      <a:prstClr val="black"/>
                    </a:solidFill>
                  </a:rPr>
                  <a:t>Thus, we conclude that the radius of convergence of the series is </a:t>
                </a:r>
                <a14:m>
                  <m:oMath xmlns:m="http://schemas.openxmlformats.org/officeDocument/2006/math">
                    <m:r>
                      <a:rPr lang="en-US" sz="2200" i="1" dirty="0" smtClean="0">
                        <a:solidFill>
                          <a:prstClr val="black"/>
                        </a:solidFill>
                        <a:latin typeface="Cambria Math" panose="02040503050406030204" pitchFamily="18" charset="0"/>
                      </a:rPr>
                      <m:t>𝑅</m:t>
                    </m:r>
                    <m:r>
                      <a:rPr lang="en-US" sz="2200" i="1" dirty="0" smtClean="0">
                        <a:solidFill>
                          <a:prstClr val="black"/>
                        </a:solidFill>
                        <a:latin typeface="Cambria Math" panose="02040503050406030204" pitchFamily="18" charset="0"/>
                      </a:rPr>
                      <m:t>=</m:t>
                    </m:r>
                    <m:f>
                      <m:fPr>
                        <m:ctrlPr>
                          <a:rPr lang="en-US" sz="2200" i="1" dirty="0">
                            <a:solidFill>
                              <a:prstClr val="black"/>
                            </a:solidFill>
                            <a:latin typeface="Cambria Math"/>
                          </a:rPr>
                        </m:ctrlPr>
                      </m:fPr>
                      <m:num>
                        <m:r>
                          <a:rPr lang="en-US" sz="2200" i="1" dirty="0">
                            <a:solidFill>
                              <a:prstClr val="black"/>
                            </a:solidFill>
                            <a:latin typeface="Cambria Math" panose="02040503050406030204" pitchFamily="18" charset="0"/>
                          </a:rPr>
                          <m:t>1</m:t>
                        </m:r>
                      </m:num>
                      <m:den>
                        <m:r>
                          <a:rPr lang="en-US" sz="2200" i="1" dirty="0">
                            <a:solidFill>
                              <a:prstClr val="black"/>
                            </a:solidFill>
                            <a:latin typeface="Cambria Math" panose="02040503050406030204" pitchFamily="18" charset="0"/>
                          </a:rPr>
                          <m:t>3</m:t>
                        </m:r>
                      </m:den>
                    </m:f>
                    <m:r>
                      <a:rPr lang="en-US" sz="2200" i="1" dirty="0" smtClean="0">
                        <a:solidFill>
                          <a:prstClr val="black"/>
                        </a:solidFill>
                        <a:latin typeface="Cambria Math" panose="02040503050406030204" pitchFamily="18" charset="0"/>
                      </a:rPr>
                      <m:t>.</m:t>
                    </m:r>
                  </m:oMath>
                </a14:m>
                <a:r>
                  <a:rPr lang="en-US" sz="2200" dirty="0">
                    <a:solidFill>
                      <a:prstClr val="black"/>
                    </a:solidFill>
                  </a:rPr>
                  <a:t> The circle of convergence is </a:t>
                </a:r>
                <a14:m>
                  <m:oMath xmlns:m="http://schemas.openxmlformats.org/officeDocument/2006/math">
                    <m:d>
                      <m:dPr>
                        <m:begChr m:val="|"/>
                        <m:endChr m:val="|"/>
                        <m:ctrlPr>
                          <a:rPr lang="en-US" sz="2200" i="1" dirty="0" smtClean="0">
                            <a:solidFill>
                              <a:prstClr val="black"/>
                            </a:solidFill>
                            <a:latin typeface="Cambria Math"/>
                          </a:rPr>
                        </m:ctrlPr>
                      </m:dPr>
                      <m:e>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𝑖</m:t>
                        </m:r>
                      </m:e>
                    </m:d>
                    <m:r>
                      <a:rPr lang="en-US" sz="2200" i="1" dirty="0" smtClean="0">
                        <a:solidFill>
                          <a:prstClr val="black"/>
                        </a:solidFill>
                        <a:latin typeface="Cambria Math" panose="02040503050406030204" pitchFamily="18" charset="0"/>
                      </a:rPr>
                      <m:t>=</m:t>
                    </m:r>
                    <m:f>
                      <m:fPr>
                        <m:ctrlPr>
                          <a:rPr lang="en-US" sz="2200" i="1" dirty="0" smtClean="0">
                            <a:solidFill>
                              <a:prstClr val="black"/>
                            </a:solidFill>
                            <a:latin typeface="Cambria Math"/>
                          </a:rPr>
                        </m:ctrlPr>
                      </m:fPr>
                      <m:num>
                        <m:r>
                          <a:rPr lang="en-US" sz="2200" i="1" dirty="0" smtClean="0">
                            <a:solidFill>
                              <a:prstClr val="black"/>
                            </a:solidFill>
                            <a:latin typeface="Cambria Math" panose="02040503050406030204" pitchFamily="18" charset="0"/>
                          </a:rPr>
                          <m:t>1</m:t>
                        </m:r>
                      </m:num>
                      <m:den>
                        <m:r>
                          <a:rPr lang="en-US" sz="2200" i="1" dirty="0" smtClean="0">
                            <a:solidFill>
                              <a:prstClr val="black"/>
                            </a:solidFill>
                            <a:latin typeface="Cambria Math" panose="02040503050406030204" pitchFamily="18" charset="0"/>
                          </a:rPr>
                          <m:t>3</m:t>
                        </m:r>
                      </m:den>
                    </m:f>
                    <m:r>
                      <a:rPr lang="en-US" sz="2200" i="1" dirty="0" smtClean="0">
                        <a:solidFill>
                          <a:prstClr val="black"/>
                        </a:solidFill>
                        <a:latin typeface="Cambria Math" panose="02040503050406030204" pitchFamily="18" charset="0"/>
                      </a:rPr>
                      <m:t>;</m:t>
                    </m:r>
                  </m:oMath>
                </a14:m>
                <a:r>
                  <a:rPr lang="en-US" sz="2200" dirty="0">
                    <a:solidFill>
                      <a:prstClr val="black"/>
                    </a:solidFill>
                  </a:rPr>
                  <a:t> the power series converges absolutely for </a:t>
                </a:r>
                <a14:m>
                  <m:oMath xmlns:m="http://schemas.openxmlformats.org/officeDocument/2006/math">
                    <m:r>
                      <a:rPr lang="en-US" sz="2200" i="1" dirty="0" smtClean="0">
                        <a:solidFill>
                          <a:prstClr val="black"/>
                        </a:solidFill>
                        <a:latin typeface="Cambria Math" panose="02040503050406030204" pitchFamily="18" charset="0"/>
                      </a:rPr>
                      <m:t>|</m:t>
                    </m:r>
                    <m:r>
                      <a:rPr lang="en-US" sz="2200" i="1" dirty="0" smtClean="0">
                        <a:solidFill>
                          <a:prstClr val="black"/>
                        </a:solidFill>
                        <a:latin typeface="Cambria Math" panose="02040503050406030204" pitchFamily="18" charset="0"/>
                      </a:rPr>
                      <m:t>𝑧</m:t>
                    </m:r>
                    <m:r>
                      <a:rPr lang="en-US" sz="2200" i="1" dirty="0" smtClean="0">
                        <a:solidFill>
                          <a:prstClr val="black"/>
                        </a:solidFill>
                        <a:latin typeface="Cambria Math" panose="02040503050406030204" pitchFamily="18" charset="0"/>
                      </a:rPr>
                      <m:t>−2</m:t>
                    </m:r>
                    <m:r>
                      <a:rPr lang="en-US" sz="2200" i="1" dirty="0" smtClean="0">
                        <a:solidFill>
                          <a:prstClr val="black"/>
                        </a:solidFill>
                        <a:latin typeface="Cambria Math" panose="02040503050406030204" pitchFamily="18" charset="0"/>
                      </a:rPr>
                      <m:t>𝑖</m:t>
                    </m:r>
                    <m:r>
                      <a:rPr lang="en-US" sz="2200" i="1" dirty="0" smtClean="0">
                        <a:solidFill>
                          <a:prstClr val="black"/>
                        </a:solidFill>
                        <a:latin typeface="Cambria Math" panose="02040503050406030204" pitchFamily="18" charset="0"/>
                      </a:rPr>
                      <m:t>|&lt;</m:t>
                    </m:r>
                    <m:f>
                      <m:fPr>
                        <m:ctrlPr>
                          <a:rPr lang="en-US" sz="2200" i="1" dirty="0">
                            <a:solidFill>
                              <a:prstClr val="black"/>
                            </a:solidFill>
                            <a:latin typeface="Cambria Math"/>
                          </a:rPr>
                        </m:ctrlPr>
                      </m:fPr>
                      <m:num>
                        <m:r>
                          <a:rPr lang="en-US" sz="2200" i="1" dirty="0">
                            <a:solidFill>
                              <a:prstClr val="black"/>
                            </a:solidFill>
                            <a:latin typeface="Cambria Math" panose="02040503050406030204" pitchFamily="18" charset="0"/>
                          </a:rPr>
                          <m:t>1</m:t>
                        </m:r>
                      </m:num>
                      <m:den>
                        <m:r>
                          <a:rPr lang="en-US" sz="2200" i="1" dirty="0">
                            <a:solidFill>
                              <a:prstClr val="black"/>
                            </a:solidFill>
                            <a:latin typeface="Cambria Math" panose="02040503050406030204" pitchFamily="18" charset="0"/>
                          </a:rPr>
                          <m:t>3</m:t>
                        </m:r>
                      </m:den>
                    </m:f>
                    <m:r>
                      <a:rPr lang="en-US" sz="2200" i="1" dirty="0" smtClean="0">
                        <a:solidFill>
                          <a:prstClr val="black"/>
                        </a:solidFill>
                        <a:latin typeface="Cambria Math" panose="02040503050406030204" pitchFamily="18" charset="0"/>
                      </a:rPr>
                      <m:t>.</m:t>
                    </m:r>
                  </m:oMath>
                </a14:m>
                <a:endParaRPr lang="en-US" sz="2200" dirty="0">
                  <a:solidFill>
                    <a:prstClr val="black"/>
                  </a:solidFill>
                </a:endParaRPr>
              </a:p>
            </p:txBody>
          </p:sp>
        </mc:Choice>
        <mc:Fallback xmlns="">
          <p:sp>
            <p:nvSpPr>
              <p:cNvPr id="8" name="Rectangle 7">
                <a:extLst>
                  <a:ext uri="{FF2B5EF4-FFF2-40B4-BE49-F238E27FC236}">
                    <a16:creationId xmlns:a16="http://schemas.microsoft.com/office/drawing/2014/main" id="{BBEF8F8E-8B4F-49EB-848C-F0665955AC53}"/>
                  </a:ext>
                </a:extLst>
              </p:cNvPr>
              <p:cNvSpPr>
                <a:spLocks noRot="1" noChangeAspect="1" noMove="1" noResize="1" noEditPoints="1" noAdjustHandles="1" noChangeArrowheads="1" noChangeShapeType="1" noTextEdit="1"/>
              </p:cNvSpPr>
              <p:nvPr/>
            </p:nvSpPr>
            <p:spPr>
              <a:xfrm>
                <a:off x="360947" y="3733437"/>
                <a:ext cx="11733219" cy="2648225"/>
              </a:xfrm>
              <a:prstGeom prst="rect">
                <a:avLst/>
              </a:prstGeom>
              <a:blipFill>
                <a:blip r:embed="rId5"/>
                <a:stretch>
                  <a:fillRect l="-675" b="-1149"/>
                </a:stretch>
              </a:blipFill>
            </p:spPr>
            <p:txBody>
              <a:bodyPr/>
              <a:lstStyle/>
              <a:p>
                <a:r>
                  <a:rPr lang="en-US">
                    <a:noFill/>
                  </a:rPr>
                  <a:t> </a:t>
                </a:r>
              </a:p>
            </p:txBody>
          </p:sp>
        </mc:Fallback>
      </mc:AlternateContent>
      <p:pic>
        <p:nvPicPr>
          <p:cNvPr id="10" name="Picture 9">
            <a:extLst>
              <a:ext uri="{FF2B5EF4-FFF2-40B4-BE49-F238E27FC236}">
                <a16:creationId xmlns="" xmlns:a16="http://schemas.microsoft.com/office/drawing/2014/main" id="{21A817F1-8C1D-4723-B1A1-1748DFCFA6F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300000"/>
                    </a14:imgEffect>
                  </a14:imgLayer>
                </a14:imgProps>
              </a:ext>
            </a:extLst>
          </a:blip>
          <a:stretch>
            <a:fillRect/>
          </a:stretch>
        </p:blipFill>
        <p:spPr>
          <a:xfrm>
            <a:off x="4138863" y="4508657"/>
            <a:ext cx="3656840" cy="729090"/>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85680" y="-19080"/>
              <a:ext cx="11935080" cy="6677280"/>
            </p14:xfrm>
          </p:contentPart>
        </mc:Choice>
        <mc:Fallback xmlns="">
          <p:pic>
            <p:nvPicPr>
              <p:cNvPr id="3" name="Ink 2"/>
              <p:cNvPicPr/>
              <p:nvPr/>
            </p:nvPicPr>
            <p:blipFill>
              <a:blip r:embed="rId9"/>
              <a:stretch>
                <a:fillRect/>
              </a:stretch>
            </p:blipFill>
            <p:spPr>
              <a:xfrm>
                <a:off x="76320" y="-28440"/>
                <a:ext cx="11953800" cy="6696000"/>
              </a:xfrm>
              <a:prstGeom prst="rect">
                <a:avLst/>
              </a:prstGeom>
            </p:spPr>
          </p:pic>
        </mc:Fallback>
      </mc:AlternateContent>
    </p:spTree>
    <p:extLst>
      <p:ext uri="{BB962C8B-B14F-4D97-AF65-F5344CB8AC3E}">
        <p14:creationId xmlns:p14="http://schemas.microsoft.com/office/powerpoint/2010/main" val="1125524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5"/>
            <a:ext cx="6393610" cy="646331"/>
          </a:xfrm>
          <a:prstGeom prst="rect">
            <a:avLst/>
          </a:prstGeom>
        </p:spPr>
        <p:txBody>
          <a:bodyPr wrap="none">
            <a:spAutoFit/>
          </a:bodyPr>
          <a:lstStyle/>
          <a:p>
            <a:r>
              <a:rPr lang="en-US" sz="3600" b="1" dirty="0">
                <a:solidFill>
                  <a:srgbClr val="0070C0"/>
                </a:solidFill>
              </a:rPr>
              <a:t>Functions Given by Power Series</a:t>
            </a:r>
            <a:endParaRPr lang="en-US" sz="3400" b="1"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382073" y="710947"/>
                <a:ext cx="11552349" cy="6001964"/>
              </a:xfrm>
              <a:prstGeom prst="rect">
                <a:avLst/>
              </a:prstGeom>
            </p:spPr>
            <p:txBody>
              <a:bodyPr wrap="square">
                <a:spAutoFit/>
              </a:bodyPr>
              <a:lstStyle/>
              <a:p>
                <a:pPr algn="just"/>
                <a:r>
                  <a:rPr lang="en-US" sz="2300" dirty="0">
                    <a:solidFill>
                      <a:prstClr val="black"/>
                    </a:solidFill>
                  </a:rPr>
                  <a:t>Here, our main goal is to see that power series represent analytic functions. This fact and the fact that power series behave nicely under addition, multiplication, differentiation, and integration accounts for their usefulness.</a:t>
                </a:r>
              </a:p>
              <a:p>
                <a:pPr algn="just"/>
                <a:endParaRPr lang="en-US" sz="2300" dirty="0">
                  <a:solidFill>
                    <a:prstClr val="black"/>
                  </a:solidFill>
                </a:endParaRPr>
              </a:p>
              <a:p>
                <a:pPr algn="just"/>
                <a:r>
                  <a:rPr lang="en-US" sz="2300" dirty="0">
                    <a:solidFill>
                      <a:prstClr val="black"/>
                    </a:solidFill>
                  </a:rPr>
                  <a:t>If any given power series </a:t>
                </a:r>
                <a14:m>
                  <m:oMath xmlns:m="http://schemas.openxmlformats.org/officeDocument/2006/math">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0</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1</m:t>
                        </m:r>
                      </m:sub>
                    </m:sSub>
                    <m:d>
                      <m:dPr>
                        <m:ctrlPr>
                          <a:rPr lang="en-US" sz="2300" i="1">
                            <a:solidFill>
                              <a:srgbClr val="0070C0"/>
                            </a:solidFill>
                            <a:latin typeface="Cambria Math"/>
                          </a:rPr>
                        </m:ctrlPr>
                      </m:dPr>
                      <m:e>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2</m:t>
                        </m:r>
                      </m:sub>
                    </m:sSub>
                    <m:sSup>
                      <m:sSupPr>
                        <m:ctrlPr>
                          <a:rPr lang="en-US" sz="2300" i="1">
                            <a:solidFill>
                              <a:srgbClr val="0070C0"/>
                            </a:solidFill>
                            <a:latin typeface="Cambria Math"/>
                          </a:rPr>
                        </m:ctrlPr>
                      </m:sSupPr>
                      <m:e>
                        <m:d>
                          <m:dPr>
                            <m:ctrlPr>
                              <a:rPr lang="en-US" sz="2300" i="1">
                                <a:solidFill>
                                  <a:srgbClr val="0070C0"/>
                                </a:solidFill>
                                <a:latin typeface="Cambria Math"/>
                              </a:rPr>
                            </m:ctrlPr>
                          </m:dPr>
                          <m:e>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e>
                      <m:sup>
                        <m:r>
                          <a:rPr lang="en-US" sz="2300" i="1">
                            <a:solidFill>
                              <a:srgbClr val="0070C0"/>
                            </a:solidFill>
                            <a:latin typeface="Cambria Math"/>
                          </a:rPr>
                          <m:t>2</m:t>
                        </m:r>
                      </m:sup>
                    </m:sSup>
                    <m:r>
                      <a:rPr lang="en-US" sz="2300" i="1">
                        <a:solidFill>
                          <a:srgbClr val="0070C0"/>
                        </a:solidFill>
                        <a:latin typeface="Cambria Math"/>
                      </a:rPr>
                      <m:t>+…</m:t>
                    </m:r>
                    <m:r>
                      <a:rPr lang="en-US" sz="2300" i="1" smtClean="0">
                        <a:solidFill>
                          <a:srgbClr val="0070C0"/>
                        </a:solidFill>
                        <a:latin typeface="Cambria Math"/>
                      </a:rPr>
                      <m:t>,</m:t>
                    </m:r>
                  </m:oMath>
                </a14:m>
                <a:r>
                  <a:rPr lang="en-US" sz="2300" dirty="0">
                    <a:solidFill>
                      <a:srgbClr val="0070C0"/>
                    </a:solidFill>
                  </a:rPr>
                  <a:t> </a:t>
                </a:r>
                <a:r>
                  <a:rPr lang="en-US" sz="2300" dirty="0">
                    <a:solidFill>
                      <a:prstClr val="black"/>
                    </a:solidFill>
                  </a:rPr>
                  <a:t>has a nonzero radius of convergence </a:t>
                </a:r>
                <a14:m>
                  <m:oMath xmlns:m="http://schemas.openxmlformats.org/officeDocument/2006/math">
                    <m:r>
                      <a:rPr lang="en-US" sz="2300" i="1" dirty="0" smtClean="0">
                        <a:solidFill>
                          <a:prstClr val="black"/>
                        </a:solidFill>
                        <a:latin typeface="Cambria Math"/>
                      </a:rPr>
                      <m:t>𝑅</m:t>
                    </m:r>
                  </m:oMath>
                </a14:m>
                <a:r>
                  <a:rPr lang="en-US" sz="2300" i="1" dirty="0">
                    <a:solidFill>
                      <a:prstClr val="black"/>
                    </a:solidFill>
                  </a:rPr>
                  <a:t> </a:t>
                </a:r>
                <a:r>
                  <a:rPr lang="en-US" sz="2300" dirty="0">
                    <a:solidFill>
                      <a:prstClr val="black"/>
                    </a:solidFill>
                  </a:rPr>
                  <a:t>(thus </a:t>
                </a:r>
                <a14:m>
                  <m:oMath xmlns:m="http://schemas.openxmlformats.org/officeDocument/2006/math">
                    <m:r>
                      <a:rPr lang="en-US" sz="2300" i="1" dirty="0" smtClean="0">
                        <a:solidFill>
                          <a:prstClr val="black"/>
                        </a:solidFill>
                        <a:latin typeface="Cambria Math"/>
                      </a:rPr>
                      <m:t>𝑅</m:t>
                    </m:r>
                    <m:r>
                      <a:rPr lang="en-US" sz="2300" i="1" dirty="0" smtClean="0">
                        <a:solidFill>
                          <a:prstClr val="black"/>
                        </a:solidFill>
                        <a:latin typeface="Cambria Math"/>
                      </a:rPr>
                      <m:t>&gt;0</m:t>
                    </m:r>
                  </m:oMath>
                </a14:m>
                <a:r>
                  <a:rPr lang="en-US" sz="2300" dirty="0">
                    <a:solidFill>
                      <a:prstClr val="black"/>
                    </a:solidFill>
                  </a:rPr>
                  <a:t>), its sum is a function of </a:t>
                </a:r>
                <a14:m>
                  <m:oMath xmlns:m="http://schemas.openxmlformats.org/officeDocument/2006/math">
                    <m:r>
                      <a:rPr lang="en-US" sz="2300" i="1" dirty="0" smtClean="0">
                        <a:solidFill>
                          <a:prstClr val="black"/>
                        </a:solidFill>
                        <a:latin typeface="Cambria Math"/>
                      </a:rPr>
                      <m:t>𝑧</m:t>
                    </m:r>
                  </m:oMath>
                </a14:m>
                <a:r>
                  <a:rPr lang="en-US" sz="2300" dirty="0">
                    <a:solidFill>
                      <a:prstClr val="black"/>
                    </a:solidFill>
                  </a:rPr>
                  <a:t>, say </a:t>
                </a:r>
                <a14:m>
                  <m:oMath xmlns:m="http://schemas.openxmlformats.org/officeDocument/2006/math">
                    <m:r>
                      <a:rPr lang="en-US" sz="2300" i="1" smtClean="0">
                        <a:solidFill>
                          <a:prstClr val="black"/>
                        </a:solidFill>
                        <a:latin typeface="Cambria Math"/>
                      </a:rPr>
                      <m:t>𝑓</m:t>
                    </m:r>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dirty="0">
                    <a:solidFill>
                      <a:prstClr val="black"/>
                    </a:solidFill>
                  </a:rPr>
                  <a:t>. Then we write</a:t>
                </a:r>
              </a:p>
              <a:p>
                <a:pPr algn="just"/>
                <a14:m>
                  <m:oMathPara xmlns:m="http://schemas.openxmlformats.org/officeDocument/2006/math">
                    <m:oMathParaPr>
                      <m:jc m:val="centerGroup"/>
                    </m:oMathParaPr>
                    <m:oMath xmlns:m="http://schemas.openxmlformats.org/officeDocument/2006/math">
                      <m:r>
                        <a:rPr lang="en-US" sz="2300" i="1" smtClean="0">
                          <a:solidFill>
                            <a:srgbClr val="0070C0"/>
                          </a:solidFill>
                          <a:latin typeface="Cambria Math"/>
                        </a:rPr>
                        <m:t>𝑓</m:t>
                      </m:r>
                      <m:d>
                        <m:dPr>
                          <m:ctrlPr>
                            <a:rPr lang="en-US" sz="2300" i="1" smtClean="0">
                              <a:solidFill>
                                <a:srgbClr val="0070C0"/>
                              </a:solidFill>
                              <a:latin typeface="Cambria Math"/>
                            </a:rPr>
                          </m:ctrlPr>
                        </m:dPr>
                        <m:e>
                          <m:r>
                            <a:rPr lang="en-US" sz="2300" i="1" smtClean="0">
                              <a:solidFill>
                                <a:srgbClr val="0070C0"/>
                              </a:solidFill>
                              <a:latin typeface="Cambria Math"/>
                            </a:rPr>
                            <m:t>𝑧</m:t>
                          </m:r>
                        </m:e>
                      </m:d>
                      <m:r>
                        <a:rPr lang="en-US" sz="2300" i="1" smtClean="0">
                          <a:solidFill>
                            <a:srgbClr val="0070C0"/>
                          </a:solidFill>
                          <a:latin typeface="Cambria Math"/>
                        </a:rPr>
                        <m:t>=</m:t>
                      </m:r>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0</m:t>
                          </m:r>
                        </m:sub>
                      </m:sSub>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1</m:t>
                          </m:r>
                        </m:sub>
                      </m:sSub>
                      <m:r>
                        <a:rPr lang="en-US" sz="2300" i="1">
                          <a:solidFill>
                            <a:srgbClr val="0070C0"/>
                          </a:solidFill>
                          <a:latin typeface="Cambria Math"/>
                        </a:rPr>
                        <m:t>𝑧</m:t>
                      </m:r>
                      <m:r>
                        <a:rPr lang="en-US" sz="2300" i="1">
                          <a:solidFill>
                            <a:srgbClr val="0070C0"/>
                          </a:solidFill>
                          <a:latin typeface="Cambria Math"/>
                        </a:rPr>
                        <m:t>+</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2</m:t>
                          </m:r>
                        </m:sub>
                      </m:sSub>
                      <m:sSup>
                        <m:sSupPr>
                          <m:ctrlPr>
                            <a:rPr lang="en-US" sz="2300" i="1">
                              <a:solidFill>
                                <a:srgbClr val="0070C0"/>
                              </a:solidFill>
                              <a:latin typeface="Cambria Math"/>
                            </a:rPr>
                          </m:ctrlPr>
                        </m:sSupPr>
                        <m:e>
                          <m:r>
                            <a:rPr lang="en-US" sz="2300" i="1">
                              <a:solidFill>
                                <a:srgbClr val="0070C0"/>
                              </a:solidFill>
                              <a:latin typeface="Cambria Math"/>
                            </a:rPr>
                            <m:t>𝑧</m:t>
                          </m:r>
                        </m:e>
                        <m:sup>
                          <m:r>
                            <a:rPr lang="en-US" sz="2300" i="1">
                              <a:solidFill>
                                <a:srgbClr val="0070C0"/>
                              </a:solidFill>
                              <a:latin typeface="Cambria Math"/>
                            </a:rPr>
                            <m:t>2</m:t>
                          </m:r>
                        </m:sup>
                      </m:sSup>
                      <m:r>
                        <a:rPr lang="en-US" sz="2300" i="1">
                          <a:solidFill>
                            <a:srgbClr val="0070C0"/>
                          </a:solidFill>
                          <a:latin typeface="Cambria Math"/>
                        </a:rPr>
                        <m:t>+…</m:t>
                      </m:r>
                      <m:r>
                        <a:rPr lang="en-US" sz="2300" i="1" smtClean="0">
                          <a:solidFill>
                            <a:srgbClr val="0070C0"/>
                          </a:solidFill>
                          <a:latin typeface="Cambria Math"/>
                        </a:rPr>
                        <m:t>       (</m:t>
                      </m:r>
                      <m:d>
                        <m:dPr>
                          <m:begChr m:val="|"/>
                          <m:endChr m:val="|"/>
                          <m:ctrlPr>
                            <a:rPr lang="en-US" sz="2300" i="1" smtClean="0">
                              <a:solidFill>
                                <a:srgbClr val="0070C0"/>
                              </a:solidFill>
                              <a:latin typeface="Cambria Math"/>
                            </a:rPr>
                          </m:ctrlPr>
                        </m:dPr>
                        <m:e>
                          <m:r>
                            <a:rPr lang="en-US" sz="2300" i="1" smtClean="0">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r>
                        <a:rPr lang="en-US" sz="2300" i="1" smtClean="0">
                          <a:solidFill>
                            <a:srgbClr val="0070C0"/>
                          </a:solidFill>
                          <a:latin typeface="Cambria Math"/>
                        </a:rPr>
                        <m:t>&lt;</m:t>
                      </m:r>
                      <m:r>
                        <a:rPr lang="en-US" sz="2300" i="1" smtClean="0">
                          <a:solidFill>
                            <a:srgbClr val="0070C0"/>
                          </a:solidFill>
                          <a:latin typeface="Cambria Math"/>
                        </a:rPr>
                        <m:t>𝑅</m:t>
                      </m:r>
                      <m:r>
                        <a:rPr lang="en-US" sz="2300" i="1" smtClean="0">
                          <a:solidFill>
                            <a:srgbClr val="0070C0"/>
                          </a:solidFill>
                          <a:latin typeface="Cambria Math"/>
                        </a:rPr>
                        <m:t>)</m:t>
                      </m:r>
                    </m:oMath>
                  </m:oMathPara>
                </a14:m>
                <a:endParaRPr lang="en-US" sz="2300" dirty="0">
                  <a:solidFill>
                    <a:srgbClr val="0070C0"/>
                  </a:solidFill>
                </a:endParaRPr>
              </a:p>
              <a:p>
                <a:pPr algn="just"/>
                <a:endParaRPr lang="en-US" sz="1200" dirty="0">
                  <a:solidFill>
                    <a:prstClr val="black"/>
                  </a:solidFill>
                </a:endParaRPr>
              </a:p>
              <a:p>
                <a:pPr algn="just"/>
                <a:r>
                  <a:rPr lang="en-US" sz="2300" dirty="0">
                    <a:solidFill>
                      <a:prstClr val="black"/>
                    </a:solidFill>
                  </a:rPr>
                  <a:t>We say that </a:t>
                </a:r>
                <a14:m>
                  <m:oMath xmlns:m="http://schemas.openxmlformats.org/officeDocument/2006/math">
                    <m:r>
                      <a:rPr lang="en-US" sz="2300" i="1" smtClean="0">
                        <a:solidFill>
                          <a:prstClr val="black"/>
                        </a:solidFill>
                        <a:latin typeface="Cambria Math"/>
                      </a:rPr>
                      <m:t>𝑓</m:t>
                    </m:r>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dirty="0">
                    <a:solidFill>
                      <a:prstClr val="black"/>
                    </a:solidFill>
                  </a:rPr>
                  <a:t> is</a:t>
                </a:r>
                <a:r>
                  <a:rPr lang="en-US" sz="2300" i="1" dirty="0">
                    <a:solidFill>
                      <a:prstClr val="black"/>
                    </a:solidFill>
                  </a:rPr>
                  <a:t> </a:t>
                </a:r>
                <a:r>
                  <a:rPr lang="en-US" sz="2300" b="1" dirty="0">
                    <a:solidFill>
                      <a:prstClr val="black"/>
                    </a:solidFill>
                  </a:rPr>
                  <a:t>represented </a:t>
                </a:r>
                <a:r>
                  <a:rPr lang="en-US" sz="2300" b="1" i="1" dirty="0">
                    <a:solidFill>
                      <a:prstClr val="black"/>
                    </a:solidFill>
                  </a:rPr>
                  <a:t>by the power series. </a:t>
                </a:r>
                <a:r>
                  <a:rPr lang="en-US" sz="2300" dirty="0">
                    <a:solidFill>
                      <a:prstClr val="black"/>
                    </a:solidFill>
                  </a:rPr>
                  <a:t>For instance, the geometric series </a:t>
                </a:r>
                <a14:m>
                  <m:oMath xmlns:m="http://schemas.openxmlformats.org/officeDocument/2006/math">
                    <m:nary>
                      <m:naryPr>
                        <m:chr m:val="∑"/>
                        <m:ctrlPr>
                          <a:rPr lang="en-US" sz="2300" i="1" smtClean="0">
                            <a:solidFill>
                              <a:prstClr val="black"/>
                            </a:solidFill>
                            <a:latin typeface="Cambria Math"/>
                          </a:rPr>
                        </m:ctrlPr>
                      </m:naryPr>
                      <m:sub>
                        <m:r>
                          <m:rPr>
                            <m:brk m:alnAt="23"/>
                          </m:rPr>
                          <a:rPr lang="en-US" sz="2300" i="1" smtClean="0">
                            <a:solidFill>
                              <a:prstClr val="black"/>
                            </a:solidFill>
                            <a:latin typeface="Cambria Math"/>
                          </a:rPr>
                          <m:t>𝑘</m:t>
                        </m:r>
                        <m:r>
                          <a:rPr lang="en-US" sz="2300" i="1" smtClean="0">
                            <a:solidFill>
                              <a:prstClr val="black"/>
                            </a:solidFill>
                            <a:latin typeface="Cambria Math"/>
                          </a:rPr>
                          <m:t>=1</m:t>
                        </m:r>
                      </m:sub>
                      <m:sup>
                        <m:r>
                          <a:rPr lang="en-US" sz="2300" i="1" smtClean="0">
                            <a:solidFill>
                              <a:prstClr val="black"/>
                            </a:solidFill>
                            <a:latin typeface="Cambria Math"/>
                            <a:ea typeface="Cambria Math"/>
                          </a:rPr>
                          <m:t>∞</m:t>
                        </m:r>
                      </m:sup>
                      <m:e>
                        <m:sSup>
                          <m:sSupPr>
                            <m:ctrlPr>
                              <a:rPr lang="en-US" sz="2300" i="1" smtClean="0">
                                <a:solidFill>
                                  <a:prstClr val="black"/>
                                </a:solidFill>
                                <a:latin typeface="Cambria Math"/>
                              </a:rPr>
                            </m:ctrlPr>
                          </m:sSupPr>
                          <m:e>
                            <m:r>
                              <a:rPr lang="en-US" sz="2300" i="1" smtClean="0">
                                <a:solidFill>
                                  <a:prstClr val="black"/>
                                </a:solidFill>
                                <a:latin typeface="Cambria Math"/>
                              </a:rPr>
                              <m:t>𝑧</m:t>
                            </m:r>
                          </m:e>
                          <m:sup>
                            <m:r>
                              <a:rPr lang="en-US" sz="2300" i="1" smtClean="0">
                                <a:solidFill>
                                  <a:prstClr val="black"/>
                                </a:solidFill>
                                <a:latin typeface="Cambria Math"/>
                              </a:rPr>
                              <m:t>𝑘</m:t>
                            </m:r>
                            <m:r>
                              <a:rPr lang="en-US" sz="2300" i="1" smtClean="0">
                                <a:solidFill>
                                  <a:prstClr val="black"/>
                                </a:solidFill>
                                <a:latin typeface="Cambria Math"/>
                              </a:rPr>
                              <m:t>−1</m:t>
                            </m:r>
                          </m:sup>
                        </m:sSup>
                        <m:r>
                          <a:rPr lang="en-US" sz="2300" i="1" smtClean="0">
                            <a:solidFill>
                              <a:prstClr val="black"/>
                            </a:solidFill>
                            <a:latin typeface="Cambria Math"/>
                          </a:rPr>
                          <m:t>=1+</m:t>
                        </m:r>
                        <m:r>
                          <a:rPr lang="en-US" sz="2300" i="1" smtClean="0">
                            <a:solidFill>
                              <a:prstClr val="black"/>
                            </a:solidFill>
                            <a:latin typeface="Cambria Math"/>
                          </a:rPr>
                          <m:t>𝑧</m:t>
                        </m:r>
                        <m:r>
                          <a:rPr lang="en-US" sz="2300" i="1" smtClean="0">
                            <a:solidFill>
                              <a:prstClr val="black"/>
                            </a:solidFill>
                            <a:latin typeface="Cambria Math"/>
                          </a:rPr>
                          <m:t>+</m:t>
                        </m:r>
                        <m:sSup>
                          <m:sSupPr>
                            <m:ctrlPr>
                              <a:rPr lang="en-US" sz="2300" i="1">
                                <a:solidFill>
                                  <a:prstClr val="black"/>
                                </a:solidFill>
                                <a:latin typeface="Cambria Math"/>
                              </a:rPr>
                            </m:ctrlPr>
                          </m:sSupPr>
                          <m:e>
                            <m:r>
                              <a:rPr lang="en-US" sz="2300" i="1">
                                <a:solidFill>
                                  <a:prstClr val="black"/>
                                </a:solidFill>
                                <a:latin typeface="Cambria Math"/>
                              </a:rPr>
                              <m:t>𝑧</m:t>
                            </m:r>
                          </m:e>
                          <m:sup>
                            <m:r>
                              <a:rPr lang="en-US" sz="2300" i="1" smtClean="0">
                                <a:solidFill>
                                  <a:prstClr val="black"/>
                                </a:solidFill>
                                <a:latin typeface="Cambria Math"/>
                              </a:rPr>
                              <m:t>2</m:t>
                            </m:r>
                          </m:sup>
                        </m:sSup>
                        <m:r>
                          <a:rPr lang="en-US" sz="2300" i="1" smtClean="0">
                            <a:solidFill>
                              <a:prstClr val="black"/>
                            </a:solidFill>
                            <a:latin typeface="Cambria Math"/>
                          </a:rPr>
                          <m:t>+</m:t>
                        </m:r>
                        <m:sSup>
                          <m:sSupPr>
                            <m:ctrlPr>
                              <a:rPr lang="en-US" sz="2300" i="1">
                                <a:solidFill>
                                  <a:prstClr val="black"/>
                                </a:solidFill>
                                <a:latin typeface="Cambria Math"/>
                              </a:rPr>
                            </m:ctrlPr>
                          </m:sSupPr>
                          <m:e>
                            <m:r>
                              <a:rPr lang="en-US" sz="2300" i="1">
                                <a:solidFill>
                                  <a:prstClr val="black"/>
                                </a:solidFill>
                                <a:latin typeface="Cambria Math"/>
                              </a:rPr>
                              <m:t>𝑧</m:t>
                            </m:r>
                          </m:e>
                          <m:sup>
                            <m:r>
                              <a:rPr lang="en-US" sz="2300" i="1" smtClean="0">
                                <a:solidFill>
                                  <a:prstClr val="black"/>
                                </a:solidFill>
                                <a:latin typeface="Cambria Math"/>
                              </a:rPr>
                              <m:t>3</m:t>
                            </m:r>
                          </m:sup>
                        </m:sSup>
                        <m:r>
                          <a:rPr lang="en-US" sz="2300" i="1" smtClean="0">
                            <a:solidFill>
                              <a:prstClr val="black"/>
                            </a:solidFill>
                            <a:latin typeface="Cambria Math"/>
                          </a:rPr>
                          <m:t>+…</m:t>
                        </m:r>
                      </m:e>
                    </m:nary>
                    <m:r>
                      <a:rPr lang="en-US" sz="2300" i="1" smtClean="0">
                        <a:solidFill>
                          <a:prstClr val="black"/>
                        </a:solidFill>
                        <a:latin typeface="Cambria Math"/>
                      </a:rPr>
                      <m:t>,</m:t>
                    </m:r>
                  </m:oMath>
                </a14:m>
                <a:r>
                  <a:rPr lang="en-US" sz="2300" i="1" dirty="0">
                    <a:solidFill>
                      <a:prstClr val="black"/>
                    </a:solidFill>
                  </a:rPr>
                  <a:t> represents </a:t>
                </a:r>
                <a:r>
                  <a:rPr lang="en-US" sz="2300" dirty="0">
                    <a:solidFill>
                      <a:prstClr val="black"/>
                    </a:solidFill>
                  </a:rPr>
                  <a:t>the function </a:t>
                </a:r>
                <a14:m>
                  <m:oMath xmlns:m="http://schemas.openxmlformats.org/officeDocument/2006/math">
                    <m:r>
                      <a:rPr lang="en-US" sz="2300" i="1" smtClean="0">
                        <a:solidFill>
                          <a:prstClr val="black"/>
                        </a:solidFill>
                        <a:latin typeface="Cambria Math"/>
                      </a:rPr>
                      <m:t>𝑓</m:t>
                    </m:r>
                    <m:d>
                      <m:dPr>
                        <m:ctrlPr>
                          <a:rPr lang="en-US" sz="2300" i="1" smtClean="0">
                            <a:solidFill>
                              <a:prstClr val="black"/>
                            </a:solidFill>
                            <a:latin typeface="Cambria Math"/>
                          </a:rPr>
                        </m:ctrlPr>
                      </m:dPr>
                      <m:e>
                        <m:r>
                          <a:rPr lang="en-US" sz="2300" i="1" smtClean="0">
                            <a:solidFill>
                              <a:prstClr val="black"/>
                            </a:solidFill>
                            <a:latin typeface="Cambria Math"/>
                          </a:rPr>
                          <m:t>𝑧</m:t>
                        </m:r>
                      </m:e>
                    </m:d>
                    <m:r>
                      <a:rPr lang="en-US" sz="2300" i="1" smtClean="0">
                        <a:solidFill>
                          <a:prstClr val="black"/>
                        </a:solidFill>
                        <a:latin typeface="Cambria Math"/>
                      </a:rPr>
                      <m:t>=</m:t>
                    </m:r>
                    <m:f>
                      <m:fPr>
                        <m:ctrlPr>
                          <a:rPr lang="en-US" sz="2300" i="1" smtClean="0">
                            <a:solidFill>
                              <a:prstClr val="black"/>
                            </a:solidFill>
                            <a:latin typeface="Cambria Math"/>
                          </a:rPr>
                        </m:ctrlPr>
                      </m:fPr>
                      <m:num>
                        <m:r>
                          <a:rPr lang="en-US" sz="2300" i="1" smtClean="0">
                            <a:solidFill>
                              <a:prstClr val="black"/>
                            </a:solidFill>
                            <a:latin typeface="Cambria Math"/>
                          </a:rPr>
                          <m:t>1</m:t>
                        </m:r>
                      </m:num>
                      <m:den>
                        <m:r>
                          <a:rPr lang="en-US" sz="2300" i="1" smtClean="0">
                            <a:solidFill>
                              <a:prstClr val="black"/>
                            </a:solidFill>
                            <a:latin typeface="Cambria Math"/>
                          </a:rPr>
                          <m:t>1−</m:t>
                        </m:r>
                        <m:r>
                          <a:rPr lang="en-US" sz="2300" i="1" smtClean="0">
                            <a:solidFill>
                              <a:prstClr val="black"/>
                            </a:solidFill>
                            <a:latin typeface="Cambria Math"/>
                          </a:rPr>
                          <m:t>𝑧</m:t>
                        </m:r>
                      </m:den>
                    </m:f>
                  </m:oMath>
                </a14:m>
                <a:r>
                  <a:rPr lang="en-US" sz="2300" dirty="0">
                    <a:solidFill>
                      <a:prstClr val="black"/>
                    </a:solidFill>
                  </a:rPr>
                  <a:t> in the interior of the unit circle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|=1.</m:t>
                    </m:r>
                  </m:oMath>
                </a14:m>
                <a:endParaRPr lang="en-US" sz="2300" dirty="0">
                  <a:solidFill>
                    <a:srgbClr val="0070C0"/>
                  </a:solidFill>
                </a:endParaRPr>
              </a:p>
              <a:p>
                <a:pPr algn="just"/>
                <a:endParaRPr lang="en-US" sz="2300" b="1" dirty="0">
                  <a:solidFill>
                    <a:srgbClr val="C00000"/>
                  </a:solidFill>
                </a:endParaRPr>
              </a:p>
              <a:p>
                <a:pPr algn="just"/>
                <a:r>
                  <a:rPr lang="en-US" sz="2300" b="1" dirty="0">
                    <a:solidFill>
                      <a:srgbClr val="C00000"/>
                    </a:solidFill>
                  </a:rPr>
                  <a:t>Note:</a:t>
                </a:r>
                <a:r>
                  <a:rPr lang="en-US" sz="2300" b="1" dirty="0">
                    <a:solidFill>
                      <a:prstClr val="black"/>
                    </a:solidFill>
                  </a:rPr>
                  <a:t> </a:t>
                </a:r>
                <a:r>
                  <a:rPr lang="en-US" sz="2300" dirty="0">
                    <a:solidFill>
                      <a:prstClr val="black"/>
                    </a:solidFill>
                  </a:rPr>
                  <a:t>Power series representation for a function is unique. It means that </a:t>
                </a:r>
                <a:r>
                  <a:rPr lang="en-US" sz="2300" i="1" dirty="0">
                    <a:solidFill>
                      <a:prstClr val="black"/>
                    </a:solidFill>
                  </a:rPr>
                  <a:t>a function </a:t>
                </a:r>
                <a14:m>
                  <m:oMath xmlns:m="http://schemas.openxmlformats.org/officeDocument/2006/math">
                    <m:r>
                      <a:rPr lang="en-US" sz="2300" i="1" smtClean="0">
                        <a:solidFill>
                          <a:prstClr val="black"/>
                        </a:solidFill>
                        <a:latin typeface="Cambria Math"/>
                      </a:rPr>
                      <m:t>𝑓</m:t>
                    </m:r>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i="1" dirty="0">
                    <a:solidFill>
                      <a:prstClr val="black"/>
                    </a:solidFill>
                  </a:rPr>
                  <a:t> cannot be represented by two different power series with the same center.</a:t>
                </a:r>
                <a:endParaRPr lang="en-US" sz="23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82073" y="710947"/>
                <a:ext cx="11552349" cy="6001964"/>
              </a:xfrm>
              <a:prstGeom prst="rect">
                <a:avLst/>
              </a:prstGeom>
              <a:blipFill>
                <a:blip r:embed="rId2"/>
                <a:stretch>
                  <a:fillRect l="-792" t="-813" r="-739" b="-13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819600" y="5057640"/>
              <a:ext cx="8191800" cy="857520"/>
            </p14:xfrm>
          </p:contentPart>
        </mc:Choice>
        <mc:Fallback xmlns="">
          <p:pic>
            <p:nvPicPr>
              <p:cNvPr id="3" name="Ink 2"/>
              <p:cNvPicPr/>
              <p:nvPr/>
            </p:nvPicPr>
            <p:blipFill>
              <a:blip r:embed="rId4"/>
              <a:stretch>
                <a:fillRect/>
              </a:stretch>
            </p:blipFill>
            <p:spPr>
              <a:xfrm>
                <a:off x="3810240" y="5048280"/>
                <a:ext cx="8210520" cy="876240"/>
              </a:xfrm>
              <a:prstGeom prst="rect">
                <a:avLst/>
              </a:prstGeom>
            </p:spPr>
          </p:pic>
        </mc:Fallback>
      </mc:AlternateContent>
    </p:spTree>
    <p:extLst>
      <p:ext uri="{BB962C8B-B14F-4D97-AF65-F5344CB8AC3E}">
        <p14:creationId xmlns:p14="http://schemas.microsoft.com/office/powerpoint/2010/main" val="29828988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5"/>
            <a:ext cx="5486695" cy="646331"/>
          </a:xfrm>
          <a:prstGeom prst="rect">
            <a:avLst/>
          </a:prstGeom>
        </p:spPr>
        <p:txBody>
          <a:bodyPr wrap="none">
            <a:spAutoFit/>
          </a:bodyPr>
          <a:lstStyle/>
          <a:p>
            <a:r>
              <a:rPr lang="en-US" sz="3600" b="1" dirty="0">
                <a:solidFill>
                  <a:srgbClr val="0070C0"/>
                </a:solidFill>
              </a:rPr>
              <a:t>Operations on Power Series</a:t>
            </a:r>
            <a:endParaRPr lang="en-US" sz="3400" b="1"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167426" y="710947"/>
                <a:ext cx="11912958" cy="5880392"/>
              </a:xfrm>
              <a:prstGeom prst="rect">
                <a:avLst/>
              </a:prstGeom>
            </p:spPr>
            <p:txBody>
              <a:bodyPr wrap="square">
                <a:spAutoFit/>
              </a:bodyPr>
              <a:lstStyle/>
              <a:p>
                <a:pPr marL="342900" indent="-342900">
                  <a:buFont typeface="Arial" pitchFamily="34" charset="0"/>
                  <a:buChar char="•"/>
                </a:pPr>
                <a:r>
                  <a:rPr lang="en-US" sz="2200" dirty="0">
                    <a:solidFill>
                      <a:prstClr val="black"/>
                    </a:solidFill>
                  </a:rPr>
                  <a:t>A power series </a:t>
                </a:r>
                <a14:m>
                  <m:oMath xmlns:m="http://schemas.openxmlformats.org/officeDocument/2006/math">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sSup>
                          <m:sSupPr>
                            <m:ctrlPr>
                              <a:rPr lang="en-US" sz="2200" i="1">
                                <a:solidFill>
                                  <a:srgbClr val="0070C0"/>
                                </a:solidFill>
                                <a:latin typeface="Cambria Math"/>
                              </a:rPr>
                            </m:ctrlPr>
                          </m:sSupPr>
                          <m:e>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oMath>
                </a14:m>
                <a:r>
                  <a:rPr lang="en-US" sz="2200" dirty="0">
                    <a:solidFill>
                      <a:prstClr val="black"/>
                    </a:solidFill>
                  </a:rPr>
                  <a:t> can be multiplied by a nonzero complex constant </a:t>
                </a:r>
                <a14:m>
                  <m:oMath xmlns:m="http://schemas.openxmlformats.org/officeDocument/2006/math">
                    <m:r>
                      <a:rPr lang="en-US" sz="2200" i="1" dirty="0" smtClean="0">
                        <a:solidFill>
                          <a:prstClr val="black"/>
                        </a:solidFill>
                        <a:latin typeface="Cambria Math"/>
                      </a:rPr>
                      <m:t>𝑐</m:t>
                    </m:r>
                  </m:oMath>
                </a14:m>
                <a:r>
                  <a:rPr lang="en-US" sz="2200" i="1" dirty="0">
                    <a:solidFill>
                      <a:prstClr val="black"/>
                    </a:solidFill>
                  </a:rPr>
                  <a:t> </a:t>
                </a:r>
                <a:r>
                  <a:rPr lang="en-US" sz="2200" dirty="0">
                    <a:solidFill>
                      <a:prstClr val="black"/>
                    </a:solidFill>
                  </a:rPr>
                  <a:t>without affecting its convergence or divergence.</a:t>
                </a:r>
              </a:p>
              <a:p>
                <a:pPr marL="342900" indent="-342900">
                  <a:buFont typeface="Arial" pitchFamily="34" charset="0"/>
                  <a:buChar char="•"/>
                </a:pPr>
                <a:endParaRPr lang="en-US" sz="500" dirty="0">
                  <a:solidFill>
                    <a:prstClr val="black"/>
                  </a:solidFill>
                </a:endParaRPr>
              </a:p>
              <a:p>
                <a:pPr marL="342900" indent="-342900">
                  <a:buFont typeface="Arial" pitchFamily="34" charset="0"/>
                  <a:buChar char="•"/>
                </a:pPr>
                <a:r>
                  <a:rPr lang="en-US" sz="2200" dirty="0">
                    <a:solidFill>
                      <a:prstClr val="black"/>
                    </a:solidFill>
                  </a:rPr>
                  <a:t>Two power series </a:t>
                </a:r>
                <a14:m>
                  <m:oMath xmlns:m="http://schemas.openxmlformats.org/officeDocument/2006/math">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sSup>
                          <m:sSupPr>
                            <m:ctrlPr>
                              <a:rPr lang="en-US" sz="2200" i="1">
                                <a:solidFill>
                                  <a:srgbClr val="0070C0"/>
                                </a:solidFill>
                                <a:latin typeface="Cambria Math"/>
                              </a:rPr>
                            </m:ctrlPr>
                          </m:sSupPr>
                          <m:e>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oMath>
                </a14:m>
                <a:r>
                  <a:rPr lang="en-US" sz="2200" dirty="0">
                    <a:solidFill>
                      <a:prstClr val="black"/>
                    </a:solidFill>
                  </a:rPr>
                  <a:t> and </a:t>
                </a:r>
                <a14:m>
                  <m:oMath xmlns:m="http://schemas.openxmlformats.org/officeDocument/2006/math">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a:solidFill>
                                  <a:srgbClr val="0070C0"/>
                                </a:solidFill>
                                <a:latin typeface="Cambria Math"/>
                              </a:rPr>
                              <m:t>𝑘</m:t>
                            </m:r>
                          </m:sub>
                        </m:sSub>
                        <m:sSup>
                          <m:sSupPr>
                            <m:ctrlPr>
                              <a:rPr lang="en-US" sz="2200" i="1">
                                <a:solidFill>
                                  <a:srgbClr val="0070C0"/>
                                </a:solidFill>
                                <a:latin typeface="Cambria Math"/>
                              </a:rPr>
                            </m:ctrlPr>
                          </m:sSupPr>
                          <m:e>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oMath>
                </a14:m>
                <a:r>
                  <a:rPr lang="en-US" sz="2200" i="1" dirty="0">
                    <a:solidFill>
                      <a:prstClr val="black"/>
                    </a:solidFill>
                  </a:rPr>
                  <a:t> </a:t>
                </a:r>
                <a:r>
                  <a:rPr lang="en-US" sz="2200" dirty="0">
                    <a:solidFill>
                      <a:prstClr val="black"/>
                    </a:solidFill>
                  </a:rPr>
                  <a:t>can be added and subtracted by adding or subtracting like terms. If both series have the same nonzero radius </a:t>
                </a:r>
                <a14:m>
                  <m:oMath xmlns:m="http://schemas.openxmlformats.org/officeDocument/2006/math">
                    <m:r>
                      <a:rPr lang="en-US" sz="2200" i="1" dirty="0" smtClean="0">
                        <a:solidFill>
                          <a:prstClr val="black"/>
                        </a:solidFill>
                        <a:latin typeface="Cambria Math"/>
                      </a:rPr>
                      <m:t>𝑅</m:t>
                    </m:r>
                  </m:oMath>
                </a14:m>
                <a:r>
                  <a:rPr lang="en-US" sz="2200" i="1" dirty="0">
                    <a:solidFill>
                      <a:prstClr val="black"/>
                    </a:solidFill>
                  </a:rPr>
                  <a:t> </a:t>
                </a:r>
                <a:r>
                  <a:rPr lang="en-US" sz="2200" dirty="0">
                    <a:solidFill>
                      <a:prstClr val="black"/>
                    </a:solidFill>
                  </a:rPr>
                  <a:t>of convergence, the radius of convergence of </a:t>
                </a:r>
                <a14:m>
                  <m:oMath xmlns:m="http://schemas.openxmlformats.org/officeDocument/2006/math">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r>
                          <a:rPr lang="en-US" sz="2200" i="1" smtClean="0">
                            <a:solidFill>
                              <a:srgbClr val="0070C0"/>
                            </a:solidFill>
                            <a:latin typeface="Cambria Math"/>
                            <a:ea typeface="Cambria Math" panose="02040503050406030204" pitchFamily="18" charset="0"/>
                          </a:rPr>
                          <m:t>(</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ea typeface="Cambria Math"/>
                          </a:rPr>
                          <m:t>±</m:t>
                        </m:r>
                        <m:sSub>
                          <m:sSubPr>
                            <m:ctrlPr>
                              <a:rPr lang="en-US" sz="2200" i="1">
                                <a:solidFill>
                                  <a:srgbClr val="0070C0"/>
                                </a:solidFill>
                                <a:latin typeface="Cambria Math"/>
                              </a:rPr>
                            </m:ctrlPr>
                          </m:sSubPr>
                          <m:e>
                            <m:r>
                              <a:rPr lang="en-US" sz="2200" i="1" smtClean="0">
                                <a:solidFill>
                                  <a:srgbClr val="0070C0"/>
                                </a:solidFill>
                                <a:latin typeface="Cambria Math"/>
                              </a:rPr>
                              <m:t>𝑏</m:t>
                            </m:r>
                          </m:e>
                          <m:sub>
                            <m:r>
                              <a:rPr lang="en-US" sz="2200" i="1">
                                <a:solidFill>
                                  <a:srgbClr val="0070C0"/>
                                </a:solidFill>
                                <a:latin typeface="Cambria Math"/>
                              </a:rPr>
                              <m:t>𝑘</m:t>
                            </m:r>
                          </m:sub>
                        </m:sSub>
                        <m:r>
                          <a:rPr lang="en-US" sz="2200" i="1" smtClean="0">
                            <a:solidFill>
                              <a:srgbClr val="0070C0"/>
                            </a:solidFill>
                            <a:latin typeface="Cambria Math"/>
                          </a:rPr>
                          <m:t>)</m:t>
                        </m:r>
                        <m:sSup>
                          <m:sSupPr>
                            <m:ctrlPr>
                              <a:rPr lang="en-US" sz="2200" i="1">
                                <a:solidFill>
                                  <a:srgbClr val="0070C0"/>
                                </a:solidFill>
                                <a:latin typeface="Cambria Math"/>
                              </a:rPr>
                            </m:ctrlPr>
                          </m:sSupPr>
                          <m:e>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oMath>
                </a14:m>
                <a:r>
                  <a:rPr lang="en-US" sz="2200" b="1" dirty="0">
                    <a:solidFill>
                      <a:srgbClr val="C00000"/>
                    </a:solidFill>
                  </a:rPr>
                  <a:t> </a:t>
                </a:r>
                <a:r>
                  <a:rPr lang="en-US" sz="2200" dirty="0">
                    <a:solidFill>
                      <a:prstClr val="black"/>
                    </a:solidFill>
                  </a:rPr>
                  <a:t>is </a:t>
                </a:r>
                <a14:m>
                  <m:oMath xmlns:m="http://schemas.openxmlformats.org/officeDocument/2006/math">
                    <m:r>
                      <a:rPr lang="en-US" sz="2200" i="1" dirty="0" smtClean="0">
                        <a:solidFill>
                          <a:prstClr val="black"/>
                        </a:solidFill>
                        <a:latin typeface="Cambria Math"/>
                      </a:rPr>
                      <m:t>𝑅</m:t>
                    </m:r>
                  </m:oMath>
                </a14:m>
                <a:r>
                  <a:rPr lang="en-US" sz="2200" dirty="0">
                    <a:solidFill>
                      <a:prstClr val="black"/>
                    </a:solidFill>
                  </a:rPr>
                  <a:t>. It should make intuitive sense that if one series has radius of convergence </a:t>
                </a:r>
                <a14:m>
                  <m:oMath xmlns:m="http://schemas.openxmlformats.org/officeDocument/2006/math">
                    <m:r>
                      <a:rPr lang="en-US" sz="2200" i="1" dirty="0" smtClean="0">
                        <a:solidFill>
                          <a:prstClr val="black"/>
                        </a:solidFill>
                        <a:latin typeface="Cambria Math"/>
                      </a:rPr>
                      <m:t>𝑟</m:t>
                    </m:r>
                    <m:r>
                      <a:rPr lang="en-US" sz="2200" i="1" dirty="0" smtClean="0">
                        <a:solidFill>
                          <a:prstClr val="black"/>
                        </a:solidFill>
                        <a:latin typeface="Cambria Math"/>
                      </a:rPr>
                      <m:t>&gt;0 </m:t>
                    </m:r>
                  </m:oMath>
                </a14:m>
                <a:r>
                  <a:rPr lang="en-US" sz="2200" dirty="0">
                    <a:solidFill>
                      <a:prstClr val="black"/>
                    </a:solidFill>
                  </a:rPr>
                  <a:t>and the other has radius of convergence </a:t>
                </a:r>
                <a14:m>
                  <m:oMath xmlns:m="http://schemas.openxmlformats.org/officeDocument/2006/math">
                    <m:r>
                      <a:rPr lang="en-US" sz="2200" i="1" dirty="0" smtClean="0">
                        <a:solidFill>
                          <a:prstClr val="black"/>
                        </a:solidFill>
                        <a:latin typeface="Cambria Math"/>
                      </a:rPr>
                      <m:t>𝑅</m:t>
                    </m:r>
                    <m:r>
                      <a:rPr lang="en-US" sz="2200" i="1" dirty="0" smtClean="0">
                        <a:solidFill>
                          <a:prstClr val="black"/>
                        </a:solidFill>
                        <a:latin typeface="Cambria Math"/>
                      </a:rPr>
                      <m:t>&gt;0</m:t>
                    </m:r>
                  </m:oMath>
                </a14:m>
                <a:r>
                  <a:rPr lang="en-US" sz="2200" dirty="0">
                    <a:solidFill>
                      <a:prstClr val="black"/>
                    </a:solidFill>
                  </a:rPr>
                  <a:t>, where </a:t>
                </a:r>
                <a14:m>
                  <m:oMath xmlns:m="http://schemas.openxmlformats.org/officeDocument/2006/math">
                    <m:r>
                      <a:rPr lang="en-US" sz="2200" i="1" dirty="0" smtClean="0">
                        <a:solidFill>
                          <a:prstClr val="black"/>
                        </a:solidFill>
                        <a:latin typeface="Cambria Math"/>
                      </a:rPr>
                      <m:t>𝑟</m:t>
                    </m:r>
                    <m:r>
                      <a:rPr lang="en-US" sz="2200" i="1" dirty="0" smtClean="0">
                        <a:solidFill>
                          <a:prstClr val="black"/>
                        </a:solidFill>
                        <a:latin typeface="Cambria Math"/>
                        <a:ea typeface="Cambria Math"/>
                      </a:rPr>
                      <m:t>≠</m:t>
                    </m:r>
                    <m:r>
                      <a:rPr lang="en-US" sz="2200" i="1" dirty="0" smtClean="0">
                        <a:solidFill>
                          <a:prstClr val="black"/>
                        </a:solidFill>
                        <a:latin typeface="Cambria Math"/>
                      </a:rPr>
                      <m:t>𝑅</m:t>
                    </m:r>
                  </m:oMath>
                </a14:m>
                <a:r>
                  <a:rPr lang="en-US" sz="2200" dirty="0">
                    <a:solidFill>
                      <a:prstClr val="black"/>
                    </a:solidFill>
                  </a:rPr>
                  <a:t>, then the radius of convergence of </a:t>
                </a:r>
                <a14:m>
                  <m:oMath xmlns:m="http://schemas.openxmlformats.org/officeDocument/2006/math">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r>
                          <a:rPr lang="en-US" sz="2200" i="1">
                            <a:solidFill>
                              <a:srgbClr val="0070C0"/>
                            </a:solidFill>
                            <a:latin typeface="Cambria Math"/>
                            <a:ea typeface="Cambria Math" panose="02040503050406030204" pitchFamily="18" charset="0"/>
                          </a:rPr>
                          <m:t>(</m:t>
                        </m:r>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r>
                          <a:rPr lang="en-US" sz="2200" i="1">
                            <a:solidFill>
                              <a:srgbClr val="0070C0"/>
                            </a:solidFill>
                            <a:latin typeface="Cambria Math"/>
                            <a:ea typeface="Cambria Math"/>
                          </a:rPr>
                          <m:t>±</m:t>
                        </m:r>
                        <m:sSub>
                          <m:sSubPr>
                            <m:ctrlPr>
                              <a:rPr lang="en-US" sz="2200" i="1">
                                <a:solidFill>
                                  <a:srgbClr val="0070C0"/>
                                </a:solidFill>
                                <a:latin typeface="Cambria Math"/>
                              </a:rPr>
                            </m:ctrlPr>
                          </m:sSubPr>
                          <m:e>
                            <m:r>
                              <a:rPr lang="en-US" sz="2200" i="1">
                                <a:solidFill>
                                  <a:srgbClr val="0070C0"/>
                                </a:solidFill>
                                <a:latin typeface="Cambria Math"/>
                              </a:rPr>
                              <m:t>𝑏</m:t>
                            </m:r>
                          </m:e>
                          <m:sub>
                            <m:r>
                              <a:rPr lang="en-US" sz="2200" i="1">
                                <a:solidFill>
                                  <a:srgbClr val="0070C0"/>
                                </a:solidFill>
                                <a:latin typeface="Cambria Math"/>
                              </a:rPr>
                              <m:t>𝑘</m:t>
                            </m:r>
                          </m:sub>
                        </m:sSub>
                        <m:r>
                          <a:rPr lang="en-US" sz="2200" i="1">
                            <a:solidFill>
                              <a:srgbClr val="0070C0"/>
                            </a:solidFill>
                            <a:latin typeface="Cambria Math"/>
                          </a:rPr>
                          <m:t>)</m:t>
                        </m:r>
                        <m:sSup>
                          <m:sSupPr>
                            <m:ctrlPr>
                              <a:rPr lang="en-US" sz="2200" i="1">
                                <a:solidFill>
                                  <a:srgbClr val="0070C0"/>
                                </a:solidFill>
                                <a:latin typeface="Cambria Math"/>
                              </a:rPr>
                            </m:ctrlPr>
                          </m:sSupPr>
                          <m:e>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r>
                      <a:rPr lang="en-US" sz="2200" i="1">
                        <a:solidFill>
                          <a:srgbClr val="0070C0"/>
                        </a:solidFill>
                        <a:latin typeface="Cambria Math"/>
                      </a:rPr>
                      <m:t> </m:t>
                    </m:r>
                  </m:oMath>
                </a14:m>
                <a:r>
                  <a:rPr lang="en-US" sz="2200" dirty="0">
                    <a:solidFill>
                      <a:prstClr val="black"/>
                    </a:solidFill>
                  </a:rPr>
                  <a:t>is the smaller of the two numbers </a:t>
                </a:r>
                <a14:m>
                  <m:oMath xmlns:m="http://schemas.openxmlformats.org/officeDocument/2006/math">
                    <m:r>
                      <a:rPr lang="en-US" sz="2200" i="1" dirty="0" smtClean="0">
                        <a:solidFill>
                          <a:prstClr val="black"/>
                        </a:solidFill>
                        <a:latin typeface="Cambria Math"/>
                      </a:rPr>
                      <m:t>𝑟</m:t>
                    </m:r>
                  </m:oMath>
                </a14:m>
                <a:r>
                  <a:rPr lang="en-US" sz="2200" i="1" dirty="0">
                    <a:solidFill>
                      <a:prstClr val="black"/>
                    </a:solidFill>
                  </a:rPr>
                  <a:t> </a:t>
                </a:r>
                <a:r>
                  <a:rPr lang="en-US" sz="2200" dirty="0">
                    <a:solidFill>
                      <a:prstClr val="black"/>
                    </a:solidFill>
                  </a:rPr>
                  <a:t>and </a:t>
                </a:r>
                <a14:m>
                  <m:oMath xmlns:m="http://schemas.openxmlformats.org/officeDocument/2006/math">
                    <m:r>
                      <a:rPr lang="en-US" sz="2200" i="1" dirty="0" smtClean="0">
                        <a:solidFill>
                          <a:prstClr val="black"/>
                        </a:solidFill>
                        <a:latin typeface="Cambria Math"/>
                      </a:rPr>
                      <m:t>𝑅</m:t>
                    </m:r>
                  </m:oMath>
                </a14:m>
                <a:r>
                  <a:rPr lang="en-US" sz="2200" dirty="0">
                    <a:solidFill>
                      <a:prstClr val="black"/>
                    </a:solidFill>
                  </a:rPr>
                  <a:t>.</a:t>
                </a:r>
              </a:p>
              <a:p>
                <a:pPr marL="342900" indent="-342900">
                  <a:buFont typeface="Arial" pitchFamily="34" charset="0"/>
                  <a:buChar char="•"/>
                </a:pPr>
                <a:endParaRPr lang="en-US" sz="1000" dirty="0">
                  <a:solidFill>
                    <a:prstClr val="black"/>
                  </a:solidFill>
                </a:endParaRPr>
              </a:p>
              <a:p>
                <a:pPr marL="342900" indent="-342900">
                  <a:buFont typeface="Arial" pitchFamily="34" charset="0"/>
                  <a:buChar char="•"/>
                </a:pPr>
                <a:r>
                  <a:rPr lang="en-US" sz="2200" dirty="0">
                    <a:solidFill>
                      <a:prstClr val="black"/>
                    </a:solidFill>
                  </a:rPr>
                  <a:t>Two power series can be multiplied and divided. Termwise multiplication of two power series means the multiplication of each term of the first series by each term of the second series and the collection of like powers of </a:t>
                </a:r>
                <a:r>
                  <a:rPr lang="en-US" sz="2200" i="1" dirty="0">
                    <a:solidFill>
                      <a:prstClr val="black"/>
                    </a:solidFill>
                  </a:rPr>
                  <a:t>z</a:t>
                </a:r>
                <a:r>
                  <a:rPr lang="en-US" sz="2200" dirty="0">
                    <a:solidFill>
                      <a:prstClr val="black"/>
                    </a:solidFill>
                  </a:rPr>
                  <a:t>. This gives a power series, which is called the </a:t>
                </a:r>
                <a:r>
                  <a:rPr lang="en-US" sz="2200" b="1" dirty="0">
                    <a:solidFill>
                      <a:prstClr val="black"/>
                    </a:solidFill>
                  </a:rPr>
                  <a:t>Cauchy product </a:t>
                </a:r>
                <a:r>
                  <a:rPr lang="en-US" sz="2200" dirty="0">
                    <a:solidFill>
                      <a:prstClr val="black"/>
                    </a:solidFill>
                  </a:rPr>
                  <a:t>of the two series and is given by:</a:t>
                </a:r>
              </a:p>
              <a:p>
                <a:pPr/>
                <a14:m>
                  <m:oMathPara xmlns:m="http://schemas.openxmlformats.org/officeDocument/2006/math">
                    <m:oMathParaPr>
                      <m:jc m:val="centerGroup"/>
                    </m:oMathParaPr>
                    <m:oMath xmlns:m="http://schemas.openxmlformats.org/officeDocument/2006/math">
                      <m:nary>
                        <m:naryPr>
                          <m:chr m:val="∑"/>
                          <m:ctrlPr>
                            <a:rPr lang="en-US" sz="2200" i="1" smtClean="0">
                              <a:solidFill>
                                <a:prstClr val="black"/>
                              </a:solidFill>
                              <a:latin typeface="Cambria Math"/>
                            </a:rPr>
                          </m:ctrlPr>
                        </m:naryPr>
                        <m:sub>
                          <m:r>
                            <m:rPr>
                              <m:brk m:alnAt="23"/>
                            </m:rPr>
                            <a:rPr lang="en-US" sz="2200" i="1" smtClean="0">
                              <a:solidFill>
                                <a:prstClr val="black"/>
                              </a:solidFill>
                              <a:latin typeface="Cambria Math"/>
                            </a:rPr>
                            <m:t>𝑘</m:t>
                          </m:r>
                          <m:r>
                            <a:rPr lang="en-US" sz="2200" i="1" smtClean="0">
                              <a:solidFill>
                                <a:prstClr val="black"/>
                              </a:solidFill>
                              <a:latin typeface="Cambria Math"/>
                            </a:rPr>
                            <m:t>=0</m:t>
                          </m:r>
                        </m:sub>
                        <m:sup>
                          <m:r>
                            <a:rPr lang="en-US" sz="2200" i="1" smtClean="0">
                              <a:solidFill>
                                <a:prstClr val="black"/>
                              </a:solidFill>
                              <a:latin typeface="Cambria Math"/>
                              <a:ea typeface="Cambria Math"/>
                            </a:rPr>
                            <m:t>∞</m:t>
                          </m:r>
                        </m:sup>
                        <m:e>
                          <m:r>
                            <a:rPr lang="en-US" sz="2200" i="1" smtClean="0">
                              <a:solidFill>
                                <a:prstClr val="black"/>
                              </a:solidFill>
                              <a:latin typeface="Cambria Math"/>
                            </a:rPr>
                            <m:t>(</m:t>
                          </m:r>
                          <m:sSub>
                            <m:sSubPr>
                              <m:ctrlPr>
                                <a:rPr lang="en-US" sz="2200" i="1" smtClean="0">
                                  <a:solidFill>
                                    <a:prstClr val="black"/>
                                  </a:solidFill>
                                  <a:latin typeface="Cambria Math"/>
                                </a:rPr>
                              </m:ctrlPr>
                            </m:sSubPr>
                            <m:e>
                              <m:r>
                                <a:rPr lang="en-US" sz="2200" i="1" smtClean="0">
                                  <a:solidFill>
                                    <a:prstClr val="black"/>
                                  </a:solidFill>
                                  <a:latin typeface="Cambria Math"/>
                                </a:rPr>
                                <m:t>𝑎</m:t>
                              </m:r>
                            </m:e>
                            <m:sub>
                              <m:r>
                                <a:rPr lang="en-US" sz="2200" i="1" smtClean="0">
                                  <a:solidFill>
                                    <a:prstClr val="black"/>
                                  </a:solidFill>
                                  <a:latin typeface="Cambria Math"/>
                                </a:rPr>
                                <m:t>0</m:t>
                              </m:r>
                            </m:sub>
                          </m:sSub>
                          <m:sSub>
                            <m:sSubPr>
                              <m:ctrlPr>
                                <a:rPr lang="en-US" sz="2200" i="1" smtClean="0">
                                  <a:solidFill>
                                    <a:prstClr val="black"/>
                                  </a:solidFill>
                                  <a:latin typeface="Cambria Math"/>
                                </a:rPr>
                              </m:ctrlPr>
                            </m:sSubPr>
                            <m:e>
                              <m:r>
                                <a:rPr lang="en-US" sz="2200" i="1" smtClean="0">
                                  <a:solidFill>
                                    <a:prstClr val="black"/>
                                  </a:solidFill>
                                  <a:latin typeface="Cambria Math"/>
                                </a:rPr>
                                <m:t>𝑏</m:t>
                              </m:r>
                            </m:e>
                            <m:sub>
                              <m:r>
                                <a:rPr lang="en-US" sz="2200" i="1" smtClean="0">
                                  <a:solidFill>
                                    <a:prstClr val="black"/>
                                  </a:solidFill>
                                  <a:latin typeface="Cambria Math"/>
                                </a:rPr>
                                <m:t>𝑘</m:t>
                              </m:r>
                            </m:sub>
                          </m:sSub>
                          <m:r>
                            <a:rPr lang="en-US" sz="2200" i="1" smtClean="0">
                              <a:solidFill>
                                <a:prstClr val="black"/>
                              </a:solidFill>
                              <a:latin typeface="Cambria Math"/>
                            </a:rPr>
                            <m:t>+</m:t>
                          </m:r>
                          <m:sSub>
                            <m:sSubPr>
                              <m:ctrlPr>
                                <a:rPr lang="en-US" sz="2200" i="1">
                                  <a:solidFill>
                                    <a:prstClr val="black"/>
                                  </a:solidFill>
                                  <a:latin typeface="Cambria Math"/>
                                </a:rPr>
                              </m:ctrlPr>
                            </m:sSubPr>
                            <m:e>
                              <m:r>
                                <a:rPr lang="en-US" sz="2200" i="1">
                                  <a:solidFill>
                                    <a:prstClr val="black"/>
                                  </a:solidFill>
                                  <a:latin typeface="Cambria Math"/>
                                </a:rPr>
                                <m:t>𝑎</m:t>
                              </m:r>
                            </m:e>
                            <m:sub>
                              <m:r>
                                <a:rPr lang="en-US" sz="2200" i="1" smtClean="0">
                                  <a:solidFill>
                                    <a:prstClr val="black"/>
                                  </a:solidFill>
                                  <a:latin typeface="Cambria Math"/>
                                </a:rPr>
                                <m:t>1</m:t>
                              </m:r>
                            </m:sub>
                          </m:sSub>
                          <m:sSub>
                            <m:sSubPr>
                              <m:ctrlPr>
                                <a:rPr lang="en-US" sz="2200" i="1">
                                  <a:solidFill>
                                    <a:prstClr val="black"/>
                                  </a:solidFill>
                                  <a:latin typeface="Cambria Math"/>
                                </a:rPr>
                              </m:ctrlPr>
                            </m:sSubPr>
                            <m:e>
                              <m:r>
                                <a:rPr lang="en-US" sz="2200" i="1">
                                  <a:solidFill>
                                    <a:prstClr val="black"/>
                                  </a:solidFill>
                                  <a:latin typeface="Cambria Math"/>
                                </a:rPr>
                                <m:t>𝑏</m:t>
                              </m:r>
                            </m:e>
                            <m:sub>
                              <m:r>
                                <a:rPr lang="en-US" sz="2200" i="1">
                                  <a:solidFill>
                                    <a:prstClr val="black"/>
                                  </a:solidFill>
                                  <a:latin typeface="Cambria Math"/>
                                </a:rPr>
                                <m:t>𝑘</m:t>
                              </m:r>
                              <m:r>
                                <a:rPr lang="en-US" sz="2200" i="1" smtClean="0">
                                  <a:solidFill>
                                    <a:prstClr val="black"/>
                                  </a:solidFill>
                                  <a:latin typeface="Cambria Math"/>
                                </a:rPr>
                                <m:t>−1</m:t>
                              </m:r>
                            </m:sub>
                          </m:sSub>
                          <m:r>
                            <a:rPr lang="en-US" sz="2200" i="1" smtClean="0">
                              <a:solidFill>
                                <a:prstClr val="black"/>
                              </a:solidFill>
                              <a:latin typeface="Cambria Math"/>
                            </a:rPr>
                            <m:t>+…+</m:t>
                          </m:r>
                          <m:sSub>
                            <m:sSubPr>
                              <m:ctrlPr>
                                <a:rPr lang="en-US" sz="2200" i="1">
                                  <a:solidFill>
                                    <a:prstClr val="black"/>
                                  </a:solidFill>
                                  <a:latin typeface="Cambria Math"/>
                                </a:rPr>
                              </m:ctrlPr>
                            </m:sSubPr>
                            <m:e>
                              <m:r>
                                <a:rPr lang="en-US" sz="2200" i="1">
                                  <a:solidFill>
                                    <a:prstClr val="black"/>
                                  </a:solidFill>
                                  <a:latin typeface="Cambria Math"/>
                                </a:rPr>
                                <m:t>𝑎</m:t>
                              </m:r>
                            </m:e>
                            <m:sub>
                              <m:r>
                                <a:rPr lang="en-US" sz="2200" i="1" smtClean="0">
                                  <a:solidFill>
                                    <a:prstClr val="black"/>
                                  </a:solidFill>
                                  <a:latin typeface="Cambria Math"/>
                                </a:rPr>
                                <m:t>𝑘</m:t>
                              </m:r>
                            </m:sub>
                          </m:sSub>
                          <m:sSub>
                            <m:sSubPr>
                              <m:ctrlPr>
                                <a:rPr lang="en-US" sz="2200" i="1">
                                  <a:solidFill>
                                    <a:prstClr val="black"/>
                                  </a:solidFill>
                                  <a:latin typeface="Cambria Math"/>
                                </a:rPr>
                              </m:ctrlPr>
                            </m:sSubPr>
                            <m:e>
                              <m:r>
                                <a:rPr lang="en-US" sz="2200" i="1">
                                  <a:solidFill>
                                    <a:prstClr val="black"/>
                                  </a:solidFill>
                                  <a:latin typeface="Cambria Math"/>
                                </a:rPr>
                                <m:t>𝑏</m:t>
                              </m:r>
                            </m:e>
                            <m:sub>
                              <m:r>
                                <a:rPr lang="en-US" sz="2200" i="1" smtClean="0">
                                  <a:solidFill>
                                    <a:prstClr val="black"/>
                                  </a:solidFill>
                                  <a:latin typeface="Cambria Math"/>
                                </a:rPr>
                                <m:t>0</m:t>
                              </m:r>
                            </m:sub>
                          </m:sSub>
                          <m:r>
                            <a:rPr lang="en-US" sz="2200" i="1" smtClean="0">
                              <a:solidFill>
                                <a:prstClr val="black"/>
                              </a:solidFill>
                              <a:latin typeface="Cambria Math"/>
                            </a:rPr>
                            <m:t>)</m:t>
                          </m:r>
                          <m:sSup>
                            <m:sSupPr>
                              <m:ctrlPr>
                                <a:rPr lang="en-US" sz="2200" i="1" smtClean="0">
                                  <a:solidFill>
                                    <a:prstClr val="black"/>
                                  </a:solidFill>
                                  <a:latin typeface="Cambria Math"/>
                                </a:rPr>
                              </m:ctrlPr>
                            </m:sSupPr>
                            <m:e>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m:t>
                              </m:r>
                              <m:sSub>
                                <m:sSubPr>
                                  <m:ctrlPr>
                                    <a:rPr lang="en-US" sz="2200" i="1" smtClean="0">
                                      <a:solidFill>
                                        <a:prstClr val="black"/>
                                      </a:solidFill>
                                      <a:latin typeface="Cambria Math"/>
                                    </a:rPr>
                                  </m:ctrlPr>
                                </m:sSubPr>
                                <m:e>
                                  <m:r>
                                    <a:rPr lang="en-US" sz="2200" i="1" smtClean="0">
                                      <a:solidFill>
                                        <a:prstClr val="black"/>
                                      </a:solidFill>
                                      <a:latin typeface="Cambria Math"/>
                                    </a:rPr>
                                    <m:t>𝑧</m:t>
                                  </m:r>
                                </m:e>
                                <m:sub>
                                  <m:r>
                                    <a:rPr lang="en-US" sz="2200" i="1" smtClean="0">
                                      <a:solidFill>
                                        <a:prstClr val="black"/>
                                      </a:solidFill>
                                      <a:latin typeface="Cambria Math"/>
                                    </a:rPr>
                                    <m:t>0</m:t>
                                  </m:r>
                                </m:sub>
                              </m:sSub>
                              <m:r>
                                <a:rPr lang="en-US" sz="2200" i="1" smtClean="0">
                                  <a:solidFill>
                                    <a:prstClr val="black"/>
                                  </a:solidFill>
                                  <a:latin typeface="Cambria Math"/>
                                </a:rPr>
                                <m:t>)</m:t>
                              </m:r>
                            </m:e>
                            <m:sup>
                              <m:r>
                                <a:rPr lang="en-US" sz="2200" i="1" smtClean="0">
                                  <a:solidFill>
                                    <a:prstClr val="black"/>
                                  </a:solidFill>
                                  <a:latin typeface="Cambria Math"/>
                                </a:rPr>
                                <m:t>𝑘</m:t>
                              </m:r>
                            </m:sup>
                          </m:sSup>
                        </m:e>
                      </m:nary>
                    </m:oMath>
                  </m:oMathPara>
                </a14:m>
                <a:endParaRPr lang="en-US" sz="2200" dirty="0">
                  <a:solidFill>
                    <a:prstClr val="black"/>
                  </a:solidFill>
                </a:endParaRPr>
              </a:p>
              <a:p>
                <a:r>
                  <a:rPr lang="en-US" sz="2200" dirty="0">
                    <a:solidFill>
                      <a:prstClr val="black"/>
                    </a:solidFill>
                  </a:rPr>
                  <a:t>     this power series converges absolutely for each </a:t>
                </a:r>
                <a14:m>
                  <m:oMath xmlns:m="http://schemas.openxmlformats.org/officeDocument/2006/math">
                    <m:r>
                      <a:rPr lang="en-US" sz="2200" i="1" dirty="0" smtClean="0">
                        <a:solidFill>
                          <a:prstClr val="black"/>
                        </a:solidFill>
                        <a:latin typeface="Cambria Math"/>
                      </a:rPr>
                      <m:t>𝑧</m:t>
                    </m:r>
                  </m:oMath>
                </a14:m>
                <a:r>
                  <a:rPr lang="en-US" sz="2200" i="1" dirty="0">
                    <a:solidFill>
                      <a:prstClr val="black"/>
                    </a:solidFill>
                  </a:rPr>
                  <a:t> </a:t>
                </a:r>
                <a:r>
                  <a:rPr lang="en-US" sz="2200" dirty="0">
                    <a:solidFill>
                      <a:prstClr val="black"/>
                    </a:solidFill>
                  </a:rPr>
                  <a:t>within the smaller circle of convergence of the</a:t>
                </a:r>
              </a:p>
              <a:p>
                <a:r>
                  <a:rPr lang="en-US" sz="2200" dirty="0">
                    <a:solidFill>
                      <a:prstClr val="black"/>
                    </a:solidFill>
                  </a:rPr>
                  <a:t>     two given series and has the sum </a:t>
                </a:r>
                <a14:m>
                  <m:oMath xmlns:m="http://schemas.openxmlformats.org/officeDocument/2006/math">
                    <m:r>
                      <a:rPr lang="en-US" sz="2200" i="1" smtClean="0">
                        <a:solidFill>
                          <a:prstClr val="black"/>
                        </a:solidFill>
                        <a:latin typeface="Cambria Math"/>
                      </a:rPr>
                      <m:t>𝑠</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𝑔</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oMath>
                </a14:m>
                <a:endParaRPr lang="en-US" sz="2200" b="1" dirty="0">
                  <a:solidFill>
                    <a:srgbClr val="C00000"/>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67426" y="710947"/>
                <a:ext cx="11912958" cy="5880392"/>
              </a:xfrm>
              <a:prstGeom prst="rect">
                <a:avLst/>
              </a:prstGeom>
              <a:blipFill rotWithShape="1">
                <a:blip r:embed="rId2"/>
                <a:stretch>
                  <a:fillRect l="-563" t="-9129" r="-921"/>
                </a:stretch>
              </a:blipFill>
            </p:spPr>
            <p:txBody>
              <a:bodyPr/>
              <a:lstStyle/>
              <a:p>
                <a:r>
                  <a:rPr lang="en-US">
                    <a:noFill/>
                  </a:rPr>
                  <a:t> </a:t>
                </a:r>
              </a:p>
            </p:txBody>
          </p:sp>
        </mc:Fallback>
      </mc:AlternateContent>
    </p:spTree>
    <p:extLst>
      <p:ext uri="{BB962C8B-B14F-4D97-AF65-F5344CB8AC3E}">
        <p14:creationId xmlns:p14="http://schemas.microsoft.com/office/powerpoint/2010/main" val="4113403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xmlns="" id="{920C2659-0782-4AF8-9938-D31077F49686}"/>
              </a:ext>
            </a:extLst>
          </p:cNvPr>
          <p:cNvSpPr txBox="1">
            <a:spLocks noChangeArrowheads="1"/>
          </p:cNvSpPr>
          <p:nvPr/>
        </p:nvSpPr>
        <p:spPr bwMode="auto">
          <a:xfrm>
            <a:off x="543236" y="640793"/>
            <a:ext cx="11259652"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eaLnBrk="1" hangingPunct="1"/>
            <a:r>
              <a:rPr lang="en-US" altLang="en-US" sz="2500" b="1" dirty="0">
                <a:solidFill>
                  <a:srgbClr val="0070C0"/>
                </a:solidFill>
                <a:latin typeface="+mn-lt"/>
                <a:cs typeface="Times New Roman" panose="02020603050405020304" pitchFamily="18" charset="0"/>
              </a:rPr>
              <a:t>Book: </a:t>
            </a:r>
            <a:r>
              <a:rPr lang="en-US" altLang="en-US" sz="2500" dirty="0">
                <a:solidFill>
                  <a:srgbClr val="0070C0"/>
                </a:solidFill>
                <a:latin typeface="+mn-lt"/>
                <a:cs typeface="Times New Roman" panose="02020603050405020304" pitchFamily="18" charset="0"/>
              </a:rPr>
              <a:t>A First Course in Complex Analysis with Applications by Dennis G. </a:t>
            </a:r>
            <a:r>
              <a:rPr lang="en-US" altLang="en-US" sz="2500" dirty="0" err="1">
                <a:solidFill>
                  <a:srgbClr val="0070C0"/>
                </a:solidFill>
                <a:latin typeface="+mn-lt"/>
                <a:cs typeface="Times New Roman" panose="02020603050405020304" pitchFamily="18" charset="0"/>
              </a:rPr>
              <a:t>Zill</a:t>
            </a:r>
            <a:r>
              <a:rPr lang="en-US" altLang="en-US" sz="2500" dirty="0">
                <a:solidFill>
                  <a:srgbClr val="0070C0"/>
                </a:solidFill>
                <a:latin typeface="+mn-lt"/>
                <a:cs typeface="Times New Roman" panose="02020603050405020304" pitchFamily="18" charset="0"/>
              </a:rPr>
              <a:t> and</a:t>
            </a:r>
          </a:p>
          <a:p>
            <a:pPr marL="457200" lvl="1" indent="0" eaLnBrk="1" hangingPunct="1"/>
            <a:r>
              <a:rPr lang="en-US" altLang="en-US" sz="2500" dirty="0">
                <a:solidFill>
                  <a:srgbClr val="0070C0"/>
                </a:solidFill>
                <a:latin typeface="+mn-lt"/>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6 </a:t>
            </a:r>
          </a:p>
          <a:p>
            <a:pPr marL="2571750" lvl="5" indent="-342900">
              <a:buFont typeface="Arial" pitchFamily="34" charset="0"/>
              <a:buChar char="•"/>
            </a:pPr>
            <a:r>
              <a:rPr lang="en-US" altLang="en-US" sz="2500" dirty="0">
                <a:solidFill>
                  <a:srgbClr val="0070C0"/>
                </a:solidFill>
                <a:latin typeface="+mn-lt"/>
                <a:cs typeface="Times New Roman" panose="02020603050405020304" pitchFamily="18" charset="0"/>
              </a:rPr>
              <a:t>Sections: 6.1</a:t>
            </a:r>
          </a:p>
          <a:p>
            <a:pPr marL="457200" lvl="1" indent="0"/>
            <a:endParaRPr lang="en-US" altLang="en-US" sz="2500" b="1" dirty="0">
              <a:solidFill>
                <a:srgbClr val="0070C0"/>
              </a:solidFill>
              <a:latin typeface="+mn-lt"/>
              <a:cs typeface="Times New Roman" panose="02020603050405020304" pitchFamily="18" charset="0"/>
            </a:endParaRPr>
          </a:p>
          <a:p>
            <a:pPr marL="457200" lvl="1" indent="0"/>
            <a:r>
              <a:rPr lang="en-US" altLang="en-US" sz="2500" b="1" dirty="0">
                <a:solidFill>
                  <a:srgbClr val="0070C0"/>
                </a:solidFill>
                <a:latin typeface="+mn-lt"/>
                <a:cs typeface="Times New Roman" panose="02020603050405020304" pitchFamily="18" charset="0"/>
              </a:rPr>
              <a:t>Book: </a:t>
            </a:r>
            <a:r>
              <a:rPr lang="en-US" sz="2500" dirty="0">
                <a:solidFill>
                  <a:srgbClr val="0070C0"/>
                </a:solidFill>
                <a:latin typeface="+mn-lt"/>
              </a:rPr>
              <a:t>Advanced Engineering Mathematics (9</a:t>
            </a:r>
            <a:r>
              <a:rPr lang="en-US" sz="2500" baseline="30000" dirty="0">
                <a:solidFill>
                  <a:srgbClr val="0070C0"/>
                </a:solidFill>
                <a:latin typeface="+mn-lt"/>
              </a:rPr>
              <a:t>th</a:t>
            </a:r>
            <a:r>
              <a:rPr lang="en-US" sz="2500" dirty="0">
                <a:solidFill>
                  <a:srgbClr val="0070C0"/>
                </a:solidFill>
                <a:latin typeface="+mn-lt"/>
              </a:rPr>
              <a:t> Edition)  by Ervin </a:t>
            </a:r>
            <a:r>
              <a:rPr lang="en-US" sz="2500" dirty="0" err="1">
                <a:solidFill>
                  <a:srgbClr val="0070C0"/>
                </a:solidFill>
                <a:latin typeface="+mn-lt"/>
              </a:rPr>
              <a:t>Kreyszig</a:t>
            </a:r>
            <a:endParaRPr lang="en-US" sz="2500" dirty="0">
              <a:solidFill>
                <a:srgbClr val="0070C0"/>
              </a:solidFill>
              <a:latin typeface="+mn-lt"/>
            </a:endParaRPr>
          </a:p>
          <a:p>
            <a:pPr marL="1657350" lvl="3" indent="-342900">
              <a:buFont typeface="Arial" pitchFamily="34" charset="0"/>
              <a:buChar char="•"/>
            </a:pPr>
            <a:r>
              <a:rPr lang="en-US" altLang="en-US" sz="2500" dirty="0">
                <a:solidFill>
                  <a:srgbClr val="0070C0"/>
                </a:solidFill>
                <a:latin typeface="+mn-lt"/>
                <a:cs typeface="Times New Roman" panose="02020603050405020304" pitchFamily="18" charset="0"/>
              </a:rPr>
              <a:t>Chapter: 15</a:t>
            </a:r>
          </a:p>
          <a:p>
            <a:pPr marL="2571750" lvl="5" indent="-342900">
              <a:buFont typeface="Arial" pitchFamily="34" charset="0"/>
              <a:buChar char="•"/>
            </a:pPr>
            <a:r>
              <a:rPr lang="en-US" altLang="en-US" sz="2500" dirty="0">
                <a:solidFill>
                  <a:srgbClr val="0070C0"/>
                </a:solidFill>
                <a:latin typeface="+mn-lt"/>
                <a:cs typeface="Times New Roman" panose="02020603050405020304" pitchFamily="18" charset="0"/>
              </a:rPr>
              <a:t>Sections: 15.1,15.2,15.3</a:t>
            </a:r>
          </a:p>
          <a:p>
            <a:pPr marL="457200" lvl="1" indent="0" eaLnBrk="1" hangingPunct="1"/>
            <a:endParaRPr lang="en-US" altLang="en-US" sz="2500" dirty="0">
              <a:solidFill>
                <a:srgbClr val="0070C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295280" y="3324240"/>
              <a:ext cx="9430200" cy="3372120"/>
            </p14:xfrm>
          </p:contentPart>
        </mc:Choice>
        <mc:Fallback xmlns="">
          <p:pic>
            <p:nvPicPr>
              <p:cNvPr id="2" name="Ink 1"/>
              <p:cNvPicPr/>
              <p:nvPr/>
            </p:nvPicPr>
            <p:blipFill>
              <a:blip r:embed="rId3"/>
              <a:stretch>
                <a:fillRect/>
              </a:stretch>
            </p:blipFill>
            <p:spPr>
              <a:xfrm>
                <a:off x="1285920" y="3314880"/>
                <a:ext cx="9448920" cy="3390840"/>
              </a:xfrm>
              <a:prstGeom prst="rect">
                <a:avLst/>
              </a:prstGeom>
            </p:spPr>
          </p:pic>
        </mc:Fallback>
      </mc:AlternateContent>
    </p:spTree>
    <p:extLst>
      <p:ext uri="{BB962C8B-B14F-4D97-AF65-F5344CB8AC3E}">
        <p14:creationId xmlns:p14="http://schemas.microsoft.com/office/powerpoint/2010/main" val="24895749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5"/>
            <a:ext cx="2070567" cy="615553"/>
          </a:xfrm>
          <a:prstGeom prst="rect">
            <a:avLst/>
          </a:prstGeom>
        </p:spPr>
        <p:txBody>
          <a:bodyPr wrap="none">
            <a:spAutoFit/>
          </a:bodyPr>
          <a:lstStyle/>
          <a:p>
            <a:r>
              <a:rPr lang="en-US" sz="3400" b="1" dirty="0">
                <a:solidFill>
                  <a:srgbClr val="0070C0"/>
                </a:solidFill>
              </a:rPr>
              <a:t>Continuity</a:t>
            </a:r>
          </a:p>
        </p:txBody>
      </p:sp>
      <mc:AlternateContent xmlns:mc="http://schemas.openxmlformats.org/markup-compatibility/2006" xmlns:a14="http://schemas.microsoft.com/office/drawing/2010/main">
        <mc:Choice Requires="a14">
          <p:sp>
            <p:nvSpPr>
              <p:cNvPr id="5" name="Rectangle 4"/>
              <p:cNvSpPr/>
              <p:nvPr/>
            </p:nvSpPr>
            <p:spPr>
              <a:xfrm>
                <a:off x="360608" y="710947"/>
                <a:ext cx="11578107" cy="812723"/>
              </a:xfrm>
              <a:prstGeom prst="rect">
                <a:avLst/>
              </a:prstGeom>
            </p:spPr>
            <p:txBody>
              <a:bodyPr wrap="square">
                <a:spAutoFit/>
              </a:bodyPr>
              <a:lstStyle/>
              <a:p>
                <a:pPr algn="just"/>
                <a:r>
                  <a:rPr lang="en-US" sz="2300" dirty="0">
                    <a:solidFill>
                      <a:prstClr val="black"/>
                    </a:solidFill>
                  </a:rPr>
                  <a:t>A power series </a:t>
                </a:r>
                <a14:m>
                  <m:oMath xmlns:m="http://schemas.openxmlformats.org/officeDocument/2006/math">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 </m:t>
                    </m:r>
                  </m:oMath>
                </a14:m>
                <a:r>
                  <a:rPr lang="en-US" sz="2300" dirty="0">
                    <a:solidFill>
                      <a:prstClr val="black"/>
                    </a:solidFill>
                  </a:rPr>
                  <a:t>represents a continuous function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dirty="0">
                    <a:solidFill>
                      <a:prstClr val="black"/>
                    </a:solidFill>
                  </a:rPr>
                  <a:t> within its circle of convergence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r>
                      <a:rPr lang="en-US" sz="2300" i="1" dirty="0" smtClean="0">
                        <a:solidFill>
                          <a:prstClr val="black"/>
                        </a:solidFill>
                        <a:latin typeface="Cambria Math"/>
                      </a:rPr>
                      <m:t>|=</m:t>
                    </m:r>
                    <m:r>
                      <a:rPr lang="en-US" sz="2300" i="1" dirty="0" smtClean="0">
                        <a:solidFill>
                          <a:prstClr val="black"/>
                        </a:solidFill>
                        <a:latin typeface="Cambria Math"/>
                      </a:rPr>
                      <m:t>𝑅</m:t>
                    </m:r>
                  </m:oMath>
                </a14:m>
                <a:r>
                  <a:rPr lang="en-US" sz="2300" dirty="0">
                    <a:solidFill>
                      <a:prstClr val="black"/>
                    </a:solidFill>
                  </a:rPr>
                  <a:t>.</a:t>
                </a:r>
              </a:p>
            </p:txBody>
          </p:sp>
        </mc:Choice>
        <mc:Fallback xmlns="">
          <p:sp>
            <p:nvSpPr>
              <p:cNvPr id="5" name="Rectangle 4"/>
              <p:cNvSpPr>
                <a:spLocks noRot="1" noChangeAspect="1" noMove="1" noResize="1" noEditPoints="1" noAdjustHandles="1" noChangeArrowheads="1" noChangeShapeType="1" noTextEdit="1"/>
              </p:cNvSpPr>
              <p:nvPr/>
            </p:nvSpPr>
            <p:spPr>
              <a:xfrm>
                <a:off x="360608" y="710947"/>
                <a:ext cx="11578107" cy="812723"/>
              </a:xfrm>
              <a:prstGeom prst="rect">
                <a:avLst/>
              </a:prstGeom>
              <a:blipFill rotWithShape="1">
                <a:blip r:embed="rId2"/>
                <a:stretch>
                  <a:fillRect l="-737" t="-69173" r="-790" b="-63158"/>
                </a:stretch>
              </a:blipFill>
            </p:spPr>
            <p:txBody>
              <a:bodyPr/>
              <a:lstStyle/>
              <a:p>
                <a:r>
                  <a:rPr lang="en-US">
                    <a:noFill/>
                  </a:rPr>
                  <a:t> </a:t>
                </a:r>
              </a:p>
            </p:txBody>
          </p:sp>
        </mc:Fallback>
      </mc:AlternateContent>
      <p:sp>
        <p:nvSpPr>
          <p:cNvPr id="3" name="Rectangle 2"/>
          <p:cNvSpPr/>
          <p:nvPr/>
        </p:nvSpPr>
        <p:spPr>
          <a:xfrm>
            <a:off x="360608" y="1758902"/>
            <a:ext cx="5467522" cy="615553"/>
          </a:xfrm>
          <a:prstGeom prst="rect">
            <a:avLst/>
          </a:prstGeom>
        </p:spPr>
        <p:txBody>
          <a:bodyPr wrap="none">
            <a:spAutoFit/>
          </a:bodyPr>
          <a:lstStyle/>
          <a:p>
            <a:r>
              <a:rPr lang="en-US" sz="3400" b="1" dirty="0">
                <a:solidFill>
                  <a:srgbClr val="0070C0"/>
                </a:solidFill>
              </a:rPr>
              <a:t>Term-by-Term Differentiation</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6" name="Rectangle 5"/>
              <p:cNvSpPr/>
              <p:nvPr/>
            </p:nvSpPr>
            <p:spPr>
              <a:xfrm>
                <a:off x="441321" y="2350514"/>
                <a:ext cx="11497394" cy="3547831"/>
              </a:xfrm>
              <a:prstGeom prst="rect">
                <a:avLst/>
              </a:prstGeom>
            </p:spPr>
            <p:txBody>
              <a:bodyPr wrap="square">
                <a:spAutoFit/>
              </a:bodyPr>
              <a:lstStyle/>
              <a:p>
                <a:pPr algn="just"/>
                <a:r>
                  <a:rPr lang="en-US" sz="2300" dirty="0">
                    <a:solidFill>
                      <a:prstClr val="black"/>
                    </a:solidFill>
                  </a:rPr>
                  <a:t>A power series </a:t>
                </a:r>
                <a14:m>
                  <m:oMath xmlns:m="http://schemas.openxmlformats.org/officeDocument/2006/math">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 </m:t>
                    </m:r>
                  </m:oMath>
                </a14:m>
                <a:r>
                  <a:rPr lang="en-US" sz="2300" dirty="0">
                    <a:solidFill>
                      <a:prstClr val="black"/>
                    </a:solidFill>
                  </a:rPr>
                  <a:t>can be differentiated term by term within its circle of convergence </a:t>
                </a:r>
                <a14:m>
                  <m:oMath xmlns:m="http://schemas.openxmlformats.org/officeDocument/2006/math">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r>
                      <a:rPr lang="en-US" sz="2300" i="1" dirty="0" smtClean="0">
                        <a:solidFill>
                          <a:prstClr val="black"/>
                        </a:solidFill>
                        <a:latin typeface="Cambria Math"/>
                      </a:rPr>
                      <m:t>|=</m:t>
                    </m:r>
                    <m:r>
                      <a:rPr lang="en-US" sz="2300" i="1" dirty="0" smtClean="0">
                        <a:solidFill>
                          <a:prstClr val="black"/>
                        </a:solidFill>
                        <a:latin typeface="Cambria Math"/>
                      </a:rPr>
                      <m:t>𝑅</m:t>
                    </m:r>
                  </m:oMath>
                </a14:m>
                <a:r>
                  <a:rPr lang="en-US" sz="2300" dirty="0">
                    <a:solidFill>
                      <a:prstClr val="black"/>
                    </a:solidFill>
                  </a:rPr>
                  <a:t>. Differentiating a power series term-by-term we get,</a:t>
                </a:r>
              </a:p>
              <a:p>
                <a:pPr algn="just"/>
                <a:endParaRPr lang="en-US" sz="2300" i="1" dirty="0" smtClean="0">
                  <a:solidFill>
                    <a:srgbClr val="0070C0"/>
                  </a:solidFill>
                  <a:latin typeface="Cambria Math"/>
                </a:endParaRPr>
              </a:p>
              <a:p>
                <a:pPr algn="just"/>
                <a14:m>
                  <m:oMathPara xmlns:m="http://schemas.openxmlformats.org/officeDocument/2006/math">
                    <m:oMathParaPr>
                      <m:jc m:val="centerGroup"/>
                    </m:oMathParaPr>
                    <m:oMath xmlns:m="http://schemas.openxmlformats.org/officeDocument/2006/math">
                      <m:f>
                        <m:fPr>
                          <m:ctrlPr>
                            <a:rPr lang="en-US" sz="2300" i="1" smtClean="0">
                              <a:solidFill>
                                <a:srgbClr val="0070C0"/>
                              </a:solidFill>
                              <a:latin typeface="Cambria Math"/>
                            </a:rPr>
                          </m:ctrlPr>
                        </m:fPr>
                        <m:num>
                          <m:r>
                            <a:rPr lang="en-US" sz="2300" i="1" smtClean="0">
                              <a:solidFill>
                                <a:srgbClr val="0070C0"/>
                              </a:solidFill>
                              <a:latin typeface="Cambria Math"/>
                            </a:rPr>
                            <m:t>𝑑</m:t>
                          </m:r>
                        </m:num>
                        <m:den>
                          <m:r>
                            <a:rPr lang="en-US" sz="2300" i="1" smtClean="0">
                              <a:solidFill>
                                <a:srgbClr val="0070C0"/>
                              </a:solidFill>
                              <a:latin typeface="Cambria Math"/>
                            </a:rPr>
                            <m:t>𝑑𝑧</m:t>
                          </m:r>
                        </m:den>
                      </m:f>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smtClean="0">
                          <a:solidFill>
                            <a:srgbClr val="0070C0"/>
                          </a:solidFill>
                          <a:latin typeface="Cambria Math"/>
                        </a:rPr>
                        <m:t>=</m:t>
                      </m:r>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r>
                            <a:rPr lang="en-US" sz="2300" i="1" smtClean="0">
                              <a:solidFill>
                                <a:srgbClr val="0070C0"/>
                              </a:solidFill>
                              <a:latin typeface="Cambria Math"/>
                              <a:ea typeface="Cambria Math" panose="02040503050406030204" pitchFamily="18" charset="0"/>
                            </a:rPr>
                            <m:t>𝑘</m:t>
                          </m:r>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r>
                                <a:rPr lang="en-US" sz="2300" i="1" smtClean="0">
                                  <a:solidFill>
                                    <a:srgbClr val="0070C0"/>
                                  </a:solidFill>
                                  <a:latin typeface="Cambria Math"/>
                                </a:rPr>
                                <m:t>−1</m:t>
                              </m:r>
                            </m:sup>
                          </m:sSup>
                          <m:r>
                            <a:rPr lang="en-US" sz="2300" i="1" smtClean="0">
                              <a:solidFill>
                                <a:srgbClr val="0070C0"/>
                              </a:solidFill>
                              <a:latin typeface="Cambria Math"/>
                            </a:rPr>
                            <m:t>.</m:t>
                          </m:r>
                        </m:e>
                      </m:nary>
                    </m:oMath>
                  </m:oMathPara>
                </a14:m>
                <a:endParaRPr lang="en-US" sz="2300" dirty="0">
                  <a:solidFill>
                    <a:prstClr val="black"/>
                  </a:solidFill>
                </a:endParaRPr>
              </a:p>
              <a:p>
                <a:pPr algn="just"/>
                <a:endParaRPr lang="en-US" sz="2300" b="1" dirty="0">
                  <a:solidFill>
                    <a:srgbClr val="C00000"/>
                  </a:solidFill>
                </a:endParaRPr>
              </a:p>
              <a:p>
                <a:pPr algn="just"/>
                <a:r>
                  <a:rPr lang="en-US" sz="2300" b="1" dirty="0">
                    <a:solidFill>
                      <a:srgbClr val="C00000"/>
                    </a:solidFill>
                  </a:rPr>
                  <a:t>Note: </a:t>
                </a:r>
                <a:r>
                  <a:rPr lang="en-US" sz="2300" i="1" dirty="0">
                    <a:solidFill>
                      <a:prstClr val="black"/>
                    </a:solidFill>
                  </a:rPr>
                  <a:t>a power series defines an infinitely differentiable function </a:t>
                </a:r>
                <a:r>
                  <a:rPr lang="en-US" sz="2300" dirty="0">
                    <a:solidFill>
                      <a:prstClr val="black"/>
                    </a:solidFill>
                  </a:rPr>
                  <a:t>within its circle of convergence and each differentiated series has the same radius of convergence </a:t>
                </a:r>
                <a14:m>
                  <m:oMath xmlns:m="http://schemas.openxmlformats.org/officeDocument/2006/math">
                    <m:r>
                      <a:rPr lang="en-US" sz="2300" i="1" dirty="0" smtClean="0">
                        <a:solidFill>
                          <a:prstClr val="black"/>
                        </a:solidFill>
                        <a:latin typeface="Cambria Math"/>
                      </a:rPr>
                      <m:t>𝑅</m:t>
                    </m:r>
                  </m:oMath>
                </a14:m>
                <a:r>
                  <a:rPr lang="en-US" sz="2300" i="1" dirty="0">
                    <a:solidFill>
                      <a:prstClr val="black"/>
                    </a:solidFill>
                  </a:rPr>
                  <a:t> </a:t>
                </a:r>
                <a:r>
                  <a:rPr lang="en-US" sz="2300" dirty="0">
                    <a:solidFill>
                      <a:prstClr val="black"/>
                    </a:solidFill>
                  </a:rPr>
                  <a:t>as the original power series.</a:t>
                </a:r>
              </a:p>
            </p:txBody>
          </p:sp>
        </mc:Choice>
        <mc:Fallback xmlns="">
          <p:sp>
            <p:nvSpPr>
              <p:cNvPr id="6" name="Rectangle 5"/>
              <p:cNvSpPr>
                <a:spLocks noRot="1" noChangeAspect="1" noMove="1" noResize="1" noEditPoints="1" noAdjustHandles="1" noChangeArrowheads="1" noChangeShapeType="1" noTextEdit="1"/>
              </p:cNvSpPr>
              <p:nvPr/>
            </p:nvSpPr>
            <p:spPr>
              <a:xfrm>
                <a:off x="441321" y="2350514"/>
                <a:ext cx="11497394" cy="3547831"/>
              </a:xfrm>
              <a:prstGeom prst="rect">
                <a:avLst/>
              </a:prstGeom>
              <a:blipFill rotWithShape="1">
                <a:blip r:embed="rId3"/>
                <a:stretch>
                  <a:fillRect l="-742" t="-15808" r="-795" b="-292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15160" y="1076040"/>
              <a:ext cx="6172560" cy="1324440"/>
            </p14:xfrm>
          </p:contentPart>
        </mc:Choice>
        <mc:Fallback xmlns="">
          <p:pic>
            <p:nvPicPr>
              <p:cNvPr id="7" name="Ink 6"/>
              <p:cNvPicPr/>
              <p:nvPr/>
            </p:nvPicPr>
            <p:blipFill>
              <a:blip r:embed="rId5"/>
              <a:stretch>
                <a:fillRect/>
              </a:stretch>
            </p:blipFill>
            <p:spPr>
              <a:xfrm>
                <a:off x="5905800" y="1066680"/>
                <a:ext cx="6191280" cy="1343160"/>
              </a:xfrm>
              <a:prstGeom prst="rect">
                <a:avLst/>
              </a:prstGeom>
            </p:spPr>
          </p:pic>
        </mc:Fallback>
      </mc:AlternateContent>
    </p:spTree>
    <p:extLst>
      <p:ext uri="{BB962C8B-B14F-4D97-AF65-F5344CB8AC3E}">
        <p14:creationId xmlns:p14="http://schemas.microsoft.com/office/powerpoint/2010/main" val="66218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360608" y="213437"/>
            <a:ext cx="4804777" cy="615553"/>
          </a:xfrm>
          <a:prstGeom prst="rect">
            <a:avLst/>
          </a:prstGeom>
        </p:spPr>
        <p:txBody>
          <a:bodyPr wrap="none">
            <a:spAutoFit/>
          </a:bodyPr>
          <a:lstStyle/>
          <a:p>
            <a:r>
              <a:rPr lang="en-US" sz="3400" b="1" dirty="0">
                <a:solidFill>
                  <a:srgbClr val="0070C0"/>
                </a:solidFill>
              </a:rPr>
              <a:t>Term-by-Term Integration</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6" name="Rectangle 5"/>
              <p:cNvSpPr/>
              <p:nvPr/>
            </p:nvSpPr>
            <p:spPr>
              <a:xfrm>
                <a:off x="441321" y="805049"/>
                <a:ext cx="11497394" cy="1533112"/>
              </a:xfrm>
              <a:prstGeom prst="rect">
                <a:avLst/>
              </a:prstGeom>
            </p:spPr>
            <p:txBody>
              <a:bodyPr wrap="square">
                <a:spAutoFit/>
              </a:bodyPr>
              <a:lstStyle/>
              <a:p>
                <a:pPr algn="just"/>
                <a:r>
                  <a:rPr lang="en-US" sz="2300" dirty="0">
                    <a:solidFill>
                      <a:prstClr val="black"/>
                    </a:solidFill>
                  </a:rPr>
                  <a:t>A power series </a:t>
                </a:r>
                <a14:m>
                  <m:oMath xmlns:m="http://schemas.openxmlformats.org/officeDocument/2006/math">
                    <m:nary>
                      <m:naryPr>
                        <m:chr m:val="∑"/>
                        <m:ctrlPr>
                          <a:rPr lang="en-US" sz="2300" i="1">
                            <a:solidFill>
                              <a:srgbClr val="0070C0"/>
                            </a:solidFill>
                            <a:latin typeface="Cambria Math"/>
                          </a:rPr>
                        </m:ctrlPr>
                      </m:naryPr>
                      <m:sub>
                        <m:r>
                          <m:rPr>
                            <m:brk m:alnAt="23"/>
                          </m:rPr>
                          <a:rPr lang="en-US" sz="2300" i="1">
                            <a:solidFill>
                              <a:srgbClr val="0070C0"/>
                            </a:solidFill>
                            <a:latin typeface="Cambria Math"/>
                          </a:rPr>
                          <m:t>𝑘</m:t>
                        </m:r>
                        <m:r>
                          <a:rPr lang="en-US" sz="2300" i="1">
                            <a:solidFill>
                              <a:srgbClr val="0070C0"/>
                            </a:solidFill>
                            <a:latin typeface="Cambria Math"/>
                          </a:rPr>
                          <m:t>=0</m:t>
                        </m:r>
                      </m:sub>
                      <m:sup>
                        <m:r>
                          <a:rPr lang="en-US" sz="2300" i="1">
                            <a:solidFill>
                              <a:srgbClr val="0070C0"/>
                            </a:solidFill>
                            <a:latin typeface="Cambria Math" panose="02040503050406030204" pitchFamily="18" charset="0"/>
                            <a:ea typeface="Cambria Math" panose="02040503050406030204" pitchFamily="18" charset="0"/>
                          </a:rPr>
                          <m:t>∞</m:t>
                        </m:r>
                      </m:sup>
                      <m:e>
                        <m:sSub>
                          <m:sSubPr>
                            <m:ctrlPr>
                              <a:rPr lang="en-US" sz="2300" i="1">
                                <a:solidFill>
                                  <a:srgbClr val="0070C0"/>
                                </a:solidFill>
                                <a:latin typeface="Cambria Math"/>
                              </a:rPr>
                            </m:ctrlPr>
                          </m:sSubPr>
                          <m:e>
                            <m:r>
                              <a:rPr lang="en-US" sz="2300" i="1">
                                <a:solidFill>
                                  <a:srgbClr val="0070C0"/>
                                </a:solidFill>
                                <a:latin typeface="Cambria Math"/>
                              </a:rPr>
                              <m:t>𝑎</m:t>
                            </m:r>
                          </m:e>
                          <m:sub>
                            <m:r>
                              <a:rPr lang="en-US" sz="2300" i="1">
                                <a:solidFill>
                                  <a:srgbClr val="0070C0"/>
                                </a:solidFill>
                                <a:latin typeface="Cambria Math"/>
                              </a:rPr>
                              <m:t>𝑘</m:t>
                            </m:r>
                          </m:sub>
                        </m:sSub>
                        <m:sSup>
                          <m:sSupPr>
                            <m:ctrlPr>
                              <a:rPr lang="en-US" sz="2300" i="1">
                                <a:solidFill>
                                  <a:srgbClr val="0070C0"/>
                                </a:solidFill>
                                <a:latin typeface="Cambria Math"/>
                              </a:rPr>
                            </m:ctrlPr>
                          </m:sSupPr>
                          <m:e>
                            <m:r>
                              <a:rPr lang="en-US" sz="2300" i="1">
                                <a:solidFill>
                                  <a:srgbClr val="0070C0"/>
                                </a:solidFill>
                                <a:latin typeface="Cambria Math"/>
                              </a:rPr>
                              <m:t>(</m:t>
                            </m:r>
                            <m:r>
                              <a:rPr lang="en-US" sz="2300" i="1">
                                <a:solidFill>
                                  <a:srgbClr val="0070C0"/>
                                </a:solidFill>
                                <a:latin typeface="Cambria Math"/>
                              </a:rPr>
                              <m:t>𝑧</m:t>
                            </m:r>
                            <m:r>
                              <a:rPr lang="en-US" sz="2300" i="1">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a:solidFill>
                                  <a:srgbClr val="0070C0"/>
                                </a:solidFill>
                                <a:latin typeface="Cambria Math"/>
                              </a:rPr>
                              <m:t>)</m:t>
                            </m:r>
                          </m:e>
                          <m:sup>
                            <m:r>
                              <a:rPr lang="en-US" sz="2300" i="1">
                                <a:solidFill>
                                  <a:srgbClr val="0070C0"/>
                                </a:solidFill>
                                <a:latin typeface="Cambria Math"/>
                              </a:rPr>
                              <m:t>𝑘</m:t>
                            </m:r>
                          </m:sup>
                        </m:sSup>
                      </m:e>
                    </m:nary>
                    <m:r>
                      <a:rPr lang="en-US" sz="2300" i="1">
                        <a:solidFill>
                          <a:srgbClr val="0070C0"/>
                        </a:solidFill>
                        <a:latin typeface="Cambria Math"/>
                      </a:rPr>
                      <m:t> </m:t>
                    </m:r>
                  </m:oMath>
                </a14:m>
                <a:r>
                  <a:rPr lang="en-US" sz="2300" dirty="0">
                    <a:solidFill>
                      <a:prstClr val="black"/>
                    </a:solidFill>
                  </a:rPr>
                  <a:t>can be integrated term by term within its circle of convergence </a:t>
                </a:r>
                <a14:m>
                  <m:oMath xmlns:m="http://schemas.openxmlformats.org/officeDocument/2006/math">
                    <m:d>
                      <m:dPr>
                        <m:begChr m:val="|"/>
                        <m:endChr m:val="|"/>
                        <m:ctrlPr>
                          <a:rPr lang="en-US" sz="2300" i="1" dirty="0" smtClean="0">
                            <a:solidFill>
                              <a:prstClr val="black"/>
                            </a:solidFill>
                            <a:latin typeface="Cambria Math"/>
                          </a:rPr>
                        </m:ctrlPr>
                      </m:dPr>
                      <m:e>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e>
                    </m:d>
                    <m:r>
                      <a:rPr lang="en-US" sz="2300" i="1" dirty="0" smtClean="0">
                        <a:solidFill>
                          <a:prstClr val="black"/>
                        </a:solidFill>
                        <a:latin typeface="Cambria Math"/>
                      </a:rPr>
                      <m:t>=</m:t>
                    </m:r>
                    <m:r>
                      <a:rPr lang="en-US" sz="2300" i="1" dirty="0" smtClean="0">
                        <a:solidFill>
                          <a:prstClr val="black"/>
                        </a:solidFill>
                        <a:latin typeface="Cambria Math"/>
                      </a:rPr>
                      <m:t>𝑅</m:t>
                    </m:r>
                    <m:r>
                      <a:rPr lang="en-US" sz="2300" dirty="0" smtClean="0">
                        <a:solidFill>
                          <a:prstClr val="black"/>
                        </a:solidFill>
                        <a:latin typeface="Cambria Math"/>
                      </a:rPr>
                      <m:t>,</m:t>
                    </m:r>
                  </m:oMath>
                </a14:m>
                <a:r>
                  <a:rPr lang="en-US" sz="2300" dirty="0">
                    <a:solidFill>
                      <a:prstClr val="black"/>
                    </a:solidFill>
                  </a:rPr>
                  <a:t> for every contour </a:t>
                </a:r>
                <a14:m>
                  <m:oMath xmlns:m="http://schemas.openxmlformats.org/officeDocument/2006/math">
                    <m:r>
                      <a:rPr lang="en-US" sz="2300" i="1" dirty="0" smtClean="0">
                        <a:solidFill>
                          <a:prstClr val="black"/>
                        </a:solidFill>
                        <a:latin typeface="Cambria Math"/>
                      </a:rPr>
                      <m:t>𝐶</m:t>
                    </m:r>
                  </m:oMath>
                </a14:m>
                <a:r>
                  <a:rPr lang="en-US" sz="2300" i="1" dirty="0">
                    <a:solidFill>
                      <a:prstClr val="black"/>
                    </a:solidFill>
                  </a:rPr>
                  <a:t> </a:t>
                </a:r>
                <a:r>
                  <a:rPr lang="en-US" sz="2300" dirty="0">
                    <a:solidFill>
                      <a:prstClr val="black"/>
                    </a:solidFill>
                  </a:rPr>
                  <a:t>lying entirely within the circle of convergence. The power series obtained by integrating the series </a:t>
                </a:r>
                <a14:m>
                  <m:oMath xmlns:m="http://schemas.openxmlformats.org/officeDocument/2006/math">
                    <m:nary>
                      <m:naryPr>
                        <m:chr m:val="∑"/>
                        <m:ctrlPr>
                          <a:rPr lang="en-US" sz="2300" i="1" smtClean="0">
                            <a:solidFill>
                              <a:prstClr val="black"/>
                            </a:solidFill>
                            <a:latin typeface="Cambria Math"/>
                          </a:rPr>
                        </m:ctrlPr>
                      </m:naryPr>
                      <m:sub>
                        <m:r>
                          <m:rPr>
                            <m:brk m:alnAt="23"/>
                          </m:rPr>
                          <a:rPr lang="en-US" sz="2300" i="1">
                            <a:solidFill>
                              <a:prstClr val="black"/>
                            </a:solidFill>
                            <a:latin typeface="Cambria Math"/>
                          </a:rPr>
                          <m:t>𝑘</m:t>
                        </m:r>
                        <m:r>
                          <a:rPr lang="en-US" sz="2300" i="1">
                            <a:solidFill>
                              <a:prstClr val="black"/>
                            </a:solidFill>
                            <a:latin typeface="Cambria Math"/>
                          </a:rPr>
                          <m:t>=0</m:t>
                        </m:r>
                      </m:sub>
                      <m:sup>
                        <m:r>
                          <a:rPr lang="en-US" sz="2300" i="1">
                            <a:solidFill>
                              <a:prstClr val="black"/>
                            </a:solidFill>
                            <a:latin typeface="Cambria Math" panose="02040503050406030204" pitchFamily="18" charset="0"/>
                            <a:ea typeface="Cambria Math" panose="02040503050406030204" pitchFamily="18" charset="0"/>
                          </a:rPr>
                          <m:t>∞</m:t>
                        </m:r>
                      </m:sup>
                      <m:e>
                        <m:sSub>
                          <m:sSubPr>
                            <m:ctrlPr>
                              <a:rPr lang="en-US" sz="2300" i="1">
                                <a:solidFill>
                                  <a:prstClr val="black"/>
                                </a:solidFill>
                                <a:latin typeface="Cambria Math"/>
                              </a:rPr>
                            </m:ctrlPr>
                          </m:sSubPr>
                          <m:e>
                            <m:r>
                              <a:rPr lang="en-US" sz="2300" i="1">
                                <a:solidFill>
                                  <a:prstClr val="black"/>
                                </a:solidFill>
                                <a:latin typeface="Cambria Math"/>
                              </a:rPr>
                              <m:t>𝑎</m:t>
                            </m:r>
                          </m:e>
                          <m:sub>
                            <m:r>
                              <a:rPr lang="en-US" sz="2300" i="1">
                                <a:solidFill>
                                  <a:prstClr val="black"/>
                                </a:solidFill>
                                <a:latin typeface="Cambria Math"/>
                              </a:rPr>
                              <m:t>𝑘</m:t>
                            </m:r>
                          </m:sub>
                        </m:sSub>
                        <m:sSup>
                          <m:sSupPr>
                            <m:ctrlPr>
                              <a:rPr lang="en-US" sz="2300" i="1">
                                <a:solidFill>
                                  <a:prstClr val="black"/>
                                </a:solidFill>
                                <a:latin typeface="Cambria Math"/>
                              </a:rPr>
                            </m:ctrlPr>
                          </m:sSupPr>
                          <m:e>
                            <m:r>
                              <a:rPr lang="en-US" sz="2300" i="1">
                                <a:solidFill>
                                  <a:prstClr val="black"/>
                                </a:solidFill>
                                <a:latin typeface="Cambria Math"/>
                              </a:rPr>
                              <m:t>(</m:t>
                            </m:r>
                            <m:r>
                              <a:rPr lang="en-US" sz="2300" i="1">
                                <a:solidFill>
                                  <a:prstClr val="black"/>
                                </a:solidFill>
                                <a:latin typeface="Cambria Math"/>
                              </a:rPr>
                              <m:t>𝑧</m:t>
                            </m:r>
                            <m:r>
                              <a:rPr lang="en-US" sz="2300" i="1">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a:solidFill>
                                  <a:prstClr val="black"/>
                                </a:solidFill>
                                <a:latin typeface="Cambria Math"/>
                              </a:rPr>
                              <m:t>)</m:t>
                            </m:r>
                          </m:e>
                          <m:sup>
                            <m:r>
                              <a:rPr lang="en-US" sz="2300" i="1">
                                <a:solidFill>
                                  <a:prstClr val="black"/>
                                </a:solidFill>
                                <a:latin typeface="Cambria Math"/>
                              </a:rPr>
                              <m:t>𝑘</m:t>
                            </m:r>
                          </m:sup>
                        </m:sSup>
                      </m:e>
                    </m:nary>
                  </m:oMath>
                </a14:m>
                <a:r>
                  <a:rPr lang="en-US" sz="2300" dirty="0">
                    <a:solidFill>
                      <a:prstClr val="black"/>
                    </a:solidFill>
                  </a:rPr>
                  <a:t> term by term has the same radius of convergence as the original series</a:t>
                </a:r>
                <a:r>
                  <a:rPr lang="en-US" sz="2300" i="1" dirty="0">
                    <a:solidFill>
                      <a:prstClr val="black"/>
                    </a:solidFill>
                  </a:rPr>
                  <a:t>.</a:t>
                </a:r>
                <a:endParaRPr lang="en-US" sz="23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41321" y="805049"/>
                <a:ext cx="11497394" cy="1533112"/>
              </a:xfrm>
              <a:prstGeom prst="rect">
                <a:avLst/>
              </a:prstGeom>
              <a:blipFill rotWithShape="1">
                <a:blip r:embed="rId2"/>
                <a:stretch>
                  <a:fillRect l="-742" t="-36508" r="-795" b="-32540"/>
                </a:stretch>
              </a:blipFill>
            </p:spPr>
            <p:txBody>
              <a:bodyPr/>
              <a:lstStyle/>
              <a:p>
                <a:r>
                  <a:rPr lang="en-US">
                    <a:noFill/>
                  </a:rPr>
                  <a:t> </a:t>
                </a:r>
              </a:p>
            </p:txBody>
          </p:sp>
        </mc:Fallback>
      </mc:AlternateContent>
      <p:sp>
        <p:nvSpPr>
          <p:cNvPr id="4" name="Rectangle 3"/>
          <p:cNvSpPr/>
          <p:nvPr/>
        </p:nvSpPr>
        <p:spPr>
          <a:xfrm>
            <a:off x="406162" y="2554019"/>
            <a:ext cx="7875426" cy="615553"/>
          </a:xfrm>
          <a:prstGeom prst="rect">
            <a:avLst/>
          </a:prstGeom>
        </p:spPr>
        <p:txBody>
          <a:bodyPr wrap="none">
            <a:spAutoFit/>
          </a:bodyPr>
          <a:lstStyle/>
          <a:p>
            <a:r>
              <a:rPr lang="en-US" sz="3400" b="1" dirty="0">
                <a:solidFill>
                  <a:srgbClr val="0070C0"/>
                </a:solidFill>
              </a:rPr>
              <a:t>Power Series Represent Analytic Functions</a:t>
            </a:r>
          </a:p>
        </p:txBody>
      </p:sp>
      <mc:AlternateContent xmlns:mc="http://schemas.openxmlformats.org/markup-compatibility/2006" xmlns:a14="http://schemas.microsoft.com/office/drawing/2010/main">
        <mc:Choice Requires="a14">
          <p:sp>
            <p:nvSpPr>
              <p:cNvPr id="7" name="Rectangle 6"/>
              <p:cNvSpPr/>
              <p:nvPr/>
            </p:nvSpPr>
            <p:spPr>
              <a:xfrm>
                <a:off x="441321" y="3169572"/>
                <a:ext cx="11613304" cy="2923877"/>
              </a:xfrm>
              <a:prstGeom prst="rect">
                <a:avLst/>
              </a:prstGeom>
            </p:spPr>
            <p:txBody>
              <a:bodyPr wrap="square">
                <a:spAutoFit/>
              </a:bodyPr>
              <a:lstStyle/>
              <a:p>
                <a:r>
                  <a:rPr lang="en-US" sz="2300" dirty="0">
                    <a:solidFill>
                      <a:prstClr val="black"/>
                    </a:solidFill>
                  </a:rPr>
                  <a:t>A power series with a nonzero radius of convergence </a:t>
                </a:r>
                <a14:m>
                  <m:oMath xmlns:m="http://schemas.openxmlformats.org/officeDocument/2006/math">
                    <m:r>
                      <a:rPr lang="en-US" sz="2300" i="1" dirty="0" smtClean="0">
                        <a:solidFill>
                          <a:prstClr val="black"/>
                        </a:solidFill>
                        <a:latin typeface="Cambria Math"/>
                      </a:rPr>
                      <m:t>𝑅</m:t>
                    </m:r>
                  </m:oMath>
                </a14:m>
                <a:r>
                  <a:rPr lang="en-US" sz="2300" dirty="0">
                    <a:solidFill>
                      <a:prstClr val="black"/>
                    </a:solidFill>
                  </a:rPr>
                  <a:t> represents an analytic function at every point interior to its circle of convergence. The derivatives of this function are obtained by differentiating the original series term by term. All the series thus obtained have the same radius of convergence as the original series. </a:t>
                </a:r>
              </a:p>
              <a:p>
                <a:endParaRPr lang="en-US" sz="2300" b="1" dirty="0">
                  <a:solidFill>
                    <a:srgbClr val="C00000"/>
                  </a:solidFill>
                </a:endParaRPr>
              </a:p>
              <a:p>
                <a:r>
                  <a:rPr lang="en-US" sz="2300" b="1" dirty="0">
                    <a:solidFill>
                      <a:srgbClr val="C00000"/>
                    </a:solidFill>
                  </a:rPr>
                  <a:t>Note:</a:t>
                </a:r>
                <a:r>
                  <a:rPr lang="en-US" sz="2300" dirty="0">
                    <a:solidFill>
                      <a:prstClr val="black"/>
                    </a:solidFill>
                  </a:rPr>
                  <a:t> But this is only a part of the story. In the upcoming lecture we will see that, conversely, </a:t>
                </a:r>
                <a:r>
                  <a:rPr lang="en-US" sz="2300" i="1" dirty="0">
                    <a:solidFill>
                      <a:prstClr val="black"/>
                    </a:solidFill>
                  </a:rPr>
                  <a:t>every </a:t>
                </a:r>
                <a:r>
                  <a:rPr lang="en-US" sz="2300" dirty="0">
                    <a:solidFill>
                      <a:prstClr val="black"/>
                    </a:solidFill>
                  </a:rPr>
                  <a:t>given analytic function </a:t>
                </a:r>
                <a14:m>
                  <m:oMath xmlns:m="http://schemas.openxmlformats.org/officeDocument/2006/math">
                    <m:r>
                      <a:rPr lang="en-US" sz="2300" i="1" smtClean="0">
                        <a:solidFill>
                          <a:prstClr val="black"/>
                        </a:solidFill>
                        <a:latin typeface="Cambria Math"/>
                      </a:rPr>
                      <m:t>𝑓</m:t>
                    </m:r>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dirty="0">
                    <a:solidFill>
                      <a:prstClr val="black"/>
                    </a:solidFill>
                  </a:rPr>
                  <a:t> can be represented by power series, called </a:t>
                </a:r>
                <a:r>
                  <a:rPr lang="en-US" sz="2300" b="1" i="1" dirty="0">
                    <a:solidFill>
                      <a:prstClr val="black"/>
                    </a:solidFill>
                  </a:rPr>
                  <a:t>Taylor series </a:t>
                </a:r>
                <a:r>
                  <a:rPr lang="en-US" sz="2300" dirty="0">
                    <a:solidFill>
                      <a:prstClr val="black"/>
                    </a:solidFill>
                  </a:rPr>
                  <a:t>(the complex analog of the real Taylor series of calculus).</a:t>
                </a:r>
              </a:p>
            </p:txBody>
          </p:sp>
        </mc:Choice>
        <mc:Fallback xmlns="">
          <p:sp>
            <p:nvSpPr>
              <p:cNvPr id="7" name="Rectangle 6"/>
              <p:cNvSpPr>
                <a:spLocks noRot="1" noChangeAspect="1" noMove="1" noResize="1" noEditPoints="1" noAdjustHandles="1" noChangeArrowheads="1" noChangeShapeType="1" noTextEdit="1"/>
              </p:cNvSpPr>
              <p:nvPr/>
            </p:nvSpPr>
            <p:spPr>
              <a:xfrm>
                <a:off x="441321" y="3169572"/>
                <a:ext cx="11613304" cy="2923877"/>
              </a:xfrm>
              <a:prstGeom prst="rect">
                <a:avLst/>
              </a:prstGeom>
              <a:blipFill rotWithShape="1">
                <a:blip r:embed="rId3"/>
                <a:stretch>
                  <a:fillRect l="-735" t="-1458" r="-105" b="-3542"/>
                </a:stretch>
              </a:blipFill>
            </p:spPr>
            <p:txBody>
              <a:bodyPr/>
              <a:lstStyle/>
              <a:p>
                <a:r>
                  <a:rPr lang="en-US">
                    <a:noFill/>
                  </a:rPr>
                  <a:t> </a:t>
                </a:r>
              </a:p>
            </p:txBody>
          </p:sp>
        </mc:Fallback>
      </mc:AlternateContent>
    </p:spTree>
    <p:extLst>
      <p:ext uri="{BB962C8B-B14F-4D97-AF65-F5344CB8AC3E}">
        <p14:creationId xmlns:p14="http://schemas.microsoft.com/office/powerpoint/2010/main" val="37388730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1">
            <a:extLst>
              <a:ext uri="{FF2B5EF4-FFF2-40B4-BE49-F238E27FC236}">
                <a16:creationId xmlns="" xmlns:a16="http://schemas.microsoft.com/office/drawing/2014/main" id="{920C2659-0782-4AF8-9938-D31077F49686}"/>
              </a:ext>
            </a:extLst>
          </p:cNvPr>
          <p:cNvSpPr txBox="1">
            <a:spLocks noChangeArrowheads="1"/>
          </p:cNvSpPr>
          <p:nvPr/>
        </p:nvSpPr>
        <p:spPr bwMode="auto">
          <a:xfrm>
            <a:off x="543236" y="640793"/>
            <a:ext cx="11259652" cy="5093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Calibri"/>
                <a:cs typeface="Times New Roman" panose="02020603050405020304" pitchFamily="18" charset="0"/>
              </a:rPr>
              <a:t>Book: </a:t>
            </a:r>
            <a:r>
              <a:rPr lang="en-US" altLang="en-US" sz="2500" dirty="0">
                <a:solidFill>
                  <a:srgbClr val="0070C0"/>
                </a:solidFill>
                <a:latin typeface="Calibri"/>
                <a:cs typeface="Times New Roman" panose="02020603050405020304" pitchFamily="18" charset="0"/>
              </a:rPr>
              <a:t>A First Course in Complex Analysis with Applications by Dennis G. </a:t>
            </a:r>
            <a:r>
              <a:rPr lang="en-US" altLang="en-US" sz="2500" dirty="0" err="1">
                <a:solidFill>
                  <a:srgbClr val="0070C0"/>
                </a:solidFill>
                <a:latin typeface="Calibri"/>
                <a:cs typeface="Times New Roman" panose="02020603050405020304" pitchFamily="18" charset="0"/>
              </a:rPr>
              <a:t>Zill</a:t>
            </a:r>
            <a:r>
              <a:rPr lang="en-US" altLang="en-US" sz="2500" dirty="0">
                <a:solidFill>
                  <a:srgbClr val="0070C0"/>
                </a:solidFill>
                <a:latin typeface="Calibri"/>
                <a:cs typeface="Times New Roman" panose="02020603050405020304" pitchFamily="18" charset="0"/>
              </a:rPr>
              <a:t> and</a:t>
            </a:r>
          </a:p>
          <a:p>
            <a:pPr marL="457200" lvl="1" indent="0"/>
            <a:r>
              <a:rPr lang="en-US" altLang="en-US" sz="2500" dirty="0">
                <a:solidFill>
                  <a:srgbClr val="0070C0"/>
                </a:solidFill>
                <a:latin typeface="Calibri"/>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6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6.2,6.3</a:t>
            </a:r>
          </a:p>
          <a:p>
            <a:pPr marL="457200" lvl="1" indent="0"/>
            <a:endParaRPr lang="en-US" altLang="en-US" sz="2500" b="1" dirty="0">
              <a:solidFill>
                <a:srgbClr val="0070C0"/>
              </a:solidFill>
              <a:latin typeface="Calibri"/>
              <a:cs typeface="Times New Roman" panose="02020603050405020304" pitchFamily="18" charset="0"/>
            </a:endParaRPr>
          </a:p>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Advanced Engineering Mathematics (9</a:t>
            </a:r>
            <a:r>
              <a:rPr lang="en-US" sz="2500" baseline="30000" dirty="0">
                <a:solidFill>
                  <a:srgbClr val="0070C0"/>
                </a:solidFill>
                <a:latin typeface="Calibri"/>
              </a:rPr>
              <a:t>th</a:t>
            </a:r>
            <a:r>
              <a:rPr lang="en-US" sz="2500" dirty="0">
                <a:solidFill>
                  <a:srgbClr val="0070C0"/>
                </a:solidFill>
                <a:latin typeface="Calibri"/>
              </a:rPr>
              <a:t> Edition)  by Ervin </a:t>
            </a:r>
            <a:r>
              <a:rPr lang="en-US" sz="2500" dirty="0" err="1">
                <a:solidFill>
                  <a:srgbClr val="0070C0"/>
                </a:solidFill>
                <a:latin typeface="Calibri"/>
              </a:rPr>
              <a:t>Kreyszig</a:t>
            </a:r>
            <a:endParaRPr lang="en-US" sz="2500" dirty="0">
              <a:solidFill>
                <a:srgbClr val="0070C0"/>
              </a:solidFill>
              <a:latin typeface="Calibri"/>
            </a:endParaRP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15</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15.4</a:t>
            </a:r>
          </a:p>
          <a:p>
            <a:pPr marL="1657350" lvl="3" indent="-342900">
              <a:buFont typeface="Arial" pitchFamily="34" charset="0"/>
              <a:buChar char="•"/>
            </a:pPr>
            <a:endParaRPr lang="en-US" altLang="en-US" sz="2500" dirty="0">
              <a:solidFill>
                <a:srgbClr val="0070C0"/>
              </a:solidFill>
              <a:cs typeface="Times New Roman" panose="02020603050405020304" pitchFamily="18" charset="0"/>
            </a:endParaRPr>
          </a:p>
          <a:p>
            <a:pPr marL="1657350" lvl="3" indent="-342900">
              <a:buFont typeface="Arial" pitchFamily="34" charset="0"/>
              <a:buChar char="•"/>
            </a:pPr>
            <a:r>
              <a:rPr lang="en-US" altLang="en-US" sz="2500" dirty="0">
                <a:solidFill>
                  <a:srgbClr val="0070C0"/>
                </a:solidFill>
                <a:cs typeface="Times New Roman" panose="02020603050405020304" pitchFamily="18" charset="0"/>
              </a:rPr>
              <a:t>Chapter: 16</a:t>
            </a:r>
          </a:p>
          <a:p>
            <a:pPr marL="2571750" lvl="5" indent="-342900">
              <a:buFont typeface="Arial" pitchFamily="34" charset="0"/>
              <a:buChar char="•"/>
            </a:pPr>
            <a:r>
              <a:rPr lang="en-US" altLang="en-US" sz="2500" dirty="0">
                <a:solidFill>
                  <a:srgbClr val="0070C0"/>
                </a:solidFill>
                <a:cs typeface="Times New Roman" panose="02020603050405020304" pitchFamily="18" charset="0"/>
              </a:rPr>
              <a:t>Sections</a:t>
            </a:r>
            <a:r>
              <a:rPr lang="en-US" altLang="en-US" sz="2500">
                <a:solidFill>
                  <a:srgbClr val="0070C0"/>
                </a:solidFill>
                <a:cs typeface="Times New Roman" panose="02020603050405020304" pitchFamily="18" charset="0"/>
              </a:rPr>
              <a:t>: 16.1</a:t>
            </a:r>
            <a:endParaRPr lang="en-US" altLang="en-US" sz="2500" dirty="0">
              <a:solidFill>
                <a:srgbClr val="0070C0"/>
              </a:solidFill>
              <a:cs typeface="Times New Roman" panose="02020603050405020304" pitchFamily="18" charset="0"/>
            </a:endParaRPr>
          </a:p>
          <a:p>
            <a:pPr marL="2228850" lvl="5" indent="0"/>
            <a:endParaRPr lang="en-US" altLang="en-US" sz="2500" dirty="0">
              <a:solidFill>
                <a:srgbClr val="0070C0"/>
              </a:solidFill>
              <a:latin typeface="Calibri"/>
              <a:cs typeface="Times New Roman" panose="02020603050405020304" pitchFamily="18" charset="0"/>
            </a:endParaRPr>
          </a:p>
          <a:p>
            <a:pPr marL="457200" lvl="1" indent="0"/>
            <a:endParaRPr lang="en-US" altLang="en-US" sz="2500"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15260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185801"/>
            <a:ext cx="4906280" cy="615553"/>
          </a:xfrm>
          <a:prstGeom prst="rect">
            <a:avLst/>
          </a:prstGeom>
        </p:spPr>
        <p:txBody>
          <a:bodyPr wrap="none">
            <a:spAutoFit/>
          </a:bodyPr>
          <a:lstStyle/>
          <a:p>
            <a:r>
              <a:rPr lang="en-US" sz="3400" b="1" dirty="0">
                <a:solidFill>
                  <a:srgbClr val="0070C0"/>
                </a:solidFill>
              </a:rPr>
              <a:t>Taylor &amp; </a:t>
            </a:r>
            <a:r>
              <a:rPr lang="en-US" sz="3400" b="1" dirty="0" err="1">
                <a:solidFill>
                  <a:srgbClr val="0070C0"/>
                </a:solidFill>
              </a:rPr>
              <a:t>Maclaurin</a:t>
            </a:r>
            <a:r>
              <a:rPr lang="en-US" sz="3400" b="1" dirty="0">
                <a:solidFill>
                  <a:srgbClr val="0070C0"/>
                </a:solidFill>
              </a:rPr>
              <a:t> Series</a:t>
            </a:r>
            <a:r>
              <a:rPr lang="en-US" sz="3400" dirty="0">
                <a:solidFill>
                  <a:srgbClr val="0070C0"/>
                </a:solidFill>
              </a:rPr>
              <a:t>.</a:t>
            </a:r>
          </a:p>
        </p:txBody>
      </p:sp>
      <mc:AlternateContent xmlns:mc="http://schemas.openxmlformats.org/markup-compatibility/2006" xmlns:a14="http://schemas.microsoft.com/office/drawing/2010/main">
        <mc:Choice Requires="a14">
          <p:sp>
            <p:nvSpPr>
              <p:cNvPr id="3" name="Rectangle 2"/>
              <p:cNvSpPr/>
              <p:nvPr/>
            </p:nvSpPr>
            <p:spPr>
              <a:xfrm>
                <a:off x="238538" y="791214"/>
                <a:ext cx="11820939" cy="6113340"/>
              </a:xfrm>
              <a:prstGeom prst="rect">
                <a:avLst/>
              </a:prstGeom>
            </p:spPr>
            <p:txBody>
              <a:bodyPr wrap="square">
                <a:spAutoFit/>
              </a:bodyPr>
              <a:lstStyle/>
              <a:p>
                <a:pPr algn="just"/>
                <a:r>
                  <a:rPr lang="en-US" sz="2200" dirty="0">
                    <a:solidFill>
                      <a:prstClr val="black"/>
                    </a:solidFill>
                  </a:rPr>
                  <a:t>Let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be analytic within a domain </a:t>
                </a:r>
                <a14:m>
                  <m:oMath xmlns:m="http://schemas.openxmlformats.org/officeDocument/2006/math">
                    <m:r>
                      <a:rPr lang="en-US" sz="2200" i="1" dirty="0" smtClean="0">
                        <a:solidFill>
                          <a:prstClr val="black"/>
                        </a:solidFill>
                        <a:latin typeface="Cambria Math"/>
                      </a:rPr>
                      <m:t>𝐷</m:t>
                    </m:r>
                  </m:oMath>
                </a14:m>
                <a:r>
                  <a:rPr lang="en-US" sz="2200" i="1" dirty="0">
                    <a:solidFill>
                      <a:prstClr val="black"/>
                    </a:solidFill>
                  </a:rPr>
                  <a:t> </a:t>
                </a:r>
                <a:r>
                  <a:rPr lang="en-US" sz="2200" dirty="0">
                    <a:solidFill>
                      <a:prstClr val="black"/>
                    </a:solidFill>
                  </a:rPr>
                  <a:t>and let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𝑧</m:t>
                        </m:r>
                      </m:e>
                      <m:sub>
                        <m:r>
                          <a:rPr lang="en-US" sz="2200" i="1" dirty="0" smtClean="0">
                            <a:solidFill>
                              <a:prstClr val="black"/>
                            </a:solidFill>
                            <a:latin typeface="Cambria Math"/>
                          </a:rPr>
                          <m:t>0</m:t>
                        </m:r>
                      </m:sub>
                    </m:sSub>
                  </m:oMath>
                </a14:m>
                <a:r>
                  <a:rPr lang="en-US" sz="2200" dirty="0">
                    <a:solidFill>
                      <a:prstClr val="black"/>
                    </a:solidFill>
                  </a:rPr>
                  <a:t> be a point in </a:t>
                </a:r>
                <a14:m>
                  <m:oMath xmlns:m="http://schemas.openxmlformats.org/officeDocument/2006/math">
                    <m:r>
                      <a:rPr lang="en-US" sz="2200" i="1" dirty="0" smtClean="0">
                        <a:solidFill>
                          <a:prstClr val="black"/>
                        </a:solidFill>
                        <a:latin typeface="Cambria Math"/>
                      </a:rPr>
                      <m:t>𝐷</m:t>
                    </m:r>
                  </m:oMath>
                </a14:m>
                <a:r>
                  <a:rPr lang="en-US" sz="2200" dirty="0">
                    <a:solidFill>
                      <a:prstClr val="black"/>
                    </a:solidFill>
                  </a:rPr>
                  <a:t>. The </a:t>
                </a:r>
                <a:r>
                  <a:rPr lang="en-US" sz="2200" b="1" dirty="0">
                    <a:solidFill>
                      <a:srgbClr val="0070C0"/>
                    </a:solidFill>
                  </a:rPr>
                  <a:t>Taylor series </a:t>
                </a:r>
                <a:r>
                  <a:rPr lang="en-US" sz="2200" dirty="0">
                    <a:solidFill>
                      <a:prstClr val="black"/>
                    </a:solidFill>
                  </a:rPr>
                  <a:t>for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 </m:t>
                    </m:r>
                  </m:oMath>
                </a14:m>
                <a:r>
                  <a:rPr lang="en-US" sz="2200" dirty="0">
                    <a:solidFill>
                      <a:prstClr val="black"/>
                    </a:solidFill>
                  </a:rPr>
                  <a:t>centered at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i="1" dirty="0">
                    <a:solidFill>
                      <a:prstClr val="black"/>
                    </a:solidFill>
                    <a:latin typeface="Cambria Math"/>
                  </a:rPr>
                  <a:t> </a:t>
                </a:r>
                <a:r>
                  <a:rPr lang="en-US" sz="2200" dirty="0">
                    <a:solidFill>
                      <a:prstClr val="black"/>
                    </a:solidFill>
                    <a:latin typeface="Cambria Math"/>
                  </a:rPr>
                  <a:t>is given as:</a:t>
                </a:r>
              </a:p>
              <a:p>
                <a:pPr algn="just"/>
                <a14:m>
                  <m:oMathPara xmlns:m="http://schemas.openxmlformats.org/officeDocument/2006/math">
                    <m:oMathParaPr>
                      <m:jc m:val="centerGroup"/>
                    </m:oMathParaPr>
                    <m:oMath xmlns:m="http://schemas.openxmlformats.org/officeDocument/2006/math">
                      <m:r>
                        <a:rPr lang="en-US" sz="2200" i="1" dirty="0">
                          <a:solidFill>
                            <a:prstClr val="black"/>
                          </a:solidFill>
                          <a:latin typeface="Cambria Math"/>
                        </a:rPr>
                        <m:t> </m:t>
                      </m:r>
                      <m:r>
                        <a:rPr lang="en-US" sz="2200" i="1" dirty="0" smtClean="0">
                          <a:solidFill>
                            <a:srgbClr val="0070C0"/>
                          </a:solidFill>
                          <a:latin typeface="Cambria Math"/>
                        </a:rPr>
                        <m:t>𝑓</m:t>
                      </m:r>
                      <m:d>
                        <m:dPr>
                          <m:ctrlPr>
                            <a:rPr lang="en-US" sz="2200" i="1" dirty="0" smtClean="0">
                              <a:solidFill>
                                <a:srgbClr val="0070C0"/>
                              </a:solidFill>
                              <a:latin typeface="Cambria Math"/>
                            </a:rPr>
                          </m:ctrlPr>
                        </m:dPr>
                        <m:e>
                          <m:r>
                            <a:rPr lang="en-US" sz="2200" i="1" dirty="0" smtClean="0">
                              <a:solidFill>
                                <a:srgbClr val="0070C0"/>
                              </a:solidFill>
                              <a:latin typeface="Cambria Math"/>
                            </a:rPr>
                            <m:t>𝑧</m:t>
                          </m:r>
                        </m:e>
                      </m:d>
                      <m:r>
                        <a:rPr lang="en-US" sz="2200" i="1" dirty="0" smtClean="0">
                          <a:solidFill>
                            <a:srgbClr val="0070C0"/>
                          </a:solidFill>
                          <a:latin typeface="Cambria Math"/>
                        </a:rPr>
                        <m:t>=</m:t>
                      </m:r>
                      <m:nary>
                        <m:naryPr>
                          <m:chr m:val="∑"/>
                          <m:ctrlPr>
                            <a:rPr lang="en-US" sz="2200" i="1" smtClean="0">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smtClean="0">
                              <a:solidFill>
                                <a:srgbClr val="0070C0"/>
                              </a:solidFill>
                              <a:latin typeface="Cambria Math" panose="02040503050406030204" pitchFamily="18" charset="0"/>
                              <a:ea typeface="Cambria Math" panose="02040503050406030204" pitchFamily="18" charset="0"/>
                            </a:rPr>
                            <m:t>∞</m:t>
                          </m:r>
                        </m:sup>
                        <m:e>
                          <m:sSup>
                            <m:sSupPr>
                              <m:ctrlPr>
                                <a:rPr lang="en-US" sz="2200" i="1" smtClean="0">
                                  <a:solidFill>
                                    <a:srgbClr val="0070C0"/>
                                  </a:solidFill>
                                  <a:latin typeface="Cambria Math"/>
                                </a:rPr>
                              </m:ctrlPr>
                            </m:sSupPr>
                            <m:e>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smtClean="0">
                                      <a:solidFill>
                                        <a:srgbClr val="0070C0"/>
                                      </a:solidFill>
                                      <a:latin typeface="Cambria Math"/>
                                    </a:rPr>
                                    <m:t>𝑘</m:t>
                                  </m:r>
                                </m:sub>
                              </m:sSub>
                              <m:r>
                                <a:rPr lang="en-US" sz="2200" i="1" smtClean="0">
                                  <a:solidFill>
                                    <a:srgbClr val="0070C0"/>
                                  </a:solidFill>
                                  <a:latin typeface="Cambria Math"/>
                                </a:rPr>
                                <m:t>(</m:t>
                              </m:r>
                              <m:r>
                                <a:rPr lang="en-US" sz="2200" i="1">
                                  <a:solidFill>
                                    <a:srgbClr val="0070C0"/>
                                  </a:solidFill>
                                  <a:latin typeface="Cambria Math"/>
                                </a:rPr>
                                <m:t>𝑧</m:t>
                              </m:r>
                              <m:r>
                                <a:rPr lang="en-US" sz="2200" i="1" smtClean="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smtClean="0">
                                  <a:solidFill>
                                    <a:srgbClr val="0070C0"/>
                                  </a:solidFill>
                                  <a:latin typeface="Cambria Math"/>
                                </a:rPr>
                                <m:t>)</m:t>
                              </m:r>
                            </m:e>
                            <m:sup>
                              <m:r>
                                <a:rPr lang="en-US" sz="2200" i="1">
                                  <a:solidFill>
                                    <a:srgbClr val="0070C0"/>
                                  </a:solidFill>
                                  <a:latin typeface="Cambria Math"/>
                                </a:rPr>
                                <m:t>𝑘</m:t>
                              </m:r>
                            </m:sup>
                          </m:sSup>
                          <m:r>
                            <a:rPr lang="en-US" sz="2200" i="1" smtClean="0">
                              <a:solidFill>
                                <a:srgbClr val="0070C0"/>
                              </a:solidFill>
                              <a:latin typeface="Cambria Math"/>
                            </a:rPr>
                            <m:t>,</m:t>
                          </m:r>
                        </m:e>
                      </m:nary>
                      <m:r>
                        <a:rPr lang="en-US" sz="2200" smtClean="0">
                          <a:solidFill>
                            <a:srgbClr val="0070C0"/>
                          </a:solidFill>
                          <a:latin typeface="Cambria Math"/>
                        </a:rPr>
                        <m:t>       </m:t>
                      </m:r>
                      <m:r>
                        <m:rPr>
                          <m:sty m:val="p"/>
                        </m:rPr>
                        <a:rPr lang="en-US" sz="2200" smtClean="0">
                          <a:solidFill>
                            <a:srgbClr val="0070C0"/>
                          </a:solidFill>
                          <a:latin typeface="Cambria Math"/>
                        </a:rPr>
                        <m:t>where</m:t>
                      </m:r>
                      <m:r>
                        <a:rPr lang="en-US" sz="2200" smtClean="0">
                          <a:solidFill>
                            <a:srgbClr val="0070C0"/>
                          </a:solidFill>
                          <a:latin typeface="Cambria Math"/>
                        </a:rPr>
                        <m:t>  </m:t>
                      </m:r>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𝑎</m:t>
                          </m:r>
                        </m:e>
                        <m:sub>
                          <m:r>
                            <a:rPr lang="en-US" sz="2200" i="1" dirty="0" smtClean="0">
                              <a:solidFill>
                                <a:srgbClr val="0070C0"/>
                              </a:solidFill>
                              <a:latin typeface="Cambria Math"/>
                            </a:rPr>
                            <m:t>𝑘</m:t>
                          </m:r>
                        </m:sub>
                      </m:sSub>
                      <m:r>
                        <a:rPr lang="en-US" sz="2200" smtClean="0">
                          <a:solidFill>
                            <a:srgbClr val="0070C0"/>
                          </a:solidFill>
                          <a:latin typeface="Cambria Math"/>
                        </a:rPr>
                        <m:t>=</m:t>
                      </m:r>
                      <m:f>
                        <m:fPr>
                          <m:ctrlPr>
                            <a:rPr lang="en-US" sz="2200" i="1">
                              <a:solidFill>
                                <a:srgbClr val="0070C0"/>
                              </a:solidFill>
                              <a:latin typeface="Cambria Math"/>
                              <a:ea typeface="Cambria Math" panose="02040503050406030204" pitchFamily="18" charset="0"/>
                            </a:rPr>
                          </m:ctrlPr>
                        </m:fPr>
                        <m:num>
                          <m:sSup>
                            <m:sSupPr>
                              <m:ctrlPr>
                                <a:rPr lang="en-US" sz="2200" i="1">
                                  <a:solidFill>
                                    <a:srgbClr val="0070C0"/>
                                  </a:solidFill>
                                  <a:latin typeface="Cambria Math"/>
                                  <a:ea typeface="Cambria Math" panose="02040503050406030204" pitchFamily="18" charset="0"/>
                                </a:rPr>
                              </m:ctrlPr>
                            </m:sSupPr>
                            <m:e>
                              <m:r>
                                <a:rPr lang="en-US" sz="2200" i="1">
                                  <a:solidFill>
                                    <a:srgbClr val="0070C0"/>
                                  </a:solidFill>
                                  <a:latin typeface="Cambria Math"/>
                                  <a:ea typeface="Cambria Math" panose="02040503050406030204" pitchFamily="18" charset="0"/>
                                </a:rPr>
                                <m:t>𝑓</m:t>
                              </m:r>
                            </m:e>
                            <m:sup>
                              <m:d>
                                <m:dPr>
                                  <m:ctrlPr>
                                    <a:rPr lang="en-US" sz="2200" i="1">
                                      <a:solidFill>
                                        <a:srgbClr val="0070C0"/>
                                      </a:solidFill>
                                      <a:latin typeface="Cambria Math"/>
                                      <a:ea typeface="Cambria Math" panose="02040503050406030204" pitchFamily="18" charset="0"/>
                                    </a:rPr>
                                  </m:ctrlPr>
                                </m:dPr>
                                <m:e>
                                  <m:r>
                                    <a:rPr lang="en-US" sz="2200" i="1">
                                      <a:solidFill>
                                        <a:srgbClr val="0070C0"/>
                                      </a:solidFill>
                                      <a:latin typeface="Cambria Math"/>
                                      <a:ea typeface="Cambria Math" panose="02040503050406030204" pitchFamily="18" charset="0"/>
                                    </a:rPr>
                                    <m:t>𝑘</m:t>
                                  </m:r>
                                </m:e>
                              </m:d>
                            </m:sup>
                          </m:sSup>
                          <m:r>
                            <a:rPr lang="en-US" sz="2200" i="1">
                              <a:solidFill>
                                <a:srgbClr val="0070C0"/>
                              </a:solidFill>
                              <a:latin typeface="Cambria Math"/>
                              <a:ea typeface="Cambria Math" panose="02040503050406030204" pitchFamily="18" charset="0"/>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ea typeface="Cambria Math" panose="02040503050406030204" pitchFamily="18" charset="0"/>
                            </a:rPr>
                            <m:t>)</m:t>
                          </m:r>
                        </m:num>
                        <m:den>
                          <m:r>
                            <a:rPr lang="en-US" sz="2200" i="1">
                              <a:solidFill>
                                <a:srgbClr val="0070C0"/>
                              </a:solidFill>
                              <a:latin typeface="Cambria Math"/>
                              <a:ea typeface="Cambria Math" panose="02040503050406030204" pitchFamily="18" charset="0"/>
                            </a:rPr>
                            <m:t>𝑘</m:t>
                          </m:r>
                          <m:r>
                            <a:rPr lang="en-US" sz="2200" i="1">
                              <a:solidFill>
                                <a:srgbClr val="0070C0"/>
                              </a:solidFill>
                              <a:latin typeface="Cambria Math"/>
                              <a:ea typeface="Cambria Math" panose="02040503050406030204" pitchFamily="18" charset="0"/>
                            </a:rPr>
                            <m:t>!</m:t>
                          </m:r>
                        </m:den>
                      </m:f>
                      <m:r>
                        <a:rPr lang="en-US" sz="2200" i="1" smtClean="0">
                          <a:solidFill>
                            <a:srgbClr val="0070C0"/>
                          </a:solidFill>
                          <a:latin typeface="Cambria Math"/>
                          <a:ea typeface="Cambria Math" panose="02040503050406030204" pitchFamily="18" charset="0"/>
                        </a:rPr>
                        <m:t>,</m:t>
                      </m:r>
                    </m:oMath>
                  </m:oMathPara>
                </a14:m>
                <a:endParaRPr lang="en-US" sz="2200" dirty="0">
                  <a:solidFill>
                    <a:prstClr val="black"/>
                  </a:solidFill>
                </a:endParaRPr>
              </a:p>
              <a:p>
                <a:pPr algn="just"/>
                <a:endParaRPr lang="en-US" sz="1000" dirty="0">
                  <a:solidFill>
                    <a:prstClr val="black"/>
                  </a:solidFill>
                </a:endParaRPr>
              </a:p>
              <a:p>
                <a:pPr algn="just"/>
                <a:r>
                  <a:rPr lang="en-US" sz="2200" dirty="0">
                    <a:solidFill>
                      <a:prstClr val="black"/>
                    </a:solidFill>
                  </a:rPr>
                  <a:t>valid for the largest circle </a:t>
                </a:r>
                <a14:m>
                  <m:oMath xmlns:m="http://schemas.openxmlformats.org/officeDocument/2006/math">
                    <m:r>
                      <a:rPr lang="en-US" sz="2200" i="1" dirty="0" smtClean="0">
                        <a:solidFill>
                          <a:prstClr val="black"/>
                        </a:solidFill>
                        <a:latin typeface="Cambria Math"/>
                      </a:rPr>
                      <m:t>𝐶</m:t>
                    </m:r>
                  </m:oMath>
                </a14:m>
                <a:r>
                  <a:rPr lang="en-US" sz="2200" dirty="0">
                    <a:solidFill>
                      <a:prstClr val="black"/>
                    </a:solidFill>
                  </a:rPr>
                  <a:t> with center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 and radius </a:t>
                </a:r>
                <a14:m>
                  <m:oMath xmlns:m="http://schemas.openxmlformats.org/officeDocument/2006/math">
                    <m:r>
                      <a:rPr lang="en-US" sz="2200" i="1" dirty="0" smtClean="0">
                        <a:solidFill>
                          <a:prstClr val="black"/>
                        </a:solidFill>
                        <a:latin typeface="Cambria Math"/>
                      </a:rPr>
                      <m:t>𝑅</m:t>
                    </m:r>
                  </m:oMath>
                </a14:m>
                <a:r>
                  <a:rPr lang="en-US" sz="2200" dirty="0">
                    <a:solidFill>
                      <a:prstClr val="black"/>
                    </a:solidFill>
                  </a:rPr>
                  <a:t> that lies entirely within </a:t>
                </a:r>
                <a14:m>
                  <m:oMath xmlns:m="http://schemas.openxmlformats.org/officeDocument/2006/math">
                    <m:r>
                      <a:rPr lang="en-US" sz="2200" i="1" dirty="0" smtClean="0">
                        <a:solidFill>
                          <a:prstClr val="black"/>
                        </a:solidFill>
                        <a:latin typeface="Cambria Math"/>
                      </a:rPr>
                      <m:t>𝐷</m:t>
                    </m:r>
                  </m:oMath>
                </a14:m>
                <a:r>
                  <a:rPr lang="en-US" sz="2200" dirty="0">
                    <a:solidFill>
                      <a:prstClr val="black"/>
                    </a:solidFill>
                  </a:rPr>
                  <a:t>. Note that coefficients  </a:t>
                </a:r>
                <a14:m>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smtClean="0">
                            <a:solidFill>
                              <a:srgbClr val="0070C0"/>
                            </a:solidFill>
                            <a:latin typeface="Cambria Math"/>
                          </a:rPr>
                          <m:t>𝑘</m:t>
                        </m:r>
                      </m:sub>
                    </m:sSub>
                  </m:oMath>
                </a14:m>
                <a:r>
                  <a:rPr lang="en-US" sz="2200" dirty="0">
                    <a:solidFill>
                      <a:prstClr val="black"/>
                    </a:solidFill>
                  </a:rPr>
                  <a:t> can be written in terms of contour integral as:</a:t>
                </a:r>
              </a:p>
              <a:p>
                <a:pPr algn="just"/>
                <a:endParaRPr lang="en-US" sz="500" i="1" dirty="0">
                  <a:solidFill>
                    <a:srgbClr val="0070C0"/>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smtClean="0">
                              <a:solidFill>
                                <a:srgbClr val="0070C0"/>
                              </a:solidFill>
                              <a:latin typeface="Cambria Math"/>
                            </a:rPr>
                            <m:t>𝑘</m:t>
                          </m:r>
                        </m:sub>
                      </m:sSub>
                      <m:r>
                        <a:rPr lang="en-US" sz="2200" dirty="0" smtClean="0">
                          <a:solidFill>
                            <a:srgbClr val="0070C0"/>
                          </a:solidFill>
                          <a:latin typeface="Cambria Math"/>
                        </a:rPr>
                        <m:t>=</m:t>
                      </m:r>
                      <m:f>
                        <m:fPr>
                          <m:ctrlPr>
                            <a:rPr lang="en-US" sz="2200" i="1" dirty="0" smtClean="0">
                              <a:solidFill>
                                <a:srgbClr val="0070C0"/>
                              </a:solidFill>
                              <a:latin typeface="Cambria Math"/>
                            </a:rPr>
                          </m:ctrlPr>
                        </m:fPr>
                        <m:num>
                          <m:r>
                            <a:rPr lang="en-US" sz="2200" i="1" dirty="0" smtClean="0">
                              <a:solidFill>
                                <a:srgbClr val="0070C0"/>
                              </a:solidFill>
                              <a:latin typeface="Cambria Math"/>
                            </a:rPr>
                            <m:t>1</m:t>
                          </m:r>
                        </m:num>
                        <m:den>
                          <m:r>
                            <a:rPr lang="en-US" sz="2200" i="1" dirty="0" smtClean="0">
                              <a:solidFill>
                                <a:srgbClr val="0070C0"/>
                              </a:solidFill>
                              <a:latin typeface="Cambria Math"/>
                            </a:rPr>
                            <m:t>2</m:t>
                          </m:r>
                          <m:r>
                            <a:rPr lang="en-US" sz="2200" i="1" dirty="0" smtClean="0">
                              <a:solidFill>
                                <a:srgbClr val="0070C0"/>
                              </a:solidFill>
                              <a:latin typeface="Cambria Math"/>
                              <a:ea typeface="Cambria Math"/>
                            </a:rPr>
                            <m:t>𝜋</m:t>
                          </m:r>
                          <m:r>
                            <a:rPr lang="en-US" sz="2200" i="1" dirty="0" smtClean="0">
                              <a:solidFill>
                                <a:srgbClr val="0070C0"/>
                              </a:solidFill>
                              <a:latin typeface="Cambria Math"/>
                              <a:ea typeface="Cambria Math"/>
                            </a:rPr>
                            <m:t>𝑖</m:t>
                          </m:r>
                        </m:den>
                      </m:f>
                      <m:nary>
                        <m:naryPr>
                          <m:chr m:val="∮"/>
                          <m:limLoc m:val="undOvr"/>
                          <m:ctrlPr>
                            <a:rPr lang="en-US" sz="2200" i="1" dirty="0" smtClean="0">
                              <a:solidFill>
                                <a:srgbClr val="0070C0"/>
                              </a:solidFill>
                              <a:latin typeface="Cambria Math"/>
                            </a:rPr>
                          </m:ctrlPr>
                        </m:naryPr>
                        <m:sub>
                          <m:r>
                            <m:rPr>
                              <m:brk m:alnAt="24"/>
                            </m:rPr>
                            <a:rPr lang="en-US" sz="2200" i="1" dirty="0" smtClean="0">
                              <a:solidFill>
                                <a:srgbClr val="0070C0"/>
                              </a:solidFill>
                              <a:latin typeface="Cambria Math"/>
                            </a:rPr>
                            <m:t>𝐶</m:t>
                          </m:r>
                        </m:sub>
                        <m:sup/>
                        <m:e>
                          <m:f>
                            <m:fPr>
                              <m:ctrlPr>
                                <a:rPr lang="en-US" sz="2200" i="1" dirty="0" smtClean="0">
                                  <a:solidFill>
                                    <a:srgbClr val="0070C0"/>
                                  </a:solidFill>
                                  <a:latin typeface="Cambria Math"/>
                                </a:rPr>
                              </m:ctrlPr>
                            </m:fPr>
                            <m:num>
                              <m:r>
                                <a:rPr lang="en-US" sz="2200" i="1" dirty="0" smtClean="0">
                                  <a:solidFill>
                                    <a:srgbClr val="0070C0"/>
                                  </a:solidFill>
                                  <a:latin typeface="Cambria Math"/>
                                </a:rPr>
                                <m:t>𝑓</m:t>
                              </m:r>
                              <m:r>
                                <a:rPr lang="en-US" sz="2200" i="1" dirty="0" smtClean="0">
                                  <a:solidFill>
                                    <a:srgbClr val="0070C0"/>
                                  </a:solidFill>
                                  <a:latin typeface="Cambria Math"/>
                                </a:rPr>
                                <m:t>(</m:t>
                              </m:r>
                              <m:r>
                                <a:rPr lang="en-US" sz="2200" i="1" dirty="0" smtClean="0">
                                  <a:solidFill>
                                    <a:srgbClr val="0070C0"/>
                                  </a:solidFill>
                                  <a:latin typeface="Cambria Math"/>
                                </a:rPr>
                                <m:t>𝑧</m:t>
                              </m:r>
                              <m:r>
                                <a:rPr lang="en-US" sz="2200" i="1" dirty="0" smtClean="0">
                                  <a:solidFill>
                                    <a:srgbClr val="0070C0"/>
                                  </a:solidFill>
                                  <a:latin typeface="Cambria Math"/>
                                </a:rPr>
                                <m:t>)</m:t>
                              </m:r>
                            </m:num>
                            <m:den>
                              <m:sSup>
                                <m:sSupPr>
                                  <m:ctrlPr>
                                    <a:rPr lang="en-US" sz="2200" i="1" dirty="0" smtClean="0">
                                      <a:solidFill>
                                        <a:srgbClr val="0070C0"/>
                                      </a:solidFill>
                                      <a:latin typeface="Cambria Math"/>
                                    </a:rPr>
                                  </m:ctrlPr>
                                </m:sSupPr>
                                <m:e>
                                  <m:d>
                                    <m:dPr>
                                      <m:ctrlPr>
                                        <a:rPr lang="en-US" sz="2200" i="1" dirty="0" smtClean="0">
                                          <a:solidFill>
                                            <a:srgbClr val="0070C0"/>
                                          </a:solidFill>
                                          <a:latin typeface="Cambria Math"/>
                                        </a:rPr>
                                      </m:ctrlPr>
                                    </m:dPr>
                                    <m:e>
                                      <m:r>
                                        <a:rPr lang="en-US" sz="2200" i="1" dirty="0" smtClean="0">
                                          <a:solidFill>
                                            <a:srgbClr val="0070C0"/>
                                          </a:solidFill>
                                          <a:latin typeface="Cambria Math"/>
                                        </a:rPr>
                                        <m:t>𝑧</m:t>
                                      </m:r>
                                      <m:r>
                                        <a:rPr lang="en-US" sz="2200" i="1" dirty="0" smtClean="0">
                                          <a:solidFill>
                                            <a:srgbClr val="0070C0"/>
                                          </a:solidFill>
                                          <a:latin typeface="Cambria Math"/>
                                        </a:rPr>
                                        <m:t>−</m:t>
                                      </m:r>
                                      <m:sSub>
                                        <m:sSubPr>
                                          <m:ctrlPr>
                                            <a:rPr lang="en-US" sz="2200" i="1" dirty="0" smtClean="0">
                                              <a:solidFill>
                                                <a:srgbClr val="0070C0"/>
                                              </a:solidFill>
                                              <a:latin typeface="Cambria Math"/>
                                            </a:rPr>
                                          </m:ctrlPr>
                                        </m:sSubPr>
                                        <m:e>
                                          <m:r>
                                            <a:rPr lang="en-US" sz="2200" i="1" dirty="0" smtClean="0">
                                              <a:solidFill>
                                                <a:srgbClr val="0070C0"/>
                                              </a:solidFill>
                                              <a:latin typeface="Cambria Math"/>
                                            </a:rPr>
                                            <m:t>𝑧</m:t>
                                          </m:r>
                                        </m:e>
                                        <m:sub>
                                          <m:r>
                                            <a:rPr lang="en-US" sz="2200" i="1" dirty="0" smtClean="0">
                                              <a:solidFill>
                                                <a:srgbClr val="0070C0"/>
                                              </a:solidFill>
                                              <a:latin typeface="Cambria Math"/>
                                            </a:rPr>
                                            <m:t>0</m:t>
                                          </m:r>
                                        </m:sub>
                                      </m:sSub>
                                    </m:e>
                                  </m:d>
                                </m:e>
                                <m:sup>
                                  <m:r>
                                    <a:rPr lang="en-US" sz="2200" i="1" dirty="0" smtClean="0">
                                      <a:solidFill>
                                        <a:srgbClr val="0070C0"/>
                                      </a:solidFill>
                                      <a:latin typeface="Cambria Math"/>
                                    </a:rPr>
                                    <m:t>𝑘</m:t>
                                  </m:r>
                                  <m:r>
                                    <a:rPr lang="en-US" sz="2200" i="1" dirty="0" smtClean="0">
                                      <a:solidFill>
                                        <a:srgbClr val="0070C0"/>
                                      </a:solidFill>
                                      <a:latin typeface="Cambria Math"/>
                                    </a:rPr>
                                    <m:t>+1</m:t>
                                  </m:r>
                                </m:sup>
                              </m:sSup>
                            </m:den>
                          </m:f>
                          <m:r>
                            <a:rPr lang="en-US" sz="2200" i="1" dirty="0" smtClean="0">
                              <a:solidFill>
                                <a:srgbClr val="0070C0"/>
                              </a:solidFill>
                              <a:latin typeface="Cambria Math"/>
                            </a:rPr>
                            <m:t>𝑑𝑧</m:t>
                          </m:r>
                        </m:e>
                      </m:nary>
                      <m:r>
                        <a:rPr lang="en-US" sz="2200" dirty="0" smtClean="0">
                          <a:solidFill>
                            <a:srgbClr val="0070C0"/>
                          </a:solidFill>
                          <a:latin typeface="Cambria Math"/>
                        </a:rPr>
                        <m:t>,</m:t>
                      </m:r>
                    </m:oMath>
                  </m:oMathPara>
                </a14:m>
                <a:endParaRPr lang="en-US" sz="2200" dirty="0">
                  <a:solidFill>
                    <a:prstClr val="black"/>
                  </a:solidFill>
                </a:endParaRPr>
              </a:p>
              <a:p>
                <a:endParaRPr lang="en-US" sz="200" dirty="0">
                  <a:solidFill>
                    <a:prstClr val="black"/>
                  </a:solidFill>
                </a:endParaRPr>
              </a:p>
              <a:p>
                <a:r>
                  <a:rPr lang="en-US" sz="2200" dirty="0">
                    <a:solidFill>
                      <a:prstClr val="black"/>
                    </a:solidFill>
                  </a:rPr>
                  <a:t>where </a:t>
                </a:r>
                <a14:m>
                  <m:oMath xmlns:m="http://schemas.openxmlformats.org/officeDocument/2006/math">
                    <m:r>
                      <a:rPr lang="en-US" sz="2200" i="1" dirty="0" smtClean="0">
                        <a:solidFill>
                          <a:prstClr val="black"/>
                        </a:solidFill>
                        <a:latin typeface="Cambria Math"/>
                      </a:rPr>
                      <m:t>𝐶</m:t>
                    </m:r>
                  </m:oMath>
                </a14:m>
                <a:r>
                  <a:rPr lang="en-US" sz="2200" dirty="0">
                    <a:solidFill>
                      <a:prstClr val="black"/>
                    </a:solidFill>
                  </a:rPr>
                  <a:t> is a positive oriented simple closed path that contains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 in its interior and is such that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m:t>
                    </m:r>
                  </m:oMath>
                </a14:m>
                <a:r>
                  <a:rPr lang="en-US" sz="2200" dirty="0">
                    <a:solidFill>
                      <a:prstClr val="black"/>
                    </a:solidFill>
                  </a:rPr>
                  <a:t> is analytic in a domain containing </a:t>
                </a:r>
                <a14:m>
                  <m:oMath xmlns:m="http://schemas.openxmlformats.org/officeDocument/2006/math">
                    <m:r>
                      <a:rPr lang="en-US" sz="2200" i="1" dirty="0" smtClean="0">
                        <a:solidFill>
                          <a:prstClr val="black"/>
                        </a:solidFill>
                        <a:latin typeface="Cambria Math"/>
                      </a:rPr>
                      <m:t>𝐶</m:t>
                    </m:r>
                  </m:oMath>
                </a14:m>
                <a:r>
                  <a:rPr lang="en-US" sz="2200" i="1" dirty="0">
                    <a:solidFill>
                      <a:prstClr val="black"/>
                    </a:solidFill>
                  </a:rPr>
                  <a:t> </a:t>
                </a:r>
                <a:r>
                  <a:rPr lang="en-US" sz="2200" dirty="0">
                    <a:solidFill>
                      <a:prstClr val="black"/>
                    </a:solidFill>
                  </a:rPr>
                  <a:t>and every point inside </a:t>
                </a:r>
                <a:r>
                  <a:rPr lang="en-US" sz="2200" i="1" dirty="0">
                    <a:solidFill>
                      <a:prstClr val="black"/>
                    </a:solidFill>
                  </a:rPr>
                  <a:t>C</a:t>
                </a:r>
                <a:r>
                  <a:rPr lang="en-US" sz="2200" dirty="0">
                    <a:solidFill>
                      <a:prstClr val="black"/>
                    </a:solidFill>
                  </a:rPr>
                  <a:t>. Any function which is analytic at a point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 must have a Taylor series about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 A </a:t>
                </a:r>
                <a:r>
                  <a:rPr lang="en-US" sz="2200" b="1" dirty="0" err="1">
                    <a:solidFill>
                      <a:srgbClr val="0070C0"/>
                    </a:solidFill>
                  </a:rPr>
                  <a:t>Maclaurin</a:t>
                </a:r>
                <a:r>
                  <a:rPr lang="en-US" sz="2200" b="1" dirty="0">
                    <a:solidFill>
                      <a:srgbClr val="0070C0"/>
                    </a:solidFill>
                  </a:rPr>
                  <a:t> series</a:t>
                </a:r>
                <a:r>
                  <a:rPr lang="en-US" sz="2200" dirty="0">
                    <a:solidFill>
                      <a:prstClr val="black"/>
                    </a:solidFill>
                  </a:rPr>
                  <a:t> is a Taylor series with center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𝑧</m:t>
                        </m:r>
                      </m:e>
                      <m:sub>
                        <m:r>
                          <a:rPr lang="en-US" sz="2200" i="1" dirty="0" smtClean="0">
                            <a:solidFill>
                              <a:prstClr val="black"/>
                            </a:solidFill>
                            <a:latin typeface="Cambria Math"/>
                          </a:rPr>
                          <m:t>0</m:t>
                        </m:r>
                      </m:sub>
                    </m:sSub>
                    <m:r>
                      <a:rPr lang="en-US" sz="2200" i="1" dirty="0" smtClean="0">
                        <a:solidFill>
                          <a:prstClr val="black"/>
                        </a:solidFill>
                        <a:latin typeface="Cambria Math"/>
                      </a:rPr>
                      <m:t>=0</m:t>
                    </m:r>
                    <m:r>
                      <a:rPr lang="en-US" sz="2200" dirty="0" smtClean="0">
                        <a:solidFill>
                          <a:prstClr val="black"/>
                        </a:solidFill>
                        <a:latin typeface="Cambria Math"/>
                      </a:rPr>
                      <m:t>,</m:t>
                    </m:r>
                  </m:oMath>
                </a14:m>
                <a:r>
                  <a:rPr lang="en-US" sz="2200" dirty="0">
                    <a:solidFill>
                      <a:prstClr val="black"/>
                    </a:solidFill>
                  </a:rPr>
                  <a:t> i.e., it is a series of the </a:t>
                </a:r>
                <a:r>
                  <a:rPr lang="en-US" sz="2200" dirty="0" smtClean="0">
                    <a:solidFill>
                      <a:prstClr val="black"/>
                    </a:solidFill>
                  </a:rPr>
                  <a:t>form:</a:t>
                </a:r>
                <a:endParaRPr lang="en-US" sz="2200" dirty="0">
                  <a:solidFill>
                    <a:prstClr val="black"/>
                  </a:solidFill>
                </a:endParaRPr>
              </a:p>
              <a:p>
                <a:pPr/>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sSub>
                            <m:sSubPr>
                              <m:ctrlPr>
                                <a:rPr lang="en-US" sz="2200" i="1">
                                  <a:solidFill>
                                    <a:srgbClr val="0070C0"/>
                                  </a:solidFill>
                                  <a:latin typeface="Cambria Math"/>
                                </a:rPr>
                              </m:ctrlPr>
                            </m:sSubPr>
                            <m:e>
                              <m:r>
                                <a:rPr lang="en-US" sz="2200" i="1">
                                  <a:solidFill>
                                    <a:srgbClr val="0070C0"/>
                                  </a:solidFill>
                                  <a:latin typeface="Cambria Math"/>
                                </a:rPr>
                                <m:t>𝑎</m:t>
                              </m:r>
                            </m:e>
                            <m:sub>
                              <m:r>
                                <a:rPr lang="en-US" sz="2200" i="1">
                                  <a:solidFill>
                                    <a:srgbClr val="0070C0"/>
                                  </a:solidFill>
                                  <a:latin typeface="Cambria Math"/>
                                </a:rPr>
                                <m:t>𝑘</m:t>
                              </m:r>
                            </m:sub>
                          </m:sSub>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𝑘</m:t>
                              </m:r>
                            </m:sup>
                          </m:sSup>
                          <m:r>
                            <a:rPr lang="en-US" sz="2200" i="1" smtClean="0">
                              <a:solidFill>
                                <a:srgbClr val="0070C0"/>
                              </a:solidFill>
                              <a:latin typeface="Cambria Math"/>
                            </a:rPr>
                            <m:t>,</m:t>
                          </m:r>
                        </m:e>
                      </m:nary>
                      <m:r>
                        <a:rPr lang="en-US" sz="2200" i="1" smtClean="0">
                          <a:solidFill>
                            <a:srgbClr val="0070C0"/>
                          </a:solidFill>
                          <a:latin typeface="Cambria Math"/>
                        </a:rPr>
                        <m:t>         </m:t>
                      </m:r>
                      <m:r>
                        <m:rPr>
                          <m:sty m:val="p"/>
                        </m:rPr>
                        <a:rPr lang="en-US" sz="2200">
                          <a:solidFill>
                            <a:srgbClr val="0070C0"/>
                          </a:solidFill>
                          <a:latin typeface="Cambria Math"/>
                        </a:rPr>
                        <m:t>where</m:t>
                      </m:r>
                      <m:r>
                        <a:rPr lang="en-US" sz="2200">
                          <a:solidFill>
                            <a:srgbClr val="0070C0"/>
                          </a:solidFill>
                          <a:latin typeface="Cambria Math"/>
                        </a:rPr>
                        <m:t>  </m:t>
                      </m:r>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smtClean="0">
                              <a:solidFill>
                                <a:srgbClr val="0070C0"/>
                              </a:solidFill>
                              <a:latin typeface="Cambria Math"/>
                            </a:rPr>
                            <m:t>𝑘</m:t>
                          </m:r>
                        </m:sub>
                      </m:sSub>
                      <m:r>
                        <a:rPr lang="en-US" sz="2200">
                          <a:solidFill>
                            <a:srgbClr val="0070C0"/>
                          </a:solidFill>
                          <a:latin typeface="Cambria Math"/>
                        </a:rPr>
                        <m:t>=</m:t>
                      </m:r>
                      <m:f>
                        <m:fPr>
                          <m:ctrlPr>
                            <a:rPr lang="en-US" sz="2200" i="1">
                              <a:solidFill>
                                <a:srgbClr val="0070C0"/>
                              </a:solidFill>
                              <a:latin typeface="Cambria Math"/>
                              <a:ea typeface="Cambria Math" panose="02040503050406030204" pitchFamily="18" charset="0"/>
                            </a:rPr>
                          </m:ctrlPr>
                        </m:fPr>
                        <m:num>
                          <m:sSup>
                            <m:sSupPr>
                              <m:ctrlPr>
                                <a:rPr lang="en-US" sz="2200" i="1">
                                  <a:solidFill>
                                    <a:srgbClr val="0070C0"/>
                                  </a:solidFill>
                                  <a:latin typeface="Cambria Math"/>
                                  <a:ea typeface="Cambria Math" panose="02040503050406030204" pitchFamily="18" charset="0"/>
                                </a:rPr>
                              </m:ctrlPr>
                            </m:sSupPr>
                            <m:e>
                              <m:r>
                                <a:rPr lang="en-US" sz="2200" i="1">
                                  <a:solidFill>
                                    <a:srgbClr val="0070C0"/>
                                  </a:solidFill>
                                  <a:latin typeface="Cambria Math"/>
                                  <a:ea typeface="Cambria Math" panose="02040503050406030204" pitchFamily="18" charset="0"/>
                                </a:rPr>
                                <m:t>𝑓</m:t>
                              </m:r>
                            </m:e>
                            <m:sup>
                              <m:d>
                                <m:dPr>
                                  <m:ctrlPr>
                                    <a:rPr lang="en-US" sz="2200" i="1">
                                      <a:solidFill>
                                        <a:srgbClr val="0070C0"/>
                                      </a:solidFill>
                                      <a:latin typeface="Cambria Math"/>
                                      <a:ea typeface="Cambria Math" panose="02040503050406030204" pitchFamily="18" charset="0"/>
                                    </a:rPr>
                                  </m:ctrlPr>
                                </m:dPr>
                                <m:e>
                                  <m:r>
                                    <a:rPr lang="en-US" sz="2200" i="1">
                                      <a:solidFill>
                                        <a:srgbClr val="0070C0"/>
                                      </a:solidFill>
                                      <a:latin typeface="Cambria Math"/>
                                      <a:ea typeface="Cambria Math" panose="02040503050406030204" pitchFamily="18" charset="0"/>
                                    </a:rPr>
                                    <m:t>𝑘</m:t>
                                  </m:r>
                                </m:e>
                              </m:d>
                            </m:sup>
                          </m:sSup>
                          <m:r>
                            <a:rPr lang="en-US" sz="2200" i="1">
                              <a:solidFill>
                                <a:srgbClr val="0070C0"/>
                              </a:solidFill>
                              <a:latin typeface="Cambria Math"/>
                              <a:ea typeface="Cambria Math" panose="02040503050406030204" pitchFamily="18" charset="0"/>
                            </a:rPr>
                            <m:t>(</m:t>
                          </m:r>
                          <m:r>
                            <a:rPr lang="en-US" sz="2200" i="1" dirty="0" smtClean="0">
                              <a:solidFill>
                                <a:srgbClr val="0070C0"/>
                              </a:solidFill>
                              <a:latin typeface="Cambria Math"/>
                            </a:rPr>
                            <m:t>0</m:t>
                          </m:r>
                          <m:r>
                            <a:rPr lang="en-US" sz="2200" i="1">
                              <a:solidFill>
                                <a:srgbClr val="0070C0"/>
                              </a:solidFill>
                              <a:latin typeface="Cambria Math"/>
                              <a:ea typeface="Cambria Math" panose="02040503050406030204" pitchFamily="18" charset="0"/>
                            </a:rPr>
                            <m:t>)</m:t>
                          </m:r>
                        </m:num>
                        <m:den>
                          <m:r>
                            <a:rPr lang="en-US" sz="2200" i="1">
                              <a:solidFill>
                                <a:srgbClr val="0070C0"/>
                              </a:solidFill>
                              <a:latin typeface="Cambria Math"/>
                              <a:ea typeface="Cambria Math" panose="02040503050406030204" pitchFamily="18" charset="0"/>
                            </a:rPr>
                            <m:t>𝑘</m:t>
                          </m:r>
                          <m:r>
                            <a:rPr lang="en-US" sz="2200" i="1">
                              <a:solidFill>
                                <a:srgbClr val="0070C0"/>
                              </a:solidFill>
                              <a:latin typeface="Cambria Math"/>
                              <a:ea typeface="Cambria Math" panose="02040503050406030204" pitchFamily="18" charset="0"/>
                            </a:rPr>
                            <m:t>!</m:t>
                          </m:r>
                        </m:den>
                      </m:f>
                      <m:r>
                        <a:rPr lang="en-US" sz="2200" i="1" smtClean="0">
                          <a:solidFill>
                            <a:srgbClr val="0070C0"/>
                          </a:solidFill>
                          <a:latin typeface="Cambria Math"/>
                          <a:ea typeface="Cambria Math" panose="02040503050406030204" pitchFamily="18" charset="0"/>
                        </a:rPr>
                        <m:t>.</m:t>
                      </m:r>
                    </m:oMath>
                  </m:oMathPara>
                </a14:m>
                <a:endParaRPr lang="en-US" sz="2200" dirty="0">
                  <a:solidFill>
                    <a:srgbClr val="0070C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38538" y="791214"/>
                <a:ext cx="11820939" cy="6113340"/>
              </a:xfrm>
              <a:prstGeom prst="rect">
                <a:avLst/>
              </a:prstGeom>
              <a:blipFill rotWithShape="1">
                <a:blip r:embed="rId2"/>
                <a:stretch>
                  <a:fillRect l="-619" t="-598" r="-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480853" y="1791883"/>
                <a:ext cx="61908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m:t>
                      </m:r>
                    </m:oMath>
                  </m:oMathPara>
                </a14:m>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480853" y="1791883"/>
                <a:ext cx="619080" cy="430887"/>
              </a:xfrm>
              <a:prstGeom prst="rect">
                <a:avLst/>
              </a:prstGeom>
              <a:blipFill rotWithShape="1">
                <a:blip r:embed="rId3"/>
                <a:stretch>
                  <a:fillRect r="-980"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9722265" y="5969913"/>
                <a:ext cx="75533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m:t>
                      </m:r>
                      <m:r>
                        <a:rPr lang="en-US" sz="2200" i="1" dirty="0">
                          <a:solidFill>
                            <a:prstClr val="black"/>
                          </a:solidFill>
                          <a:latin typeface="Cambria Math"/>
                        </a:rPr>
                        <m:t>∗)</m:t>
                      </m:r>
                    </m:oMath>
                  </m:oMathPara>
                </a14:m>
                <a:endParaRPr lang="en-US" sz="22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722265" y="5969913"/>
                <a:ext cx="755335" cy="430887"/>
              </a:xfrm>
              <a:prstGeom prst="rect">
                <a:avLst/>
              </a:prstGeom>
              <a:blipFill>
                <a:blip r:embed="rId4"/>
                <a:stretch>
                  <a:fillRect l="-806" b="-1549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4962600" y="28440"/>
              <a:ext cx="6353640" cy="5477400"/>
            </p14:xfrm>
          </p:contentPart>
        </mc:Choice>
        <mc:Fallback xmlns="">
          <p:pic>
            <p:nvPicPr>
              <p:cNvPr id="4" name="Ink 3"/>
              <p:cNvPicPr/>
              <p:nvPr/>
            </p:nvPicPr>
            <p:blipFill>
              <a:blip r:embed="rId6"/>
              <a:stretch>
                <a:fillRect/>
              </a:stretch>
            </p:blipFill>
            <p:spPr>
              <a:xfrm>
                <a:off x="4953240" y="19080"/>
                <a:ext cx="6372360" cy="5496120"/>
              </a:xfrm>
              <a:prstGeom prst="rect">
                <a:avLst/>
              </a:prstGeom>
            </p:spPr>
          </p:pic>
        </mc:Fallback>
      </mc:AlternateContent>
    </p:spTree>
    <p:extLst>
      <p:ext uri="{BB962C8B-B14F-4D97-AF65-F5344CB8AC3E}">
        <p14:creationId xmlns:p14="http://schemas.microsoft.com/office/powerpoint/2010/main" val="501546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7578" y="120124"/>
            <a:ext cx="2016514" cy="615553"/>
          </a:xfrm>
          <a:prstGeom prst="rect">
            <a:avLst/>
          </a:prstGeom>
        </p:spPr>
        <p:txBody>
          <a:bodyPr wrap="none">
            <a:spAutoFit/>
          </a:bodyPr>
          <a:lstStyle/>
          <a:p>
            <a:r>
              <a:rPr lang="en-US" sz="3400" b="1" dirty="0">
                <a:solidFill>
                  <a:srgbClr val="0070C0"/>
                </a:solidFill>
              </a:rPr>
              <a:t>Examples:</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5" name="Rectangle 4"/>
              <p:cNvSpPr/>
              <p:nvPr/>
            </p:nvSpPr>
            <p:spPr>
              <a:xfrm>
                <a:off x="360947" y="704899"/>
                <a:ext cx="11629850" cy="5924314"/>
              </a:xfrm>
              <a:prstGeom prst="rect">
                <a:avLst/>
              </a:prstGeom>
            </p:spPr>
            <p:txBody>
              <a:bodyPr wrap="square">
                <a:spAutoFit/>
              </a:bodyPr>
              <a:lstStyle/>
              <a:p>
                <a:pPr algn="just"/>
                <a:r>
                  <a:rPr lang="en-US" sz="2200" dirty="0" smtClean="0">
                    <a:solidFill>
                      <a:prstClr val="black"/>
                    </a:solidFill>
                  </a:rPr>
                  <a:t>For each of the following, expand the given function in a Taylor series centered at the indicated point </a:t>
                </a:r>
                <a14:m>
                  <m:oMath xmlns:m="http://schemas.openxmlformats.org/officeDocument/2006/math">
                    <m:sSub>
                      <m:sSubPr>
                        <m:ctrlPr>
                          <a:rPr lang="en-US" sz="2200" i="1" smtClean="0">
                            <a:solidFill>
                              <a:prstClr val="black"/>
                            </a:solidFill>
                            <a:latin typeface="Cambria Math"/>
                          </a:rPr>
                        </m:ctrlPr>
                      </m:sSubPr>
                      <m:e>
                        <m:r>
                          <a:rPr lang="en-US" sz="2200" i="1" smtClean="0">
                            <a:solidFill>
                              <a:prstClr val="black"/>
                            </a:solidFill>
                            <a:latin typeface="Cambria Math"/>
                          </a:rPr>
                          <m:t>𝑧</m:t>
                        </m:r>
                      </m:e>
                      <m:sub>
                        <m:r>
                          <a:rPr lang="en-US" sz="2200" i="1" smtClean="0">
                            <a:solidFill>
                              <a:prstClr val="black"/>
                            </a:solidFill>
                            <a:latin typeface="Cambria Math"/>
                          </a:rPr>
                          <m:t>0</m:t>
                        </m:r>
                      </m:sub>
                    </m:sSub>
                  </m:oMath>
                </a14:m>
                <a:r>
                  <a:rPr lang="en-US" sz="2200" dirty="0">
                    <a:solidFill>
                      <a:prstClr val="black"/>
                    </a:solidFill>
                  </a:rPr>
                  <a:t>. Determine the radius of convergence </a:t>
                </a:r>
                <a:r>
                  <a:rPr lang="en-US" sz="2200" i="1" dirty="0">
                    <a:solidFill>
                      <a:prstClr val="black"/>
                    </a:solidFill>
                  </a:rPr>
                  <a:t>R </a:t>
                </a:r>
                <a:r>
                  <a:rPr lang="en-US" sz="2200" dirty="0">
                    <a:solidFill>
                      <a:prstClr val="black"/>
                    </a:solidFill>
                  </a:rPr>
                  <a:t>of each series.</a:t>
                </a:r>
              </a:p>
              <a:p>
                <a:pPr marL="342900" indent="-342900">
                  <a:lnSpc>
                    <a:spcPct val="150000"/>
                  </a:lnSpc>
                  <a:buFont typeface="Arial" pitchFamily="34" charset="0"/>
                  <a:buChar char="•"/>
                </a:pPr>
                <a14:m>
                  <m:oMath xmlns:m="http://schemas.openxmlformats.org/officeDocument/2006/math">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𝑧</m:t>
                        </m:r>
                      </m:e>
                    </m:d>
                    <m:r>
                      <a:rPr lang="en-US" sz="2200" i="1" dirty="0" smtClean="0">
                        <a:solidFill>
                          <a:prstClr val="black"/>
                        </a:solidFill>
                        <a:latin typeface="Cambria Math"/>
                      </a:rPr>
                      <m:t>= </m:t>
                    </m:r>
                    <m:f>
                      <m:fPr>
                        <m:ctrlPr>
                          <a:rPr lang="en-US" sz="2200" i="1" dirty="0" smtClean="0">
                            <a:solidFill>
                              <a:prstClr val="black"/>
                            </a:solidFill>
                            <a:latin typeface="Cambria Math"/>
                          </a:rPr>
                        </m:ctrlPr>
                      </m:fPr>
                      <m:num>
                        <m:r>
                          <a:rPr lang="en-US" sz="2200" i="1" dirty="0" smtClean="0">
                            <a:solidFill>
                              <a:prstClr val="black"/>
                            </a:solidFill>
                            <a:latin typeface="Cambria Math"/>
                          </a:rPr>
                          <m:t>1</m:t>
                        </m:r>
                      </m:num>
                      <m:den>
                        <m:r>
                          <a:rPr lang="en-US" sz="2200" i="1" dirty="0" smtClean="0">
                            <a:solidFill>
                              <a:prstClr val="black"/>
                            </a:solidFill>
                            <a:latin typeface="Cambria Math"/>
                          </a:rPr>
                          <m:t>𝑧</m:t>
                        </m:r>
                      </m:den>
                    </m:f>
                    <m:r>
                      <a:rPr lang="en-US" sz="2200" i="1" dirty="0" smtClean="0">
                        <a:solidFill>
                          <a:prstClr val="black"/>
                        </a:solidFill>
                        <a:latin typeface="Cambria Math"/>
                      </a:rPr>
                      <m:t>  </m:t>
                    </m:r>
                    <m:r>
                      <m:rPr>
                        <m:sty m:val="p"/>
                      </m:rPr>
                      <a:rPr lang="en-US" sz="2200" dirty="0" smtClean="0">
                        <a:solidFill>
                          <a:prstClr val="black"/>
                        </a:solidFill>
                        <a:latin typeface="Cambria Math"/>
                      </a:rPr>
                      <m:t>around</m:t>
                    </m:r>
                    <m:r>
                      <a:rPr lang="en-US" sz="2200" i="1"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 1</m:t>
                    </m:r>
                    <m:r>
                      <a:rPr lang="en-US" sz="2200" i="1" dirty="0" smtClean="0">
                        <a:solidFill>
                          <a:prstClr val="black"/>
                        </a:solidFill>
                        <a:latin typeface="Cambria Math"/>
                      </a:rPr>
                      <m:t>.</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𝑧</m:t>
                        </m:r>
                      </m:e>
                    </m:d>
                    <m:r>
                      <a:rPr lang="en-US" sz="2200" i="1" dirty="0" smtClean="0">
                        <a:solidFill>
                          <a:prstClr val="black"/>
                        </a:solidFill>
                        <a:latin typeface="Cambria Math"/>
                      </a:rPr>
                      <m:t>=</m:t>
                    </m:r>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sin</m:t>
                        </m:r>
                      </m:fName>
                      <m:e>
                        <m:r>
                          <a:rPr lang="en-US" sz="2200" i="1" dirty="0" smtClean="0">
                            <a:solidFill>
                              <a:prstClr val="black"/>
                            </a:solidFill>
                            <a:latin typeface="Cambria Math"/>
                          </a:rPr>
                          <m:t>𝑧</m:t>
                        </m:r>
                      </m:e>
                    </m:func>
                    <m:r>
                      <a:rPr lang="en-US" sz="2200" i="1" dirty="0" smtClean="0">
                        <a:solidFill>
                          <a:prstClr val="black"/>
                        </a:solidFill>
                        <a:latin typeface="Cambria Math"/>
                      </a:rPr>
                      <m:t>,</m:t>
                    </m:r>
                    <m:r>
                      <m:rPr>
                        <m:sty m:val="p"/>
                      </m:rPr>
                      <a:rPr lang="en-US" sz="2200" dirty="0">
                        <a:solidFill>
                          <a:prstClr val="black"/>
                        </a:solidFill>
                        <a:latin typeface="Cambria Math"/>
                      </a:rPr>
                      <m:t>around</m:t>
                    </m:r>
                    <m:r>
                      <a:rPr lang="en-US" sz="2200" i="1" dirty="0" smtClean="0">
                        <a:solidFill>
                          <a:prstClr val="black"/>
                        </a:solidFill>
                        <a:latin typeface="Cambria Math"/>
                      </a:rPr>
                      <m:t>  </m:t>
                    </m:r>
                    <m:sSub>
                      <m:sSubPr>
                        <m:ctrlPr>
                          <a:rPr lang="en-US" sz="2200" i="1" dirty="0" smtClean="0">
                            <a:solidFill>
                              <a:prstClr val="black"/>
                            </a:solidFill>
                            <a:latin typeface="Cambria Math"/>
                          </a:rPr>
                        </m:ctrlPr>
                      </m:sSubPr>
                      <m:e>
                        <m:r>
                          <a:rPr lang="en-US" sz="2200" i="1" dirty="0" smtClean="0">
                            <a:solidFill>
                              <a:prstClr val="black"/>
                            </a:solidFill>
                            <a:latin typeface="Cambria Math"/>
                          </a:rPr>
                          <m:t>𝑧</m:t>
                        </m:r>
                      </m:e>
                      <m:sub>
                        <m:r>
                          <a:rPr lang="en-US" sz="2200" i="1" dirty="0" smtClean="0">
                            <a:solidFill>
                              <a:prstClr val="black"/>
                            </a:solidFill>
                            <a:latin typeface="Cambria Math"/>
                          </a:rPr>
                          <m:t>0</m:t>
                        </m:r>
                      </m:sub>
                    </m:sSub>
                    <m:r>
                      <a:rPr lang="en-US" sz="2200" i="1" dirty="0" smtClean="0">
                        <a:solidFill>
                          <a:prstClr val="black"/>
                        </a:solidFill>
                        <a:latin typeface="Cambria Math"/>
                      </a:rPr>
                      <m:t>=</m:t>
                    </m:r>
                    <m:f>
                      <m:fPr>
                        <m:ctrlPr>
                          <a:rPr lang="en-US" sz="2200" i="1" dirty="0" smtClean="0">
                            <a:solidFill>
                              <a:prstClr val="black"/>
                            </a:solidFill>
                            <a:latin typeface="Cambria Math"/>
                          </a:rPr>
                        </m:ctrlPr>
                      </m:fPr>
                      <m:num>
                        <m:r>
                          <a:rPr lang="en-US" sz="2200" i="1" dirty="0" smtClean="0">
                            <a:solidFill>
                              <a:prstClr val="black"/>
                            </a:solidFill>
                            <a:latin typeface="Cambria Math"/>
                            <a:ea typeface="Cambria Math"/>
                          </a:rPr>
                          <m:t>𝜋</m:t>
                        </m:r>
                      </m:num>
                      <m:den>
                        <m:r>
                          <a:rPr lang="en-US" sz="2200" i="1" dirty="0" smtClean="0">
                            <a:solidFill>
                              <a:prstClr val="black"/>
                            </a:solidFill>
                            <a:latin typeface="Cambria Math"/>
                          </a:rPr>
                          <m:t>4</m:t>
                        </m:r>
                      </m:den>
                    </m:f>
                    <m:r>
                      <a:rPr lang="en-US" sz="2200" i="1" dirty="0" smtClean="0">
                        <a:solidFill>
                          <a:prstClr val="black"/>
                        </a:solidFill>
                        <a:latin typeface="Cambria Math"/>
                      </a:rPr>
                      <m:t>.</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sSup>
                      <m:sSupPr>
                        <m:ctrlPr>
                          <a:rPr lang="en-US" sz="2200" i="1" smtClean="0">
                            <a:solidFill>
                              <a:prstClr val="black"/>
                            </a:solidFill>
                            <a:latin typeface="Cambria Math"/>
                          </a:rPr>
                        </m:ctrlPr>
                      </m:sSupPr>
                      <m:e>
                        <m:r>
                          <a:rPr lang="en-US" sz="2200" i="1" smtClean="0">
                            <a:solidFill>
                              <a:prstClr val="black"/>
                            </a:solidFill>
                            <a:latin typeface="Cambria Math"/>
                          </a:rPr>
                          <m:t>𝑒</m:t>
                        </m:r>
                      </m:e>
                      <m:sup>
                        <m:r>
                          <a:rPr lang="en-US" sz="2200" i="1" smtClean="0">
                            <a:solidFill>
                              <a:prstClr val="black"/>
                            </a:solidFill>
                            <a:latin typeface="Cambria Math"/>
                          </a:rPr>
                          <m:t>𝑧</m:t>
                        </m:r>
                      </m:sup>
                    </m:sSup>
                    <m:r>
                      <a:rPr lang="en-US" sz="2200" i="1" smtClean="0">
                        <a:solidFill>
                          <a:prstClr val="black"/>
                        </a:solidFill>
                        <a:latin typeface="Cambria Math"/>
                      </a:rPr>
                      <m:t>   </m:t>
                    </m:r>
                    <m:r>
                      <m:rPr>
                        <m:sty m:val="p"/>
                      </m:rPr>
                      <a:rPr lang="en-US" sz="2200" dirty="0">
                        <a:solidFill>
                          <a:prstClr val="black"/>
                        </a:solidFill>
                        <a:latin typeface="Cambria Math"/>
                      </a:rPr>
                      <m:t>around</m:t>
                    </m:r>
                    <m:r>
                      <a:rPr lang="en-US" sz="2200" i="1"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m:t>
                    </m:r>
                    <m:r>
                      <a:rPr lang="en-US" sz="2200" i="1" dirty="0" smtClean="0">
                        <a:solidFill>
                          <a:prstClr val="black"/>
                        </a:solidFill>
                        <a:latin typeface="Cambria Math"/>
                      </a:rPr>
                      <m:t>0.</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unc>
                      <m:funcPr>
                        <m:ctrlPr>
                          <a:rPr lang="en-US" sz="2200" i="1" smtClean="0">
                            <a:solidFill>
                              <a:prstClr val="black"/>
                            </a:solidFill>
                            <a:latin typeface="Cambria Math"/>
                          </a:rPr>
                        </m:ctrlPr>
                      </m:funcPr>
                      <m:fName>
                        <m:r>
                          <m:rPr>
                            <m:sty m:val="p"/>
                          </m:rPr>
                          <a:rPr lang="en-US" sz="2200" smtClean="0">
                            <a:solidFill>
                              <a:prstClr val="black"/>
                            </a:solidFill>
                            <a:latin typeface="Cambria Math"/>
                          </a:rPr>
                          <m:t>sin</m:t>
                        </m:r>
                      </m:fName>
                      <m:e>
                        <m:r>
                          <a:rPr lang="en-US" sz="2200" i="1" smtClean="0">
                            <a:solidFill>
                              <a:prstClr val="black"/>
                            </a:solidFill>
                            <a:latin typeface="Cambria Math"/>
                          </a:rPr>
                          <m:t>𝑧</m:t>
                        </m:r>
                      </m:e>
                    </m:func>
                    <m:r>
                      <a:rPr lang="en-US" sz="2200" i="1" smtClean="0">
                        <a:solidFill>
                          <a:prstClr val="black"/>
                        </a:solidFill>
                        <a:latin typeface="Cambria Math"/>
                      </a:rPr>
                      <m:t>  </m:t>
                    </m:r>
                    <m:r>
                      <m:rPr>
                        <m:sty m:val="p"/>
                      </m:rPr>
                      <a:rPr lang="en-US" sz="2200" dirty="0">
                        <a:solidFill>
                          <a:prstClr val="black"/>
                        </a:solidFill>
                        <a:latin typeface="Cambria Math"/>
                      </a:rPr>
                      <m:t>around</m:t>
                    </m:r>
                    <m:r>
                      <a:rPr lang="en-US" sz="2200" i="1"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oMath>
                </a14:m>
                <a:endParaRPr lang="en-US" sz="2200" dirty="0" smtClean="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unc>
                      <m:funcPr>
                        <m:ctrlPr>
                          <a:rPr lang="en-US" sz="2200" i="1">
                            <a:solidFill>
                              <a:prstClr val="black"/>
                            </a:solidFill>
                            <a:latin typeface="Cambria Math"/>
                          </a:rPr>
                        </m:ctrlPr>
                      </m:funcPr>
                      <m:fName>
                        <m:r>
                          <m:rPr>
                            <m:sty m:val="p"/>
                          </m:rPr>
                          <a:rPr lang="en-US" sz="2200" smtClean="0">
                            <a:solidFill>
                              <a:prstClr val="black"/>
                            </a:solidFill>
                            <a:latin typeface="Cambria Math"/>
                          </a:rPr>
                          <m:t>cos</m:t>
                        </m:r>
                      </m:fName>
                      <m:e>
                        <m:r>
                          <a:rPr lang="en-US" sz="2200" i="1">
                            <a:solidFill>
                              <a:prstClr val="black"/>
                            </a:solidFill>
                            <a:latin typeface="Cambria Math"/>
                          </a:rPr>
                          <m:t>𝑧</m:t>
                        </m:r>
                      </m:e>
                    </m:func>
                    <m:r>
                      <a:rPr lang="en-US" sz="2200" i="1">
                        <a:solidFill>
                          <a:prstClr val="black"/>
                        </a:solidFill>
                        <a:latin typeface="Cambria Math"/>
                      </a:rPr>
                      <m:t>  </m:t>
                    </m:r>
                    <m:r>
                      <m:rPr>
                        <m:sty m:val="p"/>
                      </m:rPr>
                      <a:rPr lang="en-US" sz="2200" dirty="0">
                        <a:solidFill>
                          <a:prstClr val="black"/>
                        </a:solidFill>
                        <a:latin typeface="Cambria Math"/>
                      </a:rPr>
                      <m:t>around</m:t>
                    </m:r>
                    <m:r>
                      <a:rPr lang="en-US" sz="2200" i="1" dirty="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1</m:t>
                        </m:r>
                      </m:num>
                      <m:den>
                        <m:r>
                          <a:rPr lang="en-US" sz="2200" i="1" dirty="0" smtClean="0">
                            <a:solidFill>
                              <a:prstClr val="black"/>
                            </a:solidFill>
                            <a:latin typeface="Cambria Math"/>
                          </a:rPr>
                          <m:t>1−</m:t>
                        </m:r>
                        <m:r>
                          <a:rPr lang="en-US" sz="2200" i="1" dirty="0">
                            <a:solidFill>
                              <a:prstClr val="black"/>
                            </a:solidFill>
                            <a:latin typeface="Cambria Math"/>
                          </a:rPr>
                          <m:t>𝑧</m:t>
                        </m:r>
                      </m:den>
                    </m:f>
                    <m:r>
                      <a:rPr lang="en-US" sz="2200" i="1" dirty="0" smtClean="0">
                        <a:solidFill>
                          <a:prstClr val="black"/>
                        </a:solidFill>
                        <a:latin typeface="Cambria Math"/>
                      </a:rPr>
                      <m:t>    </m:t>
                    </m:r>
                    <m:r>
                      <m:rPr>
                        <m:sty m:val="p"/>
                      </m:rPr>
                      <a:rPr lang="en-US" sz="2200" dirty="0">
                        <a:solidFill>
                          <a:prstClr val="black"/>
                        </a:solidFill>
                        <a:latin typeface="Cambria Math"/>
                      </a:rPr>
                      <m:t>around</m:t>
                    </m:r>
                    <m:r>
                      <a:rPr lang="en-US" sz="2200" i="1"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unc>
                      <m:funcPr>
                        <m:ctrlPr>
                          <a:rPr lang="en-US" sz="2200" i="1">
                            <a:solidFill>
                              <a:prstClr val="black"/>
                            </a:solidFill>
                            <a:latin typeface="Cambria Math"/>
                          </a:rPr>
                        </m:ctrlPr>
                      </m:funcPr>
                      <m:fName>
                        <m:r>
                          <m:rPr>
                            <m:sty m:val="p"/>
                          </m:rPr>
                          <a:rPr lang="en-US" sz="2200" smtClean="0">
                            <a:solidFill>
                              <a:prstClr val="black"/>
                            </a:solidFill>
                            <a:latin typeface="Cambria Math"/>
                          </a:rPr>
                          <m:t>sinh</m:t>
                        </m:r>
                      </m:fName>
                      <m:e>
                        <m:r>
                          <a:rPr lang="en-US" sz="2200" i="1">
                            <a:solidFill>
                              <a:prstClr val="black"/>
                            </a:solidFill>
                            <a:latin typeface="Cambria Math"/>
                          </a:rPr>
                          <m:t>𝑧</m:t>
                        </m:r>
                      </m:e>
                    </m:func>
                    <m:r>
                      <a:rPr lang="en-US" sz="2200" smtClean="0">
                        <a:solidFill>
                          <a:prstClr val="black"/>
                        </a:solidFill>
                        <a:latin typeface="Cambria Math"/>
                      </a:rPr>
                      <m:t>   </m:t>
                    </m:r>
                    <m:r>
                      <m:rPr>
                        <m:sty m:val="p"/>
                      </m:rPr>
                      <a:rPr lang="en-US" sz="2200" dirty="0">
                        <a:solidFill>
                          <a:prstClr val="black"/>
                        </a:solidFill>
                        <a:latin typeface="Cambria Math"/>
                      </a:rPr>
                      <m:t>around</m:t>
                    </m:r>
                    <m:r>
                      <a:rPr lang="en-US" sz="2200" i="1"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oMath>
                </a14:m>
                <a:endParaRPr lang="en-US" sz="2200" dirty="0">
                  <a:solidFill>
                    <a:prstClr val="black"/>
                  </a:solidFill>
                </a:endParaRPr>
              </a:p>
              <a:p>
                <a:pPr marL="342900" indent="-342900" algn="just">
                  <a:lnSpc>
                    <a:spcPct val="150000"/>
                  </a:lnSpc>
                  <a:buFont typeface="Arial" pitchFamily="34" charset="0"/>
                  <a:buChar char="•"/>
                </a:pPr>
                <a14:m>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r>
                      <m:rPr>
                        <m:sty m:val="p"/>
                      </m:rPr>
                      <a:rPr lang="en-US" sz="2200" smtClean="0">
                        <a:solidFill>
                          <a:prstClr val="black"/>
                        </a:solidFill>
                        <a:latin typeface="Cambria Math"/>
                      </a:rPr>
                      <m:t>Ln</m:t>
                    </m:r>
                    <m:r>
                      <a:rPr lang="en-US" sz="2200" i="1" smtClean="0">
                        <a:solidFill>
                          <a:prstClr val="black"/>
                        </a:solidFill>
                        <a:latin typeface="Cambria Math"/>
                      </a:rPr>
                      <m:t> </m:t>
                    </m:r>
                    <m:d>
                      <m:dPr>
                        <m:ctrlPr>
                          <a:rPr lang="en-US" sz="2200" i="1" smtClean="0">
                            <a:solidFill>
                              <a:prstClr val="black"/>
                            </a:solidFill>
                            <a:latin typeface="Cambria Math"/>
                          </a:rPr>
                        </m:ctrlPr>
                      </m:dPr>
                      <m:e>
                        <m:r>
                          <a:rPr lang="en-US" sz="2200" i="1">
                            <a:solidFill>
                              <a:prstClr val="black"/>
                            </a:solidFill>
                            <a:latin typeface="Cambria Math"/>
                          </a:rPr>
                          <m:t>1+</m:t>
                        </m:r>
                        <m:r>
                          <a:rPr lang="en-US" sz="2200" i="1">
                            <a:solidFill>
                              <a:prstClr val="black"/>
                            </a:solidFill>
                            <a:latin typeface="Cambria Math"/>
                          </a:rPr>
                          <m:t>𝑧</m:t>
                        </m:r>
                      </m:e>
                    </m:d>
                    <m:r>
                      <a:rPr lang="en-US" sz="2200" smtClean="0">
                        <a:solidFill>
                          <a:prstClr val="black"/>
                        </a:solidFill>
                        <a:latin typeface="Cambria Math"/>
                      </a:rPr>
                      <m:t>    </m:t>
                    </m:r>
                    <m:r>
                      <m:rPr>
                        <m:sty m:val="p"/>
                      </m:rPr>
                      <a:rPr lang="en-US" sz="2200" dirty="0">
                        <a:solidFill>
                          <a:prstClr val="black"/>
                        </a:solidFill>
                        <a:latin typeface="Cambria Math"/>
                      </a:rPr>
                      <m:t>around</m:t>
                    </m:r>
                    <m:r>
                      <a:rPr lang="en-US" sz="2200" dirty="0" smtClean="0">
                        <a:solidFill>
                          <a:prstClr val="black"/>
                        </a:solidFill>
                        <a:latin typeface="Cambria Math"/>
                      </a:rPr>
                      <m:t> </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r>
                      <a:rPr lang="en-US" sz="2200" i="1" dirty="0" smtClean="0">
                        <a:solidFill>
                          <a:prstClr val="black"/>
                        </a:solidFill>
                        <a:latin typeface="Cambria Math"/>
                      </a:rPr>
                      <m:t>.</m:t>
                    </m:r>
                  </m:oMath>
                </a14:m>
                <a:endParaRPr lang="en-US" sz="2200" dirty="0">
                  <a:solidFill>
                    <a:prstClr val="black"/>
                  </a:solidFill>
                </a:endParaRPr>
              </a:p>
              <a:p>
                <a:pPr algn="just"/>
                <a:endParaRPr lang="en-US" sz="1100" dirty="0">
                  <a:solidFill>
                    <a:srgbClr val="C00000"/>
                  </a:solidFill>
                </a:endParaRPr>
              </a:p>
              <a:p>
                <a:pPr algn="just"/>
                <a:r>
                  <a:rPr lang="en-US" sz="2200" dirty="0">
                    <a:solidFill>
                      <a:srgbClr val="C00000"/>
                    </a:solidFill>
                  </a:rPr>
                  <a:t>Note: </a:t>
                </a:r>
                <a:r>
                  <a:rPr lang="en-US" sz="2200" dirty="0">
                    <a:solidFill>
                      <a:prstClr val="black"/>
                    </a:solidFill>
                  </a:rPr>
                  <a:t>In </a:t>
                </a:r>
                <a:r>
                  <a:rPr lang="en-US" sz="2200">
                    <a:solidFill>
                      <a:prstClr val="black"/>
                    </a:solidFill>
                  </a:rPr>
                  <a:t>last </a:t>
                </a:r>
                <a:r>
                  <a:rPr lang="en-US" sz="2200" smtClean="0">
                    <a:solidFill>
                      <a:prstClr val="black"/>
                    </a:solidFill>
                  </a:rPr>
                  <a:t>six </a:t>
                </a:r>
                <a:r>
                  <a:rPr lang="en-US" sz="2200" dirty="0">
                    <a:solidFill>
                      <a:prstClr val="black"/>
                    </a:solidFill>
                  </a:rPr>
                  <a:t>examples  </a:t>
                </a:r>
                <a14:m>
                  <m:oMath xmlns:m="http://schemas.openxmlformats.org/officeDocument/2006/math">
                    <m:r>
                      <a:rPr lang="en-US" sz="2200" i="1" smtClean="0">
                        <a:solidFill>
                          <a:prstClr val="black"/>
                        </a:solidFill>
                        <a:latin typeface="Cambria Math"/>
                      </a:rPr>
                      <m:t>𝑓</m:t>
                    </m:r>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m:t>
                    </m:r>
                  </m:oMath>
                </a14:m>
                <a:r>
                  <a:rPr lang="en-US" sz="2200" dirty="0">
                    <a:solidFill>
                      <a:prstClr val="black"/>
                    </a:solidFill>
                  </a:rPr>
                  <a:t> will be expanded in a </a:t>
                </a:r>
                <a:r>
                  <a:rPr lang="en-US" sz="2200" dirty="0" err="1">
                    <a:solidFill>
                      <a:prstClr val="black"/>
                    </a:solidFill>
                  </a:rPr>
                  <a:t>Maclaurin</a:t>
                </a:r>
                <a:r>
                  <a:rPr lang="en-US" sz="2200" dirty="0">
                    <a:solidFill>
                      <a:prstClr val="black"/>
                    </a:solidFill>
                  </a:rPr>
                  <a:t> series since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=0</m:t>
                    </m:r>
                    <m:r>
                      <a:rPr lang="en-US" sz="2200" i="1" dirty="0" smtClean="0">
                        <a:solidFill>
                          <a:prstClr val="black"/>
                        </a:solidFill>
                        <a:latin typeface="Cambria Math"/>
                      </a:rPr>
                      <m:t>.</m:t>
                    </m:r>
                  </m:oMath>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60947" y="704899"/>
                <a:ext cx="11629850" cy="5924314"/>
              </a:xfrm>
              <a:prstGeom prst="rect">
                <a:avLst/>
              </a:prstGeom>
              <a:blipFill rotWithShape="1">
                <a:blip r:embed="rId2"/>
                <a:stretch>
                  <a:fillRect l="-629" t="-618" r="-734" b="-1133"/>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819680" y="1190520"/>
              <a:ext cx="6944040" cy="4934160"/>
            </p14:xfrm>
          </p:contentPart>
        </mc:Choice>
        <mc:Fallback xmlns="">
          <p:pic>
            <p:nvPicPr>
              <p:cNvPr id="3" name="Ink 2"/>
              <p:cNvPicPr/>
              <p:nvPr/>
            </p:nvPicPr>
            <p:blipFill>
              <a:blip r:embed="rId4"/>
              <a:stretch>
                <a:fillRect/>
              </a:stretch>
            </p:blipFill>
            <p:spPr>
              <a:xfrm>
                <a:off x="4810320" y="1181160"/>
                <a:ext cx="6962760" cy="495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133200" y="2952720"/>
              <a:ext cx="524520" cy="771840"/>
            </p14:xfrm>
          </p:contentPart>
        </mc:Choice>
        <mc:Fallback xmlns="">
          <p:pic>
            <p:nvPicPr>
              <p:cNvPr id="6" name="Ink 5"/>
              <p:cNvPicPr/>
              <p:nvPr/>
            </p:nvPicPr>
            <p:blipFill>
              <a:blip r:embed="rId6"/>
              <a:stretch>
                <a:fillRect/>
              </a:stretch>
            </p:blipFill>
            <p:spPr>
              <a:xfrm>
                <a:off x="123840" y="2943360"/>
                <a:ext cx="543240" cy="790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142920" y="9360"/>
              <a:ext cx="11163600" cy="3867480"/>
            </p14:xfrm>
          </p:contentPart>
        </mc:Choice>
        <mc:Fallback xmlns="">
          <p:pic>
            <p:nvPicPr>
              <p:cNvPr id="7" name="Ink 6"/>
              <p:cNvPicPr/>
              <p:nvPr/>
            </p:nvPicPr>
            <p:blipFill>
              <a:blip r:embed="rId8"/>
              <a:stretch>
                <a:fillRect/>
              </a:stretch>
            </p:blipFill>
            <p:spPr>
              <a:xfrm>
                <a:off x="133560" y="0"/>
                <a:ext cx="11182320" cy="3886200"/>
              </a:xfrm>
              <a:prstGeom prst="rect">
                <a:avLst/>
              </a:prstGeom>
            </p:spPr>
          </p:pic>
        </mc:Fallback>
      </mc:AlternateContent>
    </p:spTree>
    <p:extLst>
      <p:ext uri="{BB962C8B-B14F-4D97-AF65-F5344CB8AC3E}">
        <p14:creationId xmlns:p14="http://schemas.microsoft.com/office/powerpoint/2010/main" val="8855249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0160" y="56880"/>
              <a:ext cx="11877840" cy="6563160"/>
            </p14:xfrm>
          </p:contentPart>
        </mc:Choice>
        <mc:Fallback xmlns="">
          <p:pic>
            <p:nvPicPr>
              <p:cNvPr id="4" name="Ink 3"/>
              <p:cNvPicPr/>
              <p:nvPr/>
            </p:nvPicPr>
            <p:blipFill>
              <a:blip r:embed="rId3"/>
              <a:stretch>
                <a:fillRect/>
              </a:stretch>
            </p:blipFill>
            <p:spPr>
              <a:xfrm>
                <a:off x="190800" y="47520"/>
                <a:ext cx="11896560" cy="6581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915240" y="1476360"/>
              <a:ext cx="5229360" cy="5334120"/>
            </p14:xfrm>
          </p:contentPart>
        </mc:Choice>
        <mc:Fallback xmlns="">
          <p:pic>
            <p:nvPicPr>
              <p:cNvPr id="5" name="Ink 4"/>
              <p:cNvPicPr/>
              <p:nvPr/>
            </p:nvPicPr>
            <p:blipFill>
              <a:blip r:embed="rId5"/>
              <a:stretch>
                <a:fillRect/>
              </a:stretch>
            </p:blipFill>
            <p:spPr>
              <a:xfrm>
                <a:off x="6905880" y="1467000"/>
                <a:ext cx="5248080" cy="5352840"/>
              </a:xfrm>
              <a:prstGeom prst="rect">
                <a:avLst/>
              </a:prstGeom>
            </p:spPr>
          </p:pic>
        </mc:Fallback>
      </mc:AlternateContent>
    </p:spTree>
    <p:extLst>
      <p:ext uri="{BB962C8B-B14F-4D97-AF65-F5344CB8AC3E}">
        <p14:creationId xmlns:p14="http://schemas.microsoft.com/office/powerpoint/2010/main" val="2987659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8538" y="185801"/>
            <a:ext cx="5322291" cy="615553"/>
          </a:xfrm>
          <a:prstGeom prst="rect">
            <a:avLst/>
          </a:prstGeom>
        </p:spPr>
        <p:txBody>
          <a:bodyPr wrap="none">
            <a:spAutoFit/>
          </a:bodyPr>
          <a:lstStyle/>
          <a:p>
            <a:r>
              <a:rPr lang="en-US" sz="3400" b="1" dirty="0" smtClean="0">
                <a:solidFill>
                  <a:srgbClr val="0070C0"/>
                </a:solidFill>
              </a:rPr>
              <a:t>Some basic </a:t>
            </a:r>
            <a:r>
              <a:rPr lang="en-US" sz="3400" b="1" dirty="0" err="1" smtClean="0">
                <a:solidFill>
                  <a:srgbClr val="0070C0"/>
                </a:solidFill>
              </a:rPr>
              <a:t>Maclaurin</a:t>
            </a:r>
            <a:r>
              <a:rPr lang="en-US" sz="3400" b="1" dirty="0" smtClean="0">
                <a:solidFill>
                  <a:srgbClr val="0070C0"/>
                </a:solidFill>
              </a:rPr>
              <a:t> </a:t>
            </a:r>
            <a:r>
              <a:rPr lang="en-US" sz="3400" b="1" dirty="0">
                <a:solidFill>
                  <a:srgbClr val="0070C0"/>
                </a:solidFill>
              </a:rPr>
              <a:t>Series</a:t>
            </a:r>
          </a:p>
        </p:txBody>
      </p:sp>
      <p:pic>
        <p:nvPicPr>
          <p:cNvPr id="1027" name="Picture 3"/>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75063" y="990600"/>
            <a:ext cx="9415463" cy="516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7658280" y="28440"/>
              <a:ext cx="4448520" cy="5972400"/>
            </p14:xfrm>
          </p:contentPart>
        </mc:Choice>
        <mc:Fallback xmlns="">
          <p:pic>
            <p:nvPicPr>
              <p:cNvPr id="2" name="Ink 1"/>
              <p:cNvPicPr/>
              <p:nvPr/>
            </p:nvPicPr>
            <p:blipFill>
              <a:blip r:embed="rId5"/>
              <a:stretch>
                <a:fillRect/>
              </a:stretch>
            </p:blipFill>
            <p:spPr>
              <a:xfrm>
                <a:off x="7648920" y="19080"/>
                <a:ext cx="4467240" cy="599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733320" y="380880"/>
              <a:ext cx="11401920" cy="4229640"/>
            </p14:xfrm>
          </p:contentPart>
        </mc:Choice>
        <mc:Fallback xmlns="">
          <p:pic>
            <p:nvPicPr>
              <p:cNvPr id="4" name="Ink 3"/>
              <p:cNvPicPr/>
              <p:nvPr/>
            </p:nvPicPr>
            <p:blipFill>
              <a:blip r:embed="rId7"/>
              <a:stretch>
                <a:fillRect/>
              </a:stretch>
            </p:blipFill>
            <p:spPr>
              <a:xfrm>
                <a:off x="723960" y="371520"/>
                <a:ext cx="11420640" cy="4248360"/>
              </a:xfrm>
              <a:prstGeom prst="rect">
                <a:avLst/>
              </a:prstGeom>
            </p:spPr>
          </p:pic>
        </mc:Fallback>
      </mc:AlternateContent>
    </p:spTree>
    <p:extLst>
      <p:ext uri="{BB962C8B-B14F-4D97-AF65-F5344CB8AC3E}">
        <p14:creationId xmlns:p14="http://schemas.microsoft.com/office/powerpoint/2010/main" val="41224665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238538" y="185801"/>
            <a:ext cx="5322291" cy="615553"/>
          </a:xfrm>
          <a:prstGeom prst="rect">
            <a:avLst/>
          </a:prstGeom>
        </p:spPr>
        <p:txBody>
          <a:bodyPr wrap="none">
            <a:spAutoFit/>
          </a:bodyPr>
          <a:lstStyle/>
          <a:p>
            <a:r>
              <a:rPr lang="en-US" sz="3400" b="1" dirty="0" smtClean="0">
                <a:solidFill>
                  <a:srgbClr val="0070C0"/>
                </a:solidFill>
              </a:rPr>
              <a:t>Some basic </a:t>
            </a:r>
            <a:r>
              <a:rPr lang="en-US" sz="3400" b="1" smtClean="0">
                <a:solidFill>
                  <a:srgbClr val="0070C0"/>
                </a:solidFill>
              </a:rPr>
              <a:t>Maclaurin</a:t>
            </a:r>
            <a:r>
              <a:rPr lang="en-US" sz="3400" b="1" dirty="0" smtClean="0">
                <a:solidFill>
                  <a:srgbClr val="0070C0"/>
                </a:solidFill>
              </a:rPr>
              <a:t> </a:t>
            </a:r>
            <a:r>
              <a:rPr lang="en-US" sz="3400" b="1" dirty="0">
                <a:solidFill>
                  <a:srgbClr val="0070C0"/>
                </a:solidFill>
              </a:rPr>
              <a:t>Series</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09600" y="1143000"/>
            <a:ext cx="1107215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59896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xmlns="" id="{920C2659-0782-4AF8-9938-D31077F49686}"/>
              </a:ext>
            </a:extLst>
          </p:cNvPr>
          <p:cNvSpPr txBox="1">
            <a:spLocks noChangeArrowheads="1"/>
          </p:cNvSpPr>
          <p:nvPr/>
        </p:nvSpPr>
        <p:spPr bwMode="auto">
          <a:xfrm>
            <a:off x="543236" y="640793"/>
            <a:ext cx="1125965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Calibri"/>
                <a:cs typeface="Times New Roman" panose="02020603050405020304" pitchFamily="18" charset="0"/>
              </a:rPr>
              <a:t>Book: </a:t>
            </a:r>
            <a:r>
              <a:rPr lang="en-US" altLang="en-US" sz="2500" dirty="0">
                <a:solidFill>
                  <a:srgbClr val="0070C0"/>
                </a:solidFill>
                <a:latin typeface="Calibri"/>
                <a:cs typeface="Times New Roman" panose="02020603050405020304" pitchFamily="18" charset="0"/>
              </a:rPr>
              <a:t>A First Course in Complex Analysis with Applications by Dennis G. </a:t>
            </a:r>
            <a:r>
              <a:rPr lang="en-US" altLang="en-US" sz="2500" dirty="0" err="1">
                <a:solidFill>
                  <a:srgbClr val="0070C0"/>
                </a:solidFill>
                <a:latin typeface="Calibri"/>
                <a:cs typeface="Times New Roman" panose="02020603050405020304" pitchFamily="18" charset="0"/>
              </a:rPr>
              <a:t>Zill</a:t>
            </a:r>
            <a:r>
              <a:rPr lang="en-US" altLang="en-US" sz="2500" dirty="0">
                <a:solidFill>
                  <a:srgbClr val="0070C0"/>
                </a:solidFill>
                <a:latin typeface="Calibri"/>
                <a:cs typeface="Times New Roman" panose="02020603050405020304" pitchFamily="18" charset="0"/>
              </a:rPr>
              <a:t> and</a:t>
            </a:r>
          </a:p>
          <a:p>
            <a:pPr marL="457200" lvl="1" indent="0"/>
            <a:r>
              <a:rPr lang="en-US" altLang="en-US" sz="2500" dirty="0">
                <a:solidFill>
                  <a:srgbClr val="0070C0"/>
                </a:solidFill>
                <a:latin typeface="Calibri"/>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6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a:t>
            </a:r>
            <a:r>
              <a:rPr lang="en-US" altLang="en-US" sz="2500" dirty="0" smtClean="0">
                <a:solidFill>
                  <a:srgbClr val="0070C0"/>
                </a:solidFill>
                <a:latin typeface="Calibri"/>
                <a:cs typeface="Times New Roman" panose="02020603050405020304" pitchFamily="18" charset="0"/>
              </a:rPr>
              <a:t>6.3</a:t>
            </a:r>
            <a:r>
              <a:rPr lang="en-US" altLang="en-US" sz="2500" smtClean="0">
                <a:solidFill>
                  <a:srgbClr val="0070C0"/>
                </a:solidFill>
                <a:latin typeface="Calibri"/>
                <a:cs typeface="Times New Roman" panose="02020603050405020304" pitchFamily="18" charset="0"/>
              </a:rPr>
              <a:t>, 6.4</a:t>
            </a:r>
            <a:endParaRPr lang="en-US" altLang="en-US" sz="2500" dirty="0">
              <a:solidFill>
                <a:srgbClr val="0070C0"/>
              </a:solidFill>
              <a:latin typeface="Calibri"/>
              <a:cs typeface="Times New Roman" panose="02020603050405020304" pitchFamily="18" charset="0"/>
            </a:endParaRPr>
          </a:p>
          <a:p>
            <a:pPr marL="457200" lvl="1" indent="0"/>
            <a:endParaRPr lang="en-US" altLang="en-US" sz="2500" b="1" dirty="0">
              <a:solidFill>
                <a:srgbClr val="0070C0"/>
              </a:solidFill>
              <a:latin typeface="Calibri"/>
              <a:cs typeface="Times New Roman" panose="02020603050405020304" pitchFamily="18" charset="0"/>
            </a:endParaRPr>
          </a:p>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Advanced Engineering Mathematics (9</a:t>
            </a:r>
            <a:r>
              <a:rPr lang="en-US" sz="2500" baseline="30000" dirty="0">
                <a:solidFill>
                  <a:srgbClr val="0070C0"/>
                </a:solidFill>
                <a:latin typeface="Calibri"/>
              </a:rPr>
              <a:t>th</a:t>
            </a:r>
            <a:r>
              <a:rPr lang="en-US" sz="2500" dirty="0">
                <a:solidFill>
                  <a:srgbClr val="0070C0"/>
                </a:solidFill>
                <a:latin typeface="Calibri"/>
              </a:rPr>
              <a:t> Edition)  by Ervin </a:t>
            </a:r>
            <a:r>
              <a:rPr lang="en-US" sz="2500" dirty="0" err="1">
                <a:solidFill>
                  <a:srgbClr val="0070C0"/>
                </a:solidFill>
                <a:latin typeface="Calibri"/>
              </a:rPr>
              <a:t>Kreyszig</a:t>
            </a:r>
            <a:endParaRPr lang="en-US" sz="2500" dirty="0">
              <a:solidFill>
                <a:srgbClr val="0070C0"/>
              </a:solidFill>
              <a:latin typeface="Calibri"/>
            </a:endParaRP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16</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16.1,16.2</a:t>
            </a:r>
          </a:p>
          <a:p>
            <a:pPr marL="2228850" lvl="5" indent="0"/>
            <a:endParaRPr lang="en-US" altLang="en-US" sz="2500" dirty="0">
              <a:solidFill>
                <a:srgbClr val="0070C0"/>
              </a:solidFill>
              <a:latin typeface="Calibri"/>
              <a:cs typeface="Times New Roman" panose="02020603050405020304" pitchFamily="18" charset="0"/>
            </a:endParaRPr>
          </a:p>
          <a:p>
            <a:pPr marL="457200" lvl="1" indent="0"/>
            <a:endParaRPr lang="en-US" altLang="en-US" sz="2500" dirty="0">
              <a:solidFill>
                <a:srgbClr val="0070C0"/>
              </a:solidFill>
              <a:latin typeface="Calibri"/>
              <a:cs typeface="Times New Roman" panose="02020603050405020304" pitchFamily="18" charset="0"/>
            </a:endParaRPr>
          </a:p>
        </p:txBody>
      </p:sp>
    </p:spTree>
    <p:extLst>
      <p:ext uri="{BB962C8B-B14F-4D97-AF65-F5344CB8AC3E}">
        <p14:creationId xmlns:p14="http://schemas.microsoft.com/office/powerpoint/2010/main" val="189167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185801"/>
            <a:ext cx="2750176" cy="615553"/>
          </a:xfrm>
          <a:prstGeom prst="rect">
            <a:avLst/>
          </a:prstGeom>
        </p:spPr>
        <p:txBody>
          <a:bodyPr wrap="none">
            <a:spAutoFit/>
          </a:bodyPr>
          <a:lstStyle/>
          <a:p>
            <a:r>
              <a:rPr lang="en-US" sz="3400" b="1" dirty="0">
                <a:solidFill>
                  <a:srgbClr val="0070C0"/>
                </a:solidFill>
              </a:rPr>
              <a:t>Laurent Series</a:t>
            </a:r>
          </a:p>
        </p:txBody>
      </p:sp>
      <mc:AlternateContent xmlns:mc="http://schemas.openxmlformats.org/markup-compatibility/2006" xmlns:a14="http://schemas.microsoft.com/office/drawing/2010/main">
        <mc:Choice Requires="a14">
          <p:sp>
            <p:nvSpPr>
              <p:cNvPr id="4" name="Rectangle 3"/>
              <p:cNvSpPr/>
              <p:nvPr/>
            </p:nvSpPr>
            <p:spPr>
              <a:xfrm>
                <a:off x="238538" y="791338"/>
                <a:ext cx="11803207" cy="5924699"/>
              </a:xfrm>
              <a:prstGeom prst="rect">
                <a:avLst/>
              </a:prstGeom>
            </p:spPr>
            <p:txBody>
              <a:bodyPr wrap="square">
                <a:spAutoFit/>
              </a:bodyPr>
              <a:lstStyle/>
              <a:p>
                <a:pPr marL="342900" indent="-342900" algn="just">
                  <a:buFont typeface="Arial" pitchFamily="34" charset="0"/>
                  <a:buChar char="•"/>
                </a:pPr>
                <a:r>
                  <a:rPr lang="en-US" sz="2200" dirty="0">
                    <a:solidFill>
                      <a:prstClr val="black"/>
                    </a:solidFill>
                  </a:rPr>
                  <a:t>The </a:t>
                </a:r>
                <a:r>
                  <a:rPr lang="en-US" sz="2200" b="1" dirty="0">
                    <a:solidFill>
                      <a:prstClr val="black"/>
                    </a:solidFill>
                  </a:rPr>
                  <a:t>Laurent series </a:t>
                </a:r>
                <a:r>
                  <a:rPr lang="en-US" sz="2200" dirty="0">
                    <a:solidFill>
                      <a:prstClr val="black"/>
                    </a:solidFill>
                  </a:rPr>
                  <a:t>is a power series expansion of a given complex function that includes both positive and negative powers of the variable. It can be applied in the situation when Taylor series expansion is not applicable. In particular, if in an application, we want to develop a function </a:t>
                </a: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oMath>
                </a14:m>
                <a:r>
                  <a:rPr lang="en-US" sz="2200" dirty="0">
                    <a:solidFill>
                      <a:prstClr val="black"/>
                    </a:solidFill>
                  </a:rPr>
                  <a:t> in powers of </a:t>
                </a:r>
                <a14:m>
                  <m:oMath xmlns:m="http://schemas.openxmlformats.org/officeDocument/2006/math">
                    <m:r>
                      <a:rPr lang="en-US" sz="2200" i="1">
                        <a:solidFill>
                          <a:prstClr val="black"/>
                        </a:solidFill>
                        <a:latin typeface="Cambria Math"/>
                      </a:rPr>
                      <m:t>𝑧</m:t>
                    </m:r>
                    <m:r>
                      <a:rPr lang="en-US" sz="2200" i="1">
                        <a:solidFill>
                          <a:prstClr val="black"/>
                        </a:solidFill>
                        <a:latin typeface="Cambria Math"/>
                      </a:rPr>
                      <m:t>−</m:t>
                    </m:r>
                    <m:sSub>
                      <m:sSubPr>
                        <m:ctrlPr>
                          <a:rPr lang="en-US" sz="2200" i="1">
                            <a:solidFill>
                              <a:prstClr val="black"/>
                            </a:solidFill>
                            <a:latin typeface="Cambria Math"/>
                          </a:rPr>
                        </m:ctrlPr>
                      </m:sSubPr>
                      <m:e>
                        <m:r>
                          <a:rPr lang="en-US" sz="2200" i="1">
                            <a:solidFill>
                              <a:prstClr val="black"/>
                            </a:solidFill>
                            <a:latin typeface="Cambria Math"/>
                          </a:rPr>
                          <m:t>𝑧</m:t>
                        </m:r>
                      </m:e>
                      <m:sub>
                        <m:r>
                          <a:rPr lang="en-US" sz="2200" i="1">
                            <a:solidFill>
                              <a:prstClr val="black"/>
                            </a:solidFill>
                            <a:latin typeface="Cambria Math"/>
                          </a:rPr>
                          <m:t>0</m:t>
                        </m:r>
                      </m:sub>
                    </m:sSub>
                  </m:oMath>
                </a14:m>
                <a:r>
                  <a:rPr lang="en-US" sz="2200" dirty="0">
                    <a:solidFill>
                      <a:prstClr val="black"/>
                    </a:solidFill>
                  </a:rPr>
                  <a:t> but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oMath>
                </a14:m>
                <a:r>
                  <a:rPr lang="en-US" sz="2200" dirty="0">
                    <a:solidFill>
                      <a:prstClr val="black"/>
                    </a:solidFill>
                  </a:rPr>
                  <a:t> is singular at </a:t>
                </a:r>
                <a14:m>
                  <m:oMath xmlns:m="http://schemas.openxmlformats.org/officeDocument/2006/math">
                    <m:sSub>
                      <m:sSubPr>
                        <m:ctrlPr>
                          <a:rPr lang="en-US" sz="2200" i="1">
                            <a:solidFill>
                              <a:prstClr val="black"/>
                            </a:solidFill>
                            <a:latin typeface="Cambria Math"/>
                          </a:rPr>
                        </m:ctrlPr>
                      </m:sSubPr>
                      <m:e>
                        <m:r>
                          <a:rPr lang="en-US" sz="2200" i="1">
                            <a:solidFill>
                              <a:prstClr val="black"/>
                            </a:solidFill>
                            <a:latin typeface="Cambria Math"/>
                          </a:rPr>
                          <m:t>𝑧</m:t>
                        </m:r>
                      </m:e>
                      <m:sub>
                        <m:r>
                          <a:rPr lang="en-US" sz="2200" i="1">
                            <a:solidFill>
                              <a:prstClr val="black"/>
                            </a:solidFill>
                            <a:latin typeface="Cambria Math"/>
                          </a:rPr>
                          <m:t>0</m:t>
                        </m:r>
                      </m:sub>
                    </m:sSub>
                  </m:oMath>
                </a14:m>
                <a:r>
                  <a:rPr lang="en-US" sz="2200" dirty="0">
                    <a:solidFill>
                      <a:prstClr val="black"/>
                    </a:solidFill>
                  </a:rPr>
                  <a:t>, we cannot use a Taylor series. Instead we can use a new kind of series, called </a:t>
                </a:r>
                <a:r>
                  <a:rPr lang="en-US" sz="2200" b="1" dirty="0">
                    <a:solidFill>
                      <a:prstClr val="black"/>
                    </a:solidFill>
                  </a:rPr>
                  <a:t>Laurent series</a:t>
                </a:r>
                <a:r>
                  <a:rPr lang="en-US" sz="2200" dirty="0">
                    <a:solidFill>
                      <a:prstClr val="black"/>
                    </a:solidFill>
                  </a:rPr>
                  <a:t>.</a:t>
                </a:r>
              </a:p>
              <a:p>
                <a:pPr marL="342900" indent="-342900" algn="just">
                  <a:buFont typeface="Arial" pitchFamily="34" charset="0"/>
                  <a:buChar char="•"/>
                </a:pPr>
                <a:endParaRPr lang="en-US" sz="200" dirty="0">
                  <a:solidFill>
                    <a:prstClr val="black"/>
                  </a:solidFill>
                </a:endParaRPr>
              </a:p>
              <a:p>
                <a:pPr marL="342900" indent="-342900" algn="just">
                  <a:buFont typeface="Arial" pitchFamily="34" charset="0"/>
                  <a:buChar char="•"/>
                </a:pPr>
                <a:endParaRPr lang="en-US" sz="400" dirty="0">
                  <a:solidFill>
                    <a:prstClr val="black"/>
                  </a:solidFill>
                </a:endParaRPr>
              </a:p>
              <a:p>
                <a:pPr marL="342900" indent="-342900" algn="just">
                  <a:buFont typeface="Arial" pitchFamily="34" charset="0"/>
                  <a:buChar char="•"/>
                </a:pPr>
                <a:r>
                  <a:rPr lang="en-US" sz="2200" b="1" dirty="0">
                    <a:solidFill>
                      <a:prstClr val="black"/>
                    </a:solidFill>
                  </a:rPr>
                  <a:t>Laurent series generalize Taylor series</a:t>
                </a:r>
                <a:r>
                  <a:rPr lang="en-US" sz="2200" dirty="0">
                    <a:solidFill>
                      <a:prstClr val="black"/>
                    </a:solidFill>
                  </a:rPr>
                  <a:t>. A Taylor series has positive integer powers  and converges in a disk, a </a:t>
                </a:r>
                <a:r>
                  <a:rPr lang="en-US" sz="2200" b="1" i="1" dirty="0">
                    <a:solidFill>
                      <a:prstClr val="black"/>
                    </a:solidFill>
                  </a:rPr>
                  <a:t>Laurent series </a:t>
                </a:r>
                <a:r>
                  <a:rPr lang="en-US" sz="2200" dirty="0">
                    <a:solidFill>
                      <a:prstClr val="black"/>
                    </a:solidFill>
                  </a:rPr>
                  <a:t>is a series of positive </a:t>
                </a:r>
                <a:r>
                  <a:rPr lang="en-US" sz="2200" b="1" i="1" dirty="0">
                    <a:solidFill>
                      <a:prstClr val="black"/>
                    </a:solidFill>
                  </a:rPr>
                  <a:t>and negative </a:t>
                </a:r>
                <a:r>
                  <a:rPr lang="en-US" sz="2200" dirty="0">
                    <a:solidFill>
                      <a:prstClr val="black"/>
                    </a:solidFill>
                  </a:rPr>
                  <a:t>integer powers </a:t>
                </a:r>
                <a:r>
                  <a:rPr lang="en-US" sz="2200" dirty="0" smtClean="0">
                    <a:solidFill>
                      <a:prstClr val="black"/>
                    </a:solidFill>
                  </a:rPr>
                  <a:t>and </a:t>
                </a:r>
                <a:r>
                  <a:rPr lang="en-US" sz="2200" dirty="0">
                    <a:solidFill>
                      <a:prstClr val="black"/>
                    </a:solidFill>
                  </a:rPr>
                  <a:t>converges in an annulus (a circular ring) with </a:t>
                </a:r>
                <a:r>
                  <a:rPr lang="en-US" sz="2200" dirty="0" smtClean="0">
                    <a:solidFill>
                      <a:prstClr val="black"/>
                    </a:solidFill>
                  </a:rPr>
                  <a:t>center </a:t>
                </a:r>
                <a14:m>
                  <m:oMath xmlns:m="http://schemas.openxmlformats.org/officeDocument/2006/math">
                    <m:sSub>
                      <m:sSubPr>
                        <m:ctrlPr>
                          <a:rPr lang="en-US" sz="2200" i="1">
                            <a:solidFill>
                              <a:prstClr val="black"/>
                            </a:solidFill>
                            <a:latin typeface="Cambria Math"/>
                          </a:rPr>
                        </m:ctrlPr>
                      </m:sSubPr>
                      <m:e>
                        <m:r>
                          <a:rPr lang="en-US" sz="2200" i="1">
                            <a:solidFill>
                              <a:prstClr val="black"/>
                            </a:solidFill>
                            <a:latin typeface="Cambria Math"/>
                          </a:rPr>
                          <m:t>𝑧</m:t>
                        </m:r>
                      </m:e>
                      <m:sub>
                        <m:r>
                          <a:rPr lang="en-US" sz="2200" i="1">
                            <a:solidFill>
                              <a:prstClr val="black"/>
                            </a:solidFill>
                            <a:latin typeface="Cambria Math"/>
                          </a:rPr>
                          <m:t>0</m:t>
                        </m:r>
                      </m:sub>
                    </m:sSub>
                  </m:oMath>
                </a14:m>
                <a:r>
                  <a:rPr lang="en-US" sz="2200" dirty="0" smtClean="0">
                    <a:solidFill>
                      <a:prstClr val="black"/>
                    </a:solidFill>
                  </a:rPr>
                  <a:t>. </a:t>
                </a:r>
                <a:r>
                  <a:rPr lang="en-US" sz="2200" dirty="0">
                    <a:solidFill>
                      <a:prstClr val="black"/>
                    </a:solidFill>
                  </a:rPr>
                  <a:t>Hence, by a Laurent series, we can represent a given function that is analytic in an annulus and may have singularities outside the ring as well as in the “hole” of the annulus.</a:t>
                </a:r>
              </a:p>
              <a:p>
                <a:pPr marL="342900" indent="-342900" algn="just">
                  <a:buFont typeface="Arial" pitchFamily="34" charset="0"/>
                  <a:buChar char="•"/>
                </a:pPr>
                <a:endParaRPr lang="en-US" sz="400" dirty="0">
                  <a:solidFill>
                    <a:prstClr val="black"/>
                  </a:solidFill>
                </a:endParaRPr>
              </a:p>
              <a:p>
                <a:pPr marL="342900" indent="-342900" algn="just">
                  <a:buFont typeface="Arial" pitchFamily="34" charset="0"/>
                  <a:buChar char="•"/>
                </a:pPr>
                <a:r>
                  <a:rPr lang="en-US" sz="2200" dirty="0">
                    <a:solidFill>
                      <a:prstClr val="black"/>
                    </a:solidFill>
                  </a:rPr>
                  <a:t>Basically it is a tool to find out the representation of a complex function where the series fails to converge to the function (divergent regions). It provides an elegant representation of a function in powers of </a:t>
                </a:r>
                <a14:m>
                  <m:oMath xmlns:m="http://schemas.openxmlformats.org/officeDocument/2006/math">
                    <m:r>
                      <a:rPr lang="en-US" sz="2200" i="1" dirty="0" smtClean="0">
                        <a:solidFill>
                          <a:prstClr val="black"/>
                        </a:solidFill>
                        <a:latin typeface="Cambria Math"/>
                      </a:rPr>
                      <m:t>𝑧</m:t>
                    </m:r>
                  </m:oMath>
                </a14:m>
                <a:r>
                  <a:rPr lang="en-US" sz="2200" dirty="0">
                    <a:solidFill>
                      <a:prstClr val="black"/>
                    </a:solidFill>
                  </a:rPr>
                  <a:t> at points in the convergent regions and powers of </a:t>
                </a:r>
                <a14:m>
                  <m:oMath xmlns:m="http://schemas.openxmlformats.org/officeDocument/2006/math">
                    <m:r>
                      <a:rPr lang="en-US" sz="2200" i="1" dirty="0" smtClean="0">
                        <a:solidFill>
                          <a:prstClr val="black"/>
                        </a:solidFill>
                        <a:latin typeface="Cambria Math"/>
                      </a:rPr>
                      <m:t>1/</m:t>
                    </m:r>
                    <m:r>
                      <a:rPr lang="en-US" sz="2200" i="1" dirty="0" smtClean="0">
                        <a:solidFill>
                          <a:prstClr val="black"/>
                        </a:solidFill>
                        <a:latin typeface="Cambria Math"/>
                      </a:rPr>
                      <m:t>𝑧</m:t>
                    </m:r>
                  </m:oMath>
                </a14:m>
                <a:r>
                  <a:rPr lang="en-US" sz="2200" dirty="0">
                    <a:solidFill>
                      <a:prstClr val="black"/>
                    </a:solidFill>
                  </a:rPr>
                  <a:t>, at points in the divergent regions. </a:t>
                </a:r>
              </a:p>
              <a:p>
                <a:pPr marL="342900" indent="-342900" algn="just">
                  <a:buFont typeface="Arial" pitchFamily="34" charset="0"/>
                  <a:buChar char="•"/>
                </a:pPr>
                <a:endParaRPr lang="en-US" sz="500" dirty="0">
                  <a:solidFill>
                    <a:prstClr val="black"/>
                  </a:solidFill>
                </a:endParaRPr>
              </a:p>
              <a:p>
                <a:pPr marL="342900" indent="-342900" algn="just">
                  <a:buFont typeface="Arial" pitchFamily="34" charset="0"/>
                  <a:buChar char="•"/>
                </a:pPr>
                <a:endParaRPr lang="en-US" sz="400" dirty="0">
                  <a:solidFill>
                    <a:prstClr val="black"/>
                  </a:solidFill>
                </a:endParaRPr>
              </a:p>
              <a:p>
                <a:pPr marL="342900" indent="-342900" algn="just">
                  <a:buFont typeface="Arial" pitchFamily="34" charset="0"/>
                  <a:buChar char="•"/>
                </a:pPr>
                <a:r>
                  <a:rPr lang="en-US" sz="2200" dirty="0">
                    <a:solidFill>
                      <a:prstClr val="black"/>
                    </a:solidFill>
                  </a:rPr>
                  <a:t>Laurent series are also used for classifying singularities and provides  a base for a powerful integration method called </a:t>
                </a:r>
                <a:r>
                  <a:rPr lang="en-US" sz="2200" b="1" dirty="0">
                    <a:solidFill>
                      <a:prstClr val="black"/>
                    </a:solidFill>
                  </a:rPr>
                  <a:t>residue integration</a:t>
                </a:r>
                <a:r>
                  <a:rPr lang="en-US" sz="2200" dirty="0">
                    <a:solidFill>
                      <a:prstClr val="black"/>
                    </a:solidFill>
                  </a:rPr>
                  <a:t>.</a:t>
                </a:r>
              </a:p>
            </p:txBody>
          </p:sp>
        </mc:Choice>
        <mc:Fallback xmlns="">
          <p:sp>
            <p:nvSpPr>
              <p:cNvPr id="4" name="Rectangle 3"/>
              <p:cNvSpPr>
                <a:spLocks noRot="1" noChangeAspect="1" noMove="1" noResize="1" noEditPoints="1" noAdjustHandles="1" noChangeArrowheads="1" noChangeShapeType="1" noTextEdit="1"/>
              </p:cNvSpPr>
              <p:nvPr/>
            </p:nvSpPr>
            <p:spPr>
              <a:xfrm>
                <a:off x="238538" y="791338"/>
                <a:ext cx="11803207" cy="5924699"/>
              </a:xfrm>
              <a:prstGeom prst="rect">
                <a:avLst/>
              </a:prstGeom>
              <a:blipFill rotWithShape="1">
                <a:blip r:embed="rId2"/>
                <a:stretch>
                  <a:fillRect l="-568" t="-617" r="-723"/>
                </a:stretch>
              </a:blipFill>
            </p:spPr>
            <p:txBody>
              <a:bodyPr/>
              <a:lstStyle/>
              <a:p>
                <a:r>
                  <a:rPr lang="en-US">
                    <a:noFill/>
                  </a:rPr>
                  <a:t> </a:t>
                </a:r>
              </a:p>
            </p:txBody>
          </p:sp>
        </mc:Fallback>
      </mc:AlternateContent>
    </p:spTree>
    <p:extLst>
      <p:ext uri="{BB962C8B-B14F-4D97-AF65-F5344CB8AC3E}">
        <p14:creationId xmlns:p14="http://schemas.microsoft.com/office/powerpoint/2010/main" val="8548882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303029" y="71980"/>
            <a:ext cx="4636206" cy="692497"/>
          </a:xfrm>
          <a:prstGeom prst="rect">
            <a:avLst/>
          </a:prstGeom>
        </p:spPr>
        <p:txBody>
          <a:bodyPr wrap="none">
            <a:spAutoFit/>
          </a:bodyPr>
          <a:lstStyle/>
          <a:p>
            <a:r>
              <a:rPr lang="en-US" sz="3900" b="1" dirty="0">
                <a:solidFill>
                  <a:srgbClr val="0070C0"/>
                </a:solidFill>
              </a:rPr>
              <a:t>Sequences and Series</a:t>
            </a:r>
          </a:p>
        </p:txBody>
      </p:sp>
      <p:sp>
        <p:nvSpPr>
          <p:cNvPr id="2" name="Rectangle 1">
            <a:extLst>
              <a:ext uri="{FF2B5EF4-FFF2-40B4-BE49-F238E27FC236}">
                <a16:creationId xmlns:a16="http://schemas.microsoft.com/office/drawing/2014/main" xmlns="" id="{FBF53E9E-4083-45FD-832D-C7A7113FB265}"/>
              </a:ext>
            </a:extLst>
          </p:cNvPr>
          <p:cNvSpPr/>
          <p:nvPr/>
        </p:nvSpPr>
        <p:spPr>
          <a:xfrm>
            <a:off x="419792" y="661503"/>
            <a:ext cx="11452767" cy="830997"/>
          </a:xfrm>
          <a:prstGeom prst="rect">
            <a:avLst/>
          </a:prstGeom>
        </p:spPr>
        <p:txBody>
          <a:bodyPr wrap="square">
            <a:spAutoFit/>
          </a:bodyPr>
          <a:lstStyle/>
          <a:p>
            <a:pPr algn="just"/>
            <a:r>
              <a:rPr lang="en-US" sz="2400" dirty="0"/>
              <a:t>The basic concepts for </a:t>
            </a:r>
            <a:r>
              <a:rPr lang="en-US" sz="2400" b="1" i="1" dirty="0"/>
              <a:t>complex </a:t>
            </a:r>
            <a:r>
              <a:rPr lang="en-US" sz="2400" dirty="0"/>
              <a:t>sequences and series and tests for convergence and divergence are very similar to those concepts in (real) calculus.</a:t>
            </a:r>
          </a:p>
        </p:txBody>
      </p:sp>
      <p:sp>
        <p:nvSpPr>
          <p:cNvPr id="3" name="Rectangle 2">
            <a:extLst>
              <a:ext uri="{FF2B5EF4-FFF2-40B4-BE49-F238E27FC236}">
                <a16:creationId xmlns:a16="http://schemas.microsoft.com/office/drawing/2014/main" xmlns="" id="{422FA510-0EAE-4B90-82B7-4683E2DEA5FB}"/>
              </a:ext>
            </a:extLst>
          </p:cNvPr>
          <p:cNvSpPr/>
          <p:nvPr/>
        </p:nvSpPr>
        <p:spPr>
          <a:xfrm>
            <a:off x="419792" y="1394274"/>
            <a:ext cx="1992853" cy="584775"/>
          </a:xfrm>
          <a:prstGeom prst="rect">
            <a:avLst/>
          </a:prstGeom>
        </p:spPr>
        <p:txBody>
          <a:bodyPr wrap="none">
            <a:spAutoFit/>
          </a:bodyPr>
          <a:lstStyle/>
          <a:p>
            <a:r>
              <a:rPr lang="en-US" sz="3200" b="1" dirty="0">
                <a:solidFill>
                  <a:srgbClr val="0070C0"/>
                </a:solidFill>
                <a:latin typeface="CMBX12"/>
              </a:rPr>
              <a:t>Sequences</a:t>
            </a:r>
            <a:endParaRPr lang="en-US" sz="3200" dirty="0">
              <a:solidFill>
                <a:srgbClr val="0070C0"/>
              </a:solidFill>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xmlns="" id="{1658DF8C-A012-480C-A732-58019D9A8C00}"/>
                  </a:ext>
                </a:extLst>
              </p:cNvPr>
              <p:cNvSpPr/>
              <p:nvPr/>
            </p:nvSpPr>
            <p:spPr>
              <a:xfrm>
                <a:off x="419792" y="1979049"/>
                <a:ext cx="11452766" cy="1200329"/>
              </a:xfrm>
              <a:prstGeom prst="rect">
                <a:avLst/>
              </a:prstGeom>
            </p:spPr>
            <p:txBody>
              <a:bodyPr wrap="square">
                <a:spAutoFit/>
              </a:bodyPr>
              <a:lstStyle/>
              <a:p>
                <a:pPr algn="just"/>
                <a:r>
                  <a:rPr lang="en-US" sz="2400" dirty="0"/>
                  <a:t>A </a:t>
                </a:r>
                <a:r>
                  <a:rPr lang="en-US" sz="2400" b="1" dirty="0"/>
                  <a:t>sequence </a:t>
                </a:r>
                <a14:m>
                  <m:oMath xmlns:m="http://schemas.openxmlformats.org/officeDocument/2006/math">
                    <m:r>
                      <a:rPr lang="en-US" sz="2400" i="1" dirty="0" smtClean="0">
                        <a:latin typeface="Cambria Math" panose="02040503050406030204" pitchFamily="18" charset="0"/>
                      </a:rPr>
                      <m:t>{</m:t>
                    </m:r>
                    <m:sSub>
                      <m:sSubPr>
                        <m:ctrlPr>
                          <a:rPr lang="en-US" sz="2400" i="1" dirty="0" smtClean="0">
                            <a:latin typeface="Cambria Math"/>
                          </a:rPr>
                        </m:ctrlPr>
                      </m:sSubPr>
                      <m:e>
                        <m:r>
                          <a:rPr lang="en-US" sz="2400" b="0" i="1" dirty="0" smtClean="0">
                            <a:latin typeface="Cambria Math" panose="02040503050406030204" pitchFamily="18" charset="0"/>
                          </a:rPr>
                          <m:t>𝑧</m:t>
                        </m:r>
                      </m:e>
                      <m:sub>
                        <m:r>
                          <a:rPr lang="en-US" sz="2400" b="0" i="1" dirty="0" smtClean="0">
                            <a:latin typeface="Cambria Math" panose="02040503050406030204" pitchFamily="18" charset="0"/>
                          </a:rPr>
                          <m:t>𝑛</m:t>
                        </m:r>
                      </m:sub>
                    </m:sSub>
                    <m:r>
                      <a:rPr lang="en-US" sz="2400" i="1" dirty="0">
                        <a:latin typeface="Cambria Math" panose="02040503050406030204" pitchFamily="18" charset="0"/>
                      </a:rPr>
                      <m:t>} </m:t>
                    </m:r>
                  </m:oMath>
                </a14:m>
                <a:r>
                  <a:rPr lang="en-US" sz="2400" dirty="0"/>
                  <a:t>is a function whose domain is the set of positive integers and whose range is a subset of the complex numbers </a:t>
                </a:r>
                <a14:m>
                  <m:oMath xmlns:m="http://schemas.openxmlformats.org/officeDocument/2006/math">
                    <m:r>
                      <a:rPr lang="en-US" sz="2400" b="1" i="1" dirty="0" smtClean="0">
                        <a:latin typeface="Cambria Math" panose="02040503050406030204" pitchFamily="18" charset="0"/>
                        <a:ea typeface="Cambria Math" panose="02040503050406030204" pitchFamily="18" charset="0"/>
                      </a:rPr>
                      <m:t>ℂ</m:t>
                    </m:r>
                    <m:r>
                      <a:rPr lang="en-US" sz="2400" b="0" i="0" dirty="0" smtClean="0">
                        <a:latin typeface="Cambria Math" panose="02040503050406030204" pitchFamily="18" charset="0"/>
                        <a:ea typeface="Cambria Math" panose="02040503050406030204" pitchFamily="18" charset="0"/>
                      </a:rPr>
                      <m:t>,</m:t>
                    </m:r>
                  </m:oMath>
                </a14:m>
                <a:r>
                  <a:rPr lang="en-US" sz="2400" dirty="0"/>
                  <a:t> i.e., to each integer </a:t>
                </a:r>
                <a14:m>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=1,2,3,… </m:t>
                    </m:r>
                  </m:oMath>
                </a14:m>
                <a:r>
                  <a:rPr lang="en-US" sz="2400" dirty="0"/>
                  <a:t>we assign a single complex number </a:t>
                </a:r>
                <a14:m>
                  <m:oMath xmlns:m="http://schemas.openxmlformats.org/officeDocument/2006/math">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oMath>
                </a14:m>
                <a:r>
                  <a:rPr lang="en-US" sz="2400" dirty="0"/>
                  <a:t>. For example, the sequence </a:t>
                </a:r>
                <a14:m>
                  <m:oMath xmlns:m="http://schemas.openxmlformats.org/officeDocument/2006/math">
                    <m:r>
                      <a:rPr lang="en-US" sz="2400" i="1" dirty="0" smtClean="0">
                        <a:latin typeface="Cambria Math" panose="02040503050406030204" pitchFamily="18" charset="0"/>
                      </a:rPr>
                      <m:t>{1+</m:t>
                    </m:r>
                    <m:sSup>
                      <m:sSupPr>
                        <m:ctrlPr>
                          <a:rPr lang="en-US" sz="2400" i="1" dirty="0" smtClean="0">
                            <a:latin typeface="Cambria Math"/>
                          </a:rPr>
                        </m:ctrlPr>
                      </m:sSupPr>
                      <m:e>
                        <m:r>
                          <a:rPr lang="en-US" sz="2400" b="0" i="1" dirty="0" smtClean="0">
                            <a:latin typeface="Cambria Math" panose="02040503050406030204" pitchFamily="18" charset="0"/>
                          </a:rPr>
                          <m:t>𝑖</m:t>
                        </m:r>
                      </m:e>
                      <m:sup>
                        <m:r>
                          <a:rPr lang="en-US" sz="2400" b="0" i="1" dirty="0" smtClean="0">
                            <a:latin typeface="Cambria Math" panose="02040503050406030204" pitchFamily="18" charset="0"/>
                          </a:rPr>
                          <m:t>𝑛</m:t>
                        </m:r>
                      </m:sup>
                    </m:sSup>
                    <m:r>
                      <a:rPr lang="en-US" sz="2400" i="1" dirty="0">
                        <a:latin typeface="Cambria Math" panose="02040503050406030204" pitchFamily="18" charset="0"/>
                      </a:rPr>
                      <m:t>}</m:t>
                    </m:r>
                  </m:oMath>
                </a14:m>
                <a:r>
                  <a:rPr lang="en-US" sz="2400" i="1" dirty="0"/>
                  <a:t> </a:t>
                </a:r>
                <a:r>
                  <a:rPr lang="en-US" sz="2400" dirty="0"/>
                  <a:t>is:</a:t>
                </a:r>
              </a:p>
            </p:txBody>
          </p:sp>
        </mc:Choice>
        <mc:Fallback xmlns="">
          <p:sp>
            <p:nvSpPr>
              <p:cNvPr id="4" name="Rectangle 3">
                <a:extLst>
                  <a:ext uri="{FF2B5EF4-FFF2-40B4-BE49-F238E27FC236}">
                    <a16:creationId xmlns:a16="http://schemas.microsoft.com/office/drawing/2014/main" id="{1658DF8C-A012-480C-A732-58019D9A8C00}"/>
                  </a:ext>
                </a:extLst>
              </p:cNvPr>
              <p:cNvSpPr>
                <a:spLocks noRot="1" noChangeAspect="1" noMove="1" noResize="1" noEditPoints="1" noAdjustHandles="1" noChangeArrowheads="1" noChangeShapeType="1" noTextEdit="1"/>
              </p:cNvSpPr>
              <p:nvPr/>
            </p:nvSpPr>
            <p:spPr>
              <a:xfrm>
                <a:off x="419792" y="1979049"/>
                <a:ext cx="11452766" cy="1200329"/>
              </a:xfrm>
              <a:prstGeom prst="rect">
                <a:avLst/>
              </a:prstGeom>
              <a:blipFill>
                <a:blip r:embed="rId2"/>
                <a:stretch>
                  <a:fillRect l="-852" t="-4061" r="-798" b="-1066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xmlns="" id="{C07CD1FE-4FCD-4603-A6FB-3F86F14307FE}"/>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3505200" y="3400445"/>
            <a:ext cx="4942729" cy="1359568"/>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xmlns="" id="{0E639364-16F7-4626-84F1-5E0AB793C018}"/>
                  </a:ext>
                </a:extLst>
              </p:cNvPr>
              <p:cNvSpPr/>
              <p:nvPr/>
            </p:nvSpPr>
            <p:spPr>
              <a:xfrm>
                <a:off x="419792" y="5048227"/>
                <a:ext cx="11575692" cy="830997"/>
              </a:xfrm>
              <a:prstGeom prst="rect">
                <a:avLst/>
              </a:prstGeom>
            </p:spPr>
            <p:txBody>
              <a:bodyPr wrap="square">
                <a:spAutoFit/>
              </a:bodyPr>
              <a:lstStyle/>
              <a:p>
                <a14:m>
                  <m:oMath xmlns:m="http://schemas.openxmlformats.org/officeDocument/2006/math">
                    <m:sSub>
                      <m:sSubPr>
                        <m:ctrlPr>
                          <a:rPr lang="en-US" sz="2400" i="1" dirty="0">
                            <a:latin typeface="Cambria Math"/>
                          </a:rPr>
                        </m:ctrlPr>
                      </m:sSubPr>
                      <m:e>
                        <m:r>
                          <a:rPr lang="en-US" sz="2400" i="1" dirty="0">
                            <a:latin typeface="Cambria Math"/>
                          </a:rPr>
                          <m:t>𝑧</m:t>
                        </m:r>
                      </m:e>
                      <m:sub>
                        <m:r>
                          <a:rPr lang="en-US" sz="2400" i="1" dirty="0">
                            <a:latin typeface="Cambria Math"/>
                          </a:rPr>
                          <m:t>𝑛</m:t>
                        </m:r>
                      </m:sub>
                    </m:sSub>
                    <m:r>
                      <a:rPr lang="en-US" sz="2400" i="1" dirty="0">
                        <a:latin typeface="Cambria Math"/>
                      </a:rPr>
                      <m:t> </m:t>
                    </m:r>
                  </m:oMath>
                </a14:m>
                <a:r>
                  <a:rPr lang="en-US" sz="2400" dirty="0"/>
                  <a:t>is called a </a:t>
                </a:r>
                <a:r>
                  <a:rPr lang="en-US" sz="2400" b="1" dirty="0"/>
                  <a:t>term </a:t>
                </a:r>
                <a:r>
                  <a:rPr lang="en-US" sz="2400" dirty="0"/>
                  <a:t>of the sequence. An </a:t>
                </a:r>
                <a:r>
                  <a:rPr lang="en-US" sz="2400" i="1" dirty="0"/>
                  <a:t>infinite sequence </a:t>
                </a:r>
                <a:r>
                  <a:rPr lang="en-US" sz="2400" dirty="0"/>
                  <a:t>or, briefly, a </a:t>
                </a:r>
                <a:r>
                  <a:rPr lang="en-US" sz="2400" b="1" dirty="0"/>
                  <a:t>sequence</a:t>
                </a:r>
                <a:r>
                  <a:rPr lang="en-US" sz="2400" dirty="0"/>
                  <a:t>, and is written as:</a:t>
                </a:r>
              </a:p>
            </p:txBody>
          </p:sp>
        </mc:Choice>
        <mc:Fallback xmlns="">
          <p:sp>
            <p:nvSpPr>
              <p:cNvPr id="6" name="Rectangle 5">
                <a:extLst>
                  <a:ext uri="{FF2B5EF4-FFF2-40B4-BE49-F238E27FC236}">
                    <a16:creationId xmlns:a16="http://schemas.microsoft.com/office/drawing/2014/main" id="{0E639364-16F7-4626-84F1-5E0AB793C018}"/>
                  </a:ext>
                </a:extLst>
              </p:cNvPr>
              <p:cNvSpPr>
                <a:spLocks noRot="1" noChangeAspect="1" noMove="1" noResize="1" noEditPoints="1" noAdjustHandles="1" noChangeArrowheads="1" noChangeShapeType="1" noTextEdit="1"/>
              </p:cNvSpPr>
              <p:nvPr/>
            </p:nvSpPr>
            <p:spPr>
              <a:xfrm>
                <a:off x="419792" y="5048227"/>
                <a:ext cx="11575692" cy="830997"/>
              </a:xfrm>
              <a:prstGeom prst="rect">
                <a:avLst/>
              </a:prstGeom>
              <a:blipFill>
                <a:blip r:embed="rId5"/>
                <a:stretch>
                  <a:fillRect l="-843" t="-5882" b="-161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xmlns="" id="{0814D681-879E-4A05-9663-2EAF4D52E605}"/>
              </a:ext>
            </a:extLst>
          </p:cNvPr>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20000" contrast="40000"/>
                    </a14:imgEffect>
                  </a14:imgLayer>
                </a14:imgProps>
              </a:ext>
            </a:extLst>
          </a:blip>
          <a:stretch>
            <a:fillRect/>
          </a:stretch>
        </p:blipFill>
        <p:spPr>
          <a:xfrm>
            <a:off x="2209800" y="6022578"/>
            <a:ext cx="8338911" cy="430886"/>
          </a:xfrm>
          <a:prstGeom prst="rect">
            <a:avLst/>
          </a:prstGeom>
        </p:spPr>
      </p:pic>
    </p:spTree>
    <p:extLst>
      <p:ext uri="{BB962C8B-B14F-4D97-AF65-F5344CB8AC3E}">
        <p14:creationId xmlns:p14="http://schemas.microsoft.com/office/powerpoint/2010/main" val="822301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53283" y="185798"/>
            <a:ext cx="5542209" cy="615553"/>
          </a:xfrm>
          <a:prstGeom prst="rect">
            <a:avLst/>
          </a:prstGeom>
        </p:spPr>
        <p:txBody>
          <a:bodyPr wrap="square">
            <a:spAutoFit/>
          </a:bodyPr>
          <a:lstStyle/>
          <a:p>
            <a:r>
              <a:rPr lang="en-US" sz="3400" b="1" dirty="0">
                <a:solidFill>
                  <a:srgbClr val="0070C0"/>
                </a:solidFill>
              </a:rPr>
              <a:t>Isolated Singularities</a:t>
            </a:r>
          </a:p>
        </p:txBody>
      </p:sp>
      <mc:AlternateContent xmlns:mc="http://schemas.openxmlformats.org/markup-compatibility/2006" xmlns:a14="http://schemas.microsoft.com/office/drawing/2010/main">
        <mc:Choice Requires="a14">
          <p:sp>
            <p:nvSpPr>
              <p:cNvPr id="3" name="Rectangle 2"/>
              <p:cNvSpPr/>
              <p:nvPr/>
            </p:nvSpPr>
            <p:spPr>
              <a:xfrm>
                <a:off x="253284" y="690463"/>
                <a:ext cx="11839978" cy="5713808"/>
              </a:xfrm>
              <a:prstGeom prst="rect">
                <a:avLst/>
              </a:prstGeom>
            </p:spPr>
            <p:txBody>
              <a:bodyPr wrap="square">
                <a:spAutoFit/>
              </a:bodyPr>
              <a:lstStyle/>
              <a:p>
                <a:pPr algn="just"/>
                <a:r>
                  <a:rPr lang="en-US" sz="2300" dirty="0">
                    <a:solidFill>
                      <a:prstClr val="black"/>
                    </a:solidFill>
                  </a:rPr>
                  <a:t>Suppose that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oMath>
                </a14:m>
                <a:r>
                  <a:rPr lang="en-US" sz="2300" dirty="0">
                    <a:solidFill>
                      <a:prstClr val="black"/>
                    </a:solidFill>
                  </a:rPr>
                  <a:t> is a singularity of a complex function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dirty="0">
                    <a:solidFill>
                      <a:prstClr val="black"/>
                    </a:solidFill>
                  </a:rPr>
                  <a:t>. The point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is said to be an </a:t>
                </a:r>
                <a:r>
                  <a:rPr lang="en-US" sz="2300" b="1" dirty="0">
                    <a:solidFill>
                      <a:prstClr val="black"/>
                    </a:solidFill>
                  </a:rPr>
                  <a:t>isolated singularity </a:t>
                </a:r>
                <a:r>
                  <a:rPr lang="en-US" sz="2300" dirty="0">
                    <a:solidFill>
                      <a:prstClr val="black"/>
                    </a:solidFill>
                  </a:rPr>
                  <a:t>of the function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if there exists </a:t>
                </a:r>
                <a:r>
                  <a:rPr lang="en-US" sz="2300" i="1" dirty="0">
                    <a:solidFill>
                      <a:prstClr val="black"/>
                    </a:solidFill>
                  </a:rPr>
                  <a:t>some </a:t>
                </a:r>
                <a:r>
                  <a:rPr lang="en-US" sz="2300" dirty="0">
                    <a:solidFill>
                      <a:prstClr val="black"/>
                    </a:solidFill>
                  </a:rPr>
                  <a:t>deleted neighborhood, or punctured open disk, </a:t>
                </a:r>
                <a14:m>
                  <m:oMath xmlns:m="http://schemas.openxmlformats.org/officeDocument/2006/math">
                    <m:r>
                      <a:rPr lang="en-US" sz="2300" i="1" dirty="0" smtClean="0">
                        <a:solidFill>
                          <a:prstClr val="black"/>
                        </a:solidFill>
                        <a:latin typeface="Cambria Math"/>
                      </a:rPr>
                      <m:t>0&lt;|</m:t>
                    </m:r>
                    <m:r>
                      <a:rPr lang="en-US" sz="2300" i="1" dirty="0">
                        <a:solidFill>
                          <a:prstClr val="black"/>
                        </a:solidFill>
                        <a:latin typeface="Cambria Math"/>
                      </a:rPr>
                      <m:t>𝑧</m:t>
                    </m:r>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smtClean="0">
                        <a:solidFill>
                          <a:prstClr val="black"/>
                        </a:solidFill>
                        <a:latin typeface="Cambria Math"/>
                      </a:rPr>
                      <m:t>|&lt;</m:t>
                    </m:r>
                    <m:r>
                      <a:rPr lang="en-US" sz="2300" i="1" dirty="0" smtClean="0">
                        <a:solidFill>
                          <a:prstClr val="black"/>
                        </a:solidFill>
                        <a:latin typeface="Cambria Math"/>
                      </a:rPr>
                      <m:t>𝑅</m:t>
                    </m:r>
                  </m:oMath>
                </a14:m>
                <a:r>
                  <a:rPr lang="en-US" sz="2300" i="1" dirty="0">
                    <a:solidFill>
                      <a:prstClr val="black"/>
                    </a:solidFill>
                  </a:rPr>
                  <a:t> </a:t>
                </a:r>
                <a:r>
                  <a:rPr lang="en-US" sz="2300" dirty="0">
                    <a:solidFill>
                      <a:prstClr val="black"/>
                    </a:solidFill>
                  </a:rPr>
                  <a:t>of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throughout which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is analytic. </a:t>
                </a:r>
                <a:r>
                  <a:rPr lang="en-US" sz="2300" dirty="0" smtClean="0">
                    <a:solidFill>
                      <a:prstClr val="black"/>
                    </a:solidFill>
                  </a:rPr>
                  <a:t>We </a:t>
                </a:r>
                <a:r>
                  <a:rPr lang="en-US" sz="2300" dirty="0">
                    <a:solidFill>
                      <a:prstClr val="black"/>
                    </a:solidFill>
                  </a:rPr>
                  <a:t>say that a singular point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of a function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𝑥</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is </a:t>
                </a:r>
                <a:r>
                  <a:rPr lang="en-US" sz="2300" b="1" dirty="0">
                    <a:solidFill>
                      <a:prstClr val="black"/>
                    </a:solidFill>
                  </a:rPr>
                  <a:t>non-isolated </a:t>
                </a:r>
                <a:r>
                  <a:rPr lang="en-US" sz="2300" dirty="0">
                    <a:solidFill>
                      <a:prstClr val="black"/>
                    </a:solidFill>
                  </a:rPr>
                  <a:t>if </a:t>
                </a:r>
                <a:r>
                  <a:rPr lang="en-US" sz="2300" i="1" dirty="0">
                    <a:solidFill>
                      <a:prstClr val="black"/>
                    </a:solidFill>
                  </a:rPr>
                  <a:t>every </a:t>
                </a:r>
                <a:r>
                  <a:rPr lang="en-US" sz="2300" dirty="0">
                    <a:solidFill>
                      <a:prstClr val="black"/>
                    </a:solidFill>
                  </a:rPr>
                  <a:t>neighborhood of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contains at least one singularity of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other than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a:t>
                </a:r>
              </a:p>
              <a:p>
                <a:endParaRPr lang="en-US" sz="200" b="1" dirty="0">
                  <a:solidFill>
                    <a:srgbClr val="0070C0"/>
                  </a:solidFill>
                </a:endParaRPr>
              </a:p>
              <a:p>
                <a:endParaRPr lang="en-US" sz="1000" b="1" dirty="0">
                  <a:solidFill>
                    <a:srgbClr val="0070C0"/>
                  </a:solidFill>
                </a:endParaRPr>
              </a:p>
              <a:p>
                <a:r>
                  <a:rPr lang="en-US" sz="2700" b="1" dirty="0">
                    <a:solidFill>
                      <a:srgbClr val="0070C0"/>
                    </a:solidFill>
                  </a:rPr>
                  <a:t>Examples:</a:t>
                </a:r>
                <a:r>
                  <a:rPr lang="en-US" sz="2700" b="1" dirty="0">
                    <a:solidFill>
                      <a:prstClr val="black"/>
                    </a:solidFill>
                  </a:rPr>
                  <a:t> </a:t>
                </a:r>
              </a:p>
              <a:p>
                <a:pPr marL="342900" indent="-342900">
                  <a:buFont typeface="Arial" pitchFamily="34" charset="0"/>
                  <a:buChar char="•"/>
                </a:pPr>
                <a:endParaRPr lang="en-US" sz="1100" dirty="0">
                  <a:solidFill>
                    <a:prstClr val="black"/>
                  </a:solidFill>
                </a:endParaRPr>
              </a:p>
              <a:p>
                <a:pPr marL="342900" indent="-342900" algn="just">
                  <a:buFont typeface="Arial" pitchFamily="34" charset="0"/>
                  <a:buChar char="•"/>
                </a:pPr>
                <a:r>
                  <a:rPr lang="en-US" sz="2300" dirty="0">
                    <a:solidFill>
                      <a:prstClr val="black"/>
                    </a:solidFill>
                  </a:rPr>
                  <a:t>The complex numbers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=2</m:t>
                    </m:r>
                    <m:r>
                      <a:rPr lang="en-US" sz="2300" i="1" dirty="0" smtClean="0">
                        <a:solidFill>
                          <a:prstClr val="black"/>
                        </a:solidFill>
                        <a:latin typeface="Cambria Math"/>
                      </a:rPr>
                      <m:t>𝑖</m:t>
                    </m:r>
                  </m:oMath>
                </a14:m>
                <a:r>
                  <a:rPr lang="en-US" sz="2300" i="1" dirty="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=−2</m:t>
                    </m:r>
                    <m:r>
                      <a:rPr lang="en-US" sz="2300" i="1" dirty="0">
                        <a:solidFill>
                          <a:prstClr val="black"/>
                        </a:solidFill>
                        <a:latin typeface="Cambria Math"/>
                      </a:rPr>
                      <m:t>𝑖</m:t>
                    </m:r>
                  </m:oMath>
                </a14:m>
                <a:r>
                  <a:rPr lang="en-US" sz="2300" i="1" dirty="0">
                    <a:solidFill>
                      <a:prstClr val="black"/>
                    </a:solidFill>
                  </a:rPr>
                  <a:t> </a:t>
                </a:r>
                <a:r>
                  <a:rPr lang="en-US" sz="2300" dirty="0">
                    <a:solidFill>
                      <a:prstClr val="black"/>
                    </a:solidFill>
                  </a:rPr>
                  <a:t>are singularities of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f>
                      <m:fPr>
                        <m:ctrlPr>
                          <a:rPr lang="en-US" sz="2300" i="1" dirty="0" smtClean="0">
                            <a:solidFill>
                              <a:prstClr val="black"/>
                            </a:solidFill>
                            <a:latin typeface="Cambria Math"/>
                          </a:rPr>
                        </m:ctrlPr>
                      </m:fPr>
                      <m:num>
                        <m:r>
                          <a:rPr lang="en-US" sz="2300" i="1" dirty="0" smtClean="0">
                            <a:solidFill>
                              <a:prstClr val="black"/>
                            </a:solidFill>
                            <a:latin typeface="Cambria Math"/>
                          </a:rPr>
                          <m:t>𝑧</m:t>
                        </m:r>
                      </m:num>
                      <m:den>
                        <m:sSup>
                          <m:sSupPr>
                            <m:ctrlPr>
                              <a:rPr lang="en-US" sz="2300" i="1" dirty="0" smtClean="0">
                                <a:solidFill>
                                  <a:prstClr val="black"/>
                                </a:solidFill>
                                <a:latin typeface="Cambria Math"/>
                              </a:rPr>
                            </m:ctrlPr>
                          </m:sSupPr>
                          <m:e>
                            <m:r>
                              <a:rPr lang="en-US" sz="2300" i="1" dirty="0" smtClean="0">
                                <a:solidFill>
                                  <a:prstClr val="black"/>
                                </a:solidFill>
                                <a:latin typeface="Cambria Math"/>
                              </a:rPr>
                              <m:t>𝑧</m:t>
                            </m:r>
                          </m:e>
                          <m:sup>
                            <m:r>
                              <a:rPr lang="en-US" sz="2300" i="1" dirty="0" smtClean="0">
                                <a:solidFill>
                                  <a:prstClr val="black"/>
                                </a:solidFill>
                                <a:latin typeface="Cambria Math"/>
                              </a:rPr>
                              <m:t>2</m:t>
                            </m:r>
                          </m:sup>
                        </m:sSup>
                        <m:r>
                          <a:rPr lang="en-US" sz="2300" i="1" dirty="0" smtClean="0">
                            <a:solidFill>
                              <a:prstClr val="black"/>
                            </a:solidFill>
                            <a:latin typeface="Cambria Math"/>
                          </a:rPr>
                          <m:t>+4</m:t>
                        </m:r>
                      </m:den>
                    </m:f>
                  </m:oMath>
                </a14:m>
                <a:r>
                  <a:rPr lang="en-US" sz="2300" dirty="0">
                    <a:solidFill>
                      <a:prstClr val="black"/>
                    </a:solidFill>
                  </a:rPr>
                  <a:t>. </a:t>
                </a:r>
              </a:p>
              <a:p>
                <a:pPr algn="just"/>
                <a:r>
                  <a:rPr lang="en-US" sz="2300" dirty="0">
                    <a:solidFill>
                      <a:prstClr val="black"/>
                    </a:solidFill>
                  </a:rPr>
                  <a:t>     Both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𝑖</m:t>
                    </m:r>
                  </m:oMath>
                </a14:m>
                <a:r>
                  <a:rPr lang="en-US" sz="2300" i="1" dirty="0">
                    <a:solidFill>
                      <a:prstClr val="black"/>
                    </a:solidFill>
                  </a:rPr>
                  <a:t> </a:t>
                </a:r>
                <a:r>
                  <a:rPr lang="en-US" sz="2300" dirty="0">
                    <a:solidFill>
                      <a:prstClr val="black"/>
                    </a:solidFill>
                  </a:rPr>
                  <a:t>and </a:t>
                </a:r>
                <a14:m>
                  <m:oMath xmlns:m="http://schemas.openxmlformats.org/officeDocument/2006/math">
                    <m:r>
                      <a:rPr lang="en-US" sz="2300" i="1" dirty="0" smtClean="0">
                        <a:solidFill>
                          <a:prstClr val="black"/>
                        </a:solidFill>
                        <a:latin typeface="Cambria Math"/>
                      </a:rPr>
                      <m:t>−2</m:t>
                    </m:r>
                    <m:r>
                      <a:rPr lang="en-US" sz="2300" i="1" dirty="0" smtClean="0">
                        <a:solidFill>
                          <a:prstClr val="black"/>
                        </a:solidFill>
                        <a:latin typeface="Cambria Math"/>
                      </a:rPr>
                      <m:t>𝑖</m:t>
                    </m:r>
                  </m:oMath>
                </a14:m>
                <a:r>
                  <a:rPr lang="en-US" sz="2300" i="1" dirty="0">
                    <a:solidFill>
                      <a:prstClr val="black"/>
                    </a:solidFill>
                  </a:rPr>
                  <a:t> </a:t>
                </a:r>
                <a:r>
                  <a:rPr lang="en-US" sz="2300" dirty="0">
                    <a:solidFill>
                      <a:prstClr val="black"/>
                    </a:solidFill>
                  </a:rPr>
                  <a:t>are isolated singularities since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is analytic in the deleted neighborhoods     </a:t>
                </a:r>
              </a:p>
              <a:p>
                <a:pPr algn="just"/>
                <a:r>
                  <a:rPr lang="en-US" sz="2300" dirty="0">
                    <a:solidFill>
                      <a:prstClr val="black"/>
                    </a:solidFill>
                  </a:rPr>
                  <a:t>     </a:t>
                </a:r>
                <a14:m>
                  <m:oMath xmlns:m="http://schemas.openxmlformats.org/officeDocument/2006/math">
                    <m:r>
                      <a:rPr lang="en-US" sz="2300" i="1" dirty="0" smtClean="0">
                        <a:solidFill>
                          <a:prstClr val="black"/>
                        </a:solidFill>
                        <a:latin typeface="Cambria Math"/>
                      </a:rPr>
                      <m:t>0&lt;|</m:t>
                    </m:r>
                    <m:r>
                      <a:rPr lang="en-US" sz="2300" i="1" dirty="0" smtClean="0">
                        <a:solidFill>
                          <a:prstClr val="black"/>
                        </a:solidFill>
                        <a:latin typeface="Cambria Math"/>
                      </a:rPr>
                      <m:t>𝑧</m:t>
                    </m:r>
                    <m:r>
                      <a:rPr lang="en-US" sz="2300" i="1" dirty="0" smtClean="0">
                        <a:solidFill>
                          <a:prstClr val="black"/>
                        </a:solidFill>
                        <a:latin typeface="Cambria Math"/>
                      </a:rPr>
                      <m:t>−2</m:t>
                    </m:r>
                    <m:r>
                      <a:rPr lang="en-US" sz="2300" i="1" dirty="0" smtClean="0">
                        <a:solidFill>
                          <a:prstClr val="black"/>
                        </a:solidFill>
                        <a:latin typeface="Cambria Math"/>
                      </a:rPr>
                      <m:t>𝑖</m:t>
                    </m:r>
                    <m:r>
                      <a:rPr lang="en-US" sz="2300" i="1" dirty="0" smtClean="0">
                        <a:solidFill>
                          <a:prstClr val="black"/>
                        </a:solidFill>
                        <a:latin typeface="Cambria Math"/>
                      </a:rPr>
                      <m:t>|&lt;1 </m:t>
                    </m:r>
                  </m:oMath>
                </a14:m>
                <a:r>
                  <a:rPr lang="en-US" sz="2300" dirty="0">
                    <a:solidFill>
                      <a:prstClr val="black"/>
                    </a:solidFill>
                  </a:rPr>
                  <a:t>and </a:t>
                </a:r>
                <a14:m>
                  <m:oMath xmlns:m="http://schemas.openxmlformats.org/officeDocument/2006/math">
                    <m:r>
                      <a:rPr lang="en-US" sz="2300" i="1" dirty="0" smtClean="0">
                        <a:solidFill>
                          <a:prstClr val="black"/>
                        </a:solidFill>
                        <a:latin typeface="Cambria Math"/>
                      </a:rPr>
                      <m:t>0&lt;|</m:t>
                    </m:r>
                    <m:r>
                      <a:rPr lang="en-US" sz="2300" i="1" dirty="0" smtClean="0">
                        <a:solidFill>
                          <a:prstClr val="black"/>
                        </a:solidFill>
                        <a:latin typeface="Cambria Math"/>
                      </a:rPr>
                      <m:t>𝑧</m:t>
                    </m:r>
                    <m:r>
                      <a:rPr lang="en-US" sz="2300" i="1" dirty="0" smtClean="0">
                        <a:solidFill>
                          <a:prstClr val="black"/>
                        </a:solidFill>
                        <a:latin typeface="Cambria Math"/>
                      </a:rPr>
                      <m:t>+2</m:t>
                    </m:r>
                    <m:r>
                      <a:rPr lang="en-US" sz="2300" i="1" dirty="0" smtClean="0">
                        <a:solidFill>
                          <a:prstClr val="black"/>
                        </a:solidFill>
                        <a:latin typeface="Cambria Math"/>
                      </a:rPr>
                      <m:t>𝑖</m:t>
                    </m:r>
                    <m:r>
                      <a:rPr lang="en-US" sz="2300" i="1" dirty="0" smtClean="0">
                        <a:solidFill>
                          <a:prstClr val="black"/>
                        </a:solidFill>
                        <a:latin typeface="Cambria Math"/>
                      </a:rPr>
                      <m:t>|&lt;1</m:t>
                    </m:r>
                  </m:oMath>
                </a14:m>
                <a:r>
                  <a:rPr lang="en-US" sz="2300" dirty="0">
                    <a:solidFill>
                      <a:prstClr val="black"/>
                    </a:solidFill>
                  </a:rPr>
                  <a:t>. </a:t>
                </a:r>
              </a:p>
              <a:p>
                <a:pPr marL="342900" indent="-342900">
                  <a:buFont typeface="Arial" pitchFamily="34" charset="0"/>
                  <a:buChar char="•"/>
                </a:pPr>
                <a:endParaRPr lang="en-US" sz="1100" dirty="0">
                  <a:solidFill>
                    <a:prstClr val="black"/>
                  </a:solidFill>
                </a:endParaRPr>
              </a:p>
              <a:p>
                <a:pPr marL="342900" indent="-342900" algn="just">
                  <a:buFont typeface="Arial" pitchFamily="34" charset="0"/>
                  <a:buChar char="•"/>
                </a:pPr>
                <a:r>
                  <a:rPr lang="en-US" sz="2300" dirty="0">
                    <a:solidFill>
                      <a:prstClr val="black"/>
                    </a:solidFill>
                  </a:rPr>
                  <a:t>The principal value of the logarithm, </a:t>
                </a:r>
                <a14:m>
                  <m:oMath xmlns:m="http://schemas.openxmlformats.org/officeDocument/2006/math">
                    <m:r>
                      <m:rPr>
                        <m:sty m:val="p"/>
                      </m:rPr>
                      <a:rPr lang="en-US" sz="2300" dirty="0" smtClean="0">
                        <a:solidFill>
                          <a:prstClr val="black"/>
                        </a:solidFill>
                        <a:latin typeface="Cambria Math"/>
                      </a:rPr>
                      <m:t>Ln</m:t>
                    </m:r>
                    <m:r>
                      <a:rPr lang="en-US" sz="2300" i="1" dirty="0" smtClean="0">
                        <a:solidFill>
                          <a:prstClr val="black"/>
                        </a:solidFill>
                        <a:latin typeface="Cambria Math"/>
                      </a:rPr>
                      <m:t> </m:t>
                    </m:r>
                    <m:r>
                      <a:rPr lang="en-US" sz="2300" i="1" dirty="0" smtClean="0">
                        <a:solidFill>
                          <a:prstClr val="black"/>
                        </a:solidFill>
                        <a:latin typeface="Cambria Math"/>
                      </a:rPr>
                      <m:t>𝑧</m:t>
                    </m:r>
                  </m:oMath>
                </a14:m>
                <a:r>
                  <a:rPr lang="en-US" sz="2300" dirty="0">
                    <a:solidFill>
                      <a:prstClr val="black"/>
                    </a:solidFill>
                  </a:rPr>
                  <a:t>, is analytic at all points except those points on the branch cut consisting of the non-positive </a:t>
                </a:r>
                <a14:m>
                  <m:oMath xmlns:m="http://schemas.openxmlformats.org/officeDocument/2006/math">
                    <m:r>
                      <a:rPr lang="en-US" sz="2300" i="1" dirty="0" smtClean="0">
                        <a:solidFill>
                          <a:prstClr val="black"/>
                        </a:solidFill>
                        <a:latin typeface="Cambria Math"/>
                      </a:rPr>
                      <m:t>𝑥</m:t>
                    </m:r>
                    <m:r>
                      <a:rPr lang="en-US" sz="2300" i="1" dirty="0" smtClean="0">
                        <a:solidFill>
                          <a:prstClr val="black"/>
                        </a:solidFill>
                        <a:latin typeface="Cambria Math"/>
                      </a:rPr>
                      <m:t>−</m:t>
                    </m:r>
                  </m:oMath>
                </a14:m>
                <a:r>
                  <a:rPr lang="en-US" sz="2300" dirty="0">
                    <a:solidFill>
                      <a:prstClr val="black"/>
                    </a:solidFill>
                  </a:rPr>
                  <a:t>axis;  that is, the branch point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=0</m:t>
                    </m:r>
                  </m:oMath>
                </a14:m>
                <a:r>
                  <a:rPr lang="en-US" sz="2300" dirty="0">
                    <a:solidFill>
                      <a:prstClr val="black"/>
                    </a:solidFill>
                  </a:rPr>
                  <a:t> as well as all negative real numbers are singular points of </a:t>
                </a:r>
                <a14:m>
                  <m:oMath xmlns:m="http://schemas.openxmlformats.org/officeDocument/2006/math">
                    <m:r>
                      <m:rPr>
                        <m:sty m:val="p"/>
                      </m:rPr>
                      <a:rPr lang="en-US" sz="2300" dirty="0" smtClean="0">
                        <a:solidFill>
                          <a:prstClr val="black"/>
                        </a:solidFill>
                        <a:latin typeface="Cambria Math"/>
                      </a:rPr>
                      <m:t>Ln</m:t>
                    </m:r>
                    <m:r>
                      <a:rPr lang="en-US" sz="2300" i="1" dirty="0" smtClean="0">
                        <a:solidFill>
                          <a:prstClr val="black"/>
                        </a:solidFill>
                        <a:latin typeface="Cambria Math"/>
                      </a:rPr>
                      <m:t> </m:t>
                    </m:r>
                    <m:r>
                      <a:rPr lang="en-US" sz="2300" i="1" dirty="0" smtClean="0">
                        <a:solidFill>
                          <a:prstClr val="black"/>
                        </a:solidFill>
                        <a:latin typeface="Cambria Math"/>
                      </a:rPr>
                      <m:t>𝑧</m:t>
                    </m:r>
                  </m:oMath>
                </a14:m>
                <a:r>
                  <a:rPr lang="en-US" sz="2300" dirty="0">
                    <a:solidFill>
                      <a:prstClr val="black"/>
                    </a:solidFill>
                  </a:rPr>
                  <a:t>. The branch point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=0</m:t>
                    </m:r>
                  </m:oMath>
                </a14:m>
                <a:r>
                  <a:rPr lang="en-US" sz="2300" dirty="0">
                    <a:solidFill>
                      <a:prstClr val="black"/>
                    </a:solidFill>
                  </a:rPr>
                  <a:t> is </a:t>
                </a:r>
                <a:r>
                  <a:rPr lang="en-US" sz="2300" i="1" dirty="0">
                    <a:solidFill>
                      <a:prstClr val="black"/>
                    </a:solidFill>
                  </a:rPr>
                  <a:t>not </a:t>
                </a:r>
                <a:r>
                  <a:rPr lang="en-US" sz="2300" dirty="0">
                    <a:solidFill>
                      <a:prstClr val="black"/>
                    </a:solidFill>
                  </a:rPr>
                  <a:t>an isolated singularity of </a:t>
                </a:r>
                <a14:m>
                  <m:oMath xmlns:m="http://schemas.openxmlformats.org/officeDocument/2006/math">
                    <m:r>
                      <m:rPr>
                        <m:sty m:val="p"/>
                      </m:rPr>
                      <a:rPr lang="en-US" sz="2300" dirty="0">
                        <a:solidFill>
                          <a:prstClr val="black"/>
                        </a:solidFill>
                        <a:latin typeface="Cambria Math"/>
                      </a:rPr>
                      <m:t>Ln</m:t>
                    </m:r>
                    <m:r>
                      <a:rPr lang="en-US" sz="2300" i="1" dirty="0">
                        <a:solidFill>
                          <a:prstClr val="black"/>
                        </a:solidFill>
                        <a:latin typeface="Cambria Math"/>
                      </a:rPr>
                      <m:t> </m:t>
                    </m:r>
                    <m:r>
                      <a:rPr lang="en-US" sz="2300" i="1" dirty="0">
                        <a:solidFill>
                          <a:prstClr val="black"/>
                        </a:solidFill>
                        <a:latin typeface="Cambria Math"/>
                      </a:rPr>
                      <m:t>𝑧</m:t>
                    </m:r>
                  </m:oMath>
                </a14:m>
                <a:r>
                  <a:rPr lang="en-US" sz="2300" i="1" dirty="0">
                    <a:solidFill>
                      <a:prstClr val="black"/>
                    </a:solidFill>
                  </a:rPr>
                  <a:t> </a:t>
                </a:r>
                <a:r>
                  <a:rPr lang="en-US" sz="2300" dirty="0">
                    <a:solidFill>
                      <a:prstClr val="black"/>
                    </a:solidFill>
                  </a:rPr>
                  <a:t>since every neighborhood of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=0</m:t>
                    </m:r>
                  </m:oMath>
                </a14:m>
                <a:r>
                  <a:rPr lang="en-US" sz="2300" dirty="0">
                    <a:solidFill>
                      <a:prstClr val="black"/>
                    </a:solidFill>
                  </a:rPr>
                  <a:t> contains points on the negative real axis. Thus, the branch point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=0</m:t>
                    </m:r>
                  </m:oMath>
                </a14:m>
                <a:r>
                  <a:rPr lang="en-US" sz="2300" dirty="0">
                    <a:solidFill>
                      <a:prstClr val="black"/>
                    </a:solidFill>
                  </a:rPr>
                  <a:t> is a non-isolated singularity of </a:t>
                </a:r>
                <a14:m>
                  <m:oMath xmlns:m="http://schemas.openxmlformats.org/officeDocument/2006/math">
                    <m:r>
                      <m:rPr>
                        <m:sty m:val="p"/>
                      </m:rPr>
                      <a:rPr lang="en-US" sz="2300" dirty="0" smtClean="0">
                        <a:solidFill>
                          <a:prstClr val="black"/>
                        </a:solidFill>
                        <a:latin typeface="Cambria Math"/>
                      </a:rPr>
                      <m:t>Ln</m:t>
                    </m:r>
                    <m:r>
                      <a:rPr lang="en-US" sz="2300" i="1" dirty="0" smtClean="0">
                        <a:solidFill>
                          <a:prstClr val="black"/>
                        </a:solidFill>
                        <a:latin typeface="Cambria Math"/>
                      </a:rPr>
                      <m:t> </m:t>
                    </m:r>
                    <m:r>
                      <a:rPr lang="en-US" sz="2300" i="1" dirty="0" smtClean="0">
                        <a:solidFill>
                          <a:prstClr val="black"/>
                        </a:solidFill>
                        <a:latin typeface="Cambria Math"/>
                      </a:rPr>
                      <m:t>𝑧</m:t>
                    </m:r>
                  </m:oMath>
                </a14:m>
                <a:r>
                  <a:rPr lang="en-US" sz="2300" dirty="0">
                    <a:solidFill>
                      <a:prstClr val="black"/>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253284" y="690463"/>
                <a:ext cx="11839978" cy="5713808"/>
              </a:xfrm>
              <a:prstGeom prst="rect">
                <a:avLst/>
              </a:prstGeom>
              <a:blipFill rotWithShape="1">
                <a:blip r:embed="rId2"/>
                <a:stretch>
                  <a:fillRect l="-978" t="-746" r="-721" b="-202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990880" y="2133360"/>
              <a:ext cx="9096840" cy="4610520"/>
            </p14:xfrm>
          </p:contentPart>
        </mc:Choice>
        <mc:Fallback xmlns="">
          <p:pic>
            <p:nvPicPr>
              <p:cNvPr id="4" name="Ink 3"/>
              <p:cNvPicPr/>
              <p:nvPr/>
            </p:nvPicPr>
            <p:blipFill>
              <a:blip r:embed="rId4"/>
              <a:stretch>
                <a:fillRect/>
              </a:stretch>
            </p:blipFill>
            <p:spPr>
              <a:xfrm>
                <a:off x="2981520" y="2124000"/>
                <a:ext cx="9115560" cy="4629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352440" y="9360"/>
              <a:ext cx="11516040" cy="1467360"/>
            </p14:xfrm>
          </p:contentPart>
        </mc:Choice>
        <mc:Fallback xmlns="">
          <p:pic>
            <p:nvPicPr>
              <p:cNvPr id="5" name="Ink 4"/>
              <p:cNvPicPr/>
              <p:nvPr/>
            </p:nvPicPr>
            <p:blipFill>
              <a:blip r:embed="rId6"/>
              <a:stretch>
                <a:fillRect/>
              </a:stretch>
            </p:blipFill>
            <p:spPr>
              <a:xfrm>
                <a:off x="343080" y="0"/>
                <a:ext cx="11534760" cy="1486080"/>
              </a:xfrm>
              <a:prstGeom prst="rect">
                <a:avLst/>
              </a:prstGeom>
            </p:spPr>
          </p:pic>
        </mc:Fallback>
      </mc:AlternateContent>
    </p:spTree>
    <p:extLst>
      <p:ext uri="{BB962C8B-B14F-4D97-AF65-F5344CB8AC3E}">
        <p14:creationId xmlns:p14="http://schemas.microsoft.com/office/powerpoint/2010/main" val="3717502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0400" y="38160"/>
              <a:ext cx="11192400" cy="6391440"/>
            </p14:xfrm>
          </p:contentPart>
        </mc:Choice>
        <mc:Fallback xmlns="">
          <p:pic>
            <p:nvPicPr>
              <p:cNvPr id="4" name="Ink 3"/>
              <p:cNvPicPr/>
              <p:nvPr/>
            </p:nvPicPr>
            <p:blipFill>
              <a:blip r:embed="rId3"/>
              <a:stretch>
                <a:fillRect/>
              </a:stretch>
            </p:blipFill>
            <p:spPr>
              <a:xfrm>
                <a:off x="581040" y="28800"/>
                <a:ext cx="11211120" cy="641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886360" y="3647880"/>
              <a:ext cx="5839200" cy="2705400"/>
            </p14:xfrm>
          </p:contentPart>
        </mc:Choice>
        <mc:Fallback xmlns="">
          <p:pic>
            <p:nvPicPr>
              <p:cNvPr id="5" name="Ink 4"/>
              <p:cNvPicPr/>
              <p:nvPr/>
            </p:nvPicPr>
            <p:blipFill>
              <a:blip r:embed="rId5"/>
              <a:stretch>
                <a:fillRect/>
              </a:stretch>
            </p:blipFill>
            <p:spPr>
              <a:xfrm>
                <a:off x="5877000" y="3638520"/>
                <a:ext cx="5857920" cy="2724120"/>
              </a:xfrm>
              <a:prstGeom prst="rect">
                <a:avLst/>
              </a:prstGeom>
            </p:spPr>
          </p:pic>
        </mc:Fallback>
      </mc:AlternateContent>
    </p:spTree>
    <p:extLst>
      <p:ext uri="{BB962C8B-B14F-4D97-AF65-F5344CB8AC3E}">
        <p14:creationId xmlns:p14="http://schemas.microsoft.com/office/powerpoint/2010/main" val="26647107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61960" y="28440"/>
              <a:ext cx="11411280" cy="6467760"/>
            </p14:xfrm>
          </p:contentPart>
        </mc:Choice>
        <mc:Fallback xmlns="">
          <p:pic>
            <p:nvPicPr>
              <p:cNvPr id="4" name="Ink 3"/>
              <p:cNvPicPr/>
              <p:nvPr/>
            </p:nvPicPr>
            <p:blipFill>
              <a:blip r:embed="rId3"/>
              <a:stretch>
                <a:fillRect/>
              </a:stretch>
            </p:blipFill>
            <p:spPr>
              <a:xfrm>
                <a:off x="552600" y="19080"/>
                <a:ext cx="11430000" cy="6486480"/>
              </a:xfrm>
              <a:prstGeom prst="rect">
                <a:avLst/>
              </a:prstGeom>
            </p:spPr>
          </p:pic>
        </mc:Fallback>
      </mc:AlternateContent>
    </p:spTree>
    <p:extLst>
      <p:ext uri="{BB962C8B-B14F-4D97-AF65-F5344CB8AC3E}">
        <p14:creationId xmlns:p14="http://schemas.microsoft.com/office/powerpoint/2010/main" val="41367438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95160" y="104760"/>
              <a:ext cx="5715360" cy="638280"/>
            </p14:xfrm>
          </p:contentPart>
        </mc:Choice>
        <mc:Fallback xmlns="">
          <p:pic>
            <p:nvPicPr>
              <p:cNvPr id="4" name="Ink 3"/>
              <p:cNvPicPr/>
              <p:nvPr/>
            </p:nvPicPr>
            <p:blipFill>
              <a:blip r:embed="rId3"/>
              <a:stretch>
                <a:fillRect/>
              </a:stretch>
            </p:blipFill>
            <p:spPr>
              <a:xfrm>
                <a:off x="685800" y="95400"/>
                <a:ext cx="5734080" cy="657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19200" y="28440"/>
              <a:ext cx="11097000" cy="6277320"/>
            </p14:xfrm>
          </p:contentPart>
        </mc:Choice>
        <mc:Fallback xmlns="">
          <p:pic>
            <p:nvPicPr>
              <p:cNvPr id="5" name="Ink 4"/>
              <p:cNvPicPr/>
              <p:nvPr/>
            </p:nvPicPr>
            <p:blipFill>
              <a:blip r:embed="rId5"/>
              <a:stretch>
                <a:fillRect/>
              </a:stretch>
            </p:blipFill>
            <p:spPr>
              <a:xfrm>
                <a:off x="609840" y="19080"/>
                <a:ext cx="11115720" cy="6296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95400" y="1724040"/>
              <a:ext cx="12116160" cy="5067360"/>
            </p14:xfrm>
          </p:contentPart>
        </mc:Choice>
        <mc:Fallback xmlns="">
          <p:pic>
            <p:nvPicPr>
              <p:cNvPr id="6" name="Ink 5"/>
              <p:cNvPicPr/>
              <p:nvPr/>
            </p:nvPicPr>
            <p:blipFill>
              <a:blip r:embed="rId7"/>
              <a:stretch>
                <a:fillRect/>
              </a:stretch>
            </p:blipFill>
            <p:spPr>
              <a:xfrm>
                <a:off x="86040" y="1714680"/>
                <a:ext cx="12134880" cy="5086080"/>
              </a:xfrm>
              <a:prstGeom prst="rect">
                <a:avLst/>
              </a:prstGeom>
            </p:spPr>
          </p:pic>
        </mc:Fallback>
      </mc:AlternateContent>
    </p:spTree>
    <p:extLst>
      <p:ext uri="{BB962C8B-B14F-4D97-AF65-F5344CB8AC3E}">
        <p14:creationId xmlns:p14="http://schemas.microsoft.com/office/powerpoint/2010/main" val="8817844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0120" y="47520"/>
              <a:ext cx="10896840" cy="6620400"/>
            </p14:xfrm>
          </p:contentPart>
        </mc:Choice>
        <mc:Fallback xmlns="">
          <p:pic>
            <p:nvPicPr>
              <p:cNvPr id="4" name="Ink 3"/>
              <p:cNvPicPr/>
              <p:nvPr/>
            </p:nvPicPr>
            <p:blipFill>
              <a:blip r:embed="rId3"/>
              <a:stretch>
                <a:fillRect/>
              </a:stretch>
            </p:blipFill>
            <p:spPr>
              <a:xfrm>
                <a:off x="590760" y="38160"/>
                <a:ext cx="10915560" cy="6639120"/>
              </a:xfrm>
              <a:prstGeom prst="rect">
                <a:avLst/>
              </a:prstGeom>
            </p:spPr>
          </p:pic>
        </mc:Fallback>
      </mc:AlternateContent>
    </p:spTree>
    <p:extLst>
      <p:ext uri="{BB962C8B-B14F-4D97-AF65-F5344CB8AC3E}">
        <p14:creationId xmlns:p14="http://schemas.microsoft.com/office/powerpoint/2010/main" val="29936512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47800" y="47520"/>
              <a:ext cx="10887480" cy="6010560"/>
            </p14:xfrm>
          </p:contentPart>
        </mc:Choice>
        <mc:Fallback xmlns="">
          <p:pic>
            <p:nvPicPr>
              <p:cNvPr id="4" name="Ink 3"/>
              <p:cNvPicPr/>
              <p:nvPr/>
            </p:nvPicPr>
            <p:blipFill>
              <a:blip r:embed="rId3"/>
              <a:stretch>
                <a:fillRect/>
              </a:stretch>
            </p:blipFill>
            <p:spPr>
              <a:xfrm>
                <a:off x="838440" y="38160"/>
                <a:ext cx="10906200" cy="6029280"/>
              </a:xfrm>
              <a:prstGeom prst="rect">
                <a:avLst/>
              </a:prstGeom>
            </p:spPr>
          </p:pic>
        </mc:Fallback>
      </mc:AlternateContent>
    </p:spTree>
    <p:extLst>
      <p:ext uri="{BB962C8B-B14F-4D97-AF65-F5344CB8AC3E}">
        <p14:creationId xmlns:p14="http://schemas.microsoft.com/office/powerpoint/2010/main" val="11850020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62000" y="38160"/>
              <a:ext cx="11563560" cy="6581880"/>
            </p14:xfrm>
          </p:contentPart>
        </mc:Choice>
        <mc:Fallback xmlns="">
          <p:pic>
            <p:nvPicPr>
              <p:cNvPr id="4" name="Ink 3"/>
              <p:cNvPicPr/>
              <p:nvPr/>
            </p:nvPicPr>
            <p:blipFill>
              <a:blip r:embed="rId3"/>
              <a:stretch>
                <a:fillRect/>
              </a:stretch>
            </p:blipFill>
            <p:spPr>
              <a:xfrm>
                <a:off x="152640" y="28800"/>
                <a:ext cx="11582280" cy="6600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8429760" y="38160"/>
              <a:ext cx="3667320" cy="3257640"/>
            </p14:xfrm>
          </p:contentPart>
        </mc:Choice>
        <mc:Fallback xmlns="">
          <p:pic>
            <p:nvPicPr>
              <p:cNvPr id="5" name="Ink 4"/>
              <p:cNvPicPr/>
              <p:nvPr/>
            </p:nvPicPr>
            <p:blipFill>
              <a:blip r:embed="rId5"/>
              <a:stretch>
                <a:fillRect/>
              </a:stretch>
            </p:blipFill>
            <p:spPr>
              <a:xfrm>
                <a:off x="8420400" y="28800"/>
                <a:ext cx="3686040" cy="3276360"/>
              </a:xfrm>
              <a:prstGeom prst="rect">
                <a:avLst/>
              </a:prstGeom>
            </p:spPr>
          </p:pic>
        </mc:Fallback>
      </mc:AlternateContent>
    </p:spTree>
    <p:extLst>
      <p:ext uri="{BB962C8B-B14F-4D97-AF65-F5344CB8AC3E}">
        <p14:creationId xmlns:p14="http://schemas.microsoft.com/office/powerpoint/2010/main" val="731064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28560" y="-9720"/>
              <a:ext cx="11496960" cy="6115320"/>
            </p14:xfrm>
          </p:contentPart>
        </mc:Choice>
        <mc:Fallback xmlns="">
          <p:pic>
            <p:nvPicPr>
              <p:cNvPr id="4" name="Ink 3"/>
              <p:cNvPicPr/>
              <p:nvPr/>
            </p:nvPicPr>
            <p:blipFill>
              <a:blip r:embed="rId3"/>
              <a:stretch>
                <a:fillRect/>
              </a:stretch>
            </p:blipFill>
            <p:spPr>
              <a:xfrm>
                <a:off x="619200" y="-19080"/>
                <a:ext cx="11515680" cy="6134040"/>
              </a:xfrm>
              <a:prstGeom prst="rect">
                <a:avLst/>
              </a:prstGeom>
            </p:spPr>
          </p:pic>
        </mc:Fallback>
      </mc:AlternateContent>
    </p:spTree>
    <p:extLst>
      <p:ext uri="{BB962C8B-B14F-4D97-AF65-F5344CB8AC3E}">
        <p14:creationId xmlns:p14="http://schemas.microsoft.com/office/powerpoint/2010/main" val="117105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00120" y="56880"/>
              <a:ext cx="11420640" cy="6239520"/>
            </p14:xfrm>
          </p:contentPart>
        </mc:Choice>
        <mc:Fallback xmlns="">
          <p:pic>
            <p:nvPicPr>
              <p:cNvPr id="4" name="Ink 3"/>
              <p:cNvPicPr/>
              <p:nvPr/>
            </p:nvPicPr>
            <p:blipFill>
              <a:blip r:embed="rId3"/>
              <a:stretch>
                <a:fillRect/>
              </a:stretch>
            </p:blipFill>
            <p:spPr>
              <a:xfrm>
                <a:off x="590760" y="47520"/>
                <a:ext cx="11439360" cy="6258240"/>
              </a:xfrm>
              <a:prstGeom prst="rect">
                <a:avLst/>
              </a:prstGeom>
            </p:spPr>
          </p:pic>
        </mc:Fallback>
      </mc:AlternateContent>
    </p:spTree>
    <p:extLst>
      <p:ext uri="{BB962C8B-B14F-4D97-AF65-F5344CB8AC3E}">
        <p14:creationId xmlns:p14="http://schemas.microsoft.com/office/powerpoint/2010/main" val="39752844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143000" y="47520"/>
              <a:ext cx="10839960" cy="6629760"/>
            </p14:xfrm>
          </p:contentPart>
        </mc:Choice>
        <mc:Fallback xmlns="">
          <p:pic>
            <p:nvPicPr>
              <p:cNvPr id="4" name="Ink 3"/>
              <p:cNvPicPr/>
              <p:nvPr/>
            </p:nvPicPr>
            <p:blipFill>
              <a:blip r:embed="rId3"/>
              <a:stretch>
                <a:fillRect/>
              </a:stretch>
            </p:blipFill>
            <p:spPr>
              <a:xfrm>
                <a:off x="1133640" y="38160"/>
                <a:ext cx="10858680" cy="6648480"/>
              </a:xfrm>
              <a:prstGeom prst="rect">
                <a:avLst/>
              </a:prstGeom>
            </p:spPr>
          </p:pic>
        </mc:Fallback>
      </mc:AlternateContent>
    </p:spTree>
    <p:extLst>
      <p:ext uri="{BB962C8B-B14F-4D97-AF65-F5344CB8AC3E}">
        <p14:creationId xmlns:p14="http://schemas.microsoft.com/office/powerpoint/2010/main" val="14940353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419792" y="125649"/>
            <a:ext cx="5682966" cy="677108"/>
          </a:xfrm>
          <a:prstGeom prst="rect">
            <a:avLst/>
          </a:prstGeom>
        </p:spPr>
        <p:txBody>
          <a:bodyPr wrap="none">
            <a:spAutoFit/>
          </a:bodyPr>
          <a:lstStyle/>
          <a:p>
            <a:r>
              <a:rPr lang="en-US" sz="3800" b="1" dirty="0">
                <a:solidFill>
                  <a:srgbClr val="0070C0"/>
                </a:solidFill>
              </a:rPr>
              <a:t>Convergence of a Sequence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FBF53E9E-4083-45FD-832D-C7A7113FB265}"/>
                  </a:ext>
                </a:extLst>
              </p:cNvPr>
              <p:cNvSpPr/>
              <p:nvPr/>
            </p:nvSpPr>
            <p:spPr>
              <a:xfrm>
                <a:off x="419792" y="802757"/>
                <a:ext cx="11452767" cy="2789097"/>
              </a:xfrm>
              <a:prstGeom prst="rect">
                <a:avLst/>
              </a:prstGeom>
            </p:spPr>
            <p:txBody>
              <a:bodyPr wrap="square">
                <a:spAutoFit/>
              </a:bodyPr>
              <a:lstStyle/>
              <a:p>
                <a:r>
                  <a:rPr lang="en-US" sz="2400" dirty="0"/>
                  <a:t>If </a:t>
                </a:r>
                <a14:m>
                  <m:oMath xmlns:m="http://schemas.openxmlformats.org/officeDocument/2006/math">
                    <m:func>
                      <m:funcPr>
                        <m:ctrlPr>
                          <a:rPr lang="en-US" sz="2400" i="1" smtClean="0">
                            <a:latin typeface="Cambria Math"/>
                          </a:rPr>
                        </m:ctrlPr>
                      </m:funcPr>
                      <m:fName>
                        <m:limLow>
                          <m:limLowPr>
                            <m:ctrlPr>
                              <a:rPr lang="en-US" sz="2400" i="1" smtClean="0">
                                <a:latin typeface="Cambria Math"/>
                              </a:rPr>
                            </m:ctrlPr>
                          </m:limLowPr>
                          <m:e>
                            <m:r>
                              <m:rPr>
                                <m:sty m:val="p"/>
                              </m:rPr>
                              <a:rPr lang="en-US" sz="2400" i="0" smtClean="0">
                                <a:latin typeface="Cambria Math" panose="02040503050406030204" pitchFamily="18" charset="0"/>
                              </a:rPr>
                              <m:t>lim</m:t>
                            </m:r>
                          </m:e>
                          <m:lim>
                            <m:r>
                              <a:rPr lang="en-US" sz="2400" i="1" dirty="0">
                                <a:latin typeface="Cambria Math" panose="02040503050406030204" pitchFamily="18" charset="0"/>
                              </a:rPr>
                              <m:t>𝑛</m:t>
                            </m:r>
                            <m:r>
                              <a:rPr lang="en-US" sz="2400" i="1" dirty="0">
                                <a:latin typeface="Cambria Math" panose="02040503050406030204" pitchFamily="18" charset="0"/>
                              </a:rPr>
                              <m:t>→∞</m:t>
                            </m:r>
                            <m:r>
                              <m:rPr>
                                <m:nor/>
                              </m:rPr>
                              <a:rPr lang="en-US" sz="2400" i="1" dirty="0"/>
                              <m:t> </m:t>
                            </m:r>
                          </m:lim>
                        </m:limLow>
                      </m:fName>
                      <m:e>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r>
                          <a:rPr lang="en-US" sz="2400" i="1" dirty="0">
                            <a:latin typeface="Cambria Math" panose="02040503050406030204" pitchFamily="18" charset="0"/>
                          </a:rPr>
                          <m:t>𝐿</m:t>
                        </m:r>
                        <m:r>
                          <a:rPr lang="en-US" sz="2400" i="1" dirty="0">
                            <a:latin typeface="Cambria Math" panose="02040503050406030204" pitchFamily="18" charset="0"/>
                          </a:rPr>
                          <m:t>,</m:t>
                        </m:r>
                      </m:e>
                    </m:func>
                    <m:r>
                      <a:rPr lang="en-US" sz="2400" b="0" i="1" smtClean="0">
                        <a:latin typeface="Cambria Math" panose="02040503050406030204" pitchFamily="18" charset="0"/>
                      </a:rPr>
                      <m:t> </m:t>
                    </m:r>
                  </m:oMath>
                </a14:m>
                <a:r>
                  <a:rPr lang="en-US" sz="2400" dirty="0"/>
                  <a:t>we say the sequence </a:t>
                </a:r>
                <a14:m>
                  <m:oMath xmlns:m="http://schemas.openxmlformats.org/officeDocument/2006/math">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r>
                      <a:rPr lang="en-US" sz="2400" i="1" dirty="0">
                        <a:latin typeface="Cambria Math" panose="02040503050406030204" pitchFamily="18" charset="0"/>
                      </a:rPr>
                      <m:t>} </m:t>
                    </m:r>
                  </m:oMath>
                </a14:m>
                <a:r>
                  <a:rPr lang="en-US" sz="2400" dirty="0"/>
                  <a:t>is </a:t>
                </a:r>
                <a:r>
                  <a:rPr lang="en-US" sz="2400" b="1" dirty="0"/>
                  <a:t>convergent. </a:t>
                </a:r>
                <a:r>
                  <a:rPr lang="en-US" sz="2400" dirty="0"/>
                  <a:t>By definition of </a:t>
                </a:r>
                <a:r>
                  <a:rPr lang="en-US" sz="2400" b="1" dirty="0"/>
                  <a:t>limit </a:t>
                </a:r>
                <a:r>
                  <a:rPr lang="en-US" sz="2400" dirty="0"/>
                  <a:t>this means that for every </a:t>
                </a:r>
                <a14:m>
                  <m:oMath xmlns:m="http://schemas.openxmlformats.org/officeDocument/2006/math">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&gt;0</m:t>
                    </m:r>
                  </m:oMath>
                </a14:m>
                <a:r>
                  <a:rPr lang="en-US" sz="2400" dirty="0"/>
                  <a:t> we can find an </a:t>
                </a:r>
                <a14:m>
                  <m:oMath xmlns:m="http://schemas.openxmlformats.org/officeDocument/2006/math">
                    <m:r>
                      <a:rPr lang="en-US" sz="2400" i="1" dirty="0" smtClean="0">
                        <a:latin typeface="Cambria Math" panose="02040503050406030204" pitchFamily="18" charset="0"/>
                      </a:rPr>
                      <m:t>𝑁</m:t>
                    </m:r>
                  </m:oMath>
                </a14:m>
                <a:r>
                  <a:rPr lang="en-US" sz="2400" i="1" dirty="0"/>
                  <a:t> </a:t>
                </a:r>
                <a:r>
                  <a:rPr lang="en-US" sz="2400" dirty="0"/>
                  <a:t>such that</a:t>
                </a:r>
                <a:r>
                  <a:rPr lang="en-US" sz="2400" b="1" dirty="0"/>
                  <a:t> </a:t>
                </a:r>
              </a:p>
              <a:p>
                <a:pPr/>
                <a14:m>
                  <m:oMathPara xmlns:m="http://schemas.openxmlformats.org/officeDocument/2006/math">
                    <m:oMathParaPr>
                      <m:jc m:val="center"/>
                    </m:oMathParaPr>
                    <m:oMath xmlns:m="http://schemas.openxmlformats.org/officeDocument/2006/math">
                      <m:d>
                        <m:dPr>
                          <m:begChr m:val="|"/>
                          <m:endChr m:val="|"/>
                          <m:ctrlPr>
                            <a:rPr lang="en-US" sz="2400" i="1" smtClean="0">
                              <a:latin typeface="Cambria Math"/>
                            </a:rPr>
                          </m:ctrlPr>
                        </m:dPr>
                        <m:e>
                          <m:sSub>
                            <m:sSubPr>
                              <m:ctrlPr>
                                <a:rPr lang="en-US" sz="2400" i="1" smtClean="0">
                                  <a:latin typeface="Cambria Math"/>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r>
                            <a:rPr lang="en-US" sz="2400" b="0" i="1" smtClean="0">
                              <a:latin typeface="Cambria Math" panose="02040503050406030204" pitchFamily="18" charset="0"/>
                            </a:rPr>
                            <m:t>𝑐</m:t>
                          </m:r>
                        </m:e>
                      </m:d>
                      <m:r>
                        <a:rPr lang="en-US" sz="2400" b="0" i="1" smtClean="0">
                          <a:latin typeface="Cambria Math" panose="02040503050406030204" pitchFamily="18" charset="0"/>
                        </a:rPr>
                        <m:t>&lt;</m:t>
                      </m:r>
                      <m:r>
                        <a:rPr lang="en-US" sz="2400" b="0" i="1" smtClean="0">
                          <a:latin typeface="Cambria Math" panose="02040503050406030204" pitchFamily="18" charset="0"/>
                          <a:ea typeface="Cambria Math" panose="02040503050406030204" pitchFamily="18" charset="0"/>
                        </a:rPr>
                        <m:t>𝜖</m:t>
                      </m:r>
                      <m:r>
                        <a:rPr lang="en-US" sz="2400" b="0" i="1"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for</m:t>
                      </m:r>
                      <m:r>
                        <a:rPr lang="en-US" sz="2400" b="0" i="0" smtClean="0">
                          <a:latin typeface="Cambria Math" panose="02040503050406030204" pitchFamily="18" charset="0"/>
                          <a:ea typeface="Cambria Math" panose="02040503050406030204" pitchFamily="18" charset="0"/>
                        </a:rPr>
                        <m:t> </m:t>
                      </m:r>
                      <m:r>
                        <m:rPr>
                          <m:sty m:val="p"/>
                        </m:rPr>
                        <a:rPr lang="en-US" sz="2400" b="0" i="0" smtClean="0">
                          <a:latin typeface="Cambria Math" panose="02040503050406030204" pitchFamily="18" charset="0"/>
                          <a:ea typeface="Cambria Math" panose="02040503050406030204" pitchFamily="18" charset="0"/>
                        </a:rPr>
                        <m:t>all</m:t>
                      </m:r>
                      <m:r>
                        <a:rPr lang="en-US" sz="2400" b="0" i="0"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𝑛</m:t>
                      </m:r>
                      <m:r>
                        <a:rPr lang="en-US" sz="2400" b="0" i="1" smtClean="0">
                          <a:latin typeface="Cambria Math" panose="02040503050406030204" pitchFamily="18" charset="0"/>
                          <a:ea typeface="Cambria Math" panose="02040503050406030204" pitchFamily="18" charset="0"/>
                        </a:rPr>
                        <m:t>&gt;</m:t>
                      </m:r>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oMath>
                  </m:oMathPara>
                </a14:m>
                <a:endParaRPr lang="en-US" sz="2400" dirty="0"/>
              </a:p>
              <a:p>
                <a:r>
                  <a:rPr lang="en-US" sz="2400" dirty="0"/>
                  <a:t>geometrically, all terms </a:t>
                </a:r>
                <a14:m>
                  <m:oMath xmlns:m="http://schemas.openxmlformats.org/officeDocument/2006/math">
                    <m:sSub>
                      <m:sSubPr>
                        <m:ctrlPr>
                          <a:rPr lang="en-US" sz="2400" i="1">
                            <a:latin typeface="Cambria Math"/>
                          </a:rPr>
                        </m:ctrlPr>
                      </m:sSubPr>
                      <m:e>
                        <m:r>
                          <a:rPr lang="en-US" sz="2400" i="1">
                            <a:latin typeface="Cambria Math" panose="02040503050406030204" pitchFamily="18" charset="0"/>
                          </a:rPr>
                          <m:t>𝑧</m:t>
                        </m:r>
                      </m:e>
                      <m:sub>
                        <m:r>
                          <a:rPr lang="en-US" sz="2400" i="1">
                            <a:latin typeface="Cambria Math" panose="02040503050406030204" pitchFamily="18" charset="0"/>
                          </a:rPr>
                          <m:t>𝑛</m:t>
                        </m:r>
                      </m:sub>
                    </m:sSub>
                  </m:oMath>
                </a14:m>
                <a:r>
                  <a:rPr lang="en-US" sz="2400" dirty="0"/>
                  <a:t> with </a:t>
                </a:r>
                <a14:m>
                  <m:oMath xmlns:m="http://schemas.openxmlformats.org/officeDocument/2006/math">
                    <m:r>
                      <a:rPr lang="en-US" sz="2400" i="1">
                        <a:latin typeface="Cambria Math" panose="02040503050406030204" pitchFamily="18" charset="0"/>
                        <a:ea typeface="Cambria Math" panose="02040503050406030204" pitchFamily="18" charset="0"/>
                      </a:rPr>
                      <m:t>𝑛</m:t>
                    </m:r>
                    <m:r>
                      <a:rPr lang="en-US" sz="2400" i="1">
                        <a:latin typeface="Cambria Math" panose="02040503050406030204" pitchFamily="18" charset="0"/>
                        <a:ea typeface="Cambria Math" panose="02040503050406030204" pitchFamily="18" charset="0"/>
                      </a:rPr>
                      <m:t>&gt;</m:t>
                    </m:r>
                    <m:r>
                      <a:rPr lang="en-US" sz="2400" i="1">
                        <a:latin typeface="Cambria Math" panose="02040503050406030204" pitchFamily="18" charset="0"/>
                        <a:ea typeface="Cambria Math" panose="02040503050406030204" pitchFamily="18" charset="0"/>
                      </a:rPr>
                      <m:t>𝑁</m:t>
                    </m:r>
                  </m:oMath>
                </a14:m>
                <a:r>
                  <a:rPr lang="en-US" sz="2400" dirty="0"/>
                  <a:t> lie in the open disk of radius </a:t>
                </a:r>
                <a14:m>
                  <m:oMath xmlns:m="http://schemas.openxmlformats.org/officeDocument/2006/math">
                    <m:r>
                      <a:rPr lang="en-US" sz="2400" i="1">
                        <a:latin typeface="Cambria Math" panose="02040503050406030204" pitchFamily="18" charset="0"/>
                        <a:ea typeface="Cambria Math" panose="02040503050406030204" pitchFamily="18" charset="0"/>
                      </a:rPr>
                      <m:t>𝜖</m:t>
                    </m:r>
                  </m:oMath>
                </a14:m>
                <a:r>
                  <a:rPr lang="en-US" sz="2400" dirty="0"/>
                  <a:t> and center </a:t>
                </a:r>
                <a14:m>
                  <m:oMath xmlns:m="http://schemas.openxmlformats.org/officeDocument/2006/math">
                    <m:r>
                      <a:rPr lang="en-US" sz="2400" i="1" dirty="0" smtClean="0">
                        <a:latin typeface="Cambria Math" panose="02040503050406030204" pitchFamily="18" charset="0"/>
                      </a:rPr>
                      <m:t>𝑐</m:t>
                    </m:r>
                  </m:oMath>
                </a14:m>
                <a:r>
                  <a:rPr lang="en-US" sz="2400" i="1" dirty="0"/>
                  <a:t> </a:t>
                </a:r>
                <a:r>
                  <a:rPr lang="en-US" sz="2400" dirty="0"/>
                  <a:t>and only finitely many terms do not lie in that disk.</a:t>
                </a:r>
                <a:endParaRPr lang="en-US" sz="2400" b="1" dirty="0"/>
              </a:p>
              <a:p>
                <a:endParaRPr lang="en-US" sz="2400" b="1" dirty="0"/>
              </a:p>
              <a:p>
                <a:r>
                  <a:rPr lang="en-US" sz="2400" dirty="0"/>
                  <a:t>A sequence that is not convergent is said to be </a:t>
                </a:r>
                <a:r>
                  <a:rPr lang="en-US" sz="2400" b="1" dirty="0"/>
                  <a:t>divergent</a:t>
                </a:r>
                <a:r>
                  <a:rPr lang="en-US" sz="2400" dirty="0"/>
                  <a:t>.</a:t>
                </a:r>
              </a:p>
            </p:txBody>
          </p:sp>
        </mc:Choice>
        <mc:Fallback xmlns="">
          <p:sp>
            <p:nvSpPr>
              <p:cNvPr id="2" name="Rectangle 1">
                <a:extLst>
                  <a:ext uri="{FF2B5EF4-FFF2-40B4-BE49-F238E27FC236}">
                    <a16:creationId xmlns:a16="http://schemas.microsoft.com/office/drawing/2014/main" id="{FBF53E9E-4083-45FD-832D-C7A7113FB265}"/>
                  </a:ext>
                </a:extLst>
              </p:cNvPr>
              <p:cNvSpPr>
                <a:spLocks noRot="1" noChangeAspect="1" noMove="1" noResize="1" noEditPoints="1" noAdjustHandles="1" noChangeArrowheads="1" noChangeShapeType="1" noTextEdit="1"/>
              </p:cNvSpPr>
              <p:nvPr/>
            </p:nvSpPr>
            <p:spPr>
              <a:xfrm>
                <a:off x="419792" y="802757"/>
                <a:ext cx="11452767" cy="2789097"/>
              </a:xfrm>
              <a:prstGeom prst="rect">
                <a:avLst/>
              </a:prstGeom>
              <a:blipFill>
                <a:blip r:embed="rId2"/>
                <a:stretch>
                  <a:fillRect l="-852" t="-1532" r="-1224" b="-415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xmlns="" id="{A29CCD91-F9D5-405E-8542-263A054783A3}"/>
              </a:ext>
            </a:extLst>
          </p:cNvPr>
          <p:cNvSpPr/>
          <p:nvPr/>
        </p:nvSpPr>
        <p:spPr>
          <a:xfrm>
            <a:off x="423309" y="3643725"/>
            <a:ext cx="1891287" cy="630942"/>
          </a:xfrm>
          <a:prstGeom prst="rect">
            <a:avLst/>
          </a:prstGeom>
        </p:spPr>
        <p:txBody>
          <a:bodyPr wrap="none">
            <a:spAutoFit/>
          </a:bodyPr>
          <a:lstStyle/>
          <a:p>
            <a:r>
              <a:rPr lang="en-US" sz="3500" b="1" dirty="0">
                <a:solidFill>
                  <a:srgbClr val="0070C0"/>
                </a:solidFill>
              </a:rPr>
              <a:t>Example:</a:t>
            </a:r>
          </a:p>
        </p:txBody>
      </p:sp>
      <p:pic>
        <p:nvPicPr>
          <p:cNvPr id="8" name="Picture 7">
            <a:extLst>
              <a:ext uri="{FF2B5EF4-FFF2-40B4-BE49-F238E27FC236}">
                <a16:creationId xmlns:a16="http://schemas.microsoft.com/office/drawing/2014/main" xmlns="" id="{192C458A-64BF-4E1C-A9CF-0EA448F62CA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Effect>
                      <a14:brightnessContrast contrast="40000"/>
                    </a14:imgEffect>
                  </a14:imgLayer>
                </a14:imgProps>
              </a:ext>
            </a:extLst>
          </a:blip>
          <a:stretch>
            <a:fillRect/>
          </a:stretch>
        </p:blipFill>
        <p:spPr>
          <a:xfrm>
            <a:off x="524375" y="4383083"/>
            <a:ext cx="10067425" cy="565189"/>
          </a:xfrm>
          <a:prstGeom prst="rect">
            <a:avLst/>
          </a:prstGeom>
        </p:spPr>
      </p:pic>
      <p:pic>
        <p:nvPicPr>
          <p:cNvPr id="11" name="Picture 10">
            <a:extLst>
              <a:ext uri="{FF2B5EF4-FFF2-40B4-BE49-F238E27FC236}">
                <a16:creationId xmlns:a16="http://schemas.microsoft.com/office/drawing/2014/main" xmlns="" id="{251F3F75-2E13-4840-A553-65935BA94C9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300000"/>
                    </a14:imgEffect>
                  </a14:imgLayer>
                </a14:imgProps>
              </a:ext>
            </a:extLst>
          </a:blip>
          <a:stretch>
            <a:fillRect/>
          </a:stretch>
        </p:blipFill>
        <p:spPr>
          <a:xfrm>
            <a:off x="524374" y="5112834"/>
            <a:ext cx="10981826" cy="598649"/>
          </a:xfrm>
          <a:prstGeom prst="rect">
            <a:avLst/>
          </a:prstGeom>
        </p:spPr>
      </p:pic>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085760" y="28440"/>
              <a:ext cx="10906560" cy="6372720"/>
            </p14:xfrm>
          </p:contentPart>
        </mc:Choice>
        <mc:Fallback xmlns="">
          <p:pic>
            <p:nvPicPr>
              <p:cNvPr id="3" name="Ink 2"/>
              <p:cNvPicPr/>
              <p:nvPr/>
            </p:nvPicPr>
            <p:blipFill>
              <a:blip r:embed="rId8"/>
              <a:stretch>
                <a:fillRect/>
              </a:stretch>
            </p:blipFill>
            <p:spPr>
              <a:xfrm>
                <a:off x="1076400" y="19080"/>
                <a:ext cx="10925280" cy="6391440"/>
              </a:xfrm>
              <a:prstGeom prst="rect">
                <a:avLst/>
              </a:prstGeom>
            </p:spPr>
          </p:pic>
        </mc:Fallback>
      </mc:AlternateContent>
    </p:spTree>
    <p:extLst>
      <p:ext uri="{BB962C8B-B14F-4D97-AF65-F5344CB8AC3E}">
        <p14:creationId xmlns:p14="http://schemas.microsoft.com/office/powerpoint/2010/main" val="8530846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00160" y="9360"/>
              <a:ext cx="11992320" cy="6486840"/>
            </p14:xfrm>
          </p:contentPart>
        </mc:Choice>
        <mc:Fallback xmlns="">
          <p:pic>
            <p:nvPicPr>
              <p:cNvPr id="4" name="Ink 3"/>
              <p:cNvPicPr/>
              <p:nvPr/>
            </p:nvPicPr>
            <p:blipFill>
              <a:blip r:embed="rId3"/>
              <a:stretch>
                <a:fillRect/>
              </a:stretch>
            </p:blipFill>
            <p:spPr>
              <a:xfrm>
                <a:off x="190800" y="0"/>
                <a:ext cx="12011040" cy="6505560"/>
              </a:xfrm>
              <a:prstGeom prst="rect">
                <a:avLst/>
              </a:prstGeom>
            </p:spPr>
          </p:pic>
        </mc:Fallback>
      </mc:AlternateContent>
    </p:spTree>
    <p:extLst>
      <p:ext uri="{BB962C8B-B14F-4D97-AF65-F5344CB8AC3E}">
        <p14:creationId xmlns:p14="http://schemas.microsoft.com/office/powerpoint/2010/main" val="508903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85680" y="56880"/>
              <a:ext cx="12039840" cy="6648840"/>
            </p14:xfrm>
          </p:contentPart>
        </mc:Choice>
        <mc:Fallback xmlns="">
          <p:pic>
            <p:nvPicPr>
              <p:cNvPr id="4" name="Ink 3"/>
              <p:cNvPicPr/>
              <p:nvPr/>
            </p:nvPicPr>
            <p:blipFill>
              <a:blip r:embed="rId3"/>
              <a:stretch>
                <a:fillRect/>
              </a:stretch>
            </p:blipFill>
            <p:spPr>
              <a:xfrm>
                <a:off x="76320" y="47520"/>
                <a:ext cx="12058560" cy="6667560"/>
              </a:xfrm>
              <a:prstGeom prst="rect">
                <a:avLst/>
              </a:prstGeom>
            </p:spPr>
          </p:pic>
        </mc:Fallback>
      </mc:AlternateContent>
    </p:spTree>
    <p:extLst>
      <p:ext uri="{BB962C8B-B14F-4D97-AF65-F5344CB8AC3E}">
        <p14:creationId xmlns:p14="http://schemas.microsoft.com/office/powerpoint/2010/main" val="27396856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0400" y="38160"/>
              <a:ext cx="11516400" cy="6448680"/>
            </p14:xfrm>
          </p:contentPart>
        </mc:Choice>
        <mc:Fallback xmlns="">
          <p:pic>
            <p:nvPicPr>
              <p:cNvPr id="4" name="Ink 3"/>
              <p:cNvPicPr/>
              <p:nvPr/>
            </p:nvPicPr>
            <p:blipFill>
              <a:blip r:embed="rId3"/>
              <a:stretch>
                <a:fillRect/>
              </a:stretch>
            </p:blipFill>
            <p:spPr>
              <a:xfrm>
                <a:off x="581040" y="28800"/>
                <a:ext cx="11535120" cy="6467400"/>
              </a:xfrm>
              <a:prstGeom prst="rect">
                <a:avLst/>
              </a:prstGeom>
            </p:spPr>
          </p:pic>
        </mc:Fallback>
      </mc:AlternateContent>
    </p:spTree>
    <p:extLst>
      <p:ext uri="{BB962C8B-B14F-4D97-AF65-F5344CB8AC3E}">
        <p14:creationId xmlns:p14="http://schemas.microsoft.com/office/powerpoint/2010/main" val="40188188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90400" y="104760"/>
              <a:ext cx="11230560" cy="2610000"/>
            </p14:xfrm>
          </p:contentPart>
        </mc:Choice>
        <mc:Fallback xmlns="">
          <p:pic>
            <p:nvPicPr>
              <p:cNvPr id="4" name="Ink 3"/>
              <p:cNvPicPr/>
              <p:nvPr/>
            </p:nvPicPr>
            <p:blipFill>
              <a:blip r:embed="rId3"/>
              <a:stretch>
                <a:fillRect/>
              </a:stretch>
            </p:blipFill>
            <p:spPr>
              <a:xfrm>
                <a:off x="581040" y="95400"/>
                <a:ext cx="11249280" cy="2628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1114560" y="2276280"/>
              <a:ext cx="10982520" cy="4477320"/>
            </p14:xfrm>
          </p:contentPart>
        </mc:Choice>
        <mc:Fallback xmlns="">
          <p:pic>
            <p:nvPicPr>
              <p:cNvPr id="5" name="Ink 4"/>
              <p:cNvPicPr/>
              <p:nvPr/>
            </p:nvPicPr>
            <p:blipFill>
              <a:blip r:embed="rId5"/>
              <a:stretch>
                <a:fillRect/>
              </a:stretch>
            </p:blipFill>
            <p:spPr>
              <a:xfrm>
                <a:off x="1105200" y="2266920"/>
                <a:ext cx="11001240" cy="4496040"/>
              </a:xfrm>
              <a:prstGeom prst="rect">
                <a:avLst/>
              </a:prstGeom>
            </p:spPr>
          </p:pic>
        </mc:Fallback>
      </mc:AlternateContent>
    </p:spTree>
    <p:extLst>
      <p:ext uri="{BB962C8B-B14F-4D97-AF65-F5344CB8AC3E}">
        <p14:creationId xmlns:p14="http://schemas.microsoft.com/office/powerpoint/2010/main" val="41342628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2750176" cy="615553"/>
          </a:xfrm>
          <a:prstGeom prst="rect">
            <a:avLst/>
          </a:prstGeom>
        </p:spPr>
        <p:txBody>
          <a:bodyPr wrap="none">
            <a:spAutoFit/>
          </a:bodyPr>
          <a:lstStyle/>
          <a:p>
            <a:r>
              <a:rPr lang="en-US" sz="3400" b="1" dirty="0">
                <a:solidFill>
                  <a:srgbClr val="0070C0"/>
                </a:solidFill>
              </a:rPr>
              <a:t>Laurent Series</a:t>
            </a:r>
          </a:p>
        </p:txBody>
      </p:sp>
      <mc:AlternateContent xmlns:mc="http://schemas.openxmlformats.org/markup-compatibility/2006" xmlns:a14="http://schemas.microsoft.com/office/drawing/2010/main">
        <mc:Choice Requires="a14">
          <p:sp>
            <p:nvSpPr>
              <p:cNvPr id="4" name="Rectangle 3"/>
              <p:cNvSpPr/>
              <p:nvPr/>
            </p:nvSpPr>
            <p:spPr>
              <a:xfrm>
                <a:off x="238538" y="666320"/>
                <a:ext cx="11803207" cy="5860835"/>
              </a:xfrm>
              <a:prstGeom prst="rect">
                <a:avLst/>
              </a:prstGeom>
            </p:spPr>
            <p:txBody>
              <a:bodyPr wrap="square">
                <a:spAutoFit/>
              </a:bodyPr>
              <a:lstStyle/>
              <a:p>
                <a:pPr algn="just"/>
                <a:r>
                  <a:rPr lang="en-US" sz="2150" dirty="0">
                    <a:solidFill>
                      <a:prstClr val="black"/>
                    </a:solidFill>
                  </a:rPr>
                  <a:t>If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 </m:t>
                    </m:r>
                  </m:oMath>
                </a14:m>
                <a:r>
                  <a:rPr lang="en-US" sz="2150" dirty="0">
                    <a:solidFill>
                      <a:prstClr val="black"/>
                    </a:solidFill>
                  </a:rPr>
                  <a:t>is a singularity of a function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dirty="0">
                    <a:solidFill>
                      <a:prstClr val="black"/>
                    </a:solidFill>
                  </a:rPr>
                  <a:t>, then certainly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i="1" dirty="0">
                    <a:solidFill>
                      <a:prstClr val="black"/>
                    </a:solidFill>
                  </a:rPr>
                  <a:t> </a:t>
                </a:r>
                <a:r>
                  <a:rPr lang="en-US" sz="2150" dirty="0">
                    <a:solidFill>
                      <a:prstClr val="black"/>
                    </a:solidFill>
                  </a:rPr>
                  <a:t>cannot be expanded in a power series with </a:t>
                </a:r>
                <a14:m>
                  <m:oMath xmlns:m="http://schemas.openxmlformats.org/officeDocument/2006/math">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as its center. However, about an isolated singularity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it is possible to represent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i="1" dirty="0">
                    <a:solidFill>
                      <a:prstClr val="black"/>
                    </a:solidFill>
                  </a:rPr>
                  <a:t> </a:t>
                </a:r>
                <a:r>
                  <a:rPr lang="en-US" sz="2150" dirty="0">
                    <a:solidFill>
                      <a:prstClr val="black"/>
                    </a:solidFill>
                  </a:rPr>
                  <a:t>by a series involving both negative and nonnegative integer powers of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that is,</a:t>
                </a:r>
              </a:p>
              <a:p>
                <a:pPr algn="just"/>
                <a14:m>
                  <m:oMathPara xmlns:m="http://schemas.openxmlformats.org/officeDocument/2006/math">
                    <m:oMathParaPr>
                      <m:jc m:val="centerGroup"/>
                    </m:oMathParaPr>
                    <m:oMath xmlns:m="http://schemas.openxmlformats.org/officeDocument/2006/math">
                      <m:r>
                        <a:rPr lang="en-US" sz="2150" i="1" dirty="0">
                          <a:solidFill>
                            <a:srgbClr val="0070C0"/>
                          </a:solidFill>
                          <a:latin typeface="Cambria Math"/>
                        </a:rPr>
                        <m:t>𝑓</m:t>
                      </m:r>
                      <m:d>
                        <m:dPr>
                          <m:ctrlPr>
                            <a:rPr lang="en-US" sz="2150" i="1" dirty="0">
                              <a:solidFill>
                                <a:srgbClr val="0070C0"/>
                              </a:solidFill>
                              <a:latin typeface="Cambria Math"/>
                            </a:rPr>
                          </m:ctrlPr>
                        </m:dPr>
                        <m:e>
                          <m:r>
                            <a:rPr lang="en-US" sz="2150" i="1" dirty="0">
                              <a:solidFill>
                                <a:srgbClr val="0070C0"/>
                              </a:solidFill>
                              <a:latin typeface="Cambria Math"/>
                            </a:rPr>
                            <m:t>𝑧</m:t>
                          </m:r>
                        </m:e>
                      </m:d>
                      <m:r>
                        <a:rPr lang="en-US" sz="2150" i="1" dirty="0">
                          <a:solidFill>
                            <a:srgbClr val="0070C0"/>
                          </a:solidFill>
                          <a:latin typeface="Cambria Math"/>
                        </a:rPr>
                        <m:t>=</m:t>
                      </m:r>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panose="02040503050406030204" pitchFamily="18" charset="0"/>
                              <a:ea typeface="Cambria Math" panose="02040503050406030204" pitchFamily="18" charset="0"/>
                            </a:rPr>
                            <m:t>∞</m:t>
                          </m:r>
                        </m:sup>
                        <m:e>
                          <m:sSup>
                            <m:sSupPr>
                              <m:ctrlPr>
                                <a:rPr lang="en-US" sz="2150" i="1">
                                  <a:solidFill>
                                    <a:srgbClr val="0070C0"/>
                                  </a:solidFill>
                                  <a:latin typeface="Cambria Math"/>
                                </a:rPr>
                              </m:ctrlPr>
                            </m:sSupPr>
                            <m:e>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smtClean="0">
                                      <a:solidFill>
                                        <a:srgbClr val="0070C0"/>
                                      </a:solidFill>
                                      <a:latin typeface="Cambria Math"/>
                                    </a:rPr>
                                    <m:t>𝑘</m:t>
                                  </m:r>
                                </m:sub>
                              </m:sSub>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e>
                      </m:nary>
                      <m:r>
                        <a:rPr lang="en-US" sz="2150" i="1" smtClean="0">
                          <a:solidFill>
                            <a:srgbClr val="0070C0"/>
                          </a:solidFill>
                          <a:latin typeface="Cambria Math"/>
                        </a:rPr>
                        <m:t>+</m:t>
                      </m:r>
                      <m:nary>
                        <m:naryPr>
                          <m:chr m:val="∑"/>
                          <m:ctrlPr>
                            <a:rPr lang="en-US" sz="2150" i="1" smtClean="0">
                              <a:solidFill>
                                <a:srgbClr val="0070C0"/>
                              </a:solidFill>
                              <a:latin typeface="Cambria Math"/>
                            </a:rPr>
                          </m:ctrlPr>
                        </m:naryPr>
                        <m:sub>
                          <m:r>
                            <m:rPr>
                              <m:brk m:alnAt="23"/>
                            </m:rPr>
                            <a:rPr lang="en-US" sz="2150" i="1" smtClean="0">
                              <a:solidFill>
                                <a:srgbClr val="0070C0"/>
                              </a:solidFill>
                              <a:latin typeface="Cambria Math"/>
                            </a:rPr>
                            <m:t>𝑘</m:t>
                          </m:r>
                          <m:r>
                            <a:rPr lang="en-US" sz="2150" i="1" smtClean="0">
                              <a:solidFill>
                                <a:srgbClr val="0070C0"/>
                              </a:solidFill>
                              <a:latin typeface="Cambria Math"/>
                            </a:rPr>
                            <m:t>=1</m:t>
                          </m:r>
                        </m:sub>
                        <m:sup>
                          <m:r>
                            <a:rPr lang="en-US" sz="2150" i="1" smtClean="0">
                              <a:solidFill>
                                <a:srgbClr val="0070C0"/>
                              </a:solidFill>
                              <a:latin typeface="Cambria Math"/>
                              <a:ea typeface="Cambria Math"/>
                            </a:rPr>
                            <m:t>∞</m:t>
                          </m:r>
                        </m:sup>
                        <m:e>
                          <m:f>
                            <m:fPr>
                              <m:ctrlPr>
                                <a:rPr lang="en-US" sz="2150" i="1" smtClean="0">
                                  <a:solidFill>
                                    <a:srgbClr val="0070C0"/>
                                  </a:solidFill>
                                  <a:latin typeface="Cambria Math"/>
                                </a:rPr>
                              </m:ctrlPr>
                            </m:fPr>
                            <m:num>
                              <m:sSub>
                                <m:sSubPr>
                                  <m:ctrlPr>
                                    <a:rPr lang="en-US" sz="2150" i="1" smtClean="0">
                                      <a:solidFill>
                                        <a:srgbClr val="0070C0"/>
                                      </a:solidFill>
                                      <a:latin typeface="Cambria Math"/>
                                    </a:rPr>
                                  </m:ctrlPr>
                                </m:sSubPr>
                                <m:e>
                                  <m:r>
                                    <a:rPr lang="en-US" sz="2150" i="1" smtClean="0">
                                      <a:solidFill>
                                        <a:srgbClr val="0070C0"/>
                                      </a:solidFill>
                                      <a:latin typeface="Cambria Math"/>
                                    </a:rPr>
                                    <m:t>𝑏</m:t>
                                  </m:r>
                                </m:e>
                                <m:sub>
                                  <m:r>
                                    <a:rPr lang="en-US" sz="2150" i="1" smtClean="0">
                                      <a:solidFill>
                                        <a:srgbClr val="0070C0"/>
                                      </a:solidFill>
                                      <a:latin typeface="Cambria Math"/>
                                    </a:rPr>
                                    <m:t>𝑘</m:t>
                                  </m:r>
                                </m:sub>
                              </m:sSub>
                            </m:num>
                            <m:den>
                              <m:sSup>
                                <m:sSupPr>
                                  <m:ctrlPr>
                                    <a:rPr lang="en-US" sz="2150" i="1">
                                      <a:solidFill>
                                        <a:srgbClr val="0070C0"/>
                                      </a:solidFill>
                                      <a:latin typeface="Cambria Math"/>
                                    </a:rPr>
                                  </m:ctrlPr>
                                </m:sSupPr>
                                <m:e>
                                  <m:r>
                                    <a:rPr lang="en-US" sz="2150" i="1" dirty="0" smtClean="0">
                                      <a:solidFill>
                                        <a:srgbClr val="0070C0"/>
                                      </a:solidFill>
                                      <a:latin typeface="Cambria Math"/>
                                    </a:rPr>
                                    <m:t> </m:t>
                                  </m:r>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den>
                          </m:f>
                        </m:e>
                      </m:nary>
                      <m:r>
                        <a:rPr lang="en-US" sz="2150" i="1" smtClean="0">
                          <a:solidFill>
                            <a:srgbClr val="0070C0"/>
                          </a:solidFill>
                          <a:latin typeface="Cambria Math"/>
                        </a:rPr>
                        <m:t>;       </m:t>
                      </m:r>
                      <m:d>
                        <m:dPr>
                          <m:ctrlPr>
                            <a:rPr lang="en-US" sz="2150" i="1" smtClean="0">
                              <a:solidFill>
                                <a:srgbClr val="0070C0"/>
                              </a:solidFill>
                              <a:latin typeface="Cambria Math"/>
                            </a:rPr>
                          </m:ctrlPr>
                        </m:dPr>
                        <m:e>
                          <m:r>
                            <a:rPr lang="en-US" sz="2150" i="1" smtClean="0">
                              <a:solidFill>
                                <a:srgbClr val="0070C0"/>
                              </a:solidFill>
                              <a:latin typeface="Cambria Math"/>
                            </a:rPr>
                            <m:t>𝑟</m:t>
                          </m:r>
                          <m:r>
                            <a:rPr lang="en-US" sz="2150" i="1" smtClean="0">
                              <a:solidFill>
                                <a:srgbClr val="0070C0"/>
                              </a:solidFill>
                              <a:latin typeface="Cambria Math"/>
                            </a:rPr>
                            <m:t>&lt;</m:t>
                          </m:r>
                          <m:d>
                            <m:dPr>
                              <m:begChr m:val="|"/>
                              <m:endChr m:val="|"/>
                              <m:ctrlPr>
                                <a:rPr lang="en-US" sz="2150" i="1" smtClean="0">
                                  <a:solidFill>
                                    <a:srgbClr val="0070C0"/>
                                  </a:solidFill>
                                  <a:latin typeface="Cambria Math"/>
                                </a:rPr>
                              </m:ctrlPr>
                            </m:dPr>
                            <m:e>
                              <m:r>
                                <a:rPr lang="en-US" sz="2150" i="1" smtClean="0">
                                  <a:solidFill>
                                    <a:srgbClr val="0070C0"/>
                                  </a:solidFill>
                                  <a:latin typeface="Cambria Math"/>
                                </a:rPr>
                                <m:t>𝑧</m:t>
                              </m:r>
                              <m:r>
                                <a:rPr lang="en-US" sz="2150" i="1" smtClean="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r>
                            <a:rPr lang="en-US" sz="2150" i="1" smtClean="0">
                              <a:solidFill>
                                <a:srgbClr val="0070C0"/>
                              </a:solidFill>
                              <a:latin typeface="Cambria Math"/>
                            </a:rPr>
                            <m:t>&lt;</m:t>
                          </m:r>
                          <m:r>
                            <a:rPr lang="en-US" sz="2150" i="1" smtClean="0">
                              <a:solidFill>
                                <a:srgbClr val="0070C0"/>
                              </a:solidFill>
                              <a:latin typeface="Cambria Math"/>
                            </a:rPr>
                            <m:t>𝑅</m:t>
                          </m:r>
                        </m:e>
                      </m:d>
                      <m:r>
                        <a:rPr lang="en-US" sz="2150" i="1" smtClean="0">
                          <a:solidFill>
                            <a:srgbClr val="0070C0"/>
                          </a:solidFill>
                          <a:latin typeface="Cambria Math"/>
                        </a:rPr>
                        <m:t>,</m:t>
                      </m:r>
                    </m:oMath>
                  </m:oMathPara>
                </a14:m>
                <a:endParaRPr lang="en-US" sz="2150" dirty="0">
                  <a:solidFill>
                    <a:prstClr val="black"/>
                  </a:solidFill>
                </a:endParaRPr>
              </a:p>
              <a:p>
                <a:pPr algn="just"/>
                <a:r>
                  <a:rPr lang="en-US" sz="2150" dirty="0">
                    <a:solidFill>
                      <a:prstClr val="black"/>
                    </a:solidFill>
                  </a:rPr>
                  <a:t>where</a:t>
                </a:r>
              </a:p>
              <a:p>
                <a:pPr algn="just"/>
                <a14:m>
                  <m:oMathPara xmlns:m="http://schemas.openxmlformats.org/officeDocument/2006/math">
                    <m:oMathParaPr>
                      <m:jc m:val="centerGroup"/>
                    </m:oMathParaPr>
                    <m:oMath xmlns:m="http://schemas.openxmlformats.org/officeDocument/2006/math">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a:solidFill>
                                <a:srgbClr val="0070C0"/>
                              </a:solidFill>
                              <a:latin typeface="Cambria Math"/>
                            </a:rPr>
                            <m:t>𝑘</m:t>
                          </m:r>
                        </m:sub>
                      </m:sSub>
                      <m:r>
                        <a:rPr lang="en-US" sz="2150" dirty="0">
                          <a:solidFill>
                            <a:srgbClr val="0070C0"/>
                          </a:solidFill>
                          <a:latin typeface="Cambria Math"/>
                        </a:rPr>
                        <m:t>=</m:t>
                      </m:r>
                      <m:f>
                        <m:fPr>
                          <m:ctrlPr>
                            <a:rPr lang="en-US" sz="2150" i="1" dirty="0">
                              <a:solidFill>
                                <a:srgbClr val="0070C0"/>
                              </a:solidFill>
                              <a:latin typeface="Cambria Math"/>
                            </a:rPr>
                          </m:ctrlPr>
                        </m:fPr>
                        <m:num>
                          <m:r>
                            <a:rPr lang="en-US" sz="2150" i="1" dirty="0">
                              <a:solidFill>
                                <a:srgbClr val="0070C0"/>
                              </a:solidFill>
                              <a:latin typeface="Cambria Math"/>
                            </a:rPr>
                            <m:t>1</m:t>
                          </m:r>
                        </m:num>
                        <m:den>
                          <m:r>
                            <a:rPr lang="en-US" sz="2150" i="1" dirty="0">
                              <a:solidFill>
                                <a:srgbClr val="0070C0"/>
                              </a:solidFill>
                              <a:latin typeface="Cambria Math"/>
                            </a:rPr>
                            <m:t>2</m:t>
                          </m:r>
                          <m:r>
                            <a:rPr lang="en-US" sz="2150" i="1" dirty="0">
                              <a:solidFill>
                                <a:srgbClr val="0070C0"/>
                              </a:solidFill>
                              <a:latin typeface="Cambria Math"/>
                              <a:ea typeface="Cambria Math"/>
                            </a:rPr>
                            <m:t>𝜋</m:t>
                          </m:r>
                          <m:r>
                            <a:rPr lang="en-US" sz="2150" i="1" dirty="0">
                              <a:solidFill>
                                <a:srgbClr val="0070C0"/>
                              </a:solidFill>
                              <a:latin typeface="Cambria Math"/>
                              <a:ea typeface="Cambria Math"/>
                            </a:rPr>
                            <m:t>𝑖</m:t>
                          </m:r>
                        </m:den>
                      </m:f>
                      <m:nary>
                        <m:naryPr>
                          <m:chr m:val="∮"/>
                          <m:limLoc m:val="undOvr"/>
                          <m:ctrlPr>
                            <a:rPr lang="en-US" sz="2150" i="1" dirty="0">
                              <a:solidFill>
                                <a:srgbClr val="0070C0"/>
                              </a:solidFill>
                              <a:latin typeface="Cambria Math"/>
                            </a:rPr>
                          </m:ctrlPr>
                        </m:naryPr>
                        <m:sub>
                          <m:r>
                            <m:rPr>
                              <m:brk m:alnAt="24"/>
                            </m:rPr>
                            <a:rPr lang="en-US" sz="2150" i="1" dirty="0">
                              <a:solidFill>
                                <a:srgbClr val="0070C0"/>
                              </a:solidFill>
                              <a:latin typeface="Cambria Math"/>
                            </a:rPr>
                            <m:t>𝐶</m:t>
                          </m:r>
                        </m:sub>
                        <m:sup/>
                        <m:e>
                          <m:f>
                            <m:fPr>
                              <m:ctrlPr>
                                <a:rPr lang="en-US" sz="2150" i="1" dirty="0">
                                  <a:solidFill>
                                    <a:srgbClr val="0070C0"/>
                                  </a:solidFill>
                                  <a:latin typeface="Cambria Math"/>
                                </a:rPr>
                              </m:ctrlPr>
                            </m:fPr>
                            <m:num>
                              <m:r>
                                <a:rPr lang="en-US" sz="2150" i="1" dirty="0">
                                  <a:solidFill>
                                    <a:srgbClr val="0070C0"/>
                                  </a:solidFill>
                                  <a:latin typeface="Cambria Math"/>
                                </a:rPr>
                                <m:t>𝑓</m:t>
                              </m:r>
                              <m:r>
                                <a:rPr lang="en-US" sz="2150" i="1" dirty="0">
                                  <a:solidFill>
                                    <a:srgbClr val="0070C0"/>
                                  </a:solidFill>
                                  <a:latin typeface="Cambria Math"/>
                                </a:rPr>
                                <m:t>(</m:t>
                              </m:r>
                              <m:r>
                                <a:rPr lang="en-US" sz="2150" i="1" dirty="0">
                                  <a:solidFill>
                                    <a:srgbClr val="0070C0"/>
                                  </a:solidFill>
                                  <a:latin typeface="Cambria Math"/>
                                </a:rPr>
                                <m:t>𝑧</m:t>
                              </m:r>
                              <m:r>
                                <a:rPr lang="en-US" sz="2150" i="1" dirty="0">
                                  <a:solidFill>
                                    <a:srgbClr val="0070C0"/>
                                  </a:solidFill>
                                  <a:latin typeface="Cambria Math"/>
                                </a:rPr>
                                <m:t>)</m:t>
                              </m:r>
                            </m:num>
                            <m:den>
                              <m:sSup>
                                <m:sSupPr>
                                  <m:ctrlPr>
                                    <a:rPr lang="en-US" sz="2150" i="1" dirty="0">
                                      <a:solidFill>
                                        <a:srgbClr val="0070C0"/>
                                      </a:solidFill>
                                      <a:latin typeface="Cambria Math"/>
                                    </a:rPr>
                                  </m:ctrlPr>
                                </m:sSupPr>
                                <m:e>
                                  <m:d>
                                    <m:dPr>
                                      <m:ctrlPr>
                                        <a:rPr lang="en-US" sz="2150" i="1" dirty="0">
                                          <a:solidFill>
                                            <a:srgbClr val="0070C0"/>
                                          </a:solidFill>
                                          <a:latin typeface="Cambria Math"/>
                                        </a:rPr>
                                      </m:ctrlPr>
                                    </m:dPr>
                                    <m:e>
                                      <m:r>
                                        <a:rPr lang="en-US" sz="2150" i="1" dirty="0">
                                          <a:solidFill>
                                            <a:srgbClr val="0070C0"/>
                                          </a:solidFill>
                                          <a:latin typeface="Cambria Math"/>
                                        </a:rPr>
                                        <m:t>𝑧</m:t>
                                      </m:r>
                                      <m:r>
                                        <a:rPr lang="en-US" sz="2150" i="1" dirty="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e>
                                <m:sup>
                                  <m:r>
                                    <a:rPr lang="en-US" sz="2150" i="1" dirty="0">
                                      <a:solidFill>
                                        <a:srgbClr val="0070C0"/>
                                      </a:solidFill>
                                      <a:latin typeface="Cambria Math"/>
                                    </a:rPr>
                                    <m:t>𝑘</m:t>
                                  </m:r>
                                  <m:r>
                                    <a:rPr lang="en-US" sz="2150" i="1" dirty="0">
                                      <a:solidFill>
                                        <a:srgbClr val="0070C0"/>
                                      </a:solidFill>
                                      <a:latin typeface="Cambria Math"/>
                                    </a:rPr>
                                    <m:t>+1</m:t>
                                  </m:r>
                                </m:sup>
                              </m:sSup>
                            </m:den>
                          </m:f>
                          <m:r>
                            <a:rPr lang="en-US" sz="2150" i="1" dirty="0">
                              <a:solidFill>
                                <a:srgbClr val="0070C0"/>
                              </a:solidFill>
                              <a:latin typeface="Cambria Math"/>
                            </a:rPr>
                            <m:t>𝑑𝑧</m:t>
                          </m:r>
                          <m:r>
                            <a:rPr lang="en-US" sz="2150" i="1" dirty="0" smtClean="0">
                              <a:solidFill>
                                <a:srgbClr val="0070C0"/>
                              </a:solidFill>
                              <a:latin typeface="Cambria Math"/>
                            </a:rPr>
                            <m:t>;</m:t>
                          </m:r>
                        </m:e>
                      </m:nary>
                      <m:r>
                        <a:rPr lang="en-US" sz="2150" i="1" dirty="0">
                          <a:solidFill>
                            <a:srgbClr val="0070C0"/>
                          </a:solidFill>
                          <a:latin typeface="Cambria Math"/>
                        </a:rPr>
                        <m:t>𝑘</m:t>
                      </m:r>
                      <m:r>
                        <a:rPr lang="en-US" sz="2150" dirty="0">
                          <a:solidFill>
                            <a:srgbClr val="0070C0"/>
                          </a:solidFill>
                          <a:latin typeface="Cambria Math"/>
                        </a:rPr>
                        <m:t>=</m:t>
                      </m:r>
                      <m:r>
                        <a:rPr lang="en-US" sz="2150" i="1" dirty="0">
                          <a:solidFill>
                            <a:srgbClr val="0070C0"/>
                          </a:solidFill>
                          <a:latin typeface="Cambria Math"/>
                        </a:rPr>
                        <m:t>0,</m:t>
                      </m:r>
                      <m:r>
                        <a:rPr lang="en-US" sz="2150" i="1" dirty="0" smtClean="0">
                          <a:solidFill>
                            <a:srgbClr val="0070C0"/>
                          </a:solidFill>
                          <a:latin typeface="Cambria Math"/>
                        </a:rPr>
                        <m:t>1,2,…</m:t>
                      </m:r>
                      <m:r>
                        <a:rPr lang="en-US" sz="2150" dirty="0" smtClean="0">
                          <a:solidFill>
                            <a:srgbClr val="0070C0"/>
                          </a:solidFill>
                          <a:latin typeface="Cambria Math"/>
                        </a:rPr>
                        <m:t> </m:t>
                      </m:r>
                      <m:r>
                        <m:rPr>
                          <m:sty m:val="p"/>
                        </m:rPr>
                        <a:rPr lang="en-US" sz="2150" dirty="0" smtClean="0">
                          <a:solidFill>
                            <a:prstClr val="black"/>
                          </a:solidFill>
                          <a:latin typeface="Cambria Math"/>
                        </a:rPr>
                        <m:t>and</m:t>
                      </m:r>
                      <m:r>
                        <a:rPr lang="en-US" sz="2150" dirty="0" smtClean="0">
                          <a:solidFill>
                            <a:srgbClr val="0070C0"/>
                          </a:solidFill>
                          <a:latin typeface="Cambria Math"/>
                        </a:rPr>
                        <m:t>   </m:t>
                      </m:r>
                      <m:sSub>
                        <m:sSubPr>
                          <m:ctrlPr>
                            <a:rPr lang="en-US" sz="2150" i="1" dirty="0">
                              <a:solidFill>
                                <a:srgbClr val="0070C0"/>
                              </a:solidFill>
                              <a:latin typeface="Cambria Math"/>
                            </a:rPr>
                          </m:ctrlPr>
                        </m:sSubPr>
                        <m:e>
                          <m:r>
                            <a:rPr lang="en-US" sz="2150" i="1" dirty="0" smtClean="0">
                              <a:solidFill>
                                <a:srgbClr val="0070C0"/>
                              </a:solidFill>
                              <a:latin typeface="Cambria Math"/>
                            </a:rPr>
                            <m:t>𝑏</m:t>
                          </m:r>
                        </m:e>
                        <m:sub>
                          <m:r>
                            <a:rPr lang="en-US" sz="2150" i="1" dirty="0">
                              <a:solidFill>
                                <a:srgbClr val="0070C0"/>
                              </a:solidFill>
                              <a:latin typeface="Cambria Math"/>
                            </a:rPr>
                            <m:t>𝑘</m:t>
                          </m:r>
                        </m:sub>
                      </m:sSub>
                      <m:r>
                        <a:rPr lang="en-US" sz="2150" dirty="0">
                          <a:solidFill>
                            <a:srgbClr val="0070C0"/>
                          </a:solidFill>
                          <a:latin typeface="Cambria Math"/>
                        </a:rPr>
                        <m:t>=</m:t>
                      </m:r>
                      <m:f>
                        <m:fPr>
                          <m:ctrlPr>
                            <a:rPr lang="en-US" sz="2150" i="1" dirty="0">
                              <a:solidFill>
                                <a:srgbClr val="0070C0"/>
                              </a:solidFill>
                              <a:latin typeface="Cambria Math"/>
                            </a:rPr>
                          </m:ctrlPr>
                        </m:fPr>
                        <m:num>
                          <m:r>
                            <a:rPr lang="en-US" sz="2150" i="1" dirty="0">
                              <a:solidFill>
                                <a:srgbClr val="0070C0"/>
                              </a:solidFill>
                              <a:latin typeface="Cambria Math"/>
                            </a:rPr>
                            <m:t>1</m:t>
                          </m:r>
                        </m:num>
                        <m:den>
                          <m:r>
                            <a:rPr lang="en-US" sz="2150" i="1" dirty="0">
                              <a:solidFill>
                                <a:srgbClr val="0070C0"/>
                              </a:solidFill>
                              <a:latin typeface="Cambria Math"/>
                            </a:rPr>
                            <m:t>2</m:t>
                          </m:r>
                          <m:r>
                            <a:rPr lang="en-US" sz="2150" i="1" dirty="0">
                              <a:solidFill>
                                <a:srgbClr val="0070C0"/>
                              </a:solidFill>
                              <a:latin typeface="Cambria Math"/>
                              <a:ea typeface="Cambria Math"/>
                            </a:rPr>
                            <m:t>𝜋</m:t>
                          </m:r>
                          <m:r>
                            <a:rPr lang="en-US" sz="2150" i="1" dirty="0">
                              <a:solidFill>
                                <a:srgbClr val="0070C0"/>
                              </a:solidFill>
                              <a:latin typeface="Cambria Math"/>
                              <a:ea typeface="Cambria Math"/>
                            </a:rPr>
                            <m:t>𝑖</m:t>
                          </m:r>
                        </m:den>
                      </m:f>
                      <m:nary>
                        <m:naryPr>
                          <m:chr m:val="∮"/>
                          <m:limLoc m:val="undOvr"/>
                          <m:ctrlPr>
                            <a:rPr lang="en-US" sz="2150" i="1" dirty="0">
                              <a:solidFill>
                                <a:srgbClr val="0070C0"/>
                              </a:solidFill>
                              <a:latin typeface="Cambria Math"/>
                            </a:rPr>
                          </m:ctrlPr>
                        </m:naryPr>
                        <m:sub>
                          <m:r>
                            <m:rPr>
                              <m:brk m:alnAt="24"/>
                            </m:rPr>
                            <a:rPr lang="en-US" sz="2150" i="1" dirty="0">
                              <a:solidFill>
                                <a:srgbClr val="0070C0"/>
                              </a:solidFill>
                              <a:latin typeface="Cambria Math"/>
                            </a:rPr>
                            <m:t>𝐶</m:t>
                          </m:r>
                        </m:sub>
                        <m:sup/>
                        <m:e>
                          <m:f>
                            <m:fPr>
                              <m:ctrlPr>
                                <a:rPr lang="en-US" sz="2150" i="1" dirty="0">
                                  <a:solidFill>
                                    <a:srgbClr val="0070C0"/>
                                  </a:solidFill>
                                  <a:latin typeface="Cambria Math"/>
                                </a:rPr>
                              </m:ctrlPr>
                            </m:fPr>
                            <m:num>
                              <m:r>
                                <a:rPr lang="en-US" sz="2150" i="1" dirty="0">
                                  <a:solidFill>
                                    <a:srgbClr val="0070C0"/>
                                  </a:solidFill>
                                  <a:latin typeface="Cambria Math"/>
                                </a:rPr>
                                <m:t>𝑓</m:t>
                              </m:r>
                              <m:d>
                                <m:dPr>
                                  <m:ctrlPr>
                                    <a:rPr lang="en-US" sz="2150" i="1" dirty="0">
                                      <a:solidFill>
                                        <a:srgbClr val="0070C0"/>
                                      </a:solidFill>
                                      <a:latin typeface="Cambria Math"/>
                                    </a:rPr>
                                  </m:ctrlPr>
                                </m:dPr>
                                <m:e>
                                  <m:r>
                                    <a:rPr lang="en-US" sz="2150" i="1" dirty="0">
                                      <a:solidFill>
                                        <a:srgbClr val="0070C0"/>
                                      </a:solidFill>
                                      <a:latin typeface="Cambria Math"/>
                                    </a:rPr>
                                    <m:t>𝑧</m:t>
                                  </m:r>
                                </m:e>
                              </m:d>
                            </m:num>
                            <m:den>
                              <m:sSup>
                                <m:sSupPr>
                                  <m:ctrlPr>
                                    <a:rPr lang="en-US" sz="2150" i="1" dirty="0">
                                      <a:solidFill>
                                        <a:srgbClr val="0070C0"/>
                                      </a:solidFill>
                                      <a:latin typeface="Cambria Math"/>
                                    </a:rPr>
                                  </m:ctrlPr>
                                </m:sSupPr>
                                <m:e>
                                  <m:d>
                                    <m:dPr>
                                      <m:ctrlPr>
                                        <a:rPr lang="en-US" sz="2150" i="1" dirty="0">
                                          <a:solidFill>
                                            <a:srgbClr val="0070C0"/>
                                          </a:solidFill>
                                          <a:latin typeface="Cambria Math"/>
                                        </a:rPr>
                                      </m:ctrlPr>
                                    </m:dPr>
                                    <m:e>
                                      <m:r>
                                        <a:rPr lang="en-US" sz="2150" i="1" dirty="0">
                                          <a:solidFill>
                                            <a:srgbClr val="0070C0"/>
                                          </a:solidFill>
                                          <a:latin typeface="Cambria Math"/>
                                        </a:rPr>
                                        <m:t>𝑧</m:t>
                                      </m:r>
                                      <m:r>
                                        <a:rPr lang="en-US" sz="2150" i="1" dirty="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e>
                                <m:sup>
                                  <m:r>
                                    <a:rPr lang="en-US" sz="2150" i="1" dirty="0" smtClean="0">
                                      <a:solidFill>
                                        <a:srgbClr val="0070C0"/>
                                      </a:solidFill>
                                      <a:latin typeface="Cambria Math"/>
                                    </a:rPr>
                                    <m:t>−</m:t>
                                  </m:r>
                                  <m:r>
                                    <a:rPr lang="en-US" sz="2150" i="1" dirty="0">
                                      <a:solidFill>
                                        <a:srgbClr val="0070C0"/>
                                      </a:solidFill>
                                      <a:latin typeface="Cambria Math"/>
                                    </a:rPr>
                                    <m:t>𝑘</m:t>
                                  </m:r>
                                  <m:r>
                                    <a:rPr lang="en-US" sz="2150" i="1" dirty="0">
                                      <a:solidFill>
                                        <a:srgbClr val="0070C0"/>
                                      </a:solidFill>
                                      <a:latin typeface="Cambria Math"/>
                                    </a:rPr>
                                    <m:t>+1</m:t>
                                  </m:r>
                                </m:sup>
                              </m:sSup>
                            </m:den>
                          </m:f>
                          <m:r>
                            <a:rPr lang="en-US" sz="2150" i="1" dirty="0">
                              <a:solidFill>
                                <a:srgbClr val="0070C0"/>
                              </a:solidFill>
                              <a:latin typeface="Cambria Math"/>
                            </a:rPr>
                            <m:t>𝑑𝑧</m:t>
                          </m:r>
                        </m:e>
                      </m:nary>
                      <m:r>
                        <a:rPr lang="en-US" sz="2150" i="1" dirty="0" smtClean="0">
                          <a:solidFill>
                            <a:srgbClr val="0070C0"/>
                          </a:solidFill>
                          <a:latin typeface="Cambria Math"/>
                        </a:rPr>
                        <m:t>;  </m:t>
                      </m:r>
                      <m:r>
                        <a:rPr lang="en-US" sz="2150" i="1" dirty="0">
                          <a:solidFill>
                            <a:srgbClr val="0070C0"/>
                          </a:solidFill>
                          <a:latin typeface="Cambria Math"/>
                        </a:rPr>
                        <m:t>𝑘</m:t>
                      </m:r>
                      <m:r>
                        <a:rPr lang="en-US" sz="2150" dirty="0">
                          <a:solidFill>
                            <a:srgbClr val="0070C0"/>
                          </a:solidFill>
                          <a:latin typeface="Cambria Math"/>
                        </a:rPr>
                        <m:t>=</m:t>
                      </m:r>
                      <m:r>
                        <a:rPr lang="en-US" sz="2150" i="1" dirty="0" smtClean="0">
                          <a:solidFill>
                            <a:srgbClr val="0070C0"/>
                          </a:solidFill>
                          <a:latin typeface="Cambria Math"/>
                        </a:rPr>
                        <m:t>1,2,</m:t>
                      </m:r>
                      <m:r>
                        <a:rPr lang="en-US" sz="2150" i="1" dirty="0">
                          <a:solidFill>
                            <a:srgbClr val="0070C0"/>
                          </a:solidFill>
                          <a:latin typeface="Cambria Math"/>
                          <a:ea typeface="Cambria Math"/>
                        </a:rPr>
                        <m:t>….</m:t>
                      </m:r>
                    </m:oMath>
                  </m:oMathPara>
                </a14:m>
                <a:endParaRPr lang="en-US" sz="2150" dirty="0">
                  <a:solidFill>
                    <a:srgbClr val="0070C0"/>
                  </a:solidFill>
                </a:endParaRPr>
              </a:p>
              <a:p>
                <a:pPr algn="just"/>
                <a:r>
                  <a:rPr lang="en-US" sz="2150" dirty="0">
                    <a:solidFill>
                      <a:prstClr val="black"/>
                    </a:solidFill>
                  </a:rPr>
                  <a:t>taken counterclockwise around any simple closed path </a:t>
                </a:r>
                <a14:m>
                  <m:oMath xmlns:m="http://schemas.openxmlformats.org/officeDocument/2006/math">
                    <m:r>
                      <a:rPr lang="en-US" sz="2150" i="1" dirty="0" smtClean="0">
                        <a:solidFill>
                          <a:prstClr val="black"/>
                        </a:solidFill>
                        <a:latin typeface="Cambria Math"/>
                      </a:rPr>
                      <m:t>𝐶</m:t>
                    </m:r>
                    <m:r>
                      <a:rPr lang="en-US" sz="2150" i="1" dirty="0" smtClean="0">
                        <a:solidFill>
                          <a:prstClr val="black"/>
                        </a:solidFill>
                        <a:latin typeface="Cambria Math"/>
                      </a:rPr>
                      <m:t> </m:t>
                    </m:r>
                  </m:oMath>
                </a14:m>
                <a:r>
                  <a:rPr lang="en-US" sz="2150" dirty="0">
                    <a:solidFill>
                      <a:prstClr val="black"/>
                    </a:solidFill>
                  </a:rPr>
                  <a:t>that lies in the annulus and encircles the inner circle. The two series on the right-hand side in </a:t>
                </a:r>
                <a14:m>
                  <m:oMath xmlns:m="http://schemas.openxmlformats.org/officeDocument/2006/math">
                    <m:r>
                      <a:rPr lang="en-US" sz="2150" i="1" dirty="0" smtClean="0">
                        <a:solidFill>
                          <a:prstClr val="black"/>
                        </a:solidFill>
                        <a:latin typeface="Cambria Math"/>
                      </a:rPr>
                      <m:t>(1) </m:t>
                    </m:r>
                  </m:oMath>
                </a14:m>
                <a:r>
                  <a:rPr lang="en-US" sz="2150" dirty="0">
                    <a:solidFill>
                      <a:prstClr val="black"/>
                    </a:solidFill>
                  </a:rPr>
                  <a:t>are given special names. The part with negative powers of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that is, </a:t>
                </a:r>
                <a14:m>
                  <m:oMath xmlns:m="http://schemas.openxmlformats.org/officeDocument/2006/math">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=1</m:t>
                        </m:r>
                      </m:sub>
                      <m:sup>
                        <m:r>
                          <a:rPr lang="en-US" sz="2150" i="1">
                            <a:solidFill>
                              <a:srgbClr val="0070C0"/>
                            </a:solidFill>
                            <a:latin typeface="Cambria Math"/>
                            <a:ea typeface="Cambria Math"/>
                          </a:rPr>
                          <m:t>∞</m:t>
                        </m:r>
                      </m:sup>
                      <m:e>
                        <m:f>
                          <m:fPr>
                            <m:ctrlPr>
                              <a:rPr lang="en-US" sz="2150" i="1">
                                <a:solidFill>
                                  <a:srgbClr val="0070C0"/>
                                </a:solidFill>
                                <a:latin typeface="Cambria Math"/>
                              </a:rPr>
                            </m:ctrlPr>
                          </m:fPr>
                          <m:num>
                            <m:sSub>
                              <m:sSubPr>
                                <m:ctrlPr>
                                  <a:rPr lang="en-US" sz="2150" i="1">
                                    <a:solidFill>
                                      <a:srgbClr val="0070C0"/>
                                    </a:solidFill>
                                    <a:latin typeface="Cambria Math"/>
                                  </a:rPr>
                                </m:ctrlPr>
                              </m:sSubPr>
                              <m:e>
                                <m:r>
                                  <a:rPr lang="en-US" sz="2150" i="1">
                                    <a:solidFill>
                                      <a:srgbClr val="0070C0"/>
                                    </a:solidFill>
                                    <a:latin typeface="Cambria Math"/>
                                  </a:rPr>
                                  <m:t>𝑏</m:t>
                                </m:r>
                              </m:e>
                              <m:sub>
                                <m:r>
                                  <a:rPr lang="en-US" sz="2150" i="1">
                                    <a:solidFill>
                                      <a:srgbClr val="0070C0"/>
                                    </a:solidFill>
                                    <a:latin typeface="Cambria Math"/>
                                  </a:rPr>
                                  <m:t>𝑘</m:t>
                                </m:r>
                              </m:sub>
                            </m:sSub>
                          </m:num>
                          <m:den>
                            <m:sSup>
                              <m:sSupPr>
                                <m:ctrlPr>
                                  <a:rPr lang="en-US" sz="2150" i="1">
                                    <a:solidFill>
                                      <a:srgbClr val="0070C0"/>
                                    </a:solidFill>
                                    <a:latin typeface="Cambria Math"/>
                                  </a:rPr>
                                </m:ctrlPr>
                              </m:sSupPr>
                              <m:e>
                                <m:r>
                                  <a:rPr lang="en-US" sz="2150" i="1" dirty="0">
                                    <a:solidFill>
                                      <a:srgbClr val="0070C0"/>
                                    </a:solidFill>
                                    <a:latin typeface="Cambria Math"/>
                                  </a:rPr>
                                  <m:t> </m:t>
                                </m:r>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den>
                        </m:f>
                      </m:e>
                    </m:nary>
                    <m:r>
                      <a:rPr lang="en-US" sz="2150" i="1" smtClean="0">
                        <a:solidFill>
                          <a:srgbClr val="0070C0"/>
                        </a:solidFill>
                        <a:latin typeface="Cambria Math"/>
                      </a:rPr>
                      <m:t>,</m:t>
                    </m:r>
                  </m:oMath>
                </a14:m>
                <a:r>
                  <a:rPr lang="en-US" sz="2150" dirty="0">
                    <a:solidFill>
                      <a:prstClr val="black"/>
                    </a:solidFill>
                  </a:rPr>
                  <a:t> is called the </a:t>
                </a:r>
                <a:r>
                  <a:rPr lang="en-US" sz="2150" b="1" dirty="0">
                    <a:solidFill>
                      <a:prstClr val="black"/>
                    </a:solidFill>
                  </a:rPr>
                  <a:t>principal part </a:t>
                </a:r>
                <a:r>
                  <a:rPr lang="en-US" sz="2150" dirty="0">
                    <a:solidFill>
                      <a:prstClr val="black"/>
                    </a:solidFill>
                  </a:rPr>
                  <a:t>of the series </a:t>
                </a:r>
                <a14:m>
                  <m:oMath xmlns:m="http://schemas.openxmlformats.org/officeDocument/2006/math">
                    <m:r>
                      <a:rPr lang="en-US" sz="2150" i="1" dirty="0" smtClean="0">
                        <a:solidFill>
                          <a:prstClr val="black"/>
                        </a:solidFill>
                        <a:latin typeface="Cambria Math"/>
                      </a:rPr>
                      <m:t>(1) </m:t>
                    </m:r>
                  </m:oMath>
                </a14:m>
                <a:r>
                  <a:rPr lang="en-US" sz="2150" dirty="0">
                    <a:solidFill>
                      <a:prstClr val="black"/>
                    </a:solidFill>
                  </a:rPr>
                  <a:t>and will converge for </a:t>
                </a:r>
                <a14:m>
                  <m:oMath xmlns:m="http://schemas.openxmlformats.org/officeDocument/2006/math">
                    <m:r>
                      <a:rPr lang="en-US" sz="2150" i="1" dirty="0" smtClean="0">
                        <a:solidFill>
                          <a:prstClr val="black"/>
                        </a:solidFill>
                        <a:latin typeface="Cambria Math"/>
                      </a:rPr>
                      <m:t>|</m:t>
                    </m:r>
                    <m:r>
                      <a:rPr lang="en-US" sz="2150" i="1" dirty="0">
                        <a:solidFill>
                          <a:prstClr val="black"/>
                        </a:solidFill>
                        <a:latin typeface="Cambria Math"/>
                      </a:rPr>
                      <m:t>1/(</m:t>
                    </m:r>
                    <m:sSub>
                      <m:sSubPr>
                        <m:ctrlPr>
                          <a:rPr lang="en-US" sz="2150" i="1" dirty="0" smtClean="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smtClean="0">
                            <a:solidFill>
                              <a:prstClr val="black"/>
                            </a:solidFill>
                            <a:latin typeface="Cambria Math"/>
                          </a:rPr>
                          <m:t>𝑧</m:t>
                        </m:r>
                      </m:e>
                      <m:sub>
                        <m:r>
                          <a:rPr lang="en-US" sz="2150" i="1" dirty="0" smtClean="0">
                            <a:solidFill>
                              <a:prstClr val="black"/>
                            </a:solidFill>
                            <a:latin typeface="Cambria Math"/>
                          </a:rPr>
                          <m:t>0</m:t>
                        </m:r>
                      </m:sub>
                    </m:sSub>
                    <m:r>
                      <a:rPr lang="en-US" sz="2150" i="1" dirty="0" smtClean="0">
                        <a:solidFill>
                          <a:prstClr val="black"/>
                        </a:solidFill>
                        <a:latin typeface="Cambria Math"/>
                      </a:rPr>
                      <m:t>)|&lt; </m:t>
                    </m:r>
                    <m:sSup>
                      <m:sSupPr>
                        <m:ctrlPr>
                          <a:rPr lang="en-US" sz="2150" i="1" dirty="0" smtClean="0">
                            <a:solidFill>
                              <a:prstClr val="black"/>
                            </a:solidFill>
                            <a:latin typeface="Cambria Math"/>
                          </a:rPr>
                        </m:ctrlPr>
                      </m:sSupPr>
                      <m:e>
                        <m:r>
                          <a:rPr lang="en-US" sz="2150" i="1" dirty="0" smtClean="0">
                            <a:solidFill>
                              <a:prstClr val="black"/>
                            </a:solidFill>
                            <a:latin typeface="Cambria Math"/>
                          </a:rPr>
                          <m:t>𝑟</m:t>
                        </m:r>
                      </m:e>
                      <m:sup>
                        <m:r>
                          <a:rPr lang="en-US" sz="2150" i="1" dirty="0" smtClean="0">
                            <a:solidFill>
                              <a:prstClr val="black"/>
                            </a:solidFill>
                            <a:latin typeface="Cambria Math"/>
                          </a:rPr>
                          <m:t>∗</m:t>
                        </m:r>
                      </m:sup>
                    </m:sSup>
                  </m:oMath>
                </a14:m>
                <a:r>
                  <a:rPr lang="en-US" sz="2150" dirty="0">
                    <a:solidFill>
                      <a:prstClr val="black"/>
                    </a:solidFill>
                  </a:rPr>
                  <a:t> or equivalently for </a:t>
                </a:r>
                <a14:m>
                  <m:oMath xmlns:m="http://schemas.openxmlformats.org/officeDocument/2006/math">
                    <m:r>
                      <a:rPr lang="en-US" sz="2150" i="1" dirty="0" smtClean="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smtClean="0">
                        <a:solidFill>
                          <a:prstClr val="black"/>
                        </a:solidFill>
                        <a:latin typeface="Cambria Math"/>
                      </a:rPr>
                      <m:t>|&gt;1/</m:t>
                    </m:r>
                    <m:sSup>
                      <m:sSupPr>
                        <m:ctrlPr>
                          <a:rPr lang="en-US" sz="2150" i="1" dirty="0">
                            <a:solidFill>
                              <a:prstClr val="black"/>
                            </a:solidFill>
                            <a:latin typeface="Cambria Math"/>
                          </a:rPr>
                        </m:ctrlPr>
                      </m:sSupPr>
                      <m:e>
                        <m:r>
                          <a:rPr lang="en-US" sz="2150" i="1" dirty="0">
                            <a:solidFill>
                              <a:prstClr val="black"/>
                            </a:solidFill>
                            <a:latin typeface="Cambria Math"/>
                          </a:rPr>
                          <m:t>𝑟</m:t>
                        </m:r>
                      </m:e>
                      <m:sup>
                        <m:r>
                          <a:rPr lang="en-US" sz="2150" i="1" dirty="0">
                            <a:solidFill>
                              <a:prstClr val="black"/>
                            </a:solidFill>
                            <a:latin typeface="Cambria Math"/>
                          </a:rPr>
                          <m:t>∗</m:t>
                        </m:r>
                      </m:sup>
                    </m:sSup>
                    <m:r>
                      <a:rPr lang="en-US" sz="2150" i="1" dirty="0" smtClean="0">
                        <a:solidFill>
                          <a:prstClr val="black"/>
                        </a:solidFill>
                        <a:latin typeface="Cambria Math"/>
                      </a:rPr>
                      <m:t>=</m:t>
                    </m:r>
                    <m:r>
                      <a:rPr lang="en-US" sz="2150" i="1" dirty="0" smtClean="0">
                        <a:solidFill>
                          <a:prstClr val="black"/>
                        </a:solidFill>
                        <a:latin typeface="Cambria Math"/>
                      </a:rPr>
                      <m:t>𝑟</m:t>
                    </m:r>
                  </m:oMath>
                </a14:m>
                <a:r>
                  <a:rPr lang="en-US" sz="2150" dirty="0">
                    <a:solidFill>
                      <a:prstClr val="black"/>
                    </a:solidFill>
                  </a:rPr>
                  <a:t>. The part consisting of the nonnegative powers of </a:t>
                </a:r>
                <a14:m>
                  <m:oMath xmlns:m="http://schemas.openxmlformats.org/officeDocument/2006/math">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a:t>
                </a:r>
                <a14:m>
                  <m:oMath xmlns:m="http://schemas.openxmlformats.org/officeDocument/2006/math">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panose="02040503050406030204" pitchFamily="18" charset="0"/>
                            <a:ea typeface="Cambria Math" panose="02040503050406030204" pitchFamily="18" charset="0"/>
                          </a:rPr>
                          <m:t>∞</m:t>
                        </m:r>
                      </m:sup>
                      <m:e>
                        <m:sSup>
                          <m:sSupPr>
                            <m:ctrlPr>
                              <a:rPr lang="en-US" sz="2150" i="1">
                                <a:solidFill>
                                  <a:srgbClr val="0070C0"/>
                                </a:solidFill>
                                <a:latin typeface="Cambria Math"/>
                              </a:rPr>
                            </m:ctrlPr>
                          </m:sSupPr>
                          <m:e>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a:solidFill>
                                      <a:srgbClr val="0070C0"/>
                                    </a:solidFill>
                                    <a:latin typeface="Cambria Math"/>
                                  </a:rPr>
                                  <m:t>𝑘</m:t>
                                </m:r>
                              </m:sub>
                            </m:sSub>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e>
                    </m:nary>
                    <m:r>
                      <a:rPr lang="en-US" sz="2150" i="1" smtClean="0">
                        <a:solidFill>
                          <a:srgbClr val="0070C0"/>
                        </a:solidFill>
                        <a:latin typeface="Cambria Math"/>
                      </a:rPr>
                      <m:t>,</m:t>
                    </m:r>
                  </m:oMath>
                </a14:m>
                <a:r>
                  <a:rPr lang="en-US" sz="2150" dirty="0">
                    <a:solidFill>
                      <a:prstClr val="black"/>
                    </a:solidFill>
                  </a:rPr>
                  <a:t> is called the </a:t>
                </a:r>
                <a:r>
                  <a:rPr lang="en-US" sz="2150" b="1" dirty="0">
                    <a:solidFill>
                      <a:prstClr val="black"/>
                    </a:solidFill>
                  </a:rPr>
                  <a:t>analytic part </a:t>
                </a:r>
                <a:r>
                  <a:rPr lang="en-US" sz="2150" dirty="0">
                    <a:solidFill>
                      <a:prstClr val="black"/>
                    </a:solidFill>
                  </a:rPr>
                  <a:t>of the series </a:t>
                </a:r>
                <a14:m>
                  <m:oMath xmlns:m="http://schemas.openxmlformats.org/officeDocument/2006/math">
                    <m:r>
                      <a:rPr lang="en-US" sz="2150" i="1" dirty="0" smtClean="0">
                        <a:solidFill>
                          <a:prstClr val="black"/>
                        </a:solidFill>
                        <a:latin typeface="Cambria Math"/>
                      </a:rPr>
                      <m:t>(1)</m:t>
                    </m:r>
                  </m:oMath>
                </a14:m>
                <a:r>
                  <a:rPr lang="en-US" sz="2150" dirty="0">
                    <a:solidFill>
                      <a:prstClr val="black"/>
                    </a:solidFill>
                  </a:rPr>
                  <a:t> and will converge for </a:t>
                </a:r>
                <a14:m>
                  <m:oMath xmlns:m="http://schemas.openxmlformats.org/officeDocument/2006/math">
                    <m:r>
                      <a:rPr lang="en-US" sz="2150" i="1" dirty="0" smtClean="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smtClean="0">
                        <a:solidFill>
                          <a:prstClr val="black"/>
                        </a:solidFill>
                        <a:latin typeface="Cambria Math"/>
                      </a:rPr>
                      <m:t>|&lt;</m:t>
                    </m:r>
                    <m:r>
                      <a:rPr lang="en-US" sz="2150" i="1" dirty="0" smtClean="0">
                        <a:solidFill>
                          <a:prstClr val="black"/>
                        </a:solidFill>
                        <a:latin typeface="Cambria Math"/>
                      </a:rPr>
                      <m:t>𝑅</m:t>
                    </m:r>
                  </m:oMath>
                </a14:m>
                <a:r>
                  <a:rPr lang="en-US" sz="2150" dirty="0">
                    <a:solidFill>
                      <a:prstClr val="black"/>
                    </a:solidFill>
                  </a:rPr>
                  <a:t>. Hence, </a:t>
                </a:r>
                <a14:m>
                  <m:oMath xmlns:m="http://schemas.openxmlformats.org/officeDocument/2006/math">
                    <m:r>
                      <a:rPr lang="en-US" sz="2150" i="1" dirty="0" smtClean="0">
                        <a:solidFill>
                          <a:prstClr val="black"/>
                        </a:solidFill>
                        <a:latin typeface="Cambria Math"/>
                      </a:rPr>
                      <m:t>(1)</m:t>
                    </m:r>
                  </m:oMath>
                </a14:m>
                <a:r>
                  <a:rPr lang="en-US" sz="2150" dirty="0">
                    <a:solidFill>
                      <a:prstClr val="black"/>
                    </a:solidFill>
                  </a:rPr>
                  <a:t> converges when </a:t>
                </a:r>
                <a14:m>
                  <m:oMath xmlns:m="http://schemas.openxmlformats.org/officeDocument/2006/math">
                    <m:r>
                      <a:rPr lang="en-US" sz="2150" i="1" dirty="0" smtClean="0">
                        <a:solidFill>
                          <a:prstClr val="black"/>
                        </a:solidFill>
                        <a:latin typeface="Cambria Math"/>
                      </a:rPr>
                      <m:t>𝑧</m:t>
                    </m:r>
                  </m:oMath>
                </a14:m>
                <a:r>
                  <a:rPr lang="en-US" sz="2150" i="1" dirty="0">
                    <a:solidFill>
                      <a:prstClr val="black"/>
                    </a:solidFill>
                  </a:rPr>
                  <a:t> </a:t>
                </a:r>
                <a:r>
                  <a:rPr lang="en-US" sz="2150" dirty="0">
                    <a:solidFill>
                      <a:prstClr val="black"/>
                    </a:solidFill>
                  </a:rPr>
                  <a:t>satisfies both </a:t>
                </a:r>
                <a14:m>
                  <m:oMath xmlns:m="http://schemas.openxmlformats.org/officeDocument/2006/math">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|&gt;</m:t>
                    </m:r>
                    <m:r>
                      <a:rPr lang="en-US" sz="2150" i="1" dirty="0">
                        <a:solidFill>
                          <a:prstClr val="black"/>
                        </a:solidFill>
                        <a:latin typeface="Cambria Math"/>
                      </a:rPr>
                      <m:t>𝑟</m:t>
                    </m:r>
                  </m:oMath>
                </a14:m>
                <a:r>
                  <a:rPr lang="en-US" sz="2150" dirty="0">
                    <a:solidFill>
                      <a:prstClr val="black"/>
                    </a:solidFill>
                  </a:rPr>
                  <a:t> and</a:t>
                </a:r>
                <a:r>
                  <a:rPr lang="en-US" sz="2150" i="1" dirty="0">
                    <a:solidFill>
                      <a:prstClr val="black"/>
                    </a:solidFill>
                  </a:rPr>
                  <a:t> </a:t>
                </a:r>
                <a14:m>
                  <m:oMath xmlns:m="http://schemas.openxmlformats.org/officeDocument/2006/math">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|&lt;</m:t>
                    </m:r>
                    <m:r>
                      <a:rPr lang="en-US" sz="2150" i="1" dirty="0">
                        <a:solidFill>
                          <a:prstClr val="black"/>
                        </a:solidFill>
                        <a:latin typeface="Cambria Math"/>
                      </a:rPr>
                      <m:t>𝑅</m:t>
                    </m:r>
                  </m:oMath>
                </a14:m>
                <a:r>
                  <a:rPr lang="en-US" sz="2150" dirty="0">
                    <a:solidFill>
                      <a:prstClr val="black"/>
                    </a:solidFill>
                  </a:rPr>
                  <a:t>, that is, when </a:t>
                </a:r>
                <a14:m>
                  <m:oMath xmlns:m="http://schemas.openxmlformats.org/officeDocument/2006/math">
                    <m:r>
                      <a:rPr lang="en-US" sz="2150" i="1" dirty="0" smtClean="0">
                        <a:solidFill>
                          <a:prstClr val="black"/>
                        </a:solidFill>
                        <a:latin typeface="Cambria Math"/>
                      </a:rPr>
                      <m:t>𝑧</m:t>
                    </m:r>
                  </m:oMath>
                </a14:m>
                <a:r>
                  <a:rPr lang="en-US" sz="2150" i="1" dirty="0">
                    <a:solidFill>
                      <a:prstClr val="black"/>
                    </a:solidFill>
                  </a:rPr>
                  <a:t> </a:t>
                </a:r>
                <a:r>
                  <a:rPr lang="en-US" sz="2150" dirty="0">
                    <a:solidFill>
                      <a:prstClr val="black"/>
                    </a:solidFill>
                  </a:rPr>
                  <a:t>is a point in an annular domain defined by </a:t>
                </a:r>
                <a14:m>
                  <m:oMath xmlns:m="http://schemas.openxmlformats.org/officeDocument/2006/math">
                    <m:r>
                      <a:rPr lang="en-US" sz="2150" i="1" smtClean="0">
                        <a:solidFill>
                          <a:prstClr val="black"/>
                        </a:solidFill>
                        <a:latin typeface="Cambria Math"/>
                      </a:rPr>
                      <m:t>𝑟</m:t>
                    </m:r>
                    <m:r>
                      <a:rPr lang="en-US" sz="2150" i="1" smtClean="0">
                        <a:solidFill>
                          <a:prstClr val="black"/>
                        </a:solidFill>
                        <a:latin typeface="Cambria Math"/>
                      </a:rPr>
                      <m:t>&lt;</m:t>
                    </m:r>
                    <m:d>
                      <m:dPr>
                        <m:begChr m:val="|"/>
                        <m:endChr m:val="|"/>
                        <m:ctrlPr>
                          <a:rPr lang="en-US" sz="2150" i="1">
                            <a:solidFill>
                              <a:prstClr val="black"/>
                            </a:solidFill>
                            <a:latin typeface="Cambria Math"/>
                          </a:rPr>
                        </m:ctrlPr>
                      </m:dPr>
                      <m:e>
                        <m:r>
                          <a:rPr lang="en-US" sz="2150" i="1">
                            <a:solidFill>
                              <a:prstClr val="black"/>
                            </a:solidFill>
                            <a:latin typeface="Cambria Math"/>
                          </a:rPr>
                          <m:t>𝑧</m:t>
                        </m:r>
                        <m:r>
                          <a:rPr lang="en-US" sz="2150" i="1">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e>
                    </m:d>
                    <m:r>
                      <a:rPr lang="en-US" sz="2150" i="1">
                        <a:solidFill>
                          <a:prstClr val="black"/>
                        </a:solidFill>
                        <a:latin typeface="Cambria Math"/>
                      </a:rPr>
                      <m:t>&lt;</m:t>
                    </m:r>
                    <m:r>
                      <a:rPr lang="en-US" sz="2150" i="1">
                        <a:solidFill>
                          <a:prstClr val="black"/>
                        </a:solidFill>
                        <a:latin typeface="Cambria Math"/>
                      </a:rPr>
                      <m:t>𝑅</m:t>
                    </m:r>
                  </m:oMath>
                </a14:m>
                <a:r>
                  <a:rPr lang="en-US" sz="2150" dirty="0">
                    <a:solidFill>
                      <a:prstClr val="black"/>
                    </a:solidFill>
                  </a:rPr>
                  <a:t>. </a:t>
                </a:r>
              </a:p>
            </p:txBody>
          </p:sp>
        </mc:Choice>
        <mc:Fallback xmlns="">
          <p:sp>
            <p:nvSpPr>
              <p:cNvPr id="4" name="Rectangle 3"/>
              <p:cNvSpPr>
                <a:spLocks noRot="1" noChangeAspect="1" noMove="1" noResize="1" noEditPoints="1" noAdjustHandles="1" noChangeArrowheads="1" noChangeShapeType="1" noTextEdit="1"/>
              </p:cNvSpPr>
              <p:nvPr/>
            </p:nvSpPr>
            <p:spPr>
              <a:xfrm>
                <a:off x="238538" y="666320"/>
                <a:ext cx="11803207" cy="5860835"/>
              </a:xfrm>
              <a:prstGeom prst="rect">
                <a:avLst/>
              </a:prstGeom>
              <a:blipFill rotWithShape="1">
                <a:blip r:embed="rId2"/>
                <a:stretch>
                  <a:fillRect l="-620" t="-624" r="-671" b="-1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382374" y="1938934"/>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(1)</m:t>
                      </m:r>
                    </m:oMath>
                  </m:oMathPara>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382374" y="1938934"/>
                <a:ext cx="638315" cy="430887"/>
              </a:xfrm>
              <a:prstGeom prst="rect">
                <a:avLst/>
              </a:prstGeom>
              <a:blipFill rotWithShape="1">
                <a:blip r:embed="rId3"/>
                <a:stretch>
                  <a:fillRect r="-952" b="-15493"/>
                </a:stretch>
              </a:blipFill>
            </p:spPr>
            <p:txBody>
              <a:bodyPr/>
              <a:lstStyle/>
              <a:p>
                <a:r>
                  <a:rPr lang="en-US">
                    <a:noFill/>
                  </a:rPr>
                  <a:t> </a:t>
                </a:r>
              </a:p>
            </p:txBody>
          </p:sp>
        </mc:Fallback>
      </mc:AlternateContent>
    </p:spTree>
    <p:extLst>
      <p:ext uri="{BB962C8B-B14F-4D97-AF65-F5344CB8AC3E}">
        <p14:creationId xmlns:p14="http://schemas.microsoft.com/office/powerpoint/2010/main" val="35265466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2750176" cy="615553"/>
          </a:xfrm>
          <a:prstGeom prst="rect">
            <a:avLst/>
          </a:prstGeom>
        </p:spPr>
        <p:txBody>
          <a:bodyPr wrap="none">
            <a:spAutoFit/>
          </a:bodyPr>
          <a:lstStyle/>
          <a:p>
            <a:r>
              <a:rPr lang="en-US" sz="3400" b="1" dirty="0">
                <a:solidFill>
                  <a:srgbClr val="0070C0"/>
                </a:solidFill>
              </a:rPr>
              <a:t>Laurent Series</a:t>
            </a:r>
          </a:p>
        </p:txBody>
      </p:sp>
      <mc:AlternateContent xmlns:mc="http://schemas.openxmlformats.org/markup-compatibility/2006" xmlns:a14="http://schemas.microsoft.com/office/drawing/2010/main">
        <mc:Choice Requires="a14">
          <p:sp>
            <p:nvSpPr>
              <p:cNvPr id="4" name="Rectangle 3"/>
              <p:cNvSpPr/>
              <p:nvPr/>
            </p:nvSpPr>
            <p:spPr>
              <a:xfrm>
                <a:off x="238538" y="666320"/>
                <a:ext cx="11803207" cy="4143185"/>
              </a:xfrm>
              <a:prstGeom prst="rect">
                <a:avLst/>
              </a:prstGeom>
            </p:spPr>
            <p:txBody>
              <a:bodyPr wrap="square">
                <a:spAutoFit/>
              </a:bodyPr>
              <a:lstStyle/>
              <a:p>
                <a:r>
                  <a:rPr lang="en-US" sz="2200" dirty="0">
                    <a:solidFill>
                      <a:prstClr val="black"/>
                    </a:solidFill>
                  </a:rPr>
                  <a:t>By summing over negative and </a:t>
                </a:r>
                <a:r>
                  <a:rPr lang="en-US" sz="2200" dirty="0" smtClean="0">
                    <a:solidFill>
                      <a:prstClr val="black"/>
                    </a:solidFill>
                  </a:rPr>
                  <a:t>non-negative </a:t>
                </a:r>
                <a:r>
                  <a:rPr lang="en-US" sz="2200" dirty="0">
                    <a:solidFill>
                      <a:prstClr val="black"/>
                    </a:solidFill>
                  </a:rPr>
                  <a:t>integers, </a:t>
                </a:r>
                <a14:m>
                  <m:oMath xmlns:m="http://schemas.openxmlformats.org/officeDocument/2006/math">
                    <m:r>
                      <a:rPr lang="en-US" sz="2200" i="1" dirty="0" smtClean="0">
                        <a:solidFill>
                          <a:prstClr val="black"/>
                        </a:solidFill>
                        <a:latin typeface="Cambria Math"/>
                      </a:rPr>
                      <m:t>(1)</m:t>
                    </m:r>
                  </m:oMath>
                </a14:m>
                <a:r>
                  <a:rPr lang="en-US" sz="2200" dirty="0">
                    <a:solidFill>
                      <a:prstClr val="black"/>
                    </a:solidFill>
                  </a:rPr>
                  <a:t> can be written compactly as:</a:t>
                </a:r>
              </a:p>
              <a:p>
                <a:endParaRPr lang="en-US" sz="10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m:t>
                          </m:r>
                          <m:r>
                            <a:rPr lang="en-US" sz="2200" i="1" smtClean="0">
                              <a:solidFill>
                                <a:srgbClr val="0070C0"/>
                              </a:solidFill>
                              <a:latin typeface="Cambria Math"/>
                            </a:rPr>
                            <m:t>−</m:t>
                          </m:r>
                          <m:r>
                            <a:rPr lang="en-US" sz="2200" i="1">
                              <a:solidFill>
                                <a:srgbClr val="0070C0"/>
                              </a:solidFill>
                              <a:latin typeface="Cambria Math" panose="02040503050406030204" pitchFamily="18" charset="0"/>
                              <a:ea typeface="Cambria Math" panose="02040503050406030204" pitchFamily="18" charset="0"/>
                            </a:rPr>
                            <m:t>∞</m:t>
                          </m:r>
                        </m:sub>
                        <m:sup>
                          <m:r>
                            <a:rPr lang="en-US" sz="2200" i="1">
                              <a:solidFill>
                                <a:srgbClr val="0070C0"/>
                              </a:solidFill>
                              <a:latin typeface="Cambria Math" panose="02040503050406030204" pitchFamily="18" charset="0"/>
                              <a:ea typeface="Cambria Math" panose="02040503050406030204" pitchFamily="18" charset="0"/>
                            </a:rPr>
                            <m:t>∞</m:t>
                          </m:r>
                        </m:sup>
                        <m:e>
                          <m:sSup>
                            <m:sSupPr>
                              <m:ctrlPr>
                                <a:rPr lang="en-US" sz="2200" i="1">
                                  <a:solidFill>
                                    <a:srgbClr val="0070C0"/>
                                  </a:solidFill>
                                  <a:latin typeface="Cambria Math"/>
                                </a:rPr>
                              </m:ctrlPr>
                            </m:sSupPr>
                            <m:e>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a:solidFill>
                                        <a:srgbClr val="0070C0"/>
                                      </a:solidFill>
                                      <a:latin typeface="Cambria Math"/>
                                    </a:rPr>
                                    <m:t>𝑘</m:t>
                                  </m:r>
                                </m:sub>
                              </m:sSub>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a:solidFill>
                                    <a:srgbClr val="0070C0"/>
                                  </a:solidFill>
                                  <a:latin typeface="Cambria Math"/>
                                </a:rPr>
                                <m:t>)</m:t>
                              </m:r>
                            </m:e>
                            <m:sup>
                              <m:r>
                                <a:rPr lang="en-US" sz="2200" i="1">
                                  <a:solidFill>
                                    <a:srgbClr val="0070C0"/>
                                  </a:solidFill>
                                  <a:latin typeface="Cambria Math"/>
                                </a:rPr>
                                <m:t>𝑘</m:t>
                              </m:r>
                            </m:sup>
                          </m:sSup>
                        </m:e>
                      </m:nary>
                      <m:r>
                        <a:rPr lang="en-US" sz="2200" i="1">
                          <a:solidFill>
                            <a:srgbClr val="0070C0"/>
                          </a:solidFill>
                          <a:latin typeface="Cambria Math"/>
                        </a:rPr>
                        <m:t>;       </m:t>
                      </m:r>
                      <m:d>
                        <m:dPr>
                          <m:ctrlPr>
                            <a:rPr lang="en-US" sz="2200" i="1">
                              <a:solidFill>
                                <a:srgbClr val="0070C0"/>
                              </a:solidFill>
                              <a:latin typeface="Cambria Math"/>
                            </a:rPr>
                          </m:ctrlPr>
                        </m:dPr>
                        <m:e>
                          <m:r>
                            <a:rPr lang="en-US" sz="2200" i="1">
                              <a:solidFill>
                                <a:srgbClr val="0070C0"/>
                              </a:solidFill>
                              <a:latin typeface="Cambria Math"/>
                            </a:rPr>
                            <m:t>𝑟</m:t>
                          </m:r>
                          <m:r>
                            <a:rPr lang="en-US" sz="2200" i="1">
                              <a:solidFill>
                                <a:srgbClr val="0070C0"/>
                              </a:solidFill>
                              <a:latin typeface="Cambria Math"/>
                            </a:rPr>
                            <m:t>&lt;</m:t>
                          </m:r>
                          <m:d>
                            <m:dPr>
                              <m:begChr m:val="|"/>
                              <m:endChr m:val="|"/>
                              <m:ctrlPr>
                                <a:rPr lang="en-US" sz="2200" i="1">
                                  <a:solidFill>
                                    <a:srgbClr val="0070C0"/>
                                  </a:solidFill>
                                  <a:latin typeface="Cambria Math"/>
                                </a:rPr>
                              </m:ctrlPr>
                            </m:dPr>
                            <m:e>
                              <m:r>
                                <a:rPr lang="en-US" sz="2200" i="1">
                                  <a:solidFill>
                                    <a:srgbClr val="0070C0"/>
                                  </a:solidFill>
                                  <a:latin typeface="Cambria Math"/>
                                </a:rPr>
                                <m:t>𝑧</m:t>
                              </m:r>
                              <m:r>
                                <a:rPr lang="en-US" sz="2200" i="1">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e>
                          </m:d>
                          <m:r>
                            <a:rPr lang="en-US" sz="2200" i="1">
                              <a:solidFill>
                                <a:srgbClr val="0070C0"/>
                              </a:solidFill>
                              <a:latin typeface="Cambria Math"/>
                            </a:rPr>
                            <m:t>&lt;</m:t>
                          </m:r>
                          <m:r>
                            <a:rPr lang="en-US" sz="2200" i="1">
                              <a:solidFill>
                                <a:srgbClr val="0070C0"/>
                              </a:solidFill>
                              <a:latin typeface="Cambria Math"/>
                            </a:rPr>
                            <m:t>𝑅</m:t>
                          </m:r>
                        </m:e>
                      </m:d>
                      <m:r>
                        <a:rPr lang="en-US" sz="2200" i="1" smtClean="0">
                          <a:solidFill>
                            <a:srgbClr val="0070C0"/>
                          </a:solidFill>
                          <a:latin typeface="Cambria Math"/>
                        </a:rPr>
                        <m:t>.</m:t>
                      </m:r>
                    </m:oMath>
                  </m:oMathPara>
                </a14:m>
                <a:endParaRPr lang="en-US" sz="2200" dirty="0">
                  <a:solidFill>
                    <a:srgbClr val="0070C0"/>
                  </a:solidFill>
                </a:endParaRPr>
              </a:p>
              <a:p>
                <a:endParaRPr lang="en-US" sz="600" dirty="0" smtClean="0">
                  <a:solidFill>
                    <a:prstClr val="black"/>
                  </a:solidFill>
                </a:endParaRPr>
              </a:p>
              <a:p>
                <a:r>
                  <a:rPr lang="en-US" sz="2200" dirty="0" smtClean="0">
                    <a:solidFill>
                      <a:prstClr val="black"/>
                    </a:solidFill>
                  </a:rPr>
                  <a:t>The </a:t>
                </a:r>
                <a:r>
                  <a:rPr lang="en-US" sz="2200" dirty="0">
                    <a:solidFill>
                      <a:prstClr val="black"/>
                    </a:solidFill>
                  </a:rPr>
                  <a:t>coefficients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𝑎</m:t>
                        </m:r>
                      </m:e>
                      <m:sub>
                        <m:r>
                          <a:rPr lang="en-US" sz="2200" i="1" dirty="0" smtClean="0">
                            <a:solidFill>
                              <a:prstClr val="black"/>
                            </a:solidFill>
                            <a:latin typeface="Cambria Math"/>
                          </a:rPr>
                          <m:t>𝑘</m:t>
                        </m:r>
                      </m:sub>
                    </m:sSub>
                  </m:oMath>
                </a14:m>
                <a:r>
                  <a:rPr lang="en-US" sz="2200" i="1" dirty="0">
                    <a:solidFill>
                      <a:prstClr val="black"/>
                    </a:solidFill>
                  </a:rPr>
                  <a:t> </a:t>
                </a:r>
                <a:r>
                  <a:rPr lang="en-US" sz="2200" dirty="0">
                    <a:solidFill>
                      <a:prstClr val="black"/>
                    </a:solidFill>
                  </a:rPr>
                  <a:t>are given by:</a:t>
                </a:r>
              </a:p>
              <a:p>
                <a:pPr algn="ctr"/>
                <a14:m>
                  <m:oMathPara xmlns:m="http://schemas.openxmlformats.org/officeDocument/2006/math">
                    <m:oMathParaPr>
                      <m:jc m:val="centerGroup"/>
                    </m:oMathParaPr>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𝑎</m:t>
                          </m:r>
                        </m:e>
                        <m:sub>
                          <m:r>
                            <a:rPr lang="en-US" sz="2200" i="1" dirty="0">
                              <a:solidFill>
                                <a:srgbClr val="0070C0"/>
                              </a:solidFill>
                              <a:latin typeface="Cambria Math"/>
                            </a:rPr>
                            <m:t>𝑘</m:t>
                          </m:r>
                        </m:sub>
                      </m:sSub>
                      <m:r>
                        <a:rPr lang="en-US" sz="2200"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a:solidFill>
                                <a:srgbClr val="0070C0"/>
                              </a:solidFill>
                              <a:latin typeface="Cambria Math"/>
                            </a:rPr>
                            <m:t>2</m:t>
                          </m:r>
                          <m:r>
                            <a:rPr lang="en-US" sz="2200" i="1" dirty="0">
                              <a:solidFill>
                                <a:srgbClr val="0070C0"/>
                              </a:solidFill>
                              <a:latin typeface="Cambria Math"/>
                              <a:ea typeface="Cambria Math"/>
                            </a:rPr>
                            <m:t>𝜋</m:t>
                          </m:r>
                          <m:r>
                            <a:rPr lang="en-US" sz="2200" i="1" dirty="0">
                              <a:solidFill>
                                <a:srgbClr val="0070C0"/>
                              </a:solidFill>
                              <a:latin typeface="Cambria Math"/>
                              <a:ea typeface="Cambria Math"/>
                            </a:rPr>
                            <m:t>𝑖</m:t>
                          </m:r>
                        </m:den>
                      </m:f>
                      <m:nary>
                        <m:naryPr>
                          <m:chr m:val="∮"/>
                          <m:limLoc m:val="undOvr"/>
                          <m:ctrlPr>
                            <a:rPr lang="en-US" sz="2200" i="1" dirty="0">
                              <a:solidFill>
                                <a:srgbClr val="0070C0"/>
                              </a:solidFill>
                              <a:latin typeface="Cambria Math"/>
                            </a:rPr>
                          </m:ctrlPr>
                        </m:naryPr>
                        <m:sub>
                          <m:r>
                            <m:rPr>
                              <m:brk m:alnAt="24"/>
                            </m:rPr>
                            <a:rPr lang="en-US" sz="2200" i="1" dirty="0">
                              <a:solidFill>
                                <a:srgbClr val="0070C0"/>
                              </a:solidFill>
                              <a:latin typeface="Cambria Math"/>
                            </a:rPr>
                            <m:t>𝐶</m:t>
                          </m:r>
                        </m:sub>
                        <m:sup/>
                        <m:e>
                          <m:f>
                            <m:fPr>
                              <m:ctrlPr>
                                <a:rPr lang="en-US" sz="2200" i="1" dirty="0">
                                  <a:solidFill>
                                    <a:srgbClr val="0070C0"/>
                                  </a:solidFill>
                                  <a:latin typeface="Cambria Math"/>
                                </a:rPr>
                              </m:ctrlPr>
                            </m:fPr>
                            <m:num>
                              <m:r>
                                <a:rPr lang="en-US" sz="2200" i="1" dirty="0">
                                  <a:solidFill>
                                    <a:srgbClr val="0070C0"/>
                                  </a:solidFill>
                                  <a:latin typeface="Cambria Math"/>
                                </a:rPr>
                                <m:t>𝑓</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num>
                            <m:den>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e>
                                  </m:d>
                                </m:e>
                                <m:sup>
                                  <m:r>
                                    <a:rPr lang="en-US" sz="2200" i="1" dirty="0">
                                      <a:solidFill>
                                        <a:srgbClr val="0070C0"/>
                                      </a:solidFill>
                                      <a:latin typeface="Cambria Math"/>
                                    </a:rPr>
                                    <m:t>𝑘</m:t>
                                  </m:r>
                                  <m:r>
                                    <a:rPr lang="en-US" sz="2200" i="1" dirty="0">
                                      <a:solidFill>
                                        <a:srgbClr val="0070C0"/>
                                      </a:solidFill>
                                      <a:latin typeface="Cambria Math"/>
                                    </a:rPr>
                                    <m:t>+1</m:t>
                                  </m:r>
                                </m:sup>
                              </m:sSup>
                            </m:den>
                          </m:f>
                          <m:r>
                            <a:rPr lang="en-US" sz="2200" i="1" dirty="0">
                              <a:solidFill>
                                <a:srgbClr val="0070C0"/>
                              </a:solidFill>
                              <a:latin typeface="Cambria Math"/>
                            </a:rPr>
                            <m:t>𝑑𝑧</m:t>
                          </m:r>
                        </m:e>
                      </m:nary>
                      <m:r>
                        <a:rPr lang="en-US" sz="2200" dirty="0">
                          <a:solidFill>
                            <a:srgbClr val="0070C0"/>
                          </a:solidFill>
                          <a:latin typeface="Cambria Math"/>
                        </a:rPr>
                        <m:t>,</m:t>
                      </m:r>
                      <m:r>
                        <a:rPr lang="en-US" sz="2200" dirty="0" smtClean="0">
                          <a:solidFill>
                            <a:srgbClr val="0070C0"/>
                          </a:solidFill>
                          <a:latin typeface="Cambria Math"/>
                        </a:rPr>
                        <m:t>    </m:t>
                      </m:r>
                      <m:r>
                        <a:rPr lang="en-US" sz="2200" i="1" dirty="0">
                          <a:solidFill>
                            <a:srgbClr val="0070C0"/>
                          </a:solidFill>
                          <a:latin typeface="Cambria Math"/>
                        </a:rPr>
                        <m:t>𝑘</m:t>
                      </m:r>
                      <m:r>
                        <a:rPr lang="en-US" sz="2200" dirty="0">
                          <a:solidFill>
                            <a:srgbClr val="0070C0"/>
                          </a:solidFill>
                          <a:latin typeface="Cambria Math"/>
                        </a:rPr>
                        <m:t>=</m:t>
                      </m:r>
                      <m:r>
                        <a:rPr lang="en-US" sz="2200" i="1" dirty="0">
                          <a:solidFill>
                            <a:srgbClr val="0070C0"/>
                          </a:solidFill>
                          <a:latin typeface="Cambria Math"/>
                        </a:rPr>
                        <m:t>0,</m:t>
                      </m:r>
                      <m:r>
                        <a:rPr lang="en-US" sz="2200" i="1" dirty="0">
                          <a:solidFill>
                            <a:srgbClr val="0070C0"/>
                          </a:solidFill>
                          <a:latin typeface="Cambria Math"/>
                          <a:ea typeface="Cambria Math"/>
                        </a:rPr>
                        <m:t>±1</m:t>
                      </m:r>
                      <m:r>
                        <a:rPr lang="en-US" sz="2200" i="1" dirty="0">
                          <a:solidFill>
                            <a:srgbClr val="0070C0"/>
                          </a:solidFill>
                          <a:latin typeface="Cambria Math"/>
                        </a:rPr>
                        <m:t>,</m:t>
                      </m:r>
                      <m:r>
                        <a:rPr lang="en-US" sz="2200" i="1" dirty="0">
                          <a:solidFill>
                            <a:srgbClr val="0070C0"/>
                          </a:solidFill>
                          <a:latin typeface="Cambria Math"/>
                          <a:ea typeface="Cambria Math"/>
                        </a:rPr>
                        <m:t>±2,….</m:t>
                      </m:r>
                    </m:oMath>
                  </m:oMathPara>
                </a14:m>
                <a:endParaRPr lang="en-US" sz="2200" dirty="0">
                  <a:solidFill>
                    <a:srgbClr val="0070C0"/>
                  </a:solidFill>
                </a:endParaRPr>
              </a:p>
              <a:p>
                <a:r>
                  <a:rPr lang="en-US" sz="2400" dirty="0">
                    <a:solidFill>
                      <a:prstClr val="black"/>
                    </a:solidFill>
                  </a:rPr>
                  <a:t>where </a:t>
                </a:r>
                <a14:m>
                  <m:oMath xmlns:m="http://schemas.openxmlformats.org/officeDocument/2006/math">
                    <m:r>
                      <a:rPr lang="en-US" sz="2400" i="1" dirty="0" smtClean="0">
                        <a:solidFill>
                          <a:prstClr val="black"/>
                        </a:solidFill>
                        <a:latin typeface="Cambria Math"/>
                      </a:rPr>
                      <m:t>𝐶</m:t>
                    </m:r>
                  </m:oMath>
                </a14:m>
                <a:r>
                  <a:rPr lang="en-US" sz="2400" dirty="0">
                    <a:solidFill>
                      <a:prstClr val="black"/>
                    </a:solidFill>
                  </a:rPr>
                  <a:t> is a positive oriented simple closed curve lying in an annulus in which </a:t>
                </a:r>
                <a14:m>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a:solidFill>
                          <a:prstClr val="black"/>
                        </a:solidFill>
                        <a:latin typeface="Cambria Math"/>
                      </a:rPr>
                      <m:t>)</m:t>
                    </m:r>
                  </m:oMath>
                </a14:m>
                <a:r>
                  <a:rPr lang="en-US" sz="2400" dirty="0">
                    <a:solidFill>
                      <a:prstClr val="black"/>
                    </a:solidFill>
                  </a:rPr>
                  <a:t> is analytic and has </a:t>
                </a:r>
                <a14:m>
                  <m:oMath xmlns:m="http://schemas.openxmlformats.org/officeDocument/2006/math">
                    <m:sSub>
                      <m:sSubPr>
                        <m:ctrlPr>
                          <a:rPr lang="en-US" sz="2400" i="1" dirty="0" smtClean="0">
                            <a:solidFill>
                              <a:prstClr val="black"/>
                            </a:solidFill>
                            <a:latin typeface="Cambria Math"/>
                          </a:rPr>
                        </m:ctrlPr>
                      </m:sSubPr>
                      <m:e>
                        <m:r>
                          <a:rPr lang="en-US" sz="2400" i="1" dirty="0" smtClean="0">
                            <a:solidFill>
                              <a:prstClr val="black"/>
                            </a:solidFill>
                            <a:latin typeface="Cambria Math"/>
                          </a:rPr>
                          <m:t>𝑧</m:t>
                        </m:r>
                      </m:e>
                      <m:sub>
                        <m:r>
                          <a:rPr lang="en-US" sz="2400" i="1" dirty="0" smtClean="0">
                            <a:solidFill>
                              <a:prstClr val="black"/>
                            </a:solidFill>
                            <a:latin typeface="Cambria Math"/>
                          </a:rPr>
                          <m:t>0</m:t>
                        </m:r>
                      </m:sub>
                    </m:sSub>
                  </m:oMath>
                </a14:m>
                <a:r>
                  <a:rPr lang="en-US" sz="2400" dirty="0">
                    <a:solidFill>
                      <a:prstClr val="black"/>
                    </a:solidFill>
                  </a:rPr>
                  <a:t> in its interior. The expansion of  </a:t>
                </a:r>
                <a14:m>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a:solidFill>
                          <a:prstClr val="black"/>
                        </a:solidFill>
                        <a:latin typeface="Cambria Math"/>
                      </a:rPr>
                      <m:t>)</m:t>
                    </m:r>
                  </m:oMath>
                </a14:m>
                <a:r>
                  <a:rPr lang="en-US" sz="2400" dirty="0">
                    <a:solidFill>
                      <a:prstClr val="black"/>
                    </a:solidFill>
                  </a:rPr>
                  <a:t> is then valid in the annulus. </a:t>
                </a:r>
                <a:endParaRPr lang="en-US" sz="2200" dirty="0">
                  <a:solidFill>
                    <a:prstClr val="black"/>
                  </a:solidFill>
                </a:endParaRPr>
              </a:p>
              <a:p>
                <a:endParaRPr lang="en-US" sz="22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538" y="666320"/>
                <a:ext cx="11803207" cy="4143185"/>
              </a:xfrm>
              <a:prstGeom prst="rect">
                <a:avLst/>
              </a:prstGeom>
              <a:blipFill rotWithShape="1">
                <a:blip r:embed="rId2"/>
                <a:stretch>
                  <a:fillRect l="-775" t="-882" r="-11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176311" y="1318206"/>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(2)</m:t>
                      </m:r>
                    </m:oMath>
                  </m:oMathPara>
                </a14:m>
                <a:endParaRPr lang="en-US" sz="22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0176311" y="1318206"/>
                <a:ext cx="638315" cy="430887"/>
              </a:xfrm>
              <a:prstGeom prst="rect">
                <a:avLst/>
              </a:prstGeom>
              <a:blipFill rotWithShape="1">
                <a:blip r:embed="rId3"/>
                <a:stretch>
                  <a:fillRect r="-952" b="-15493"/>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712205" y="4419600"/>
            <a:ext cx="2204842" cy="2182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42002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103031"/>
            <a:ext cx="1841786" cy="615553"/>
          </a:xfrm>
          <a:prstGeom prst="rect">
            <a:avLst/>
          </a:prstGeom>
        </p:spPr>
        <p:txBody>
          <a:bodyPr wrap="none">
            <a:spAutoFit/>
          </a:bodyPr>
          <a:lstStyle/>
          <a:p>
            <a:r>
              <a:rPr lang="en-US" sz="3400" b="1" dirty="0">
                <a:solidFill>
                  <a:srgbClr val="0070C0"/>
                </a:solidFill>
              </a:rPr>
              <a:t>Example:</a:t>
            </a:r>
          </a:p>
        </p:txBody>
      </p:sp>
      <mc:AlternateContent xmlns:mc="http://schemas.openxmlformats.org/markup-compatibility/2006" xmlns:a14="http://schemas.microsoft.com/office/drawing/2010/main">
        <mc:Choice Requires="a14">
          <p:sp>
            <p:nvSpPr>
              <p:cNvPr id="3" name="Rectangle 2"/>
              <p:cNvSpPr/>
              <p:nvPr/>
            </p:nvSpPr>
            <p:spPr>
              <a:xfrm>
                <a:off x="360609" y="615553"/>
                <a:ext cx="11694016" cy="5907708"/>
              </a:xfrm>
              <a:prstGeom prst="rect">
                <a:avLst/>
              </a:prstGeom>
            </p:spPr>
            <p:txBody>
              <a:bodyPr wrap="square">
                <a:spAutoFit/>
              </a:bodyPr>
              <a:lstStyle/>
              <a:p>
                <a:pPr algn="just"/>
                <a:r>
                  <a:rPr lang="en-US" sz="2200" dirty="0">
                    <a:solidFill>
                      <a:prstClr val="black"/>
                    </a:solidFill>
                  </a:rPr>
                  <a:t>The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f>
                      <m:fPr>
                        <m:ctrlPr>
                          <a:rPr lang="en-US" sz="2200" i="1" dirty="0" smtClean="0">
                            <a:solidFill>
                              <a:prstClr val="black"/>
                            </a:solidFill>
                            <a:latin typeface="Cambria Math"/>
                          </a:rPr>
                        </m:ctrlPr>
                      </m:fPr>
                      <m:num>
                        <m:r>
                          <m:rPr>
                            <m:sty m:val="p"/>
                          </m:rPr>
                          <a:rPr lang="en-US" sz="2200" i="1" dirty="0">
                            <a:solidFill>
                              <a:prstClr val="black"/>
                            </a:solidFill>
                            <a:latin typeface="Cambria Math"/>
                          </a:rPr>
                          <m:t>sin</m:t>
                        </m:r>
                        <m:r>
                          <a:rPr lang="en-US" sz="2200" i="1" dirty="0">
                            <a:solidFill>
                              <a:prstClr val="black"/>
                            </a:solidFill>
                            <a:latin typeface="Cambria Math"/>
                          </a:rPr>
                          <m:t>⁡</m:t>
                        </m:r>
                        <m:r>
                          <a:rPr lang="en-US" sz="2200" i="1" dirty="0">
                            <a:solidFill>
                              <a:prstClr val="black"/>
                            </a:solidFill>
                            <a:latin typeface="Cambria Math"/>
                          </a:rPr>
                          <m:t>𝑧</m:t>
                        </m:r>
                      </m:num>
                      <m:den>
                        <m:sSup>
                          <m:sSupPr>
                            <m:ctrlPr>
                              <a:rPr lang="en-US" sz="2200" i="1" dirty="0" smtClean="0">
                                <a:solidFill>
                                  <a:prstClr val="black"/>
                                </a:solidFill>
                                <a:latin typeface="Cambria Math"/>
                              </a:rPr>
                            </m:ctrlPr>
                          </m:sSupPr>
                          <m:e>
                            <m:r>
                              <a:rPr lang="en-US" sz="2200" i="1" dirty="0" smtClean="0">
                                <a:solidFill>
                                  <a:prstClr val="black"/>
                                </a:solidFill>
                                <a:latin typeface="Cambria Math"/>
                              </a:rPr>
                              <m:t>𝑧</m:t>
                            </m:r>
                          </m:e>
                          <m:sup>
                            <m:r>
                              <a:rPr lang="en-US" sz="2200" i="1" dirty="0" smtClean="0">
                                <a:solidFill>
                                  <a:prstClr val="black"/>
                                </a:solidFill>
                                <a:latin typeface="Cambria Math"/>
                              </a:rPr>
                              <m:t>4</m:t>
                            </m:r>
                          </m:sup>
                        </m:sSup>
                      </m:den>
                    </m:f>
                  </m:oMath>
                </a14:m>
                <a:r>
                  <a:rPr lang="en-US" sz="2200" dirty="0">
                    <a:solidFill>
                      <a:prstClr val="black"/>
                    </a:solidFill>
                  </a:rPr>
                  <a:t> is not analytic at the isolated singularity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=0</m:t>
                    </m:r>
                  </m:oMath>
                </a14:m>
                <a:r>
                  <a:rPr lang="en-US" sz="2200" dirty="0">
                    <a:solidFill>
                      <a:prstClr val="black"/>
                    </a:solidFill>
                  </a:rPr>
                  <a:t> and hence cannot be expanded in a </a:t>
                </a:r>
                <a:r>
                  <a:rPr lang="en-US" sz="2200" dirty="0" err="1">
                    <a:solidFill>
                      <a:prstClr val="black"/>
                    </a:solidFill>
                  </a:rPr>
                  <a:t>Maclaurin</a:t>
                </a:r>
                <a:r>
                  <a:rPr lang="en-US" sz="2200" dirty="0">
                    <a:solidFill>
                      <a:prstClr val="black"/>
                    </a:solidFill>
                  </a:rPr>
                  <a:t> series. However, </a:t>
                </a:r>
                <a14:m>
                  <m:oMath xmlns:m="http://schemas.openxmlformats.org/officeDocument/2006/math">
                    <m:r>
                      <m:rPr>
                        <m:sty m:val="p"/>
                      </m:rPr>
                      <a:rPr lang="en-US" sz="2200" i="1" dirty="0" smtClean="0">
                        <a:solidFill>
                          <a:prstClr val="black"/>
                        </a:solidFill>
                        <a:latin typeface="Cambria Math"/>
                      </a:rPr>
                      <m:t>sin</m:t>
                    </m:r>
                    <m:r>
                      <a:rPr lang="en-US" sz="2200" i="1" dirty="0" smtClean="0">
                        <a:solidFill>
                          <a:prstClr val="black"/>
                        </a:solidFill>
                        <a:latin typeface="Cambria Math"/>
                      </a:rPr>
                      <m:t>⁡</m:t>
                    </m:r>
                    <m:r>
                      <a:rPr lang="en-US" sz="2200" i="1" dirty="0" smtClean="0">
                        <a:solidFill>
                          <a:prstClr val="black"/>
                        </a:solidFill>
                        <a:latin typeface="Cambria Math"/>
                      </a:rPr>
                      <m:t>𝑧</m:t>
                    </m:r>
                  </m:oMath>
                </a14:m>
                <a:r>
                  <a:rPr lang="en-US" sz="2200" i="1" dirty="0">
                    <a:solidFill>
                      <a:prstClr val="black"/>
                    </a:solidFill>
                  </a:rPr>
                  <a:t> </a:t>
                </a:r>
                <a:r>
                  <a:rPr lang="en-US" sz="2200" dirty="0">
                    <a:solidFill>
                      <a:prstClr val="black"/>
                    </a:solidFill>
                  </a:rPr>
                  <a:t>is an entire function, and we know that its </a:t>
                </a:r>
                <a:r>
                  <a:rPr lang="en-US" sz="2200" dirty="0" err="1">
                    <a:solidFill>
                      <a:prstClr val="black"/>
                    </a:solidFill>
                  </a:rPr>
                  <a:t>Maclaurin</a:t>
                </a:r>
                <a:r>
                  <a:rPr lang="en-US" sz="2200" dirty="0">
                    <a:solidFill>
                      <a:prstClr val="black"/>
                    </a:solidFill>
                  </a:rPr>
                  <a:t> series is:</a:t>
                </a:r>
              </a:p>
              <a:p>
                <a:pPr algn="just"/>
                <a14:m>
                  <m:oMathPara xmlns:m="http://schemas.openxmlformats.org/officeDocument/2006/math">
                    <m:oMathParaPr>
                      <m:jc m:val="centerGroup"/>
                    </m:oMathParaPr>
                    <m:oMath xmlns:m="http://schemas.openxmlformats.org/officeDocument/2006/math">
                      <m:func>
                        <m:funcPr>
                          <m:ctrlPr>
                            <a:rPr lang="en-US" sz="2200" i="1" smtClean="0">
                              <a:solidFill>
                                <a:srgbClr val="0070C0"/>
                              </a:solidFill>
                              <a:latin typeface="Cambria Math"/>
                            </a:rPr>
                          </m:ctrlPr>
                        </m:funcPr>
                        <m:fName>
                          <m:r>
                            <m:rPr>
                              <m:sty m:val="p"/>
                            </m:rPr>
                            <a:rPr lang="en-US" sz="2200" smtClean="0">
                              <a:solidFill>
                                <a:srgbClr val="0070C0"/>
                              </a:solidFill>
                              <a:latin typeface="Cambria Math"/>
                            </a:rPr>
                            <m:t>sin</m:t>
                          </m:r>
                        </m:fName>
                        <m:e>
                          <m:r>
                            <a:rPr lang="en-US" sz="2200" i="1" smtClean="0">
                              <a:solidFill>
                                <a:srgbClr val="0070C0"/>
                              </a:solidFill>
                              <a:latin typeface="Cambria Math"/>
                            </a:rPr>
                            <m:t>𝑧</m:t>
                          </m:r>
                        </m:e>
                      </m:func>
                      <m:r>
                        <a:rPr lang="en-US" sz="2200" i="1" smtClean="0">
                          <a:solidFill>
                            <a:srgbClr val="0070C0"/>
                          </a:solidFill>
                          <a:latin typeface="Cambria Math"/>
                        </a:rPr>
                        <m:t>=</m:t>
                      </m:r>
                      <m:r>
                        <a:rPr lang="en-US" sz="2200" i="1" smtClean="0">
                          <a:solidFill>
                            <a:srgbClr val="0070C0"/>
                          </a:solidFill>
                          <a:latin typeface="Cambria Math"/>
                        </a:rPr>
                        <m:t>𝑧</m:t>
                      </m:r>
                      <m:r>
                        <a:rPr lang="en-US" sz="2200" i="1" smtClean="0">
                          <a:solidFill>
                            <a:srgbClr val="0070C0"/>
                          </a:solidFill>
                          <a:latin typeface="Cambria Math"/>
                        </a:rPr>
                        <m:t>−</m:t>
                      </m:r>
                      <m:f>
                        <m:fPr>
                          <m:ctrlPr>
                            <a:rPr lang="en-US" sz="2200" i="1" smtClean="0">
                              <a:solidFill>
                                <a:srgbClr val="0070C0"/>
                              </a:solidFill>
                              <a:latin typeface="Cambria Math"/>
                            </a:rPr>
                          </m:ctrlPr>
                        </m:fPr>
                        <m:num>
                          <m:sSup>
                            <m:sSupPr>
                              <m:ctrlPr>
                                <a:rPr lang="en-US" sz="2200" i="1" smtClean="0">
                                  <a:solidFill>
                                    <a:srgbClr val="0070C0"/>
                                  </a:solidFill>
                                  <a:latin typeface="Cambria Math"/>
                                </a:rPr>
                              </m:ctrlPr>
                            </m:sSupPr>
                            <m:e>
                              <m:r>
                                <a:rPr lang="en-US" sz="2200" i="1" smtClean="0">
                                  <a:solidFill>
                                    <a:srgbClr val="0070C0"/>
                                  </a:solidFill>
                                  <a:latin typeface="Cambria Math"/>
                                </a:rPr>
                                <m:t>𝑧</m:t>
                              </m:r>
                            </m:e>
                            <m:sup>
                              <m:r>
                                <a:rPr lang="en-US" sz="2200" i="1" smtClean="0">
                                  <a:solidFill>
                                    <a:srgbClr val="0070C0"/>
                                  </a:solidFill>
                                  <a:latin typeface="Cambria Math"/>
                                </a:rPr>
                                <m:t>3</m:t>
                              </m:r>
                            </m:sup>
                          </m:sSup>
                        </m:num>
                        <m:den>
                          <m:r>
                            <a:rPr lang="en-US" sz="2200" i="1" smtClean="0">
                              <a:solidFill>
                                <a:srgbClr val="0070C0"/>
                              </a:solidFill>
                              <a:latin typeface="Cambria Math"/>
                            </a:rPr>
                            <m:t>3!</m:t>
                          </m:r>
                        </m:den>
                      </m:f>
                      <m:r>
                        <a:rPr lang="en-US" sz="2200" i="1" smtClean="0">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5</m:t>
                              </m:r>
                            </m:sup>
                          </m:sSup>
                        </m:num>
                        <m:den>
                          <m:r>
                            <a:rPr lang="en-US" sz="2200" i="1" smtClean="0">
                              <a:solidFill>
                                <a:srgbClr val="0070C0"/>
                              </a:solidFill>
                              <a:latin typeface="Cambria Math"/>
                            </a:rPr>
                            <m:t>5</m:t>
                          </m:r>
                          <m:r>
                            <a:rPr lang="en-US" sz="2200" i="1">
                              <a:solidFill>
                                <a:srgbClr val="0070C0"/>
                              </a:solidFill>
                              <a:latin typeface="Cambria Math"/>
                            </a:rPr>
                            <m:t>!</m:t>
                          </m:r>
                        </m:den>
                      </m:f>
                      <m:r>
                        <a:rPr lang="en-US" sz="2200" i="1" smtClean="0">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7</m:t>
                              </m:r>
                            </m:sup>
                          </m:sSup>
                        </m:num>
                        <m:den>
                          <m:r>
                            <a:rPr lang="en-US" sz="2200" i="1" smtClean="0">
                              <a:solidFill>
                                <a:srgbClr val="0070C0"/>
                              </a:solidFill>
                              <a:latin typeface="Cambria Math"/>
                            </a:rPr>
                            <m:t>7</m:t>
                          </m:r>
                          <m:r>
                            <a:rPr lang="en-US" sz="2200" i="1">
                              <a:solidFill>
                                <a:srgbClr val="0070C0"/>
                              </a:solidFill>
                              <a:latin typeface="Cambria Math"/>
                            </a:rPr>
                            <m:t>!</m:t>
                          </m:r>
                        </m:den>
                      </m:f>
                      <m:r>
                        <a:rPr lang="en-US" sz="2200" i="1">
                          <a:solidFill>
                            <a:srgbClr val="0070C0"/>
                          </a:solidFill>
                          <a:latin typeface="Cambria Math"/>
                        </a:rPr>
                        <m:t>+</m:t>
                      </m:r>
                      <m:r>
                        <a:rPr lang="en-US" sz="2200" i="1" smtClean="0">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panose="02040503050406030204" pitchFamily="18" charset="0"/>
                              <a:ea typeface="Cambria Math" panose="02040503050406030204" pitchFamily="18" charset="0"/>
                            </a:rPr>
                            <m:t>∞</m:t>
                          </m:r>
                        </m:sup>
                        <m:e>
                          <m:sSup>
                            <m:sSupPr>
                              <m:ctrlPr>
                                <a:rPr lang="en-US" sz="2200" i="1">
                                  <a:solidFill>
                                    <a:srgbClr val="0070C0"/>
                                  </a:solidFill>
                                  <a:latin typeface="Cambria Math"/>
                                </a:rPr>
                              </m:ctrlPr>
                            </m:sSupPr>
                            <m:e>
                              <m:r>
                                <a:rPr lang="en-US" sz="2200" i="1">
                                  <a:solidFill>
                                    <a:srgbClr val="0070C0"/>
                                  </a:solidFill>
                                  <a:latin typeface="Cambria Math"/>
                                </a:rPr>
                                <m:t>(</m:t>
                              </m:r>
                              <m:r>
                                <a:rPr lang="en-US" sz="2200" i="1" smtClean="0">
                                  <a:solidFill>
                                    <a:srgbClr val="0070C0"/>
                                  </a:solidFill>
                                  <a:latin typeface="Cambria Math"/>
                                </a:rPr>
                                <m:t>−1</m:t>
                              </m:r>
                              <m:r>
                                <a:rPr lang="en-US" sz="2200" i="1">
                                  <a:solidFill>
                                    <a:srgbClr val="0070C0"/>
                                  </a:solidFill>
                                  <a:latin typeface="Cambria Math"/>
                                </a:rPr>
                                <m:t>)</m:t>
                              </m:r>
                            </m:e>
                            <m:sup>
                              <m:r>
                                <a:rPr lang="en-US" sz="2200" i="1">
                                  <a:solidFill>
                                    <a:srgbClr val="0070C0"/>
                                  </a:solidFill>
                                  <a:latin typeface="Cambria Math"/>
                                </a:rPr>
                                <m:t>𝑘</m:t>
                              </m:r>
                            </m:sup>
                          </m:sSup>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dirty="0">
                                      <a:solidFill>
                                        <a:srgbClr val="0070C0"/>
                                      </a:solidFill>
                                      <a:latin typeface="Cambria Math"/>
                                    </a:rPr>
                                    <m:t> </m:t>
                                  </m:r>
                                  <m:r>
                                    <a:rPr lang="en-US" sz="2200" i="1">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m:t>
                                  </m:r>
                                </m:e>
                                <m:sup>
                                  <m:r>
                                    <a:rPr lang="en-US" sz="2200" i="1" smtClean="0">
                                      <a:solidFill>
                                        <a:srgbClr val="0070C0"/>
                                      </a:solidFill>
                                      <a:latin typeface="Cambria Math"/>
                                    </a:rPr>
                                    <m:t>2</m:t>
                                  </m:r>
                                  <m:r>
                                    <a:rPr lang="en-US" sz="2200" i="1">
                                      <a:solidFill>
                                        <a:srgbClr val="0070C0"/>
                                      </a:solidFill>
                                      <a:latin typeface="Cambria Math"/>
                                    </a:rPr>
                                    <m:t>𝑘</m:t>
                                  </m:r>
                                  <m:r>
                                    <a:rPr lang="en-US" sz="2200" i="1" smtClean="0">
                                      <a:solidFill>
                                        <a:srgbClr val="0070C0"/>
                                      </a:solidFill>
                                      <a:latin typeface="Cambria Math"/>
                                    </a:rPr>
                                    <m:t>+1</m:t>
                                  </m:r>
                                </m:sup>
                              </m:sSup>
                            </m:num>
                            <m:den>
                              <m:d>
                                <m:dPr>
                                  <m:ctrlPr>
                                    <a:rPr lang="en-US" sz="2200" i="1" smtClean="0">
                                      <a:solidFill>
                                        <a:srgbClr val="0070C0"/>
                                      </a:solidFill>
                                      <a:latin typeface="Cambria Math"/>
                                    </a:rPr>
                                  </m:ctrlPr>
                                </m:dPr>
                                <m:e>
                                  <m:r>
                                    <a:rPr lang="en-US" sz="2200" i="1" smtClean="0">
                                      <a:solidFill>
                                        <a:srgbClr val="0070C0"/>
                                      </a:solidFill>
                                      <a:latin typeface="Cambria Math"/>
                                    </a:rPr>
                                    <m:t>2</m:t>
                                  </m:r>
                                  <m:r>
                                    <a:rPr lang="en-US" sz="2200" i="1" smtClean="0">
                                      <a:solidFill>
                                        <a:srgbClr val="0070C0"/>
                                      </a:solidFill>
                                      <a:latin typeface="Cambria Math"/>
                                    </a:rPr>
                                    <m:t>𝑘</m:t>
                                  </m:r>
                                  <m:r>
                                    <a:rPr lang="en-US" sz="2200" i="1" smtClean="0">
                                      <a:solidFill>
                                        <a:srgbClr val="0070C0"/>
                                      </a:solidFill>
                                      <a:latin typeface="Cambria Math"/>
                                    </a:rPr>
                                    <m:t>+1</m:t>
                                  </m:r>
                                </m:e>
                              </m:d>
                              <m:r>
                                <a:rPr lang="en-US" sz="2200" i="1" smtClean="0">
                                  <a:solidFill>
                                    <a:srgbClr val="0070C0"/>
                                  </a:solidFill>
                                  <a:latin typeface="Cambria Math"/>
                                </a:rPr>
                                <m:t>!</m:t>
                              </m:r>
                            </m:den>
                          </m:f>
                        </m:e>
                      </m:nary>
                      <m:r>
                        <a:rPr lang="en-US" sz="2200" i="1" smtClean="0">
                          <a:solidFill>
                            <a:srgbClr val="0070C0"/>
                          </a:solidFill>
                          <a:latin typeface="Cambria Math"/>
                        </a:rPr>
                        <m:t>,</m:t>
                      </m:r>
                    </m:oMath>
                  </m:oMathPara>
                </a14:m>
                <a:endParaRPr lang="en-US" sz="2200" dirty="0">
                  <a:solidFill>
                    <a:srgbClr val="0070C0"/>
                  </a:solidFill>
                </a:endParaRPr>
              </a:p>
              <a:p>
                <a:pPr algn="just"/>
                <a:endParaRPr lang="en-US" sz="1200" dirty="0">
                  <a:solidFill>
                    <a:prstClr val="black"/>
                  </a:solidFill>
                </a:endParaRPr>
              </a:p>
              <a:p>
                <a:pPr algn="just"/>
                <a:r>
                  <a:rPr lang="en-US" sz="2200" dirty="0">
                    <a:solidFill>
                      <a:prstClr val="black"/>
                    </a:solidFill>
                  </a:rPr>
                  <a:t>converges for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|&lt;∞</m:t>
                    </m:r>
                  </m:oMath>
                </a14:m>
                <a:r>
                  <a:rPr lang="en-US" sz="2200" dirty="0">
                    <a:solidFill>
                      <a:prstClr val="black"/>
                    </a:solidFill>
                  </a:rPr>
                  <a:t>. By dividing this power series by </a:t>
                </a:r>
                <a14:m>
                  <m:oMath xmlns:m="http://schemas.openxmlformats.org/officeDocument/2006/math">
                    <m:sSup>
                      <m:sSupPr>
                        <m:ctrlPr>
                          <a:rPr lang="en-US" sz="2200" i="1" dirty="0" smtClean="0">
                            <a:solidFill>
                              <a:prstClr val="black"/>
                            </a:solidFill>
                            <a:latin typeface="Cambria Math"/>
                          </a:rPr>
                        </m:ctrlPr>
                      </m:sSupPr>
                      <m:e>
                        <m:r>
                          <a:rPr lang="en-US" sz="2200" i="1" dirty="0" smtClean="0">
                            <a:solidFill>
                              <a:prstClr val="black"/>
                            </a:solidFill>
                            <a:latin typeface="Cambria Math"/>
                          </a:rPr>
                          <m:t>𝑧</m:t>
                        </m:r>
                      </m:e>
                      <m:sup>
                        <m:r>
                          <a:rPr lang="en-US" sz="2200" i="1" dirty="0" smtClean="0">
                            <a:solidFill>
                              <a:prstClr val="black"/>
                            </a:solidFill>
                            <a:latin typeface="Cambria Math"/>
                          </a:rPr>
                          <m:t>4</m:t>
                        </m:r>
                      </m:sup>
                    </m:sSup>
                  </m:oMath>
                </a14:m>
                <a:r>
                  <a:rPr lang="en-US" sz="2200" dirty="0">
                    <a:solidFill>
                      <a:prstClr val="black"/>
                    </a:solidFill>
                  </a:rPr>
                  <a:t> we obtain a series for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with negative and positive integer powers of </a:t>
                </a:r>
                <a14:m>
                  <m:oMath xmlns:m="http://schemas.openxmlformats.org/officeDocument/2006/math">
                    <m:r>
                      <a:rPr lang="en-US" sz="2200" i="1" dirty="0" smtClean="0">
                        <a:solidFill>
                          <a:prstClr val="black"/>
                        </a:solidFill>
                        <a:latin typeface="Cambria Math"/>
                      </a:rPr>
                      <m:t>𝑧</m:t>
                    </m:r>
                  </m:oMath>
                </a14:m>
                <a:r>
                  <a:rPr lang="en-US" sz="2200" dirty="0">
                    <a:solidFill>
                      <a:prstClr val="black"/>
                    </a:solidFill>
                  </a:rPr>
                  <a:t>:</a:t>
                </a:r>
              </a:p>
              <a:p>
                <a:pPr algn="just"/>
                <a:endParaRPr lang="en-US" sz="2200" dirty="0">
                  <a:solidFill>
                    <a:prstClr val="black"/>
                  </a:solidFill>
                </a:endParaRPr>
              </a:p>
              <a:p>
                <a:pPr algn="just"/>
                <a:endParaRPr lang="en-US" sz="2200" dirty="0">
                  <a:solidFill>
                    <a:prstClr val="black"/>
                  </a:solidFill>
                </a:endParaRPr>
              </a:p>
              <a:p>
                <a:pPr algn="just"/>
                <a:endParaRPr lang="en-US" sz="2200" dirty="0">
                  <a:solidFill>
                    <a:prstClr val="black"/>
                  </a:solidFill>
                </a:endParaRPr>
              </a:p>
              <a:p>
                <a:pPr algn="just"/>
                <a:endParaRPr lang="en-US" sz="2200" dirty="0">
                  <a:solidFill>
                    <a:prstClr val="black"/>
                  </a:solidFill>
                </a:endParaRPr>
              </a:p>
              <a:p>
                <a:pPr algn="just"/>
                <a:endParaRPr lang="en-US" sz="2200" dirty="0">
                  <a:solidFill>
                    <a:prstClr val="black"/>
                  </a:solidFill>
                </a:endParaRPr>
              </a:p>
              <a:p>
                <a:pPr algn="just"/>
                <a:r>
                  <a:rPr lang="en-US" sz="2200" dirty="0">
                    <a:solidFill>
                      <a:prstClr val="black"/>
                    </a:solidFill>
                  </a:rPr>
                  <a:t>The analytic part of the series in </a:t>
                </a:r>
                <a14:m>
                  <m:oMath xmlns:m="http://schemas.openxmlformats.org/officeDocument/2006/math">
                    <m:r>
                      <a:rPr lang="en-US" sz="2200" i="1" dirty="0" smtClean="0">
                        <a:solidFill>
                          <a:prstClr val="black"/>
                        </a:solidFill>
                        <a:latin typeface="Cambria Math"/>
                      </a:rPr>
                      <m:t>(∗∗)</m:t>
                    </m:r>
                  </m:oMath>
                </a14:m>
                <a:r>
                  <a:rPr lang="en-US" sz="2200" dirty="0">
                    <a:solidFill>
                      <a:prstClr val="black"/>
                    </a:solidFill>
                  </a:rPr>
                  <a:t> converges for </a:t>
                </a:r>
                <a14:m>
                  <m:oMath xmlns:m="http://schemas.openxmlformats.org/officeDocument/2006/math">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|&lt;∞</m:t>
                    </m:r>
                  </m:oMath>
                </a14:m>
                <a:r>
                  <a:rPr lang="en-US" sz="2200" dirty="0">
                    <a:solidFill>
                      <a:prstClr val="black"/>
                    </a:solidFill>
                  </a:rPr>
                  <a:t>.(Verify!!!!) </a:t>
                </a:r>
              </a:p>
              <a:p>
                <a:pPr algn="just"/>
                <a:r>
                  <a:rPr lang="en-US" sz="2200" dirty="0">
                    <a:solidFill>
                      <a:prstClr val="black"/>
                    </a:solidFill>
                  </a:rPr>
                  <a:t>The principal part is valid for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|&gt;0</m:t>
                    </m:r>
                  </m:oMath>
                </a14:m>
                <a:r>
                  <a:rPr lang="en-US" sz="2200" dirty="0">
                    <a:solidFill>
                      <a:prstClr val="black"/>
                    </a:solidFill>
                  </a:rPr>
                  <a:t>. Thus </a:t>
                </a:r>
                <a14:m>
                  <m:oMath xmlns:m="http://schemas.openxmlformats.org/officeDocument/2006/math">
                    <m:r>
                      <a:rPr lang="en-US" sz="2200" i="1" dirty="0" smtClean="0">
                        <a:solidFill>
                          <a:prstClr val="black"/>
                        </a:solidFill>
                        <a:latin typeface="Cambria Math"/>
                      </a:rPr>
                      <m:t>(∗)</m:t>
                    </m:r>
                  </m:oMath>
                </a14:m>
                <a:r>
                  <a:rPr lang="en-US" sz="2200" dirty="0">
                    <a:solidFill>
                      <a:prstClr val="black"/>
                    </a:solidFill>
                  </a:rPr>
                  <a:t> converges for all </a:t>
                </a:r>
                <a14:m>
                  <m:oMath xmlns:m="http://schemas.openxmlformats.org/officeDocument/2006/math">
                    <m:r>
                      <a:rPr lang="en-US" sz="2200" i="1" dirty="0" smtClean="0">
                        <a:solidFill>
                          <a:prstClr val="black"/>
                        </a:solidFill>
                        <a:latin typeface="Cambria Math"/>
                      </a:rPr>
                      <m:t>𝑧</m:t>
                    </m:r>
                  </m:oMath>
                </a14:m>
                <a:r>
                  <a:rPr lang="en-US" sz="2200" i="1" dirty="0">
                    <a:solidFill>
                      <a:prstClr val="black"/>
                    </a:solidFill>
                  </a:rPr>
                  <a:t> </a:t>
                </a:r>
                <a:r>
                  <a:rPr lang="en-US" sz="2200" dirty="0">
                    <a:solidFill>
                      <a:prstClr val="black"/>
                    </a:solidFill>
                  </a:rPr>
                  <a:t>except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=0,</m:t>
                    </m:r>
                  </m:oMath>
                </a14:m>
                <a:r>
                  <a:rPr lang="en-US" sz="2200" dirty="0">
                    <a:solidFill>
                      <a:prstClr val="black"/>
                    </a:solidFill>
                  </a:rPr>
                  <a:t> i.e., the series representation </a:t>
                </a:r>
                <a14:m>
                  <m:oMath xmlns:m="http://schemas.openxmlformats.org/officeDocument/2006/math">
                    <m:r>
                      <a:rPr lang="en-US" sz="2200" i="1" dirty="0">
                        <a:solidFill>
                          <a:prstClr val="black"/>
                        </a:solidFill>
                        <a:latin typeface="Cambria Math"/>
                      </a:rPr>
                      <m:t>(∗)</m:t>
                    </m:r>
                  </m:oMath>
                </a14:m>
                <a:r>
                  <a:rPr lang="en-US" sz="2200" dirty="0">
                    <a:solidFill>
                      <a:prstClr val="black"/>
                    </a:solidFill>
                  </a:rPr>
                  <a:t> is valid for </a:t>
                </a:r>
                <a14:m>
                  <m:oMath xmlns:m="http://schemas.openxmlformats.org/officeDocument/2006/math">
                    <m:r>
                      <a:rPr lang="en-US" sz="2200" i="1" dirty="0" smtClean="0">
                        <a:solidFill>
                          <a:prstClr val="black"/>
                        </a:solidFill>
                        <a:latin typeface="Cambria Math"/>
                      </a:rPr>
                      <m:t>0&lt;|</m:t>
                    </m:r>
                    <m:r>
                      <a:rPr lang="en-US" sz="2200" i="1" dirty="0">
                        <a:solidFill>
                          <a:prstClr val="black"/>
                        </a:solidFill>
                        <a:latin typeface="Cambria Math"/>
                      </a:rPr>
                      <m:t>𝑧</m:t>
                    </m:r>
                    <m:r>
                      <a:rPr lang="en-US" sz="2200" i="1" dirty="0" smtClean="0">
                        <a:solidFill>
                          <a:prstClr val="black"/>
                        </a:solidFill>
                        <a:latin typeface="Cambria Math"/>
                      </a:rPr>
                      <m:t>|&lt;∞</m:t>
                    </m:r>
                  </m:oMath>
                </a14:m>
                <a:r>
                  <a:rPr lang="en-US" sz="2200" dirty="0">
                    <a:solidFill>
                      <a:prstClr val="black"/>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360609" y="615553"/>
                <a:ext cx="11694016" cy="5907708"/>
              </a:xfrm>
              <a:prstGeom prst="rect">
                <a:avLst/>
              </a:prstGeom>
              <a:blipFill>
                <a:blip r:embed="rId2"/>
                <a:stretch>
                  <a:fillRect l="-678" r="-6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997687" y="2032578"/>
                <a:ext cx="619080"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a:solidFill>
                            <a:prstClr val="black"/>
                          </a:solidFill>
                          <a:latin typeface="Cambria Math"/>
                        </a:rPr>
                        <m:t>(∗)</m:t>
                      </m:r>
                    </m:oMath>
                  </m:oMathPara>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9997687" y="2032578"/>
                <a:ext cx="619080" cy="430887"/>
              </a:xfrm>
              <a:prstGeom prst="rect">
                <a:avLst/>
              </a:prstGeom>
              <a:blipFill rotWithShape="1">
                <a:blip r:embed="rId3"/>
                <a:stretch>
                  <a:fillRect r="-980" b="-15493"/>
                </a:stretch>
              </a:blipFill>
            </p:spPr>
            <p:txBody>
              <a:bodyPr/>
              <a:lstStyle/>
              <a:p>
                <a:r>
                  <a:rPr lang="en-US">
                    <a:noFill/>
                  </a:rPr>
                  <a:t> </a:t>
                </a:r>
              </a:p>
            </p:txBody>
          </p:sp>
        </mc:Fallback>
      </mc:AlternateContent>
      <p:pic>
        <p:nvPicPr>
          <p:cNvPr id="1027" name="Picture 3"/>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4000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044185" y="3577036"/>
            <a:ext cx="6326863" cy="1545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9861432" y="4439921"/>
                <a:ext cx="75533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m:t>
                      </m:r>
                      <m:r>
                        <a:rPr lang="en-US" sz="2200" i="1" dirty="0">
                          <a:solidFill>
                            <a:prstClr val="black"/>
                          </a:solidFill>
                          <a:latin typeface="Cambria Math"/>
                        </a:rPr>
                        <m:t>)</m:t>
                      </m:r>
                    </m:oMath>
                  </m:oMathPara>
                </a14:m>
                <a:endParaRPr lang="en-US" sz="22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9861432" y="4439921"/>
                <a:ext cx="755335" cy="430887"/>
              </a:xfrm>
              <a:prstGeom prst="rect">
                <a:avLst/>
              </a:prstGeom>
              <a:blipFill rotWithShape="1">
                <a:blip r:embed="rId6"/>
                <a:stretch>
                  <a:fillRect l="-806" b="-15493"/>
                </a:stretch>
              </a:blipFill>
            </p:spPr>
            <p:txBody>
              <a:bodyPr/>
              <a:lstStyle/>
              <a:p>
                <a:r>
                  <a:rPr lang="en-US">
                    <a:noFill/>
                  </a:rPr>
                  <a:t> </a:t>
                </a:r>
              </a:p>
            </p:txBody>
          </p:sp>
        </mc:Fallback>
      </mc:AlternateContent>
    </p:spTree>
    <p:extLst>
      <p:ext uri="{BB962C8B-B14F-4D97-AF65-F5344CB8AC3E}">
        <p14:creationId xmlns:p14="http://schemas.microsoft.com/office/powerpoint/2010/main" val="24408595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22628" y="103030"/>
            <a:ext cx="1841786" cy="615553"/>
          </a:xfrm>
          <a:prstGeom prst="rect">
            <a:avLst/>
          </a:prstGeom>
        </p:spPr>
        <p:txBody>
          <a:bodyPr wrap="none">
            <a:spAutoFit/>
          </a:bodyPr>
          <a:lstStyle/>
          <a:p>
            <a:r>
              <a:rPr lang="en-US" sz="3400" b="1" dirty="0">
                <a:solidFill>
                  <a:srgbClr val="0070C0"/>
                </a:solidFill>
              </a:rPr>
              <a:t>Example:</a:t>
            </a:r>
          </a:p>
        </p:txBody>
      </p:sp>
      <mc:AlternateContent xmlns:mc="http://schemas.openxmlformats.org/markup-compatibility/2006" xmlns:a14="http://schemas.microsoft.com/office/drawing/2010/main">
        <mc:Choice Requires="a14">
          <p:sp>
            <p:nvSpPr>
              <p:cNvPr id="3" name="Rectangle 2"/>
              <p:cNvSpPr/>
              <p:nvPr/>
            </p:nvSpPr>
            <p:spPr>
              <a:xfrm>
                <a:off x="238538" y="718584"/>
                <a:ext cx="11953462" cy="5737661"/>
              </a:xfrm>
              <a:prstGeom prst="rect">
                <a:avLst/>
              </a:prstGeom>
            </p:spPr>
            <p:txBody>
              <a:bodyPr wrap="square">
                <a:spAutoFit/>
              </a:bodyPr>
              <a:lstStyle/>
              <a:p>
                <a:r>
                  <a:rPr lang="en-US" sz="2200" dirty="0">
                    <a:solidFill>
                      <a:prstClr val="black"/>
                    </a:solidFill>
                  </a:rPr>
                  <a:t>Find the Laurent series expansion of</a:t>
                </a:r>
              </a:p>
              <a:p>
                <a:pPr/>
                <a14:m>
                  <m:oMathPara xmlns:m="http://schemas.openxmlformats.org/officeDocument/2006/math">
                    <m:oMathParaPr>
                      <m:jc m:val="centerGroup"/>
                    </m:oMathParaPr>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f>
                        <m:fPr>
                          <m:ctrlPr>
                            <a:rPr lang="en-US" sz="2200" i="1" smtClean="0">
                              <a:solidFill>
                                <a:prstClr val="black"/>
                              </a:solidFill>
                              <a:latin typeface="Cambria Math"/>
                            </a:rPr>
                          </m:ctrlPr>
                        </m:fPr>
                        <m:num>
                          <m:r>
                            <a:rPr lang="en-US" sz="2200" i="1" smtClean="0">
                              <a:solidFill>
                                <a:prstClr val="black"/>
                              </a:solidFill>
                              <a:latin typeface="Cambria Math"/>
                            </a:rPr>
                            <m:t>1</m:t>
                          </m:r>
                        </m:num>
                        <m:den>
                          <m:r>
                            <a:rPr lang="en-US" sz="2200" i="1" smtClean="0">
                              <a:solidFill>
                                <a:prstClr val="black"/>
                              </a:solidFill>
                              <a:latin typeface="Cambria Math"/>
                            </a:rPr>
                            <m:t>(1−</m:t>
                          </m:r>
                          <m:r>
                            <a:rPr lang="en-US" sz="2200" i="1" smtClean="0">
                              <a:solidFill>
                                <a:prstClr val="black"/>
                              </a:solidFill>
                              <a:latin typeface="Cambria Math"/>
                            </a:rPr>
                            <m:t>𝑧</m:t>
                          </m:r>
                          <m:r>
                            <a:rPr lang="en-US" sz="2200" i="1" smtClean="0">
                              <a:solidFill>
                                <a:prstClr val="black"/>
                              </a:solidFill>
                              <a:latin typeface="Cambria Math"/>
                            </a:rPr>
                            <m:t>)(2</m:t>
                          </m:r>
                          <m:r>
                            <a:rPr lang="en-US" sz="2200" i="1" smtClean="0">
                              <a:solidFill>
                                <a:prstClr val="black"/>
                              </a:solidFill>
                              <a:latin typeface="Cambria Math"/>
                            </a:rPr>
                            <m:t>𝑖</m:t>
                          </m:r>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m:t>
                          </m:r>
                        </m:den>
                      </m:f>
                    </m:oMath>
                  </m:oMathPara>
                </a14:m>
                <a:endParaRPr lang="en-US" sz="2200" dirty="0">
                  <a:solidFill>
                    <a:prstClr val="black"/>
                  </a:solidFill>
                </a:endParaRPr>
              </a:p>
              <a:p>
                <a:r>
                  <a:rPr lang="en-US" sz="2200" dirty="0">
                    <a:solidFill>
                      <a:prstClr val="black"/>
                    </a:solidFill>
                  </a:rPr>
                  <a:t>in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i</m:t>
                    </m:r>
                    <m:r>
                      <a:rPr lang="en-US" sz="2200" i="1" dirty="0">
                        <a:solidFill>
                          <a:prstClr val="black"/>
                        </a:solidFill>
                        <a:latin typeface="Cambria Math"/>
                      </a:rPr>
                      <m:t>) |</m:t>
                    </m:r>
                    <m:r>
                      <a:rPr lang="en-US" sz="2200" i="1" dirty="0">
                        <a:solidFill>
                          <a:prstClr val="black"/>
                        </a:solidFill>
                        <a:latin typeface="Cambria Math"/>
                      </a:rPr>
                      <m:t>𝑧</m:t>
                    </m:r>
                    <m:r>
                      <a:rPr lang="en-US" sz="2200" i="1" dirty="0">
                        <a:solidFill>
                          <a:prstClr val="black"/>
                        </a:solidFill>
                        <a:latin typeface="Cambria Math"/>
                      </a:rPr>
                      <m:t>|&lt;1</m:t>
                    </m:r>
                  </m:oMath>
                </a14:m>
                <a:r>
                  <a:rPr lang="en-US" sz="2200" dirty="0">
                    <a:solidFill>
                      <a:prstClr val="black"/>
                    </a:solidFill>
                  </a:rPr>
                  <a:t>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ii</m:t>
                    </m:r>
                    <m:r>
                      <a:rPr lang="en-US" sz="2200" i="1" dirty="0">
                        <a:solidFill>
                          <a:prstClr val="black"/>
                        </a:solidFill>
                        <a:latin typeface="Cambria Math"/>
                      </a:rPr>
                      <m:t>) 1&lt;|</m:t>
                    </m:r>
                    <m:r>
                      <a:rPr lang="en-US" sz="2200" i="1" dirty="0">
                        <a:solidFill>
                          <a:prstClr val="black"/>
                        </a:solidFill>
                        <a:latin typeface="Cambria Math"/>
                      </a:rPr>
                      <m:t>𝑧</m:t>
                    </m:r>
                    <m:r>
                      <a:rPr lang="en-US" sz="2200" i="1" dirty="0">
                        <a:solidFill>
                          <a:prstClr val="black"/>
                        </a:solidFill>
                        <a:latin typeface="Cambria Math"/>
                      </a:rPr>
                      <m:t>|&lt;2</m:t>
                    </m:r>
                  </m:oMath>
                </a14:m>
                <a:r>
                  <a:rPr lang="en-US" sz="2200" dirty="0">
                    <a:solidFill>
                      <a:prstClr val="black"/>
                    </a:solidFill>
                  </a:rPr>
                  <a:t>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iii</m:t>
                    </m:r>
                    <m:r>
                      <a:rPr lang="en-US" sz="2200" i="1" dirty="0">
                        <a:solidFill>
                          <a:prstClr val="black"/>
                        </a:solidFill>
                        <a:latin typeface="Cambria Math"/>
                      </a:rPr>
                      <m:t>) |</m:t>
                    </m:r>
                    <m:r>
                      <a:rPr lang="en-US" sz="2200" i="1" dirty="0">
                        <a:solidFill>
                          <a:prstClr val="black"/>
                        </a:solidFill>
                        <a:latin typeface="Cambria Math"/>
                      </a:rPr>
                      <m:t>𝑧</m:t>
                    </m:r>
                    <m:r>
                      <a:rPr lang="en-US" sz="2200" i="1" dirty="0">
                        <a:solidFill>
                          <a:prstClr val="black"/>
                        </a:solidFill>
                        <a:latin typeface="Cambria Math"/>
                      </a:rPr>
                      <m:t>|&gt;2</m:t>
                    </m:r>
                  </m:oMath>
                </a14:m>
                <a:r>
                  <a:rPr lang="en-US" sz="2200" dirty="0">
                    <a:solidFill>
                      <a:prstClr val="black"/>
                    </a:solidFill>
                  </a:rPr>
                  <a:t>.</a:t>
                </a:r>
              </a:p>
              <a:p>
                <a:endParaRPr lang="en-US" sz="1200" b="1" dirty="0">
                  <a:solidFill>
                    <a:srgbClr val="0070C0"/>
                  </a:solidFill>
                </a:endParaRPr>
              </a:p>
              <a:p>
                <a:r>
                  <a:rPr lang="en-US" sz="2200" b="1" dirty="0">
                    <a:solidFill>
                      <a:srgbClr val="0070C0"/>
                    </a:solidFill>
                  </a:rPr>
                  <a:t>Solution: </a:t>
                </a:r>
                <a:r>
                  <a:rPr lang="en-US" sz="2200" dirty="0">
                    <a:solidFill>
                      <a:prstClr val="black"/>
                    </a:solidFill>
                  </a:rPr>
                  <a:t>In such questions we normally construct the Laurent </a:t>
                </a:r>
                <a:r>
                  <a:rPr lang="en-US" sz="2200" dirty="0" smtClean="0">
                    <a:solidFill>
                      <a:prstClr val="black"/>
                    </a:solidFill>
                  </a:rPr>
                  <a:t>series by </a:t>
                </a:r>
                <a:r>
                  <a:rPr lang="en-US" sz="2200" dirty="0">
                    <a:solidFill>
                      <a:prstClr val="black"/>
                    </a:solidFill>
                  </a:rPr>
                  <a:t>using standard series of some known functions. The above function can be compared with the following Laurent series</a:t>
                </a:r>
              </a:p>
              <a:p>
                <a:pPr/>
                <a14:m>
                  <m:oMathPara xmlns:m="http://schemas.openxmlformats.org/officeDocument/2006/math">
                    <m:oMathParaPr>
                      <m:jc m:val="centerGroup"/>
                    </m:oMathParaPr>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f>
                        <m:fPr>
                          <m:ctrlPr>
                            <a:rPr lang="en-US" sz="2200" i="1" smtClean="0">
                              <a:solidFill>
                                <a:prstClr val="black"/>
                              </a:solidFill>
                              <a:latin typeface="Cambria Math"/>
                            </a:rPr>
                          </m:ctrlPr>
                        </m:fPr>
                        <m:num>
                          <m:r>
                            <a:rPr lang="en-US" sz="2200" i="1" smtClean="0">
                              <a:solidFill>
                                <a:prstClr val="black"/>
                              </a:solidFill>
                              <a:latin typeface="Cambria Math"/>
                            </a:rPr>
                            <m:t>1</m:t>
                          </m:r>
                        </m:num>
                        <m:den>
                          <m:r>
                            <a:rPr lang="en-US" sz="2200" i="1" smtClean="0">
                              <a:solidFill>
                                <a:prstClr val="black"/>
                              </a:solidFill>
                              <a:latin typeface="Cambria Math"/>
                            </a:rPr>
                            <m:t>1−</m:t>
                          </m:r>
                          <m:r>
                            <a:rPr lang="en-US" sz="2200" i="1" smtClean="0">
                              <a:solidFill>
                                <a:prstClr val="black"/>
                              </a:solidFill>
                              <a:latin typeface="Cambria Math"/>
                            </a:rPr>
                            <m:t>𝑧</m:t>
                          </m:r>
                        </m:den>
                      </m:f>
                      <m:r>
                        <a:rPr lang="en-US" sz="2200" i="1" smtClean="0">
                          <a:solidFill>
                            <a:prstClr val="black"/>
                          </a:solidFill>
                          <a:latin typeface="Cambria Math"/>
                        </a:rPr>
                        <m:t>=</m:t>
                      </m:r>
                      <m:nary>
                        <m:naryPr>
                          <m:chr m:val="∑"/>
                          <m:ctrlPr>
                            <a:rPr lang="en-US" sz="2200" i="1" smtClean="0">
                              <a:solidFill>
                                <a:prstClr val="black"/>
                              </a:solidFill>
                              <a:latin typeface="Cambria Math"/>
                            </a:rPr>
                          </m:ctrlPr>
                        </m:naryPr>
                        <m:sub>
                          <m:r>
                            <m:rPr>
                              <m:brk m:alnAt="23"/>
                            </m:rPr>
                            <a:rPr lang="en-US" sz="2200" i="1" smtClean="0">
                              <a:solidFill>
                                <a:prstClr val="black"/>
                              </a:solidFill>
                              <a:latin typeface="Cambria Math"/>
                            </a:rPr>
                            <m:t>𝑘</m:t>
                          </m:r>
                          <m:r>
                            <a:rPr lang="en-US" sz="2200" i="1" smtClean="0">
                              <a:solidFill>
                                <a:prstClr val="black"/>
                              </a:solidFill>
                              <a:latin typeface="Cambria Math"/>
                            </a:rPr>
                            <m:t>=0</m:t>
                          </m:r>
                        </m:sub>
                        <m:sup>
                          <m:r>
                            <a:rPr lang="en-US" sz="2200" i="1" smtClean="0">
                              <a:solidFill>
                                <a:prstClr val="black"/>
                              </a:solidFill>
                              <a:latin typeface="Cambria Math"/>
                              <a:ea typeface="Cambria Math"/>
                            </a:rPr>
                            <m:t>∞</m:t>
                          </m:r>
                        </m:sup>
                        <m:e>
                          <m:sSup>
                            <m:sSupPr>
                              <m:ctrlPr>
                                <a:rPr lang="en-US" sz="2200" i="1" smtClean="0">
                                  <a:solidFill>
                                    <a:prstClr val="black"/>
                                  </a:solidFill>
                                  <a:latin typeface="Cambria Math"/>
                                </a:rPr>
                              </m:ctrlPr>
                            </m:sSupPr>
                            <m:e>
                              <m:r>
                                <a:rPr lang="en-US" sz="2200" i="1" smtClean="0">
                                  <a:solidFill>
                                    <a:prstClr val="black"/>
                                  </a:solidFill>
                                  <a:latin typeface="Cambria Math"/>
                                </a:rPr>
                                <m:t>𝑧</m:t>
                              </m:r>
                            </m:e>
                            <m:sup>
                              <m:r>
                                <a:rPr lang="en-US" sz="2200" i="1" smtClean="0">
                                  <a:solidFill>
                                    <a:prstClr val="black"/>
                                  </a:solidFill>
                                  <a:latin typeface="Cambria Math"/>
                                </a:rPr>
                                <m:t>𝑘</m:t>
                              </m:r>
                            </m:sup>
                          </m:sSup>
                        </m:e>
                      </m:nary>
                      <m:r>
                        <a:rPr lang="en-US" sz="2200" i="1" smtClean="0">
                          <a:solidFill>
                            <a:prstClr val="black"/>
                          </a:solidFill>
                          <a:latin typeface="Cambria Math"/>
                        </a:rPr>
                        <m:t>,</m:t>
                      </m:r>
                    </m:oMath>
                  </m:oMathPara>
                </a14:m>
                <a:endParaRPr lang="en-US" sz="2200" dirty="0">
                  <a:solidFill>
                    <a:prstClr val="black"/>
                  </a:solidFill>
                </a:endParaRPr>
              </a:p>
              <a:p>
                <a:r>
                  <a:rPr lang="en-US" sz="2200" dirty="0">
                    <a:solidFill>
                      <a:prstClr val="black"/>
                    </a:solidFill>
                  </a:rPr>
                  <a:t>which is convergent only </a:t>
                </a:r>
                <a:r>
                  <a:rPr lang="en-US" sz="2200" dirty="0" smtClean="0">
                    <a:solidFill>
                      <a:prstClr val="black"/>
                    </a:solidFill>
                  </a:rPr>
                  <a:t>for </a:t>
                </a:r>
                <a14:m>
                  <m:oMath xmlns:m="http://schemas.openxmlformats.org/officeDocument/2006/math">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|&lt;1</m:t>
                    </m:r>
                  </m:oMath>
                </a14:m>
                <a:r>
                  <a:rPr lang="en-US" sz="2200" dirty="0">
                    <a:solidFill>
                      <a:prstClr val="black"/>
                    </a:solidFill>
                  </a:rPr>
                  <a:t> and divergent otherwise. We first observe that the given function </a:t>
                </a:r>
                <a:r>
                  <a:rPr lang="en-US" sz="2200" dirty="0" smtClean="0">
                    <a:solidFill>
                      <a:prstClr val="black"/>
                    </a:solidFill>
                  </a:rPr>
                  <a:t>contain </a:t>
                </a:r>
                <a:r>
                  <a:rPr lang="en-US" sz="2200" dirty="0">
                    <a:solidFill>
                      <a:prstClr val="black"/>
                    </a:solidFill>
                  </a:rPr>
                  <a:t>factors which can be separated out using partial </a:t>
                </a:r>
                <a:r>
                  <a:rPr lang="en-US" sz="2200" dirty="0" smtClean="0">
                    <a:solidFill>
                      <a:prstClr val="black"/>
                    </a:solidFill>
                  </a:rPr>
                  <a:t>fractions as:</a:t>
                </a:r>
                <a:endParaRPr lang="en-US" sz="2200" dirty="0">
                  <a:solidFill>
                    <a:prstClr val="black"/>
                  </a:solidFill>
                </a:endParaRPr>
              </a:p>
              <a:p>
                <a:pPr/>
                <a14:m>
                  <m:oMathPara xmlns:m="http://schemas.openxmlformats.org/officeDocument/2006/math">
                    <m:oMathParaPr>
                      <m:jc m:val="centerGroup"/>
                    </m:oMathParaPr>
                    <m:oMath xmlns:m="http://schemas.openxmlformats.org/officeDocument/2006/math">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a:solidFill>
                                <a:prstClr val="black"/>
                              </a:solidFill>
                              <a:latin typeface="Cambria Math"/>
                            </a:rPr>
                            <m:t>𝑧</m:t>
                          </m:r>
                          <m:r>
                            <a:rPr lang="en-US" sz="2200" i="1">
                              <a:solidFill>
                                <a:prstClr val="black"/>
                              </a:solidFill>
                              <a:latin typeface="Cambria Math"/>
                            </a:rPr>
                            <m:t>)(2</m:t>
                          </m:r>
                          <m:r>
                            <a:rPr lang="en-US" sz="2200" i="1">
                              <a:solidFill>
                                <a:prstClr val="black"/>
                              </a:solidFill>
                              <a:latin typeface="Cambria Math"/>
                            </a:rPr>
                            <m:t>𝑖</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den>
                      </m:f>
                      <m:r>
                        <a:rPr lang="en-US" sz="2200" smtClean="0">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𝐴</m:t>
                          </m:r>
                        </m:num>
                        <m:den>
                          <m:r>
                            <a:rPr lang="en-US" sz="2200" i="1">
                              <a:solidFill>
                                <a:prstClr val="black"/>
                              </a:solidFill>
                              <a:latin typeface="Cambria Math"/>
                            </a:rPr>
                            <m:t>(</m:t>
                          </m:r>
                          <m:r>
                            <a:rPr lang="en-US" sz="2200" i="1" smtClean="0">
                              <a:solidFill>
                                <a:prstClr val="black"/>
                              </a:solidFill>
                              <a:latin typeface="Cambria Math"/>
                            </a:rPr>
                            <m:t>1</m:t>
                          </m:r>
                          <m:r>
                            <a:rPr lang="en-US" sz="2200" i="1">
                              <a:solidFill>
                                <a:prstClr val="black"/>
                              </a:solidFill>
                              <a:latin typeface="Cambria Math"/>
                            </a:rPr>
                            <m:t>−</m:t>
                          </m:r>
                          <m:r>
                            <a:rPr lang="en-US" sz="2200" i="1" smtClean="0">
                              <a:solidFill>
                                <a:prstClr val="black"/>
                              </a:solidFill>
                              <a:latin typeface="Cambria Math"/>
                            </a:rPr>
                            <m:t>𝑧</m:t>
                          </m:r>
                          <m:r>
                            <a:rPr lang="en-US" sz="2200" i="1">
                              <a:solidFill>
                                <a:prstClr val="black"/>
                              </a:solidFill>
                              <a:latin typeface="Cambria Math"/>
                            </a:rPr>
                            <m:t>)</m:t>
                          </m:r>
                        </m:den>
                      </m:f>
                      <m:r>
                        <a:rPr lang="en-US" sz="2200" i="1" smtClean="0">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𝐵</m:t>
                          </m:r>
                        </m:num>
                        <m:den>
                          <m:r>
                            <a:rPr lang="en-US" sz="2200" i="1">
                              <a:solidFill>
                                <a:prstClr val="black"/>
                              </a:solidFill>
                              <a:latin typeface="Cambria Math"/>
                            </a:rPr>
                            <m:t>(2</m:t>
                          </m:r>
                          <m:r>
                            <a:rPr lang="en-US" sz="2200" i="1">
                              <a:solidFill>
                                <a:prstClr val="black"/>
                              </a:solidFill>
                              <a:latin typeface="Cambria Math"/>
                            </a:rPr>
                            <m:t>𝑖</m:t>
                          </m:r>
                          <m:r>
                            <a:rPr lang="en-US" sz="2200" i="1" smtClean="0">
                              <a:solidFill>
                                <a:prstClr val="black"/>
                              </a:solidFill>
                              <a:latin typeface="Cambria Math"/>
                            </a:rPr>
                            <m:t>−</m:t>
                          </m:r>
                          <m:r>
                            <a:rPr lang="en-US" sz="2200" i="1" smtClean="0">
                              <a:solidFill>
                                <a:prstClr val="black"/>
                              </a:solidFill>
                              <a:latin typeface="Cambria Math"/>
                            </a:rPr>
                            <m:t>𝑧</m:t>
                          </m:r>
                          <m:r>
                            <a:rPr lang="en-US" sz="2200" i="1">
                              <a:solidFill>
                                <a:prstClr val="black"/>
                              </a:solidFill>
                              <a:latin typeface="Cambria Math"/>
                            </a:rPr>
                            <m:t>)</m:t>
                          </m:r>
                        </m:den>
                      </m:f>
                      <m:r>
                        <a:rPr lang="en-US" sz="2200" i="1" smtClean="0">
                          <a:solidFill>
                            <a:prstClr val="black"/>
                          </a:solidFill>
                          <a:latin typeface="Cambria Math"/>
                        </a:rPr>
                        <m:t>,</m:t>
                      </m:r>
                    </m:oMath>
                  </m:oMathPara>
                </a14:m>
                <a:endParaRPr lang="en-US" sz="2200" dirty="0">
                  <a:solidFill>
                    <a:prstClr val="black"/>
                  </a:solidFill>
                </a:endParaRPr>
              </a:p>
              <a:p>
                <a:r>
                  <a:rPr lang="en-US" sz="2200" dirty="0">
                    <a:solidFill>
                      <a:prstClr val="black"/>
                    </a:solidFill>
                  </a:rPr>
                  <a:t>where </a:t>
                </a:r>
                <a14:m>
                  <m:oMath xmlns:m="http://schemas.openxmlformats.org/officeDocument/2006/math">
                    <m:r>
                      <a:rPr lang="en-US" sz="2200" i="1" dirty="0" smtClean="0">
                        <a:solidFill>
                          <a:prstClr val="black"/>
                        </a:solidFill>
                        <a:latin typeface="Cambria Math"/>
                      </a:rPr>
                      <m:t>𝐴</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a:rPr>
                      <m:t>𝐵</m:t>
                    </m:r>
                  </m:oMath>
                </a14:m>
                <a:r>
                  <a:rPr lang="en-US" sz="2200" dirty="0">
                    <a:solidFill>
                      <a:prstClr val="black"/>
                    </a:solidFill>
                  </a:rPr>
                  <a:t> are some constants that need to be determined. On simplification we get </a:t>
                </a:r>
                <a14:m>
                  <m:oMath xmlns:m="http://schemas.openxmlformats.org/officeDocument/2006/math">
                    <m:r>
                      <a:rPr lang="en-US" sz="2200" i="1">
                        <a:solidFill>
                          <a:prstClr val="black"/>
                        </a:solidFill>
                        <a:latin typeface="Cambria Math"/>
                      </a:rPr>
                      <m:t>𝐴</m:t>
                    </m:r>
                    <m:r>
                      <a:rPr lang="en-US" sz="2200" i="1">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m:t>
                        </m:r>
                        <m:r>
                          <a:rPr lang="en-US" sz="2200" i="1">
                            <a:solidFill>
                              <a:prstClr val="black"/>
                            </a:solidFill>
                            <a:latin typeface="Cambria Math"/>
                          </a:rPr>
                          <m:t>1</m:t>
                        </m:r>
                      </m:num>
                      <m:den>
                        <m:r>
                          <a:rPr lang="en-US" sz="2200" i="1">
                            <a:solidFill>
                              <a:prstClr val="black"/>
                            </a:solidFill>
                            <a:latin typeface="Cambria Math"/>
                          </a:rPr>
                          <m:t>1−2</m:t>
                        </m:r>
                        <m:r>
                          <a:rPr lang="en-US" sz="2200" i="1">
                            <a:solidFill>
                              <a:prstClr val="black"/>
                            </a:solidFill>
                            <a:latin typeface="Cambria Math"/>
                          </a:rPr>
                          <m:t>𝑖</m:t>
                        </m:r>
                      </m:den>
                    </m:f>
                  </m:oMath>
                </a14:m>
                <a:r>
                  <a:rPr lang="en-US" sz="2200" dirty="0">
                    <a:solidFill>
                      <a:prstClr val="black"/>
                    </a:solidFill>
                  </a:rPr>
                  <a:t> and </a:t>
                </a:r>
                <a14:m>
                  <m:oMath xmlns:m="http://schemas.openxmlformats.org/officeDocument/2006/math">
                    <m:r>
                      <a:rPr lang="en-US" sz="2200" i="1">
                        <a:solidFill>
                          <a:prstClr val="black"/>
                        </a:solidFill>
                        <a:latin typeface="Cambria Math"/>
                      </a:rPr>
                      <m:t>𝐵</m:t>
                    </m:r>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1−2</m:t>
                        </m:r>
                        <m:r>
                          <a:rPr lang="en-US" sz="2200" i="1">
                            <a:solidFill>
                              <a:prstClr val="black"/>
                            </a:solidFill>
                            <a:latin typeface="Cambria Math"/>
                          </a:rPr>
                          <m:t>𝑖</m:t>
                        </m:r>
                      </m:den>
                    </m:f>
                    <m:r>
                      <a:rPr lang="en-US" sz="2200" i="1" smtClean="0">
                        <a:solidFill>
                          <a:prstClr val="black"/>
                        </a:solidFill>
                        <a:latin typeface="Cambria Math"/>
                      </a:rPr>
                      <m:t>.</m:t>
                    </m:r>
                    <m:r>
                      <a:rPr lang="en-US" sz="2200" i="1">
                        <a:solidFill>
                          <a:prstClr val="black"/>
                        </a:solidFill>
                        <a:latin typeface="Cambria Math"/>
                      </a:rPr>
                      <m:t> </m:t>
                    </m:r>
                  </m:oMath>
                </a14:m>
                <a:r>
                  <a:rPr lang="en-US" sz="2200" dirty="0">
                    <a:solidFill>
                      <a:prstClr val="black"/>
                    </a:solidFill>
                  </a:rPr>
                  <a:t>Our goal is to determine the Laurent series of both factors separately. </a:t>
                </a:r>
              </a:p>
            </p:txBody>
          </p:sp>
        </mc:Choice>
        <mc:Fallback xmlns="">
          <p:sp>
            <p:nvSpPr>
              <p:cNvPr id="3" name="Rectangle 2"/>
              <p:cNvSpPr>
                <a:spLocks noRot="1" noChangeAspect="1" noMove="1" noResize="1" noEditPoints="1" noAdjustHandles="1" noChangeArrowheads="1" noChangeShapeType="1" noTextEdit="1"/>
              </p:cNvSpPr>
              <p:nvPr/>
            </p:nvSpPr>
            <p:spPr>
              <a:xfrm>
                <a:off x="238538" y="718584"/>
                <a:ext cx="11953462" cy="5737661"/>
              </a:xfrm>
              <a:prstGeom prst="rect">
                <a:avLst/>
              </a:prstGeom>
              <a:blipFill rotWithShape="1">
                <a:blip r:embed="rId2"/>
                <a:stretch>
                  <a:fillRect l="-612" t="-638"/>
                </a:stretch>
              </a:blipFill>
            </p:spPr>
            <p:txBody>
              <a:bodyPr/>
              <a:lstStyle/>
              <a:p>
                <a:r>
                  <a:rPr lang="en-US">
                    <a:noFill/>
                  </a:rPr>
                  <a:t> </a:t>
                </a:r>
              </a:p>
            </p:txBody>
          </p:sp>
        </mc:Fallback>
      </mc:AlternateContent>
    </p:spTree>
    <p:extLst>
      <p:ext uri="{BB962C8B-B14F-4D97-AF65-F5344CB8AC3E}">
        <p14:creationId xmlns:p14="http://schemas.microsoft.com/office/powerpoint/2010/main" val="33190085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22628" y="103030"/>
            <a:ext cx="1744388" cy="584775"/>
          </a:xfrm>
          <a:prstGeom prst="rect">
            <a:avLst/>
          </a:prstGeom>
        </p:spPr>
        <p:txBody>
          <a:bodyPr wrap="none">
            <a:spAutoFit/>
          </a:bodyPr>
          <a:lstStyle/>
          <a:p>
            <a:r>
              <a:rPr lang="en-US" sz="3200" b="1" dirty="0">
                <a:solidFill>
                  <a:srgbClr val="0070C0"/>
                </a:solidFill>
              </a:rPr>
              <a:t>Example:</a:t>
            </a:r>
          </a:p>
        </p:txBody>
      </p:sp>
      <mc:AlternateContent xmlns:mc="http://schemas.openxmlformats.org/markup-compatibility/2006" xmlns:a14="http://schemas.microsoft.com/office/drawing/2010/main">
        <mc:Choice Requires="a14">
          <p:sp>
            <p:nvSpPr>
              <p:cNvPr id="3" name="Rectangle 2"/>
              <p:cNvSpPr/>
              <p:nvPr/>
            </p:nvSpPr>
            <p:spPr>
              <a:xfrm>
                <a:off x="238538" y="718584"/>
                <a:ext cx="11854724" cy="6214586"/>
              </a:xfrm>
              <a:prstGeom prst="rect">
                <a:avLst/>
              </a:prstGeom>
            </p:spPr>
            <p:txBody>
              <a:bodyPr wrap="square">
                <a:spAutoFit/>
              </a:bodyPr>
              <a:lstStyle/>
              <a:p>
                <a:pPr algn="just"/>
                <a14:m>
                  <m:oMath xmlns:m="http://schemas.openxmlformats.org/officeDocument/2006/math">
                    <m:d>
                      <m:dPr>
                        <m:ctrlPr>
                          <a:rPr lang="en-US" sz="2100" b="1" i="1" dirty="0" smtClean="0">
                            <a:solidFill>
                              <a:srgbClr val="0070C0"/>
                            </a:solidFill>
                            <a:latin typeface="Cambria Math"/>
                          </a:rPr>
                        </m:ctrlPr>
                      </m:dPr>
                      <m:e>
                        <m:r>
                          <a:rPr lang="en-US" sz="2100" b="1" dirty="0" smtClean="0">
                            <a:solidFill>
                              <a:srgbClr val="0070C0"/>
                            </a:solidFill>
                            <a:latin typeface="Cambria Math"/>
                          </a:rPr>
                          <m:t>𝐢</m:t>
                        </m:r>
                      </m:e>
                    </m:d>
                    <m:r>
                      <a:rPr lang="en-US" sz="2100" b="1" i="1" dirty="0" smtClean="0">
                        <a:solidFill>
                          <a:srgbClr val="0070C0"/>
                        </a:solidFill>
                        <a:latin typeface="Cambria Math"/>
                      </a:rPr>
                      <m:t>  </m:t>
                    </m:r>
                    <m:d>
                      <m:dPr>
                        <m:begChr m:val="|"/>
                        <m:endChr m:val="|"/>
                        <m:ctrlPr>
                          <a:rPr lang="en-US" sz="2100" i="1" dirty="0" smtClean="0">
                            <a:solidFill>
                              <a:srgbClr val="0070C0"/>
                            </a:solidFill>
                            <a:latin typeface="Cambria Math"/>
                          </a:rPr>
                        </m:ctrlPr>
                      </m:dPr>
                      <m:e>
                        <m:r>
                          <a:rPr lang="en-US" sz="2100" i="1" dirty="0" smtClean="0">
                            <a:solidFill>
                              <a:srgbClr val="0070C0"/>
                            </a:solidFill>
                            <a:latin typeface="Cambria Math"/>
                          </a:rPr>
                          <m:t>𝑧</m:t>
                        </m:r>
                      </m:e>
                    </m:d>
                    <m:r>
                      <a:rPr lang="en-US" sz="2100" i="1" dirty="0" smtClean="0">
                        <a:solidFill>
                          <a:srgbClr val="0070C0"/>
                        </a:solidFill>
                        <a:latin typeface="Cambria Math"/>
                      </a:rPr>
                      <m:t>&lt;1</m:t>
                    </m:r>
                    <m:r>
                      <a:rPr lang="en-US" sz="2100" dirty="0" smtClean="0">
                        <a:solidFill>
                          <a:srgbClr val="0070C0"/>
                        </a:solidFill>
                        <a:latin typeface="Cambria Math"/>
                      </a:rPr>
                      <m:t>:</m:t>
                    </m:r>
                  </m:oMath>
                </a14:m>
                <a:r>
                  <a:rPr lang="en-US" sz="2100" dirty="0">
                    <a:solidFill>
                      <a:prstClr val="black"/>
                    </a:solidFill>
                  </a:rPr>
                  <a:t> In this open disk the first factor has the series expansion  </a:t>
                </a:r>
                <a14:m>
                  <m:oMath xmlns:m="http://schemas.openxmlformats.org/officeDocument/2006/math">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r>
                              <a:rPr lang="en-US" sz="2100" i="1">
                                <a:solidFill>
                                  <a:prstClr val="black"/>
                                </a:solidFill>
                                <a:latin typeface="Cambria Math"/>
                              </a:rPr>
                              <m:t>𝑧</m:t>
                            </m:r>
                          </m:e>
                          <m:sup>
                            <m:r>
                              <a:rPr lang="en-US" sz="2100" i="1">
                                <a:solidFill>
                                  <a:prstClr val="black"/>
                                </a:solidFill>
                                <a:latin typeface="Cambria Math"/>
                              </a:rPr>
                              <m:t>𝑘</m:t>
                            </m:r>
                          </m:sup>
                        </m:sSup>
                      </m:e>
                    </m:nary>
                    <m:r>
                      <a:rPr lang="en-US" sz="2100" i="1">
                        <a:solidFill>
                          <a:prstClr val="black"/>
                        </a:solidFill>
                        <a:latin typeface="Cambria Math"/>
                      </a:rPr>
                      <m:t>,</m:t>
                    </m:r>
                  </m:oMath>
                </a14:m>
                <a:r>
                  <a:rPr lang="en-US" sz="2100" dirty="0">
                    <a:solidFill>
                      <a:prstClr val="black"/>
                    </a:solidFill>
                  </a:rPr>
                  <a:t>while the other can be transformed into</a:t>
                </a:r>
                <a:endParaRPr lang="en-US" sz="2100" i="1" dirty="0">
                  <a:solidFill>
                    <a:prstClr val="black"/>
                  </a:solidFill>
                  <a:latin typeface="Cambria Math"/>
                </a:endParaRPr>
              </a:p>
              <a:p>
                <a:pPr algn="just"/>
                <a14:m>
                  <m:oMathPara xmlns:m="http://schemas.openxmlformats.org/officeDocument/2006/math">
                    <m:oMathParaPr>
                      <m:jc m:val="centerGroup"/>
                    </m:oMathParaPr>
                    <m:oMath xmlns:m="http://schemas.openxmlformats.org/officeDocument/2006/math">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a:solidFill>
                                <a:prstClr val="black"/>
                              </a:solidFill>
                              <a:latin typeface="Cambria Math"/>
                            </a:rPr>
                            <m:t>(2</m:t>
                          </m:r>
                          <m:r>
                            <a:rPr lang="en-US" sz="2100" i="1">
                              <a:solidFill>
                                <a:prstClr val="black"/>
                              </a:solidFill>
                              <a:latin typeface="Cambria Math"/>
                            </a:rPr>
                            <m:t>𝑖</m:t>
                          </m:r>
                          <m:r>
                            <a:rPr lang="en-US" sz="2100" i="1">
                              <a:solidFill>
                                <a:prstClr val="black"/>
                              </a:solidFill>
                              <a:latin typeface="Cambria Math"/>
                            </a:rPr>
                            <m:t>−</m:t>
                          </m:r>
                          <m:r>
                            <a:rPr lang="en-US" sz="2100" i="1">
                              <a:solidFill>
                                <a:prstClr val="black"/>
                              </a:solidFill>
                              <a:latin typeface="Cambria Math"/>
                            </a:rPr>
                            <m:t>𝑧</m:t>
                          </m:r>
                          <m:r>
                            <a:rPr lang="en-US" sz="2100" i="1">
                              <a:solidFill>
                                <a:prstClr val="black"/>
                              </a:solidFill>
                              <a:latin typeface="Cambria Math"/>
                            </a:rPr>
                            <m:t>)</m:t>
                          </m:r>
                        </m:den>
                      </m:f>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2</m:t>
                          </m:r>
                          <m:r>
                            <a:rPr lang="en-US" sz="2100" i="1">
                              <a:solidFill>
                                <a:prstClr val="black"/>
                              </a:solidFill>
                              <a:latin typeface="Cambria Math"/>
                            </a:rPr>
                            <m:t>𝑖</m:t>
                          </m:r>
                          <m:r>
                            <a:rPr lang="en-US" sz="2100" i="1">
                              <a:solidFill>
                                <a:prstClr val="black"/>
                              </a:solidFill>
                              <a:latin typeface="Cambria Math"/>
                            </a:rPr>
                            <m:t>(1−</m:t>
                          </m:r>
                          <m:r>
                            <a:rPr lang="en-US" sz="2100" i="1">
                              <a:solidFill>
                                <a:prstClr val="black"/>
                              </a:solidFill>
                              <a:latin typeface="Cambria Math"/>
                            </a:rPr>
                            <m:t>𝑧</m:t>
                          </m:r>
                          <m:r>
                            <a:rPr lang="en-US" sz="2100" i="1" smtClean="0">
                              <a:solidFill>
                                <a:prstClr val="black"/>
                              </a:solidFill>
                              <a:latin typeface="Cambria Math"/>
                            </a:rPr>
                            <m:t>/</m:t>
                          </m:r>
                          <m:r>
                            <a:rPr lang="en-US" sz="2100" i="1">
                              <a:solidFill>
                                <a:prstClr val="black"/>
                              </a:solidFill>
                              <a:latin typeface="Cambria Math"/>
                            </a:rPr>
                            <m:t>2</m:t>
                          </m:r>
                          <m:r>
                            <a:rPr lang="en-US" sz="2100" i="1">
                              <a:solidFill>
                                <a:prstClr val="black"/>
                              </a:solidFill>
                              <a:latin typeface="Cambria Math"/>
                            </a:rPr>
                            <m:t>𝑖</m:t>
                          </m:r>
                          <m:r>
                            <a:rPr lang="en-US" sz="2100" i="1">
                              <a:solidFill>
                                <a:prstClr val="black"/>
                              </a:solidFill>
                              <a:latin typeface="Cambria Math"/>
                            </a:rPr>
                            <m:t>)</m:t>
                          </m:r>
                        </m:den>
                      </m:f>
                      <m:r>
                        <a:rPr lang="en-US" sz="2100" i="1">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2</m:t>
                          </m:r>
                          <m:r>
                            <a:rPr lang="en-US" sz="2100" i="1">
                              <a:solidFill>
                                <a:prstClr val="black"/>
                              </a:solidFill>
                              <a:latin typeface="Cambria Math"/>
                            </a:rPr>
                            <m:t>𝑖</m:t>
                          </m:r>
                        </m:den>
                      </m:f>
                      <m:nary>
                        <m:naryPr>
                          <m:chr m:val="∑"/>
                          <m:ctrlPr>
                            <a:rPr lang="en-US" sz="2100" i="1" smtClean="0">
                              <a:solidFill>
                                <a:prstClr val="black"/>
                              </a:solidFill>
                              <a:latin typeface="Cambria Math"/>
                            </a:rPr>
                          </m:ctrlPr>
                        </m:naryPr>
                        <m:sub>
                          <m:r>
                            <m:rPr>
                              <m:brk m:alnAt="23"/>
                            </m:rPr>
                            <a:rPr lang="en-US" sz="2100" i="1" smtClean="0">
                              <a:solidFill>
                                <a:prstClr val="black"/>
                              </a:solidFill>
                              <a:latin typeface="Cambria Math"/>
                            </a:rPr>
                            <m:t>𝑘</m:t>
                          </m:r>
                          <m:r>
                            <a:rPr lang="en-US" sz="2100" i="1" smtClean="0">
                              <a:solidFill>
                                <a:prstClr val="black"/>
                              </a:solidFill>
                              <a:latin typeface="Cambria Math"/>
                            </a:rPr>
                            <m:t>=0</m:t>
                          </m:r>
                        </m:sub>
                        <m:sup>
                          <m:r>
                            <a:rPr lang="en-US" sz="2100" i="1" smtClean="0">
                              <a:solidFill>
                                <a:prstClr val="black"/>
                              </a:solidFill>
                              <a:latin typeface="Cambria Math"/>
                              <a:ea typeface="Cambria Math"/>
                            </a:rPr>
                            <m:t>∞</m:t>
                          </m:r>
                        </m:sup>
                        <m:e>
                          <m:sSup>
                            <m:sSupPr>
                              <m:ctrlPr>
                                <a:rPr lang="en-US" sz="2100" i="1" smtClean="0">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𝑧</m:t>
                                      </m:r>
                                    </m:num>
                                    <m:den>
                                      <m:r>
                                        <a:rPr lang="en-US" sz="2100" i="1">
                                          <a:solidFill>
                                            <a:prstClr val="black"/>
                                          </a:solidFill>
                                          <a:latin typeface="Cambria Math"/>
                                        </a:rPr>
                                        <m:t>2</m:t>
                                      </m:r>
                                      <m:r>
                                        <a:rPr lang="en-US" sz="2100" i="1">
                                          <a:solidFill>
                                            <a:prstClr val="black"/>
                                          </a:solidFill>
                                          <a:latin typeface="Cambria Math"/>
                                        </a:rPr>
                                        <m:t>𝑖</m:t>
                                      </m:r>
                                    </m:den>
                                  </m:f>
                                </m:e>
                              </m:d>
                            </m:e>
                            <m:sup>
                              <m:r>
                                <a:rPr lang="en-US" sz="2100" i="1" smtClean="0">
                                  <a:solidFill>
                                    <a:prstClr val="black"/>
                                  </a:solidFill>
                                  <a:latin typeface="Cambria Math"/>
                                </a:rPr>
                                <m:t>𝑘</m:t>
                              </m:r>
                            </m:sup>
                          </m:sSup>
                        </m:e>
                      </m:nary>
                      <m:r>
                        <a:rPr lang="en-US" sz="2100" i="1" smtClean="0">
                          <a:solidFill>
                            <a:prstClr val="black"/>
                          </a:solidFill>
                          <a:latin typeface="Cambria Math"/>
                        </a:rPr>
                        <m:t>.</m:t>
                      </m:r>
                    </m:oMath>
                  </m:oMathPara>
                </a14:m>
                <a:endParaRPr lang="en-US" sz="2100" dirty="0">
                  <a:solidFill>
                    <a:prstClr val="black"/>
                  </a:solidFill>
                </a:endParaRPr>
              </a:p>
              <a:p>
                <a:pPr algn="just"/>
                <a:r>
                  <a:rPr lang="en-US" sz="2100" dirty="0">
                    <a:solidFill>
                      <a:prstClr val="black"/>
                    </a:solidFill>
                  </a:rPr>
                  <a:t>Note that </a:t>
                </a:r>
                <a14:m>
                  <m:oMath xmlns:m="http://schemas.openxmlformats.org/officeDocument/2006/math">
                    <m:d>
                      <m:dPr>
                        <m:begChr m:val="|"/>
                        <m:endChr m:val="|"/>
                        <m:ctrlPr>
                          <a:rPr lang="en-US" sz="2100" i="1" dirty="0" smtClean="0">
                            <a:solidFill>
                              <a:prstClr val="black"/>
                            </a:solidFill>
                            <a:latin typeface="Cambria Math"/>
                          </a:rPr>
                        </m:ctrlPr>
                      </m:dPr>
                      <m:e>
                        <m:r>
                          <a:rPr lang="en-US" sz="2100" i="1" dirty="0" smtClean="0">
                            <a:solidFill>
                              <a:prstClr val="black"/>
                            </a:solidFill>
                            <a:latin typeface="Cambria Math"/>
                          </a:rPr>
                          <m:t>𝑧</m:t>
                        </m:r>
                        <m:r>
                          <a:rPr lang="en-US" sz="2100" i="1" dirty="0" smtClean="0">
                            <a:solidFill>
                              <a:prstClr val="black"/>
                            </a:solidFill>
                            <a:latin typeface="Cambria Math"/>
                          </a:rPr>
                          <m:t>/2</m:t>
                        </m:r>
                        <m:r>
                          <a:rPr lang="en-US" sz="2100" i="1" dirty="0" smtClean="0">
                            <a:solidFill>
                              <a:prstClr val="black"/>
                            </a:solidFill>
                            <a:latin typeface="Cambria Math"/>
                          </a:rPr>
                          <m:t>𝑖</m:t>
                        </m:r>
                      </m:e>
                    </m:d>
                    <m:r>
                      <a:rPr lang="en-US" sz="2100" i="1" dirty="0">
                        <a:solidFill>
                          <a:prstClr val="black"/>
                        </a:solidFill>
                        <a:latin typeface="Cambria Math"/>
                      </a:rPr>
                      <m:t>&lt;1</m:t>
                    </m:r>
                    <m:r>
                      <a:rPr lang="en-US" sz="2100" i="1">
                        <a:solidFill>
                          <a:prstClr val="black"/>
                        </a:solidFill>
                        <a:latin typeface="Cambria Math"/>
                        <a:ea typeface="Cambria Math"/>
                      </a:rPr>
                      <m:t>⇒</m:t>
                    </m:r>
                    <m:r>
                      <a:rPr lang="en-US" sz="2100" i="1" smtClean="0">
                        <a:solidFill>
                          <a:prstClr val="black"/>
                        </a:solidFill>
                        <a:latin typeface="Cambria Math"/>
                        <a:ea typeface="Cambria Math"/>
                      </a:rPr>
                      <m:t>|</m:t>
                    </m:r>
                    <m:r>
                      <a:rPr lang="en-US" sz="2100" i="1" dirty="0" err="1">
                        <a:solidFill>
                          <a:prstClr val="black"/>
                        </a:solidFill>
                        <a:latin typeface="Cambria Math"/>
                      </a:rPr>
                      <m:t>𝑧</m:t>
                    </m:r>
                    <m:r>
                      <a:rPr lang="en-US" sz="2100" i="1" dirty="0" smtClean="0">
                        <a:solidFill>
                          <a:prstClr val="black"/>
                        </a:solidFill>
                        <a:latin typeface="Cambria Math"/>
                      </a:rPr>
                      <m:t>|</m:t>
                    </m:r>
                    <m:r>
                      <a:rPr lang="en-US" sz="2100" i="1" dirty="0">
                        <a:solidFill>
                          <a:prstClr val="black"/>
                        </a:solidFill>
                        <a:latin typeface="Cambria Math"/>
                      </a:rPr>
                      <m:t>&lt;2</m:t>
                    </m:r>
                  </m:oMath>
                </a14:m>
                <a:r>
                  <a:rPr lang="en-US" sz="2100" dirty="0">
                    <a:solidFill>
                      <a:prstClr val="black"/>
                    </a:solidFill>
                  </a:rPr>
                  <a:t> where the above series is convergent. Therefore</a:t>
                </a:r>
              </a:p>
              <a:p>
                <a:pPr algn="just"/>
                <a14:m>
                  <m:oMathPara xmlns:m="http://schemas.openxmlformats.org/officeDocument/2006/math">
                    <m:oMathParaPr>
                      <m:jc m:val="centerGroup"/>
                    </m:oMathParaPr>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a:solidFill>
                            <a:prstClr val="black"/>
                          </a:solidFill>
                          <a:latin typeface="Cambria Math"/>
                        </a:rPr>
                        <m:t>=</m:t>
                      </m:r>
                      <m:f>
                        <m:fPr>
                          <m:ctrlPr>
                            <a:rPr lang="en-US" sz="2100" i="1">
                              <a:solidFill>
                                <a:prstClr val="black"/>
                              </a:solidFill>
                              <a:latin typeface="Cambria Math"/>
                            </a:rPr>
                          </m:ctrlPr>
                        </m:fPr>
                        <m:num>
                          <m:r>
                            <a:rPr lang="en-US" sz="2100" i="1" smtClean="0">
                              <a:solidFill>
                                <a:prstClr val="black"/>
                              </a:solidFill>
                              <a:latin typeface="Cambria Math"/>
                            </a:rPr>
                            <m:t>−</m:t>
                          </m:r>
                          <m:r>
                            <a:rPr lang="en-US" sz="2100" i="1">
                              <a:solidFill>
                                <a:prstClr val="black"/>
                              </a:solidFill>
                              <a:latin typeface="Cambria Math"/>
                            </a:rPr>
                            <m:t>1</m:t>
                          </m:r>
                        </m:num>
                        <m:den>
                          <m:r>
                            <a:rPr lang="en-US" sz="2100" i="1">
                              <a:solidFill>
                                <a:prstClr val="black"/>
                              </a:solidFill>
                              <a:latin typeface="Cambria Math"/>
                            </a:rPr>
                            <m:t>1−2</m:t>
                          </m:r>
                          <m:r>
                            <a:rPr lang="en-US" sz="2100" i="1">
                              <a:solidFill>
                                <a:prstClr val="black"/>
                              </a:solidFill>
                              <a:latin typeface="Cambria Math"/>
                            </a:rPr>
                            <m:t>𝑖</m:t>
                          </m:r>
                        </m:den>
                      </m:f>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r>
                                    <a:rPr lang="en-US" sz="2100" i="1" smtClean="0">
                                      <a:solidFill>
                                        <a:prstClr val="black"/>
                                      </a:solidFill>
                                      <a:latin typeface="Cambria Math"/>
                                    </a:rPr>
                                    <m:t>𝑧</m:t>
                                  </m:r>
                                </m:e>
                              </m:d>
                            </m:e>
                            <m:sup>
                              <m:r>
                                <a:rPr lang="en-US" sz="2100" i="1">
                                  <a:solidFill>
                                    <a:prstClr val="black"/>
                                  </a:solidFill>
                                  <a:latin typeface="Cambria Math"/>
                                </a:rPr>
                                <m:t>𝑘</m:t>
                              </m:r>
                            </m:sup>
                          </m:sSup>
                        </m:e>
                      </m:nary>
                      <m:r>
                        <a:rPr lang="en-US" sz="2100" i="1" smtClean="0">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2</m:t>
                          </m:r>
                          <m:r>
                            <a:rPr lang="en-US" sz="2100" i="1">
                              <a:solidFill>
                                <a:prstClr val="black"/>
                              </a:solidFill>
                              <a:latin typeface="Cambria Math"/>
                            </a:rPr>
                            <m:t>𝑖</m:t>
                          </m:r>
                          <m:d>
                            <m:dPr>
                              <m:ctrlPr>
                                <a:rPr lang="en-US" sz="2100" i="1">
                                  <a:solidFill>
                                    <a:prstClr val="black"/>
                                  </a:solidFill>
                                  <a:latin typeface="Cambria Math"/>
                                </a:rPr>
                              </m:ctrlPr>
                            </m:dPr>
                            <m:e>
                              <m:r>
                                <a:rPr lang="en-US" sz="2100" i="1">
                                  <a:solidFill>
                                    <a:prstClr val="black"/>
                                  </a:solidFill>
                                  <a:latin typeface="Cambria Math"/>
                                </a:rPr>
                                <m:t>1−2</m:t>
                              </m:r>
                              <m:r>
                                <a:rPr lang="en-US" sz="2100" i="1">
                                  <a:solidFill>
                                    <a:prstClr val="black"/>
                                  </a:solidFill>
                                  <a:latin typeface="Cambria Math"/>
                                </a:rPr>
                                <m:t>𝑖</m:t>
                              </m:r>
                            </m:e>
                          </m:d>
                        </m:den>
                      </m:f>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𝑧</m:t>
                                      </m:r>
                                    </m:num>
                                    <m:den>
                                      <m:r>
                                        <a:rPr lang="en-US" sz="2100" i="1">
                                          <a:solidFill>
                                            <a:prstClr val="black"/>
                                          </a:solidFill>
                                          <a:latin typeface="Cambria Math"/>
                                        </a:rPr>
                                        <m:t>2</m:t>
                                      </m:r>
                                      <m:r>
                                        <a:rPr lang="en-US" sz="2100" i="1">
                                          <a:solidFill>
                                            <a:prstClr val="black"/>
                                          </a:solidFill>
                                          <a:latin typeface="Cambria Math"/>
                                        </a:rPr>
                                        <m:t>𝑖</m:t>
                                      </m:r>
                                    </m:den>
                                  </m:f>
                                </m:e>
                              </m:d>
                            </m:e>
                            <m:sup>
                              <m:r>
                                <a:rPr lang="en-US" sz="2100" i="1">
                                  <a:solidFill>
                                    <a:prstClr val="black"/>
                                  </a:solidFill>
                                  <a:latin typeface="Cambria Math"/>
                                </a:rPr>
                                <m:t>𝑘</m:t>
                              </m:r>
                            </m:sup>
                          </m:sSup>
                        </m:e>
                      </m:nary>
                      <m:r>
                        <a:rPr lang="en-US" sz="2100" i="1" smtClean="0">
                          <a:solidFill>
                            <a:prstClr val="black"/>
                          </a:solidFill>
                          <a:latin typeface="Cambria Math"/>
                        </a:rPr>
                        <m:t>.</m:t>
                      </m:r>
                    </m:oMath>
                  </m:oMathPara>
                </a14:m>
                <a:endParaRPr lang="en-US" sz="2100" dirty="0">
                  <a:solidFill>
                    <a:prstClr val="black"/>
                  </a:solidFill>
                </a:endParaRPr>
              </a:p>
              <a:p>
                <a:pPr algn="just"/>
                <a14:m>
                  <m:oMath xmlns:m="http://schemas.openxmlformats.org/officeDocument/2006/math">
                    <m:d>
                      <m:dPr>
                        <m:ctrlPr>
                          <a:rPr lang="en-US" sz="2100" b="1" i="1" dirty="0" smtClean="0">
                            <a:solidFill>
                              <a:srgbClr val="0070C0"/>
                            </a:solidFill>
                            <a:latin typeface="Cambria Math"/>
                          </a:rPr>
                        </m:ctrlPr>
                      </m:dPr>
                      <m:e>
                        <m:r>
                          <a:rPr lang="en-US" sz="2100" b="1" dirty="0">
                            <a:solidFill>
                              <a:srgbClr val="0070C0"/>
                            </a:solidFill>
                            <a:latin typeface="Cambria Math"/>
                          </a:rPr>
                          <m:t>𝐢</m:t>
                        </m:r>
                        <m:r>
                          <a:rPr lang="en-US" sz="2100" b="1" dirty="0" smtClean="0">
                            <a:solidFill>
                              <a:srgbClr val="0070C0"/>
                            </a:solidFill>
                            <a:latin typeface="Cambria Math"/>
                          </a:rPr>
                          <m:t>𝐢</m:t>
                        </m:r>
                      </m:e>
                    </m:d>
                    <m:r>
                      <a:rPr lang="en-US" sz="2100" i="1" dirty="0" smtClean="0">
                        <a:solidFill>
                          <a:srgbClr val="0070C0"/>
                        </a:solidFill>
                        <a:latin typeface="Cambria Math"/>
                      </a:rPr>
                      <m:t> </m:t>
                    </m:r>
                    <m:r>
                      <a:rPr lang="en-US" sz="2100" i="1" dirty="0">
                        <a:solidFill>
                          <a:srgbClr val="0070C0"/>
                        </a:solidFill>
                        <a:latin typeface="Cambria Math"/>
                      </a:rPr>
                      <m:t>1&lt;</m:t>
                    </m:r>
                    <m:d>
                      <m:dPr>
                        <m:begChr m:val="|"/>
                        <m:endChr m:val="|"/>
                        <m:ctrlPr>
                          <a:rPr lang="en-US" sz="2100" i="1" dirty="0">
                            <a:solidFill>
                              <a:srgbClr val="0070C0"/>
                            </a:solidFill>
                            <a:latin typeface="Cambria Math"/>
                          </a:rPr>
                        </m:ctrlPr>
                      </m:dPr>
                      <m:e>
                        <m:r>
                          <a:rPr lang="en-US" sz="2100" i="1" dirty="0">
                            <a:solidFill>
                              <a:srgbClr val="0070C0"/>
                            </a:solidFill>
                            <a:latin typeface="Cambria Math"/>
                          </a:rPr>
                          <m:t>𝑧</m:t>
                        </m:r>
                      </m:e>
                    </m:d>
                    <m:r>
                      <a:rPr lang="en-US" sz="2100" i="1" dirty="0">
                        <a:solidFill>
                          <a:srgbClr val="0070C0"/>
                        </a:solidFill>
                        <a:latin typeface="Cambria Math"/>
                      </a:rPr>
                      <m:t>&lt;2</m:t>
                    </m:r>
                    <m:r>
                      <a:rPr lang="en-US" sz="2100" i="1" dirty="0" smtClean="0">
                        <a:solidFill>
                          <a:srgbClr val="0070C0"/>
                        </a:solidFill>
                        <a:latin typeface="Cambria Math"/>
                      </a:rPr>
                      <m:t>:</m:t>
                    </m:r>
                  </m:oMath>
                </a14:m>
                <a:r>
                  <a:rPr lang="en-US" sz="2100" dirty="0">
                    <a:solidFill>
                      <a:srgbClr val="0070C0"/>
                    </a:solidFill>
                  </a:rPr>
                  <a:t> </a:t>
                </a:r>
                <a:r>
                  <a:rPr lang="en-US" sz="2100" dirty="0">
                    <a:solidFill>
                      <a:prstClr val="black"/>
                    </a:solidFill>
                  </a:rPr>
                  <a:t>This is an annulus region where the first factor has divergent series while the other is convergent. Since a divergent series implies negative powers and in order to get that we observe that:  </a:t>
                </a:r>
                <a14:m>
                  <m:oMath xmlns:m="http://schemas.openxmlformats.org/officeDocument/2006/math">
                    <m:d>
                      <m:dPr>
                        <m:begChr m:val="|"/>
                        <m:endChr m:val="|"/>
                        <m:ctrlPr>
                          <a:rPr lang="en-US" sz="2100" i="1" dirty="0" smtClean="0">
                            <a:solidFill>
                              <a:prstClr val="black"/>
                            </a:solidFill>
                            <a:latin typeface="Cambria Math"/>
                          </a:rPr>
                        </m:ctrlPr>
                      </m:dPr>
                      <m:e>
                        <m:r>
                          <a:rPr lang="en-US" sz="2100" i="1" dirty="0" smtClean="0">
                            <a:solidFill>
                              <a:prstClr val="black"/>
                            </a:solidFill>
                            <a:latin typeface="Cambria Math"/>
                          </a:rPr>
                          <m:t>𝑧</m:t>
                        </m:r>
                      </m:e>
                    </m:d>
                    <m:r>
                      <a:rPr lang="en-US" sz="2100" i="1" dirty="0" smtClean="0">
                        <a:solidFill>
                          <a:prstClr val="black"/>
                        </a:solidFill>
                        <a:latin typeface="Cambria Math"/>
                      </a:rPr>
                      <m:t>&gt;1</m:t>
                    </m:r>
                    <m:r>
                      <a:rPr lang="en-US" sz="2100" i="1" dirty="0" smtClean="0">
                        <a:solidFill>
                          <a:prstClr val="black"/>
                        </a:solidFill>
                        <a:latin typeface="Cambria Math"/>
                        <a:ea typeface="Cambria Math"/>
                      </a:rPr>
                      <m:t>⇒</m:t>
                    </m:r>
                    <m:d>
                      <m:dPr>
                        <m:begChr m:val="|"/>
                        <m:endChr m:val="|"/>
                        <m:ctrlPr>
                          <a:rPr lang="en-US" sz="2100" i="1" dirty="0" smtClean="0">
                            <a:solidFill>
                              <a:prstClr val="black"/>
                            </a:solidFill>
                            <a:latin typeface="Cambria Math"/>
                            <a:ea typeface="Cambria Math"/>
                          </a:rPr>
                        </m:ctrlPr>
                      </m:dPr>
                      <m:e>
                        <m:r>
                          <a:rPr lang="en-US" sz="2100" i="1" dirty="0" smtClean="0">
                            <a:solidFill>
                              <a:prstClr val="black"/>
                            </a:solidFill>
                            <a:latin typeface="Cambria Math"/>
                            <a:ea typeface="Cambria Math"/>
                          </a:rPr>
                          <m:t>1/</m:t>
                        </m:r>
                        <m:r>
                          <a:rPr lang="en-US" sz="2100" i="1" dirty="0" smtClean="0">
                            <a:solidFill>
                              <a:prstClr val="black"/>
                            </a:solidFill>
                            <a:latin typeface="Cambria Math"/>
                            <a:ea typeface="Cambria Math"/>
                          </a:rPr>
                          <m:t>𝑧</m:t>
                        </m:r>
                      </m:e>
                    </m:d>
                    <m:r>
                      <a:rPr lang="en-US" sz="2100" i="1" dirty="0" smtClean="0">
                        <a:solidFill>
                          <a:prstClr val="black"/>
                        </a:solidFill>
                        <a:latin typeface="Cambria Math"/>
                        <a:ea typeface="Cambria Math"/>
                      </a:rPr>
                      <m:t>&lt;1,</m:t>
                    </m:r>
                  </m:oMath>
                </a14:m>
                <a:r>
                  <a:rPr lang="en-US" sz="2100" i="1" dirty="0">
                    <a:solidFill>
                      <a:prstClr val="black"/>
                    </a:solidFill>
                    <a:latin typeface="Cambria Math"/>
                  </a:rPr>
                  <a:t> </a:t>
                </a:r>
                <a:r>
                  <a:rPr lang="en-US" sz="2100" dirty="0" smtClean="0">
                    <a:solidFill>
                      <a:prstClr val="black"/>
                    </a:solidFill>
                    <a:latin typeface="Cambria Math"/>
                  </a:rPr>
                  <a:t>thus we have</a:t>
                </a:r>
                <a:endParaRPr lang="en-US" sz="2100" dirty="0">
                  <a:solidFill>
                    <a:prstClr val="black"/>
                  </a:solidFill>
                  <a:latin typeface="Cambria Math"/>
                </a:endParaRPr>
              </a:p>
              <a:p>
                <a:pPr algn="just"/>
                <a14:m>
                  <m:oMathPara xmlns:m="http://schemas.openxmlformats.org/officeDocument/2006/math">
                    <m:oMathParaPr>
                      <m:jc m:val="centerGroup"/>
                    </m:oMathParaPr>
                    <m:oMath xmlns:m="http://schemas.openxmlformats.org/officeDocument/2006/math">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1−</m:t>
                          </m:r>
                          <m:r>
                            <a:rPr lang="en-US" sz="2100" i="1">
                              <a:solidFill>
                                <a:prstClr val="black"/>
                              </a:solidFill>
                              <a:latin typeface="Cambria Math"/>
                            </a:rPr>
                            <m:t>𝑧</m:t>
                          </m:r>
                        </m:den>
                      </m:f>
                      <m:r>
                        <a:rPr lang="en-US" sz="2100" i="1">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smtClean="0">
                              <a:solidFill>
                                <a:prstClr val="black"/>
                              </a:solidFill>
                              <a:latin typeface="Cambria Math"/>
                            </a:rPr>
                            <m:t>−</m:t>
                          </m:r>
                          <m:r>
                            <a:rPr lang="en-US" sz="2100" i="1" smtClean="0">
                              <a:solidFill>
                                <a:prstClr val="black"/>
                              </a:solidFill>
                              <a:latin typeface="Cambria Math"/>
                            </a:rPr>
                            <m:t>𝑧</m:t>
                          </m:r>
                          <m:r>
                            <a:rPr lang="en-US" sz="2100" i="1">
                              <a:solidFill>
                                <a:prstClr val="black"/>
                              </a:solidFill>
                              <a:latin typeface="Cambria Math"/>
                            </a:rPr>
                            <m:t>(1−</m:t>
                          </m:r>
                          <m:r>
                            <a:rPr lang="en-US" sz="2100" i="1" smtClean="0">
                              <a:solidFill>
                                <a:prstClr val="black"/>
                              </a:solidFill>
                              <a:latin typeface="Cambria Math"/>
                            </a:rPr>
                            <m:t>1</m:t>
                          </m:r>
                          <m:r>
                            <a:rPr lang="en-US" sz="2100" i="1">
                              <a:solidFill>
                                <a:prstClr val="black"/>
                              </a:solidFill>
                              <a:latin typeface="Cambria Math"/>
                            </a:rPr>
                            <m:t>/</m:t>
                          </m:r>
                          <m:r>
                            <a:rPr lang="en-US" sz="2100" i="1" smtClean="0">
                              <a:solidFill>
                                <a:prstClr val="black"/>
                              </a:solidFill>
                              <a:latin typeface="Cambria Math"/>
                            </a:rPr>
                            <m:t>𝑧</m:t>
                          </m:r>
                          <m:r>
                            <a:rPr lang="en-US" sz="2100" i="1">
                              <a:solidFill>
                                <a:prstClr val="black"/>
                              </a:solidFill>
                              <a:latin typeface="Cambria Math"/>
                            </a:rPr>
                            <m:t>)</m:t>
                          </m:r>
                        </m:den>
                      </m:f>
                      <m:r>
                        <a:rPr lang="en-US" sz="2100" i="1">
                          <a:solidFill>
                            <a:prstClr val="black"/>
                          </a:solidFill>
                          <a:latin typeface="Cambria Math"/>
                        </a:rPr>
                        <m:t>=</m:t>
                      </m:r>
                      <m:f>
                        <m:fPr>
                          <m:ctrlPr>
                            <a:rPr lang="en-US" sz="2100" i="1">
                              <a:solidFill>
                                <a:prstClr val="black"/>
                              </a:solidFill>
                              <a:latin typeface="Cambria Math"/>
                            </a:rPr>
                          </m:ctrlPr>
                        </m:fPr>
                        <m:num>
                          <m:r>
                            <a:rPr lang="en-US" sz="2100" i="1" smtClean="0">
                              <a:solidFill>
                                <a:prstClr val="black"/>
                              </a:solidFill>
                              <a:latin typeface="Cambria Math"/>
                            </a:rPr>
                            <m:t>−</m:t>
                          </m:r>
                          <m:r>
                            <a:rPr lang="en-US" sz="2100" i="1">
                              <a:solidFill>
                                <a:prstClr val="black"/>
                              </a:solidFill>
                              <a:latin typeface="Cambria Math"/>
                            </a:rPr>
                            <m:t>1</m:t>
                          </m:r>
                        </m:num>
                        <m:den>
                          <m:r>
                            <a:rPr lang="en-US" sz="2100" i="1" smtClean="0">
                              <a:solidFill>
                                <a:prstClr val="black"/>
                              </a:solidFill>
                              <a:latin typeface="Cambria Math"/>
                            </a:rPr>
                            <m:t>𝑧</m:t>
                          </m:r>
                        </m:den>
                      </m:f>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𝑧</m:t>
                                      </m:r>
                                    </m:den>
                                  </m:f>
                                </m:e>
                              </m:d>
                            </m:e>
                            <m:sup>
                              <m:r>
                                <a:rPr lang="en-US" sz="2100" i="1">
                                  <a:solidFill>
                                    <a:prstClr val="black"/>
                                  </a:solidFill>
                                  <a:latin typeface="Cambria Math"/>
                                </a:rPr>
                                <m:t>𝑘</m:t>
                              </m:r>
                            </m:sup>
                          </m:sSup>
                          <m:r>
                            <a:rPr lang="en-US" sz="2100" i="1" smtClean="0">
                              <a:solidFill>
                                <a:prstClr val="black"/>
                              </a:solidFill>
                              <a:latin typeface="Cambria Math"/>
                            </a:rPr>
                            <m:t>=</m:t>
                          </m:r>
                        </m:e>
                      </m:nary>
                      <m:r>
                        <a:rPr lang="en-US" sz="2100" i="1" smtClean="0">
                          <a:solidFill>
                            <a:prstClr val="black"/>
                          </a:solidFill>
                          <a:latin typeface="Cambria Math"/>
                        </a:rPr>
                        <m:t>−</m:t>
                      </m:r>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𝑧</m:t>
                                      </m:r>
                                    </m:den>
                                  </m:f>
                                </m:e>
                              </m:d>
                            </m:e>
                            <m:sup>
                              <m:r>
                                <a:rPr lang="en-US" sz="2100" i="1">
                                  <a:solidFill>
                                    <a:prstClr val="black"/>
                                  </a:solidFill>
                                  <a:latin typeface="Cambria Math"/>
                                </a:rPr>
                                <m:t>𝑘</m:t>
                              </m:r>
                              <m:r>
                                <a:rPr lang="en-US" sz="2100" i="1" smtClean="0">
                                  <a:solidFill>
                                    <a:prstClr val="black"/>
                                  </a:solidFill>
                                  <a:latin typeface="Cambria Math"/>
                                </a:rPr>
                                <m:t>+1</m:t>
                              </m:r>
                            </m:sup>
                          </m:sSup>
                        </m:e>
                      </m:nary>
                      <m:r>
                        <a:rPr lang="en-US" sz="2100" i="1" smtClean="0">
                          <a:solidFill>
                            <a:prstClr val="black"/>
                          </a:solidFill>
                          <a:latin typeface="Cambria Math"/>
                        </a:rPr>
                        <m:t>,</m:t>
                      </m:r>
                    </m:oMath>
                  </m:oMathPara>
                </a14:m>
                <a:endParaRPr lang="en-US" sz="2100" dirty="0">
                  <a:solidFill>
                    <a:prstClr val="black"/>
                  </a:solidFill>
                </a:endParaRPr>
              </a:p>
              <a:p>
                <a:pPr algn="just"/>
                <a:r>
                  <a:rPr lang="en-US" sz="2100" dirty="0">
                    <a:solidFill>
                      <a:prstClr val="black"/>
                    </a:solidFill>
                  </a:rPr>
                  <a:t>w</a:t>
                </a:r>
                <a:r>
                  <a:rPr lang="en-US" sz="2100" dirty="0" smtClean="0">
                    <a:solidFill>
                      <a:prstClr val="black"/>
                    </a:solidFill>
                  </a:rPr>
                  <a:t>hich converges for </a:t>
                </a:r>
                <a14:m>
                  <m:oMath xmlns:m="http://schemas.openxmlformats.org/officeDocument/2006/math">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&gt;1.</m:t>
                    </m:r>
                  </m:oMath>
                </a14:m>
                <a:r>
                  <a:rPr lang="en-US" sz="2100" dirty="0" smtClean="0">
                    <a:solidFill>
                      <a:prstClr val="black"/>
                    </a:solidFill>
                  </a:rPr>
                  <a:t> As </a:t>
                </a:r>
                <a:r>
                  <a:rPr lang="en-US" sz="2100" dirty="0">
                    <a:solidFill>
                      <a:prstClr val="black"/>
                    </a:solidFill>
                  </a:rPr>
                  <a:t>the other series is already convergent for</a:t>
                </a:r>
                <a14:m>
                  <m:oMath xmlns:m="http://schemas.openxmlformats.org/officeDocument/2006/math">
                    <m:r>
                      <a:rPr lang="en-US" sz="2100" i="1" dirty="0" smtClean="0">
                        <a:solidFill>
                          <a:prstClr val="black"/>
                        </a:solidFill>
                        <a:latin typeface="Cambria Math"/>
                      </a:rPr>
                      <m:t> </m:t>
                    </m:r>
                    <m:r>
                      <a:rPr lang="en-US" sz="2100" i="1" dirty="0">
                        <a:solidFill>
                          <a:prstClr val="black"/>
                        </a:solidFill>
                        <a:latin typeface="Cambria Math"/>
                      </a:rPr>
                      <m:t>|</m:t>
                    </m:r>
                    <m:r>
                      <a:rPr lang="en-US" sz="2100" i="1" dirty="0" smtClean="0">
                        <a:solidFill>
                          <a:prstClr val="black"/>
                        </a:solidFill>
                        <a:latin typeface="Cambria Math"/>
                      </a:rPr>
                      <m:t>𝑧</m:t>
                    </m:r>
                    <m:r>
                      <a:rPr lang="en-US" sz="2100" i="1" dirty="0" smtClean="0">
                        <a:solidFill>
                          <a:prstClr val="black"/>
                        </a:solidFill>
                        <a:latin typeface="Cambria Math"/>
                      </a:rPr>
                      <m:t>|&lt;2</m:t>
                    </m:r>
                  </m:oMath>
                </a14:m>
                <a:r>
                  <a:rPr lang="en-US" sz="2100" dirty="0">
                    <a:solidFill>
                      <a:prstClr val="black"/>
                    </a:solidFill>
                  </a:rPr>
                  <a:t> therefore</a:t>
                </a:r>
              </a:p>
              <a:p>
                <a:pPr algn="just"/>
                <a14:m>
                  <m:oMathPara xmlns:m="http://schemas.openxmlformats.org/officeDocument/2006/math">
                    <m:oMathParaPr>
                      <m:jc m:val="centerGroup"/>
                    </m:oMathParaPr>
                    <m:oMath xmlns:m="http://schemas.openxmlformats.org/officeDocument/2006/math">
                      <m:r>
                        <a:rPr lang="en-US" sz="2100" i="1">
                          <a:solidFill>
                            <a:prstClr val="black"/>
                          </a:solidFill>
                          <a:latin typeface="Cambria Math"/>
                        </a:rPr>
                        <m:t>𝑓</m:t>
                      </m:r>
                      <m:d>
                        <m:dPr>
                          <m:ctrlPr>
                            <a:rPr lang="en-US" sz="2100" i="1">
                              <a:solidFill>
                                <a:prstClr val="black"/>
                              </a:solidFill>
                              <a:latin typeface="Cambria Math"/>
                            </a:rPr>
                          </m:ctrlPr>
                        </m:dPr>
                        <m:e>
                          <m:r>
                            <a:rPr lang="en-US" sz="2100" i="1">
                              <a:solidFill>
                                <a:prstClr val="black"/>
                              </a:solidFill>
                              <a:latin typeface="Cambria Math"/>
                            </a:rPr>
                            <m:t>𝑧</m:t>
                          </m:r>
                        </m:e>
                      </m:d>
                      <m:r>
                        <a:rPr lang="en-US" sz="2100" i="1">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1−2</m:t>
                          </m:r>
                          <m:r>
                            <a:rPr lang="en-US" sz="2100" i="1">
                              <a:solidFill>
                                <a:prstClr val="black"/>
                              </a:solidFill>
                              <a:latin typeface="Cambria Math"/>
                            </a:rPr>
                            <m:t>𝑖</m:t>
                          </m:r>
                        </m:den>
                      </m:f>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𝑧</m:t>
                                      </m:r>
                                    </m:den>
                                  </m:f>
                                </m:e>
                              </m:d>
                            </m:e>
                            <m:sup>
                              <m:r>
                                <a:rPr lang="en-US" sz="2100" i="1">
                                  <a:solidFill>
                                    <a:prstClr val="black"/>
                                  </a:solidFill>
                                  <a:latin typeface="Cambria Math"/>
                                </a:rPr>
                                <m:t>𝑘</m:t>
                              </m:r>
                              <m:r>
                                <a:rPr lang="en-US" sz="2100" i="1">
                                  <a:solidFill>
                                    <a:prstClr val="black"/>
                                  </a:solidFill>
                                  <a:latin typeface="Cambria Math"/>
                                </a:rPr>
                                <m:t>+1</m:t>
                              </m:r>
                            </m:sup>
                          </m:sSup>
                        </m:e>
                      </m:nary>
                      <m:r>
                        <a:rPr lang="en-US" sz="2100" i="1" smtClean="0">
                          <a:solidFill>
                            <a:prstClr val="black"/>
                          </a:solidFill>
                          <a:latin typeface="Cambria Math"/>
                        </a:rPr>
                        <m:t>+</m:t>
                      </m:r>
                      <m:f>
                        <m:fPr>
                          <m:ctrlPr>
                            <a:rPr lang="en-US" sz="2100" i="1">
                              <a:solidFill>
                                <a:prstClr val="black"/>
                              </a:solidFill>
                              <a:latin typeface="Cambria Math"/>
                            </a:rPr>
                          </m:ctrlPr>
                        </m:fPr>
                        <m:num>
                          <m:r>
                            <a:rPr lang="en-US" sz="2100" i="1">
                              <a:solidFill>
                                <a:prstClr val="black"/>
                              </a:solidFill>
                              <a:latin typeface="Cambria Math"/>
                            </a:rPr>
                            <m:t>1</m:t>
                          </m:r>
                        </m:num>
                        <m:den>
                          <m:r>
                            <a:rPr lang="en-US" sz="2100" i="1">
                              <a:solidFill>
                                <a:prstClr val="black"/>
                              </a:solidFill>
                              <a:latin typeface="Cambria Math"/>
                            </a:rPr>
                            <m:t>2</m:t>
                          </m:r>
                          <m:r>
                            <a:rPr lang="en-US" sz="2100" i="1">
                              <a:solidFill>
                                <a:prstClr val="black"/>
                              </a:solidFill>
                              <a:latin typeface="Cambria Math"/>
                            </a:rPr>
                            <m:t>𝑖</m:t>
                          </m:r>
                          <m:r>
                            <a:rPr lang="en-US" sz="2100" i="1">
                              <a:solidFill>
                                <a:prstClr val="black"/>
                              </a:solidFill>
                              <a:latin typeface="Cambria Math"/>
                            </a:rPr>
                            <m:t>(1−2</m:t>
                          </m:r>
                          <m:r>
                            <a:rPr lang="en-US" sz="2100" i="1">
                              <a:solidFill>
                                <a:prstClr val="black"/>
                              </a:solidFill>
                              <a:latin typeface="Cambria Math"/>
                            </a:rPr>
                            <m:t>𝑖</m:t>
                          </m:r>
                          <m:r>
                            <a:rPr lang="en-US" sz="2100" i="1">
                              <a:solidFill>
                                <a:prstClr val="black"/>
                              </a:solidFill>
                              <a:latin typeface="Cambria Math"/>
                            </a:rPr>
                            <m:t>)</m:t>
                          </m:r>
                        </m:den>
                      </m:f>
                      <m:nary>
                        <m:naryPr>
                          <m:chr m:val="∑"/>
                          <m:ctrlPr>
                            <a:rPr lang="en-US" sz="2100" i="1">
                              <a:solidFill>
                                <a:prstClr val="black"/>
                              </a:solidFill>
                              <a:latin typeface="Cambria Math"/>
                            </a:rPr>
                          </m:ctrlPr>
                        </m:naryPr>
                        <m:sub>
                          <m:r>
                            <m:rPr>
                              <m:brk m:alnAt="23"/>
                            </m:rPr>
                            <a:rPr lang="en-US" sz="2100" i="1">
                              <a:solidFill>
                                <a:prstClr val="black"/>
                              </a:solidFill>
                              <a:latin typeface="Cambria Math"/>
                            </a:rPr>
                            <m:t>𝑘</m:t>
                          </m:r>
                          <m:r>
                            <a:rPr lang="en-US" sz="2100" i="1">
                              <a:solidFill>
                                <a:prstClr val="black"/>
                              </a:solidFill>
                              <a:latin typeface="Cambria Math"/>
                            </a:rPr>
                            <m:t>=0</m:t>
                          </m:r>
                        </m:sub>
                        <m:sup>
                          <m:r>
                            <a:rPr lang="en-US" sz="2100" i="1">
                              <a:solidFill>
                                <a:prstClr val="black"/>
                              </a:solidFill>
                              <a:latin typeface="Cambria Math"/>
                              <a:ea typeface="Cambria Math"/>
                            </a:rPr>
                            <m:t>∞</m:t>
                          </m:r>
                        </m:sup>
                        <m:e>
                          <m:sSup>
                            <m:sSupPr>
                              <m:ctrlPr>
                                <a:rPr lang="en-US" sz="2100" i="1">
                                  <a:solidFill>
                                    <a:prstClr val="black"/>
                                  </a:solidFill>
                                  <a:latin typeface="Cambria Math"/>
                                </a:rPr>
                              </m:ctrlPr>
                            </m:sSupPr>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𝑧</m:t>
                                      </m:r>
                                    </m:num>
                                    <m:den>
                                      <m:r>
                                        <a:rPr lang="en-US" sz="2100" i="1">
                                          <a:solidFill>
                                            <a:prstClr val="black"/>
                                          </a:solidFill>
                                          <a:latin typeface="Cambria Math"/>
                                        </a:rPr>
                                        <m:t>2</m:t>
                                      </m:r>
                                      <m:r>
                                        <a:rPr lang="en-US" sz="2100" i="1">
                                          <a:solidFill>
                                            <a:prstClr val="black"/>
                                          </a:solidFill>
                                          <a:latin typeface="Cambria Math"/>
                                        </a:rPr>
                                        <m:t>𝑖</m:t>
                                      </m:r>
                                    </m:den>
                                  </m:f>
                                </m:e>
                              </m:d>
                            </m:e>
                            <m:sup>
                              <m:r>
                                <a:rPr lang="en-US" sz="2100" i="1">
                                  <a:solidFill>
                                    <a:prstClr val="black"/>
                                  </a:solidFill>
                                  <a:latin typeface="Cambria Math"/>
                                </a:rPr>
                                <m:t>𝑘</m:t>
                              </m:r>
                            </m:sup>
                          </m:sSup>
                          <m:r>
                            <a:rPr lang="en-US" sz="2100" i="1" smtClean="0">
                              <a:solidFill>
                                <a:prstClr val="black"/>
                              </a:solidFill>
                              <a:latin typeface="Cambria Math"/>
                            </a:rPr>
                            <m:t>.</m:t>
                          </m:r>
                        </m:e>
                      </m:nary>
                    </m:oMath>
                  </m:oMathPara>
                </a14:m>
                <a:endParaRPr lang="en-US" sz="2100" dirty="0">
                  <a:solidFill>
                    <a:prstClr val="black"/>
                  </a:solidFill>
                </a:endParaRPr>
              </a:p>
              <a:p>
                <a:pPr algn="just"/>
                <a:endParaRPr lang="en-US" sz="21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38538" y="718584"/>
                <a:ext cx="11854724" cy="6214586"/>
              </a:xfrm>
              <a:prstGeom prst="rect">
                <a:avLst/>
              </a:prstGeom>
              <a:blipFill rotWithShape="1">
                <a:blip r:embed="rId2"/>
                <a:stretch>
                  <a:fillRect l="-566" t="-8145" r="-668"/>
                </a:stretch>
              </a:blipFill>
            </p:spPr>
            <p:txBody>
              <a:bodyPr/>
              <a:lstStyle/>
              <a:p>
                <a:r>
                  <a:rPr lang="en-US">
                    <a:noFill/>
                  </a:rPr>
                  <a:t> </a:t>
                </a:r>
              </a:p>
            </p:txBody>
          </p:sp>
        </mc:Fallback>
      </mc:AlternateContent>
    </p:spTree>
    <p:extLst>
      <p:ext uri="{BB962C8B-B14F-4D97-AF65-F5344CB8AC3E}">
        <p14:creationId xmlns:p14="http://schemas.microsoft.com/office/powerpoint/2010/main" val="34019950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22628" y="103030"/>
            <a:ext cx="1744388" cy="584775"/>
          </a:xfrm>
          <a:prstGeom prst="rect">
            <a:avLst/>
          </a:prstGeom>
        </p:spPr>
        <p:txBody>
          <a:bodyPr wrap="none">
            <a:spAutoFit/>
          </a:bodyPr>
          <a:lstStyle/>
          <a:p>
            <a:r>
              <a:rPr lang="en-US" sz="3200" b="1" dirty="0">
                <a:solidFill>
                  <a:srgbClr val="0070C0"/>
                </a:solidFill>
              </a:rPr>
              <a:t>Example:</a:t>
            </a:r>
          </a:p>
        </p:txBody>
      </p:sp>
      <mc:AlternateContent xmlns:mc="http://schemas.openxmlformats.org/markup-compatibility/2006" xmlns:a14="http://schemas.microsoft.com/office/drawing/2010/main">
        <mc:Choice Requires="a14">
          <p:sp>
            <p:nvSpPr>
              <p:cNvPr id="3" name="Rectangle 2"/>
              <p:cNvSpPr/>
              <p:nvPr/>
            </p:nvSpPr>
            <p:spPr>
              <a:xfrm>
                <a:off x="238538" y="718584"/>
                <a:ext cx="11854724" cy="4977773"/>
              </a:xfrm>
              <a:prstGeom prst="rect">
                <a:avLst/>
              </a:prstGeom>
            </p:spPr>
            <p:txBody>
              <a:bodyPr wrap="square">
                <a:spAutoFit/>
              </a:bodyPr>
              <a:lstStyle/>
              <a:p>
                <a14:m>
                  <m:oMath xmlns:m="http://schemas.openxmlformats.org/officeDocument/2006/math">
                    <m:d>
                      <m:dPr>
                        <m:ctrlPr>
                          <a:rPr lang="en-US" sz="2200" b="1" i="1" dirty="0" smtClean="0">
                            <a:solidFill>
                              <a:srgbClr val="0070C0"/>
                            </a:solidFill>
                            <a:latin typeface="Cambria Math"/>
                          </a:rPr>
                        </m:ctrlPr>
                      </m:dPr>
                      <m:e>
                        <m:r>
                          <a:rPr lang="en-US" sz="2200" b="1" dirty="0" smtClean="0">
                            <a:solidFill>
                              <a:srgbClr val="0070C0"/>
                            </a:solidFill>
                            <a:latin typeface="Cambria Math"/>
                          </a:rPr>
                          <m:t>𝐢𝐢𝐢</m:t>
                        </m:r>
                      </m:e>
                    </m:d>
                    <m:r>
                      <a:rPr lang="en-US" sz="2200" b="1" i="1" dirty="0" smtClean="0">
                        <a:solidFill>
                          <a:srgbClr val="0070C0"/>
                        </a:solidFill>
                        <a:latin typeface="Cambria Math"/>
                      </a:rPr>
                      <m:t>  </m:t>
                    </m:r>
                    <m:d>
                      <m:dPr>
                        <m:begChr m:val="|"/>
                        <m:endChr m:val="|"/>
                        <m:ctrlPr>
                          <a:rPr lang="en-US" sz="2200" i="1" dirty="0" smtClean="0">
                            <a:solidFill>
                              <a:srgbClr val="0070C0"/>
                            </a:solidFill>
                            <a:latin typeface="Cambria Math"/>
                          </a:rPr>
                        </m:ctrlPr>
                      </m:dPr>
                      <m:e>
                        <m:r>
                          <a:rPr lang="en-US" sz="2200" i="1" dirty="0" smtClean="0">
                            <a:solidFill>
                              <a:srgbClr val="0070C0"/>
                            </a:solidFill>
                            <a:latin typeface="Cambria Math"/>
                          </a:rPr>
                          <m:t>𝑧</m:t>
                        </m:r>
                      </m:e>
                    </m:d>
                    <m:r>
                      <a:rPr lang="en-US" sz="2200" i="1" dirty="0" smtClean="0">
                        <a:solidFill>
                          <a:srgbClr val="0070C0"/>
                        </a:solidFill>
                        <a:latin typeface="Cambria Math"/>
                      </a:rPr>
                      <m:t>&gt;2</m:t>
                    </m:r>
                    <m:r>
                      <a:rPr lang="en-US" sz="2200" dirty="0" smtClean="0">
                        <a:solidFill>
                          <a:srgbClr val="0070C0"/>
                        </a:solidFill>
                        <a:latin typeface="Cambria Math"/>
                      </a:rPr>
                      <m:t>:</m:t>
                    </m:r>
                  </m:oMath>
                </a14:m>
                <a:r>
                  <a:rPr lang="en-US" sz="2200" dirty="0">
                    <a:solidFill>
                      <a:prstClr val="black"/>
                    </a:solidFill>
                  </a:rPr>
                  <a:t> In this region both series are divergent so we need to play the same trick with them.</a:t>
                </a:r>
              </a:p>
              <a:p>
                <a:endParaRPr lang="en-US" sz="2200" i="1" dirty="0" smtClean="0">
                  <a:solidFill>
                    <a:prstClr val="black"/>
                  </a:solidFill>
                  <a:latin typeface="Cambria Math"/>
                </a:endParaRPr>
              </a:p>
              <a:p>
                <a:pPr/>
                <a14:m>
                  <m:oMathPara xmlns:m="http://schemas.openxmlformats.org/officeDocument/2006/math">
                    <m:oMathParaPr>
                      <m:jc m:val="centerGroup"/>
                    </m:oMathParaPr>
                    <m:oMath xmlns:m="http://schemas.openxmlformats.org/officeDocument/2006/math">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a:solidFill>
                                <a:prstClr val="black"/>
                              </a:solidFill>
                              <a:latin typeface="Cambria Math"/>
                            </a:rPr>
                            <m:t>𝑧</m:t>
                          </m:r>
                        </m:den>
                      </m:f>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(1−1/</m:t>
                          </m:r>
                          <m:r>
                            <a:rPr lang="en-US" sz="2200" i="1">
                              <a:solidFill>
                                <a:prstClr val="black"/>
                              </a:solidFill>
                              <a:latin typeface="Cambria Math"/>
                            </a:rPr>
                            <m:t>𝑧</m:t>
                          </m:r>
                          <m:r>
                            <a:rPr lang="en-US" sz="2200" i="1">
                              <a:solidFill>
                                <a:prstClr val="black"/>
                              </a:solidFill>
                              <a:latin typeface="Cambria Math"/>
                            </a:rPr>
                            <m:t>)</m:t>
                          </m:r>
                        </m:den>
                      </m:f>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𝑧</m:t>
                          </m:r>
                        </m:den>
                      </m:f>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𝑧</m:t>
                                      </m:r>
                                    </m:den>
                                  </m:f>
                                </m:e>
                              </m:d>
                            </m:e>
                            <m:sup>
                              <m:r>
                                <a:rPr lang="en-US" sz="2200" i="1">
                                  <a:solidFill>
                                    <a:prstClr val="black"/>
                                  </a:solidFill>
                                  <a:latin typeface="Cambria Math"/>
                                </a:rPr>
                                <m:t>𝑘</m:t>
                              </m:r>
                            </m:sup>
                          </m:sSup>
                          <m:r>
                            <a:rPr lang="en-US" sz="2200" i="1">
                              <a:solidFill>
                                <a:prstClr val="black"/>
                              </a:solidFill>
                              <a:latin typeface="Cambria Math"/>
                            </a:rPr>
                            <m:t>=</m:t>
                          </m:r>
                        </m:e>
                      </m:nary>
                      <m:r>
                        <a:rPr lang="en-US" sz="2200" i="1">
                          <a:solidFill>
                            <a:prstClr val="black"/>
                          </a:solidFill>
                          <a:latin typeface="Cambria Math"/>
                        </a:rPr>
                        <m:t>−</m:t>
                      </m:r>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𝑧</m:t>
                                      </m:r>
                                    </m:den>
                                  </m:f>
                                </m:e>
                              </m:d>
                            </m:e>
                            <m:sup>
                              <m:r>
                                <a:rPr lang="en-US" sz="2200" i="1">
                                  <a:solidFill>
                                    <a:prstClr val="black"/>
                                  </a:solidFill>
                                  <a:latin typeface="Cambria Math"/>
                                </a:rPr>
                                <m:t>𝑘</m:t>
                              </m:r>
                              <m:r>
                                <a:rPr lang="en-US" sz="2200" i="1">
                                  <a:solidFill>
                                    <a:prstClr val="black"/>
                                  </a:solidFill>
                                  <a:latin typeface="Cambria Math"/>
                                </a:rPr>
                                <m:t>+1</m:t>
                              </m:r>
                            </m:sup>
                          </m:sSup>
                          <m:r>
                            <a:rPr lang="en-US" sz="2200" i="1" smtClean="0">
                              <a:solidFill>
                                <a:prstClr val="black"/>
                              </a:solidFill>
                              <a:latin typeface="Cambria Math"/>
                            </a:rPr>
                            <m:t>,</m:t>
                          </m:r>
                        </m:e>
                      </m:nary>
                    </m:oMath>
                  </m:oMathPara>
                </a14:m>
                <a:endParaRPr lang="en-US" sz="2200" i="1" dirty="0">
                  <a:solidFill>
                    <a:prstClr val="black"/>
                  </a:solidFill>
                  <a:latin typeface="Cambria Math"/>
                </a:endParaRPr>
              </a:p>
              <a:p>
                <a:r>
                  <a:rPr lang="en-US" sz="2200" dirty="0">
                    <a:solidFill>
                      <a:prstClr val="black"/>
                    </a:solidFill>
                    <a:latin typeface="Cambria Math"/>
                  </a:rPr>
                  <a:t>and</a:t>
                </a:r>
              </a:p>
              <a:p>
                <a:pPr/>
                <a14:m>
                  <m:oMathPara xmlns:m="http://schemas.openxmlformats.org/officeDocument/2006/math">
                    <m:oMathParaPr>
                      <m:jc m:val="centerGroup"/>
                    </m:oMathParaPr>
                    <m:oMath xmlns:m="http://schemas.openxmlformats.org/officeDocument/2006/math">
                      <m:f>
                        <m:fPr>
                          <m:ctrlPr>
                            <a:rPr lang="en-US" sz="2200" i="1" smtClean="0">
                              <a:solidFill>
                                <a:prstClr val="black"/>
                              </a:solidFill>
                              <a:latin typeface="Cambria Math"/>
                            </a:rPr>
                          </m:ctrlPr>
                        </m:fPr>
                        <m:num>
                          <m:r>
                            <a:rPr lang="en-US" sz="2200" i="1" smtClean="0">
                              <a:solidFill>
                                <a:prstClr val="black"/>
                              </a:solidFill>
                              <a:latin typeface="Cambria Math"/>
                            </a:rPr>
                            <m:t>1</m:t>
                          </m:r>
                        </m:num>
                        <m:den>
                          <m:r>
                            <a:rPr lang="en-US" sz="2200" i="1">
                              <a:solidFill>
                                <a:prstClr val="black"/>
                              </a:solidFill>
                              <a:latin typeface="Cambria Math"/>
                            </a:rPr>
                            <m:t>(2</m:t>
                          </m:r>
                          <m:r>
                            <a:rPr lang="en-US" sz="2200" i="1">
                              <a:solidFill>
                                <a:prstClr val="black"/>
                              </a:solidFill>
                              <a:latin typeface="Cambria Math"/>
                            </a:rPr>
                            <m:t>𝑖</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den>
                      </m:f>
                      <m:r>
                        <a:rPr lang="en-US" sz="2200" i="1" smtClean="0">
                          <a:solidFill>
                            <a:prstClr val="black"/>
                          </a:solidFill>
                          <a:latin typeface="Cambria Math"/>
                        </a:rPr>
                        <m:t>=</m:t>
                      </m:r>
                      <m:f>
                        <m:fPr>
                          <m:ctrlPr>
                            <a:rPr lang="en-US" sz="2200" i="1" smtClean="0">
                              <a:solidFill>
                                <a:prstClr val="black"/>
                              </a:solidFill>
                              <a:latin typeface="Cambria Math"/>
                            </a:rPr>
                          </m:ctrlPr>
                        </m:fPr>
                        <m:num>
                          <m:r>
                            <a:rPr lang="en-US" sz="2200" i="1">
                              <a:solidFill>
                                <a:prstClr val="black"/>
                              </a:solidFill>
                              <a:latin typeface="Cambria Math"/>
                            </a:rPr>
                            <m:t>1</m:t>
                          </m:r>
                        </m:num>
                        <m:den>
                          <m:r>
                            <a:rPr lang="en-US" sz="2200" i="1" smtClean="0">
                              <a:solidFill>
                                <a:prstClr val="black"/>
                              </a:solidFill>
                              <a:latin typeface="Cambria Math"/>
                            </a:rPr>
                            <m:t>−</m:t>
                          </m:r>
                          <m:r>
                            <a:rPr lang="en-US" sz="2200" i="1" smtClean="0">
                              <a:solidFill>
                                <a:prstClr val="black"/>
                              </a:solidFill>
                              <a:latin typeface="Cambria Math"/>
                            </a:rPr>
                            <m:t>𝑧</m:t>
                          </m:r>
                          <m:r>
                            <a:rPr lang="en-US" sz="2200" i="1">
                              <a:solidFill>
                                <a:prstClr val="black"/>
                              </a:solidFill>
                              <a:latin typeface="Cambria Math"/>
                            </a:rPr>
                            <m:t>(</m:t>
                          </m:r>
                          <m:r>
                            <a:rPr lang="en-US" sz="2200" i="1" smtClean="0">
                              <a:solidFill>
                                <a:prstClr val="black"/>
                              </a:solidFill>
                              <a:latin typeface="Cambria Math"/>
                            </a:rPr>
                            <m:t>1</m:t>
                          </m:r>
                          <m:r>
                            <a:rPr lang="en-US" sz="2200" i="1">
                              <a:solidFill>
                                <a:prstClr val="black"/>
                              </a:solidFill>
                              <a:latin typeface="Cambria Math"/>
                            </a:rPr>
                            <m:t>−</m:t>
                          </m:r>
                          <m:r>
                            <a:rPr lang="en-US" sz="2200" i="1" smtClean="0">
                              <a:solidFill>
                                <a:prstClr val="black"/>
                              </a:solidFill>
                              <a:latin typeface="Cambria Math"/>
                            </a:rPr>
                            <m:t>2</m:t>
                          </m:r>
                          <m:r>
                            <a:rPr lang="en-US" sz="2200" i="1" smtClean="0">
                              <a:solidFill>
                                <a:prstClr val="black"/>
                              </a:solidFill>
                              <a:latin typeface="Cambria Math"/>
                            </a:rPr>
                            <m:t>𝑖</m:t>
                          </m:r>
                          <m:r>
                            <a:rPr lang="en-US" sz="2200" i="1" smtClean="0">
                              <a:solidFill>
                                <a:prstClr val="black"/>
                              </a:solidFill>
                              <a:latin typeface="Cambria Math"/>
                            </a:rPr>
                            <m:t>/</m:t>
                          </m:r>
                          <m:r>
                            <a:rPr lang="en-US" sz="2200" i="1" smtClean="0">
                              <a:solidFill>
                                <a:prstClr val="black"/>
                              </a:solidFill>
                              <a:latin typeface="Cambria Math"/>
                            </a:rPr>
                            <m:t>𝑧</m:t>
                          </m:r>
                          <m:r>
                            <a:rPr lang="en-US" sz="2200" i="1">
                              <a:solidFill>
                                <a:prstClr val="black"/>
                              </a:solidFill>
                              <a:latin typeface="Cambria Math"/>
                            </a:rPr>
                            <m:t>)</m:t>
                          </m:r>
                        </m:den>
                      </m:f>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𝑧</m:t>
                          </m:r>
                        </m:den>
                      </m:f>
                      <m:nary>
                        <m:naryPr>
                          <m:chr m:val="∑"/>
                          <m:ctrlPr>
                            <a:rPr lang="en-US" sz="2200" i="1" smtClean="0">
                              <a:solidFill>
                                <a:prstClr val="black"/>
                              </a:solidFill>
                              <a:latin typeface="Cambria Math"/>
                            </a:rPr>
                          </m:ctrlPr>
                        </m:naryPr>
                        <m:sub>
                          <m:r>
                            <m:rPr>
                              <m:brk m:alnAt="23"/>
                            </m:rPr>
                            <a:rPr lang="en-US" sz="2200" i="1" smtClean="0">
                              <a:solidFill>
                                <a:prstClr val="black"/>
                              </a:solidFill>
                              <a:latin typeface="Cambria Math"/>
                            </a:rPr>
                            <m:t>𝑘</m:t>
                          </m:r>
                          <m:r>
                            <a:rPr lang="en-US" sz="2200" i="1" smtClean="0">
                              <a:solidFill>
                                <a:prstClr val="black"/>
                              </a:solidFill>
                              <a:latin typeface="Cambria Math"/>
                            </a:rPr>
                            <m:t>=0</m:t>
                          </m:r>
                        </m:sub>
                        <m:sup>
                          <m:r>
                            <a:rPr lang="en-US" sz="2200" i="1" smtClean="0">
                              <a:solidFill>
                                <a:prstClr val="black"/>
                              </a:solidFill>
                              <a:latin typeface="Cambria Math"/>
                              <a:ea typeface="Cambria Math"/>
                            </a:rPr>
                            <m:t>∞</m:t>
                          </m:r>
                        </m:sup>
                        <m:e>
                          <m:sSup>
                            <m:sSupPr>
                              <m:ctrlPr>
                                <a:rPr lang="en-US" sz="2200" i="1" smtClean="0">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smtClean="0">
                                          <a:solidFill>
                                            <a:prstClr val="black"/>
                                          </a:solidFill>
                                          <a:latin typeface="Cambria Math"/>
                                        </a:rPr>
                                        <m:t>2</m:t>
                                      </m:r>
                                      <m:r>
                                        <a:rPr lang="en-US" sz="2200" i="1" smtClean="0">
                                          <a:solidFill>
                                            <a:prstClr val="black"/>
                                          </a:solidFill>
                                          <a:latin typeface="Cambria Math"/>
                                        </a:rPr>
                                        <m:t>𝑖</m:t>
                                      </m:r>
                                    </m:num>
                                    <m:den>
                                      <m:r>
                                        <a:rPr lang="en-US" sz="2200" i="1" smtClean="0">
                                          <a:solidFill>
                                            <a:prstClr val="black"/>
                                          </a:solidFill>
                                          <a:latin typeface="Cambria Math"/>
                                        </a:rPr>
                                        <m:t>𝑧</m:t>
                                      </m:r>
                                    </m:den>
                                  </m:f>
                                </m:e>
                              </m:d>
                            </m:e>
                            <m:sup>
                              <m:r>
                                <a:rPr lang="en-US" sz="2200" i="1" smtClean="0">
                                  <a:solidFill>
                                    <a:prstClr val="black"/>
                                  </a:solidFill>
                                  <a:latin typeface="Cambria Math"/>
                                </a:rPr>
                                <m:t>𝑘</m:t>
                              </m:r>
                            </m:sup>
                          </m:sSup>
                        </m:e>
                      </m:nary>
                      <m:r>
                        <a:rPr lang="en-US" sz="2200" i="1" smtClean="0">
                          <a:solidFill>
                            <a:prstClr val="black"/>
                          </a:solidFill>
                          <a:latin typeface="Cambria Math"/>
                        </a:rPr>
                        <m:t>=</m:t>
                      </m:r>
                      <m:r>
                        <a:rPr lang="en-US" sz="2200" i="1">
                          <a:solidFill>
                            <a:prstClr val="black"/>
                          </a:solidFill>
                          <a:latin typeface="Cambria Math"/>
                        </a:rPr>
                        <m:t>−</m:t>
                      </m:r>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f>
                            <m:fPr>
                              <m:ctrlPr>
                                <a:rPr lang="en-US" sz="2200" i="1">
                                  <a:solidFill>
                                    <a:prstClr val="black"/>
                                  </a:solidFill>
                                  <a:latin typeface="Cambria Math"/>
                                </a:rPr>
                              </m:ctrlPr>
                            </m:fPr>
                            <m:num>
                              <m:sSup>
                                <m:sSupPr>
                                  <m:ctrlPr>
                                    <a:rPr lang="en-US" sz="2200" i="1">
                                      <a:solidFill>
                                        <a:prstClr val="black"/>
                                      </a:solidFill>
                                      <a:latin typeface="Cambria Math"/>
                                    </a:rPr>
                                  </m:ctrlPr>
                                </m:sSupPr>
                                <m:e>
                                  <m:d>
                                    <m:dPr>
                                      <m:ctrlPr>
                                        <a:rPr lang="en-US" sz="2200" i="1">
                                          <a:solidFill>
                                            <a:prstClr val="black"/>
                                          </a:solidFill>
                                          <a:latin typeface="Cambria Math"/>
                                        </a:rPr>
                                      </m:ctrlPr>
                                    </m:dPr>
                                    <m:e>
                                      <m:r>
                                        <a:rPr lang="en-US" sz="2200" i="1" smtClean="0">
                                          <a:solidFill>
                                            <a:prstClr val="black"/>
                                          </a:solidFill>
                                          <a:latin typeface="Cambria Math"/>
                                        </a:rPr>
                                        <m:t>2</m:t>
                                      </m:r>
                                      <m:r>
                                        <a:rPr lang="en-US" sz="2200" i="1" smtClean="0">
                                          <a:solidFill>
                                            <a:prstClr val="black"/>
                                          </a:solidFill>
                                          <a:latin typeface="Cambria Math"/>
                                        </a:rPr>
                                        <m:t>𝑖</m:t>
                                      </m:r>
                                    </m:e>
                                  </m:d>
                                </m:e>
                                <m:sup>
                                  <m:r>
                                    <a:rPr lang="en-US" sz="2200" i="1">
                                      <a:solidFill>
                                        <a:prstClr val="black"/>
                                      </a:solidFill>
                                      <a:latin typeface="Cambria Math"/>
                                    </a:rPr>
                                    <m:t>𝑘</m:t>
                                  </m:r>
                                </m:sup>
                              </m:sSup>
                            </m:num>
                            <m:den>
                              <m:sSup>
                                <m:sSupPr>
                                  <m:ctrlPr>
                                    <a:rPr lang="en-US" sz="2200" i="1">
                                      <a:solidFill>
                                        <a:prstClr val="black"/>
                                      </a:solidFill>
                                      <a:latin typeface="Cambria Math"/>
                                    </a:rPr>
                                  </m:ctrlPr>
                                </m:sSupPr>
                                <m:e>
                                  <m:d>
                                    <m:dPr>
                                      <m:ctrlPr>
                                        <a:rPr lang="en-US" sz="2200" i="1">
                                          <a:solidFill>
                                            <a:prstClr val="black"/>
                                          </a:solidFill>
                                          <a:latin typeface="Cambria Math"/>
                                        </a:rPr>
                                      </m:ctrlPr>
                                    </m:dPr>
                                    <m:e>
                                      <m:r>
                                        <a:rPr lang="en-US" sz="2200" i="1" smtClean="0">
                                          <a:solidFill>
                                            <a:prstClr val="black"/>
                                          </a:solidFill>
                                          <a:latin typeface="Cambria Math"/>
                                        </a:rPr>
                                        <m:t>𝑧</m:t>
                                      </m:r>
                                    </m:e>
                                  </m:d>
                                </m:e>
                                <m:sup>
                                  <m:r>
                                    <a:rPr lang="en-US" sz="2200" i="1">
                                      <a:solidFill>
                                        <a:prstClr val="black"/>
                                      </a:solidFill>
                                      <a:latin typeface="Cambria Math"/>
                                    </a:rPr>
                                    <m:t>𝑘</m:t>
                                  </m:r>
                                  <m:r>
                                    <a:rPr lang="en-US" sz="2200" i="1">
                                      <a:solidFill>
                                        <a:prstClr val="black"/>
                                      </a:solidFill>
                                      <a:latin typeface="Cambria Math"/>
                                    </a:rPr>
                                    <m:t>+1</m:t>
                                  </m:r>
                                </m:sup>
                              </m:sSup>
                            </m:den>
                          </m:f>
                        </m:e>
                      </m:nary>
                      <m:r>
                        <a:rPr lang="en-US" sz="2200" i="1" smtClean="0">
                          <a:solidFill>
                            <a:prstClr val="black"/>
                          </a:solidFill>
                          <a:latin typeface="Cambria Math"/>
                        </a:rPr>
                        <m:t>.</m:t>
                      </m:r>
                    </m:oMath>
                  </m:oMathPara>
                </a14:m>
                <a:endParaRPr lang="en-US" sz="2200" dirty="0">
                  <a:solidFill>
                    <a:prstClr val="black"/>
                  </a:solidFill>
                </a:endParaRPr>
              </a:p>
              <a:p>
                <a:endParaRPr lang="en-US" sz="2200" dirty="0">
                  <a:solidFill>
                    <a:prstClr val="black"/>
                  </a:solidFill>
                </a:endParaRPr>
              </a:p>
              <a:p>
                <a:r>
                  <a:rPr lang="en-US" sz="2200" dirty="0">
                    <a:solidFill>
                      <a:prstClr val="black"/>
                    </a:solidFill>
                  </a:rPr>
                  <a:t>Therefore</a:t>
                </a:r>
              </a:p>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a:rPr>
                        <m:t>𝑓</m:t>
                      </m:r>
                      <m:d>
                        <m:dPr>
                          <m:ctrlPr>
                            <a:rPr lang="en-US" sz="2400" i="1">
                              <a:solidFill>
                                <a:prstClr val="black"/>
                              </a:solidFill>
                              <a:latin typeface="Cambria Math"/>
                            </a:rPr>
                          </m:ctrlPr>
                        </m:dPr>
                        <m:e>
                          <m:r>
                            <a:rPr lang="en-US" sz="2400" i="1">
                              <a:solidFill>
                                <a:prstClr val="black"/>
                              </a:solidFill>
                              <a:latin typeface="Cambria Math"/>
                            </a:rPr>
                            <m:t>𝑧</m:t>
                          </m:r>
                        </m:e>
                      </m:d>
                      <m:r>
                        <a:rPr lang="en-US" sz="2400" i="1">
                          <a:solidFill>
                            <a:prstClr val="black"/>
                          </a:solidFill>
                          <a:latin typeface="Cambria Math"/>
                        </a:rPr>
                        <m:t>=</m:t>
                      </m:r>
                      <m:f>
                        <m:fPr>
                          <m:ctrlPr>
                            <a:rPr lang="en-US" sz="2400" i="1">
                              <a:solidFill>
                                <a:prstClr val="black"/>
                              </a:solidFill>
                              <a:latin typeface="Cambria Math"/>
                            </a:rPr>
                          </m:ctrlPr>
                        </m:fPr>
                        <m:num>
                          <m:r>
                            <a:rPr lang="en-US" sz="2400" i="1">
                              <a:solidFill>
                                <a:prstClr val="black"/>
                              </a:solidFill>
                              <a:latin typeface="Cambria Math"/>
                            </a:rPr>
                            <m:t>1</m:t>
                          </m:r>
                        </m:num>
                        <m:den>
                          <m:r>
                            <a:rPr lang="en-US" sz="2400" i="1">
                              <a:solidFill>
                                <a:prstClr val="black"/>
                              </a:solidFill>
                              <a:latin typeface="Cambria Math"/>
                            </a:rPr>
                            <m:t>1−2</m:t>
                          </m:r>
                          <m:r>
                            <a:rPr lang="en-US" sz="2400" i="1">
                              <a:solidFill>
                                <a:prstClr val="black"/>
                              </a:solidFill>
                              <a:latin typeface="Cambria Math"/>
                            </a:rPr>
                            <m:t>𝑖</m:t>
                          </m:r>
                        </m:den>
                      </m:f>
                      <m:nary>
                        <m:naryPr>
                          <m:chr m:val="∑"/>
                          <m:ctrlPr>
                            <a:rPr lang="en-US" sz="2400" i="1">
                              <a:solidFill>
                                <a:prstClr val="black"/>
                              </a:solidFill>
                              <a:latin typeface="Cambria Math"/>
                            </a:rPr>
                          </m:ctrlPr>
                        </m:naryPr>
                        <m:sub>
                          <m:r>
                            <m:rPr>
                              <m:brk m:alnAt="23"/>
                            </m:rPr>
                            <a:rPr lang="en-US" sz="2400" i="1">
                              <a:solidFill>
                                <a:prstClr val="black"/>
                              </a:solidFill>
                              <a:latin typeface="Cambria Math"/>
                            </a:rPr>
                            <m:t>𝑘</m:t>
                          </m:r>
                          <m:r>
                            <a:rPr lang="en-US" sz="2400" i="1">
                              <a:solidFill>
                                <a:prstClr val="black"/>
                              </a:solidFill>
                              <a:latin typeface="Cambria Math"/>
                            </a:rPr>
                            <m:t>=0</m:t>
                          </m:r>
                        </m:sub>
                        <m:sup>
                          <m:r>
                            <a:rPr lang="en-US" sz="2400" i="1">
                              <a:solidFill>
                                <a:prstClr val="black"/>
                              </a:solidFill>
                              <a:latin typeface="Cambria Math"/>
                              <a:ea typeface="Cambria Math"/>
                            </a:rPr>
                            <m:t>∞</m:t>
                          </m:r>
                        </m:sup>
                        <m:e>
                          <m:sSup>
                            <m:sSupPr>
                              <m:ctrlPr>
                                <a:rPr lang="en-US" sz="2400" i="1">
                                  <a:solidFill>
                                    <a:prstClr val="black"/>
                                  </a:solidFill>
                                  <a:latin typeface="Cambria Math"/>
                                </a:rPr>
                              </m:ctrlPr>
                            </m:sSupPr>
                            <m:e>
                              <m:d>
                                <m:dPr>
                                  <m:ctrlPr>
                                    <a:rPr lang="en-US" sz="2400" i="1">
                                      <a:solidFill>
                                        <a:prstClr val="black"/>
                                      </a:solidFill>
                                      <a:latin typeface="Cambria Math"/>
                                    </a:rPr>
                                  </m:ctrlPr>
                                </m:dPr>
                                <m:e>
                                  <m:f>
                                    <m:fPr>
                                      <m:ctrlPr>
                                        <a:rPr lang="en-US" sz="2400" i="1">
                                          <a:solidFill>
                                            <a:prstClr val="black"/>
                                          </a:solidFill>
                                          <a:latin typeface="Cambria Math"/>
                                        </a:rPr>
                                      </m:ctrlPr>
                                    </m:fPr>
                                    <m:num>
                                      <m:r>
                                        <a:rPr lang="en-US" sz="2400" i="1">
                                          <a:solidFill>
                                            <a:prstClr val="black"/>
                                          </a:solidFill>
                                          <a:latin typeface="Cambria Math"/>
                                        </a:rPr>
                                        <m:t>1</m:t>
                                      </m:r>
                                    </m:num>
                                    <m:den>
                                      <m:r>
                                        <a:rPr lang="en-US" sz="2400" i="1">
                                          <a:solidFill>
                                            <a:prstClr val="black"/>
                                          </a:solidFill>
                                          <a:latin typeface="Cambria Math"/>
                                        </a:rPr>
                                        <m:t>𝑧</m:t>
                                      </m:r>
                                    </m:den>
                                  </m:f>
                                </m:e>
                              </m:d>
                            </m:e>
                            <m:sup>
                              <m:r>
                                <a:rPr lang="en-US" sz="2400" i="1">
                                  <a:solidFill>
                                    <a:prstClr val="black"/>
                                  </a:solidFill>
                                  <a:latin typeface="Cambria Math"/>
                                </a:rPr>
                                <m:t>𝑘</m:t>
                              </m:r>
                              <m:r>
                                <a:rPr lang="en-US" sz="2400" i="1">
                                  <a:solidFill>
                                    <a:prstClr val="black"/>
                                  </a:solidFill>
                                  <a:latin typeface="Cambria Math"/>
                                </a:rPr>
                                <m:t>+1</m:t>
                              </m:r>
                            </m:sup>
                          </m:sSup>
                        </m:e>
                      </m:nary>
                      <m:r>
                        <a:rPr lang="en-US" sz="2400" i="1" smtClean="0">
                          <a:solidFill>
                            <a:prstClr val="black"/>
                          </a:solidFill>
                          <a:latin typeface="Cambria Math"/>
                        </a:rPr>
                        <m:t>−</m:t>
                      </m:r>
                      <m:f>
                        <m:fPr>
                          <m:ctrlPr>
                            <a:rPr lang="en-US" sz="2400" i="1">
                              <a:solidFill>
                                <a:prstClr val="black"/>
                              </a:solidFill>
                              <a:latin typeface="Cambria Math"/>
                            </a:rPr>
                          </m:ctrlPr>
                        </m:fPr>
                        <m:num>
                          <m:r>
                            <a:rPr lang="en-US" sz="2400" i="1">
                              <a:solidFill>
                                <a:prstClr val="black"/>
                              </a:solidFill>
                              <a:latin typeface="Cambria Math"/>
                            </a:rPr>
                            <m:t>1</m:t>
                          </m:r>
                        </m:num>
                        <m:den>
                          <m:r>
                            <a:rPr lang="en-US" sz="2400" i="1" smtClean="0">
                              <a:solidFill>
                                <a:prstClr val="black"/>
                              </a:solidFill>
                              <a:latin typeface="Cambria Math"/>
                            </a:rPr>
                            <m:t> </m:t>
                          </m:r>
                          <m:r>
                            <a:rPr lang="en-US" sz="2400" i="1">
                              <a:solidFill>
                                <a:prstClr val="black"/>
                              </a:solidFill>
                              <a:latin typeface="Cambria Math"/>
                            </a:rPr>
                            <m:t>(1−2</m:t>
                          </m:r>
                          <m:r>
                            <a:rPr lang="en-US" sz="2400" i="1">
                              <a:solidFill>
                                <a:prstClr val="black"/>
                              </a:solidFill>
                              <a:latin typeface="Cambria Math"/>
                            </a:rPr>
                            <m:t>𝑖</m:t>
                          </m:r>
                          <m:r>
                            <a:rPr lang="en-US" sz="2400" i="1">
                              <a:solidFill>
                                <a:prstClr val="black"/>
                              </a:solidFill>
                              <a:latin typeface="Cambria Math"/>
                            </a:rPr>
                            <m:t>)</m:t>
                          </m:r>
                        </m:den>
                      </m:f>
                      <m:nary>
                        <m:naryPr>
                          <m:chr m:val="∑"/>
                          <m:ctrlPr>
                            <a:rPr lang="en-US" sz="2400" i="1">
                              <a:solidFill>
                                <a:prstClr val="black"/>
                              </a:solidFill>
                              <a:latin typeface="Cambria Math"/>
                            </a:rPr>
                          </m:ctrlPr>
                        </m:naryPr>
                        <m:sub>
                          <m:r>
                            <m:rPr>
                              <m:brk m:alnAt="23"/>
                            </m:rPr>
                            <a:rPr lang="en-US" sz="2400" i="1">
                              <a:solidFill>
                                <a:prstClr val="black"/>
                              </a:solidFill>
                              <a:latin typeface="Cambria Math"/>
                            </a:rPr>
                            <m:t>𝑘</m:t>
                          </m:r>
                          <m:r>
                            <a:rPr lang="en-US" sz="2400" i="1">
                              <a:solidFill>
                                <a:prstClr val="black"/>
                              </a:solidFill>
                              <a:latin typeface="Cambria Math"/>
                            </a:rPr>
                            <m:t>=0</m:t>
                          </m:r>
                        </m:sub>
                        <m:sup>
                          <m:r>
                            <a:rPr lang="en-US" sz="2400" i="1">
                              <a:solidFill>
                                <a:prstClr val="black"/>
                              </a:solidFill>
                              <a:latin typeface="Cambria Math"/>
                              <a:ea typeface="Cambria Math"/>
                            </a:rPr>
                            <m:t>∞</m:t>
                          </m:r>
                        </m:sup>
                        <m:e>
                          <m:f>
                            <m:fPr>
                              <m:ctrlPr>
                                <a:rPr lang="en-US" sz="2400" i="1">
                                  <a:solidFill>
                                    <a:prstClr val="black"/>
                                  </a:solidFill>
                                  <a:latin typeface="Cambria Math"/>
                                </a:rPr>
                              </m:ctrlPr>
                            </m:fPr>
                            <m:num>
                              <m:sSup>
                                <m:sSupPr>
                                  <m:ctrlPr>
                                    <a:rPr lang="en-US" sz="2400" i="1">
                                      <a:solidFill>
                                        <a:prstClr val="black"/>
                                      </a:solidFill>
                                      <a:latin typeface="Cambria Math"/>
                                    </a:rPr>
                                  </m:ctrlPr>
                                </m:sSupPr>
                                <m:e>
                                  <m:d>
                                    <m:dPr>
                                      <m:ctrlPr>
                                        <a:rPr lang="en-US" sz="2400" i="1">
                                          <a:solidFill>
                                            <a:prstClr val="black"/>
                                          </a:solidFill>
                                          <a:latin typeface="Cambria Math"/>
                                        </a:rPr>
                                      </m:ctrlPr>
                                    </m:dPr>
                                    <m:e>
                                      <m:r>
                                        <a:rPr lang="en-US" sz="2400" i="1">
                                          <a:solidFill>
                                            <a:prstClr val="black"/>
                                          </a:solidFill>
                                          <a:latin typeface="Cambria Math"/>
                                        </a:rPr>
                                        <m:t>2</m:t>
                                      </m:r>
                                      <m:r>
                                        <a:rPr lang="en-US" sz="2400" i="1">
                                          <a:solidFill>
                                            <a:prstClr val="black"/>
                                          </a:solidFill>
                                          <a:latin typeface="Cambria Math"/>
                                        </a:rPr>
                                        <m:t>𝑖</m:t>
                                      </m:r>
                                    </m:e>
                                  </m:d>
                                </m:e>
                                <m:sup>
                                  <m:r>
                                    <a:rPr lang="en-US" sz="2400" i="1">
                                      <a:solidFill>
                                        <a:prstClr val="black"/>
                                      </a:solidFill>
                                      <a:latin typeface="Cambria Math"/>
                                    </a:rPr>
                                    <m:t>𝑘</m:t>
                                  </m:r>
                                </m:sup>
                              </m:sSup>
                            </m:num>
                            <m:den>
                              <m:sSup>
                                <m:sSupPr>
                                  <m:ctrlPr>
                                    <a:rPr lang="en-US" sz="2400" i="1">
                                      <a:solidFill>
                                        <a:prstClr val="black"/>
                                      </a:solidFill>
                                      <a:latin typeface="Cambria Math"/>
                                    </a:rPr>
                                  </m:ctrlPr>
                                </m:sSupPr>
                                <m:e>
                                  <m:d>
                                    <m:dPr>
                                      <m:ctrlPr>
                                        <a:rPr lang="en-US" sz="2400" i="1">
                                          <a:solidFill>
                                            <a:prstClr val="black"/>
                                          </a:solidFill>
                                          <a:latin typeface="Cambria Math"/>
                                        </a:rPr>
                                      </m:ctrlPr>
                                    </m:dPr>
                                    <m:e>
                                      <m:r>
                                        <a:rPr lang="en-US" sz="2400" i="1">
                                          <a:solidFill>
                                            <a:prstClr val="black"/>
                                          </a:solidFill>
                                          <a:latin typeface="Cambria Math"/>
                                        </a:rPr>
                                        <m:t>𝑧</m:t>
                                      </m:r>
                                    </m:e>
                                  </m:d>
                                </m:e>
                                <m:sup>
                                  <m:r>
                                    <a:rPr lang="en-US" sz="2400" i="1">
                                      <a:solidFill>
                                        <a:prstClr val="black"/>
                                      </a:solidFill>
                                      <a:latin typeface="Cambria Math"/>
                                    </a:rPr>
                                    <m:t>𝑘</m:t>
                                  </m:r>
                                  <m:r>
                                    <a:rPr lang="en-US" sz="2400" i="1">
                                      <a:solidFill>
                                        <a:prstClr val="black"/>
                                      </a:solidFill>
                                      <a:latin typeface="Cambria Math"/>
                                    </a:rPr>
                                    <m:t>+1</m:t>
                                  </m:r>
                                </m:sup>
                              </m:sSup>
                            </m:den>
                          </m:f>
                          <m:r>
                            <a:rPr lang="en-US" sz="2400" i="1" smtClean="0">
                              <a:solidFill>
                                <a:prstClr val="black"/>
                              </a:solidFill>
                              <a:latin typeface="Cambria Math"/>
                            </a:rPr>
                            <m:t>.</m:t>
                          </m:r>
                        </m:e>
                      </m:nary>
                    </m:oMath>
                  </m:oMathPara>
                </a14:m>
                <a:endParaRPr lang="en-US" sz="2200" dirty="0">
                  <a:solidFill>
                    <a:prstClr val="black"/>
                  </a:solidFill>
                </a:endParaRPr>
              </a:p>
              <a:p>
                <a:endParaRPr lang="en-US" sz="22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38538" y="718584"/>
                <a:ext cx="11854724" cy="4977773"/>
              </a:xfrm>
              <a:prstGeom prst="rect">
                <a:avLst/>
              </a:prstGeom>
              <a:blipFill rotWithShape="1">
                <a:blip r:embed="rId2"/>
                <a:stretch>
                  <a:fillRect l="-617" t="-735"/>
                </a:stretch>
              </a:blipFill>
            </p:spPr>
            <p:txBody>
              <a:bodyPr/>
              <a:lstStyle/>
              <a:p>
                <a:r>
                  <a:rPr lang="en-US">
                    <a:noFill/>
                  </a:rPr>
                  <a:t> </a:t>
                </a:r>
              </a:p>
            </p:txBody>
          </p:sp>
        </mc:Fallback>
      </mc:AlternateContent>
    </p:spTree>
    <p:extLst>
      <p:ext uri="{BB962C8B-B14F-4D97-AF65-F5344CB8AC3E}">
        <p14:creationId xmlns:p14="http://schemas.microsoft.com/office/powerpoint/2010/main" val="1537315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419792" y="125649"/>
            <a:ext cx="7419467" cy="677108"/>
          </a:xfrm>
          <a:prstGeom prst="rect">
            <a:avLst/>
          </a:prstGeom>
        </p:spPr>
        <p:txBody>
          <a:bodyPr wrap="none">
            <a:spAutoFit/>
          </a:bodyPr>
          <a:lstStyle/>
          <a:p>
            <a:r>
              <a:rPr lang="en-US" sz="3800" b="1" dirty="0">
                <a:solidFill>
                  <a:srgbClr val="0070C0"/>
                </a:solidFill>
              </a:rPr>
              <a:t>Theorem: Criterion for Convergence</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FBF53E9E-4083-45FD-832D-C7A7113FB265}"/>
                  </a:ext>
                </a:extLst>
              </p:cNvPr>
              <p:cNvSpPr/>
              <p:nvPr/>
            </p:nvSpPr>
            <p:spPr>
              <a:xfrm>
                <a:off x="419792" y="718536"/>
                <a:ext cx="11452767" cy="830997"/>
              </a:xfrm>
              <a:prstGeom prst="rect">
                <a:avLst/>
              </a:prstGeom>
            </p:spPr>
            <p:txBody>
              <a:bodyPr wrap="square">
                <a:spAutoFit/>
              </a:bodyPr>
              <a:lstStyle/>
              <a:p>
                <a:pPr algn="just"/>
                <a:r>
                  <a:rPr lang="en-US" sz="2400" dirty="0"/>
                  <a:t>A sequence </a:t>
                </a:r>
                <a14:m>
                  <m:oMath xmlns:m="http://schemas.openxmlformats.org/officeDocument/2006/math">
                    <m:r>
                      <a:rPr lang="en-US" sz="2400" i="1" dirty="0" smtClean="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oMath>
                </a14:m>
                <a:r>
                  <a:rPr lang="en-US" sz="2400" i="1" dirty="0"/>
                  <a:t> </a:t>
                </a:r>
                <a:r>
                  <a:rPr lang="en-US" sz="2400" dirty="0"/>
                  <a:t>converges to a complex number </a:t>
                </a:r>
                <a14:m>
                  <m:oMath xmlns:m="http://schemas.openxmlformats.org/officeDocument/2006/math">
                    <m:r>
                      <a:rPr lang="en-US" sz="2400" i="1" dirty="0" smtClean="0">
                        <a:latin typeface="Cambria Math" panose="02040503050406030204" pitchFamily="18" charset="0"/>
                      </a:rPr>
                      <m:t>𝐿</m:t>
                    </m:r>
                    <m:r>
                      <a:rPr lang="en-US" sz="2400" i="1" dirty="0" smtClean="0">
                        <a:latin typeface="Cambria Math" panose="02040503050406030204" pitchFamily="18" charset="0"/>
                      </a:rPr>
                      <m:t>=</m:t>
                    </m:r>
                    <m:r>
                      <a:rPr lang="en-US" sz="2400" i="1" dirty="0" err="1" smtClean="0">
                        <a:latin typeface="Cambria Math" panose="02040503050406030204" pitchFamily="18" charset="0"/>
                      </a:rPr>
                      <m:t>𝑎</m:t>
                    </m:r>
                    <m:r>
                      <a:rPr lang="en-US" sz="2400" i="1" dirty="0" err="1">
                        <a:latin typeface="Cambria Math" panose="02040503050406030204" pitchFamily="18" charset="0"/>
                      </a:rPr>
                      <m:t>+</m:t>
                    </m:r>
                    <m:r>
                      <a:rPr lang="en-US" sz="2400" i="1" dirty="0" err="1">
                        <a:latin typeface="Cambria Math" panose="02040503050406030204" pitchFamily="18" charset="0"/>
                      </a:rPr>
                      <m:t>𝑖𝑏</m:t>
                    </m:r>
                  </m:oMath>
                </a14:m>
                <a:r>
                  <a:rPr lang="en-US" sz="2400" i="1" dirty="0"/>
                  <a:t> </a:t>
                </a:r>
                <a:r>
                  <a:rPr lang="en-US" sz="2400" dirty="0"/>
                  <a:t>if and only if </a:t>
                </a:r>
                <a14:m>
                  <m:oMath xmlns:m="http://schemas.openxmlformats.org/officeDocument/2006/math">
                    <m:r>
                      <m:rPr>
                        <m:sty m:val="p"/>
                      </m:rPr>
                      <a:rPr lang="en-US" sz="2400" i="0" dirty="0" smtClean="0">
                        <a:latin typeface="Cambria Math" panose="02040503050406030204" pitchFamily="18" charset="0"/>
                      </a:rPr>
                      <m:t>Re</m:t>
                    </m:r>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oMath>
                </a14:m>
                <a:r>
                  <a:rPr lang="en-US" sz="2400" dirty="0"/>
                  <a:t> converges to </a:t>
                </a:r>
                <a14:m>
                  <m:oMath xmlns:m="http://schemas.openxmlformats.org/officeDocument/2006/math">
                    <m:r>
                      <m:rPr>
                        <m:sty m:val="p"/>
                      </m:rPr>
                      <a:rPr lang="en-US" sz="2400" i="0" dirty="0" smtClean="0">
                        <a:latin typeface="Cambria Math" panose="02040503050406030204" pitchFamily="18" charset="0"/>
                      </a:rPr>
                      <m:t>Re</m:t>
                    </m:r>
                    <m:r>
                      <a:rPr lang="en-US" sz="2400" i="1" dirty="0" smtClean="0">
                        <a:latin typeface="Cambria Math" panose="02040503050406030204" pitchFamily="18" charset="0"/>
                      </a:rPr>
                      <m:t>(</m:t>
                    </m:r>
                    <m:r>
                      <a:rPr lang="en-US" sz="2400" i="1" dirty="0" smtClean="0">
                        <a:latin typeface="Cambria Math" panose="02040503050406030204" pitchFamily="18" charset="0"/>
                      </a:rPr>
                      <m:t>𝐿</m:t>
                    </m:r>
                    <m:r>
                      <a:rPr lang="en-US" sz="2400" i="1" dirty="0" smtClean="0">
                        <a:latin typeface="Cambria Math" panose="02040503050406030204" pitchFamily="18" charset="0"/>
                      </a:rPr>
                      <m:t>)=</m:t>
                    </m:r>
                    <m:r>
                      <a:rPr lang="en-US" sz="2400" i="1" dirty="0" smtClean="0">
                        <a:latin typeface="Cambria Math" panose="02040503050406030204" pitchFamily="18" charset="0"/>
                      </a:rPr>
                      <m:t>𝑎</m:t>
                    </m:r>
                  </m:oMath>
                </a14:m>
                <a:r>
                  <a:rPr lang="en-US" sz="2400" i="1" dirty="0"/>
                  <a:t> </a:t>
                </a:r>
                <a:r>
                  <a:rPr lang="en-US" sz="2400" dirty="0"/>
                  <a:t>and </a:t>
                </a:r>
                <a14:m>
                  <m:oMath xmlns:m="http://schemas.openxmlformats.org/officeDocument/2006/math">
                    <m:r>
                      <m:rPr>
                        <m:sty m:val="p"/>
                      </m:rPr>
                      <a:rPr lang="en-US" sz="2400" i="0" dirty="0" smtClean="0">
                        <a:latin typeface="Cambria Math" panose="02040503050406030204" pitchFamily="18" charset="0"/>
                      </a:rPr>
                      <m:t>Im</m:t>
                    </m:r>
                    <m:r>
                      <a:rPr lang="en-US" sz="2400" i="1" dirty="0">
                        <a:latin typeface="Cambria Math" panose="02040503050406030204" pitchFamily="18" charset="0"/>
                      </a:rPr>
                      <m:t>(</m:t>
                    </m:r>
                    <m:sSub>
                      <m:sSubPr>
                        <m:ctrlPr>
                          <a:rPr lang="en-US" sz="2400" i="1" dirty="0">
                            <a:latin typeface="Cambria Math"/>
                          </a:rPr>
                        </m:ctrlPr>
                      </m:sSubPr>
                      <m:e>
                        <m:r>
                          <a:rPr lang="en-US" sz="2400" i="1" dirty="0">
                            <a:latin typeface="Cambria Math" panose="02040503050406030204" pitchFamily="18" charset="0"/>
                          </a:rPr>
                          <m:t>𝑧</m:t>
                        </m:r>
                      </m:e>
                      <m:sub>
                        <m:r>
                          <a:rPr lang="en-US" sz="2400" i="1" dirty="0">
                            <a:latin typeface="Cambria Math" panose="02040503050406030204" pitchFamily="18" charset="0"/>
                          </a:rPr>
                          <m:t>𝑛</m:t>
                        </m:r>
                      </m:sub>
                    </m:sSub>
                    <m:r>
                      <a:rPr lang="en-US" sz="2400" i="1" dirty="0">
                        <a:latin typeface="Cambria Math" panose="02040503050406030204" pitchFamily="18" charset="0"/>
                      </a:rPr>
                      <m:t>)</m:t>
                    </m:r>
                  </m:oMath>
                </a14:m>
                <a:r>
                  <a:rPr lang="en-US" sz="2400" dirty="0"/>
                  <a:t> converges to </a:t>
                </a:r>
                <a14:m>
                  <m:oMath xmlns:m="http://schemas.openxmlformats.org/officeDocument/2006/math">
                    <m:r>
                      <m:rPr>
                        <m:sty m:val="p"/>
                      </m:rPr>
                      <a:rPr lang="en-US" sz="2400" i="0" dirty="0" smtClean="0">
                        <a:latin typeface="Cambria Math" panose="02040503050406030204" pitchFamily="18" charset="0"/>
                      </a:rPr>
                      <m:t>Im</m:t>
                    </m:r>
                    <m:r>
                      <a:rPr lang="en-US" sz="2400" i="1" dirty="0">
                        <a:latin typeface="Cambria Math" panose="02040503050406030204" pitchFamily="18" charset="0"/>
                      </a:rPr>
                      <m:t>(</m:t>
                    </m:r>
                    <m:r>
                      <a:rPr lang="en-US" sz="2400" i="1" dirty="0">
                        <a:latin typeface="Cambria Math" panose="02040503050406030204" pitchFamily="18" charset="0"/>
                      </a:rPr>
                      <m:t>𝐿</m:t>
                    </m:r>
                    <m:r>
                      <a:rPr lang="en-US" sz="2400" i="1" dirty="0" smtClean="0">
                        <a:latin typeface="Cambria Math" panose="02040503050406030204" pitchFamily="18" charset="0"/>
                      </a:rPr>
                      <m:t>)=</m:t>
                    </m:r>
                    <m:r>
                      <a:rPr lang="en-US" sz="2400" i="1" dirty="0" smtClean="0">
                        <a:latin typeface="Cambria Math" panose="02040503050406030204" pitchFamily="18" charset="0"/>
                      </a:rPr>
                      <m:t>𝑏</m:t>
                    </m:r>
                  </m:oMath>
                </a14:m>
                <a:r>
                  <a:rPr lang="en-US" sz="2400" dirty="0"/>
                  <a:t>.</a:t>
                </a:r>
              </a:p>
            </p:txBody>
          </p:sp>
        </mc:Choice>
        <mc:Fallback xmlns="">
          <p:sp>
            <p:nvSpPr>
              <p:cNvPr id="2" name="Rectangle 1">
                <a:extLst>
                  <a:ext uri="{FF2B5EF4-FFF2-40B4-BE49-F238E27FC236}">
                    <a16:creationId xmlns:a16="http://schemas.microsoft.com/office/drawing/2014/main" id="{FBF53E9E-4083-45FD-832D-C7A7113FB265}"/>
                  </a:ext>
                </a:extLst>
              </p:cNvPr>
              <p:cNvSpPr>
                <a:spLocks noRot="1" noChangeAspect="1" noMove="1" noResize="1" noEditPoints="1" noAdjustHandles="1" noChangeArrowheads="1" noChangeShapeType="1" noTextEdit="1"/>
              </p:cNvSpPr>
              <p:nvPr/>
            </p:nvSpPr>
            <p:spPr>
              <a:xfrm>
                <a:off x="419792" y="718536"/>
                <a:ext cx="11452767" cy="830997"/>
              </a:xfrm>
              <a:prstGeom prst="rect">
                <a:avLst/>
              </a:prstGeom>
              <a:blipFill>
                <a:blip r:embed="rId2"/>
                <a:stretch>
                  <a:fillRect l="-852" t="-5882" r="-479" b="-1617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xmlns="" id="{14CFEA94-9410-497F-B248-7ACC84AA7308}"/>
              </a:ext>
            </a:extLst>
          </p:cNvPr>
          <p:cNvSpPr/>
          <p:nvPr/>
        </p:nvSpPr>
        <p:spPr>
          <a:xfrm>
            <a:off x="452617" y="1447800"/>
            <a:ext cx="1744388" cy="584775"/>
          </a:xfrm>
          <a:prstGeom prst="rect">
            <a:avLst/>
          </a:prstGeom>
        </p:spPr>
        <p:txBody>
          <a:bodyPr wrap="none">
            <a:spAutoFit/>
          </a:bodyPr>
          <a:lstStyle/>
          <a:p>
            <a:r>
              <a:rPr lang="en-US" sz="3200" b="1" dirty="0">
                <a:solidFill>
                  <a:srgbClr val="0070C0"/>
                </a:solidFill>
              </a:rPr>
              <a:t>Example:</a:t>
            </a: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62594" y="2032574"/>
            <a:ext cx="9534044" cy="482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23383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321972" y="2339200"/>
                <a:ext cx="9388699" cy="3778022"/>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a:solidFill>
                          <a:srgbClr val="0070C0"/>
                        </a:solidFill>
                        <a:latin typeface="Cambria Math"/>
                      </a:rPr>
                      <m:t>a</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r>
                      <a:rPr lang="en-US" sz="2200" i="1" dirty="0">
                        <a:solidFill>
                          <a:srgbClr val="0070C0"/>
                        </a:solidFill>
                        <a:latin typeface="Cambria Math"/>
                      </a:rPr>
                      <m:t>0&lt;|</m:t>
                    </m:r>
                    <m:r>
                      <a:rPr lang="en-US" sz="2200" i="1" dirty="0">
                        <a:solidFill>
                          <a:srgbClr val="0070C0"/>
                        </a:solidFill>
                        <a:latin typeface="Cambria Math"/>
                      </a:rPr>
                      <m:t>𝑧</m:t>
                    </m:r>
                    <m:r>
                      <a:rPr lang="en-US" sz="2200" i="1" dirty="0">
                        <a:solidFill>
                          <a:srgbClr val="0070C0"/>
                        </a:solidFill>
                        <a:latin typeface="Cambria Math"/>
                      </a:rPr>
                      <m:t>|&lt;1</m:t>
                    </m:r>
                  </m:oMath>
                </a14:m>
                <a:endParaRPr lang="en-US" sz="2200" dirty="0">
                  <a:solidFill>
                    <a:prstClr val="black"/>
                  </a:solidFill>
                </a:endParaRPr>
              </a:p>
              <a:p>
                <a:endParaRPr lang="en-US" sz="700" dirty="0">
                  <a:solidFill>
                    <a:prstClr val="black"/>
                  </a:solidFill>
                </a:endParaRPr>
              </a:p>
              <a:p>
                <a:r>
                  <a:rPr lang="en-US" sz="2200" dirty="0">
                    <a:solidFill>
                      <a:prstClr val="black"/>
                    </a:solidFill>
                  </a:rPr>
                  <a:t>The given function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can be rewritten as:</a:t>
                </a:r>
              </a:p>
              <a:p>
                <a:pPr/>
                <a14:m>
                  <m:oMathPara xmlns:m="http://schemas.openxmlformats.org/officeDocument/2006/math">
                    <m:oMathParaPr>
                      <m:jc m:val="centerGroup"/>
                    </m:oMathParaPr>
                    <m:oMath xmlns:m="http://schemas.openxmlformats.org/officeDocument/2006/math">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1</m:t>
                          </m:r>
                        </m:num>
                        <m:den>
                          <m:d>
                            <m:dPr>
                              <m:ctrlPr>
                                <a:rPr lang="en-US" sz="2200" i="1" dirty="0" smtClean="0">
                                  <a:solidFill>
                                    <a:prstClr val="black"/>
                                  </a:solidFill>
                                  <a:latin typeface="Cambria Math"/>
                                </a:rPr>
                              </m:ctrlPr>
                            </m:dPr>
                            <m:e>
                              <m:r>
                                <a:rPr lang="en-US" sz="2200" i="1" dirty="0" smtClean="0">
                                  <a:solidFill>
                                    <a:prstClr val="black"/>
                                  </a:solidFill>
                                  <a:latin typeface="Cambria Math"/>
                                </a:rPr>
                                <m:t>−</m:t>
                              </m:r>
                              <m:r>
                                <a:rPr lang="en-US" sz="2200" i="1" dirty="0">
                                  <a:solidFill>
                                    <a:prstClr val="black"/>
                                  </a:solidFill>
                                  <a:latin typeface="Cambria Math"/>
                                </a:rPr>
                                <m:t>𝑧</m:t>
                              </m:r>
                            </m:e>
                          </m:d>
                          <m:d>
                            <m:dPr>
                              <m:ctrlPr>
                                <a:rPr lang="en-US" sz="2200" i="1" dirty="0" smtClean="0">
                                  <a:solidFill>
                                    <a:prstClr val="black"/>
                                  </a:solidFill>
                                  <a:latin typeface="Cambria Math"/>
                                </a:rPr>
                              </m:ctrlPr>
                            </m:dPr>
                            <m:e>
                              <m:r>
                                <a:rPr lang="en-US" sz="2200" i="1" dirty="0" smtClean="0">
                                  <a:solidFill>
                                    <a:prstClr val="black"/>
                                  </a:solidFill>
                                  <a:latin typeface="Cambria Math"/>
                                </a:rPr>
                                <m:t>1</m:t>
                              </m:r>
                              <m:r>
                                <a:rPr lang="en-US" sz="2200" i="1" dirty="0">
                                  <a:solidFill>
                                    <a:prstClr val="black"/>
                                  </a:solidFill>
                                  <a:latin typeface="Cambria Math"/>
                                </a:rPr>
                                <m:t>−</m:t>
                              </m:r>
                              <m:r>
                                <a:rPr lang="en-US" sz="2200" i="1" dirty="0" smtClean="0">
                                  <a:solidFill>
                                    <a:prstClr val="black"/>
                                  </a:solidFill>
                                  <a:latin typeface="Cambria Math"/>
                                </a:rPr>
                                <m:t>𝑧</m:t>
                              </m:r>
                            </m:e>
                          </m:d>
                        </m:den>
                      </m:f>
                      <m:r>
                        <a:rPr lang="en-US" sz="2200" i="1" smtClean="0">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𝑧</m:t>
                          </m:r>
                        </m:den>
                      </m:f>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a:solidFill>
                                    <a:prstClr val="black"/>
                                  </a:solidFill>
                                  <a:latin typeface="Cambria Math"/>
                                </a:rPr>
                                <m:t>𝑧</m:t>
                              </m:r>
                            </m:den>
                          </m:f>
                        </m:e>
                      </m:d>
                      <m:r>
                        <a:rPr lang="en-US" sz="2200" i="1" dirty="0" smtClean="0">
                          <a:solidFill>
                            <a:prstClr val="black"/>
                          </a:solidFill>
                          <a:latin typeface="Cambria Math"/>
                        </a:rPr>
                        <m:t>.</m:t>
                      </m:r>
                    </m:oMath>
                  </m:oMathPara>
                </a14:m>
                <a:endParaRPr lang="en-US" sz="2200" dirty="0">
                  <a:solidFill>
                    <a:prstClr val="black"/>
                  </a:solidFill>
                </a:endParaRPr>
              </a:p>
              <a:p>
                <a:r>
                  <a:rPr lang="en-US" sz="2200" dirty="0">
                    <a:solidFill>
                      <a:prstClr val="black"/>
                    </a:solidFill>
                  </a:rPr>
                  <a:t>We know that </a:t>
                </a:r>
                <a14:m>
                  <m:oMath xmlns:m="http://schemas.openxmlformats.org/officeDocument/2006/math">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a:solidFill>
                              <a:prstClr val="black"/>
                            </a:solidFill>
                            <a:latin typeface="Cambria Math"/>
                          </a:rPr>
                          <m:t>𝑧</m:t>
                        </m:r>
                      </m:den>
                    </m:f>
                    <m:r>
                      <a:rPr lang="en-US" sz="2200" i="1">
                        <a:solidFill>
                          <a:prstClr val="black"/>
                        </a:solidFill>
                        <a:latin typeface="Cambria Math"/>
                      </a:rPr>
                      <m:t>=</m:t>
                    </m:r>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r>
                              <a:rPr lang="en-US" sz="2200" i="1">
                                <a:solidFill>
                                  <a:prstClr val="black"/>
                                </a:solidFill>
                                <a:latin typeface="Cambria Math"/>
                              </a:rPr>
                              <m:t>𝑧</m:t>
                            </m:r>
                          </m:e>
                          <m:sup>
                            <m:r>
                              <a:rPr lang="en-US" sz="2200" i="1">
                                <a:solidFill>
                                  <a:prstClr val="black"/>
                                </a:solidFill>
                                <a:latin typeface="Cambria Math"/>
                              </a:rPr>
                              <m:t>𝑘</m:t>
                            </m:r>
                          </m:sup>
                        </m:sSup>
                      </m:e>
                    </m:nary>
                  </m:oMath>
                </a14:m>
                <a:r>
                  <a:rPr lang="en-US" sz="2200" dirty="0">
                    <a:solidFill>
                      <a:prstClr val="black"/>
                    </a:solidFill>
                  </a:rPr>
                  <a:t>, thus, the required Laurent series is:</a:t>
                </a:r>
              </a:p>
              <a:p>
                <a:endParaRPr lang="en-US" sz="12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a:rPr>
                        <m:t>𝑓</m:t>
                      </m:r>
                      <m:d>
                        <m:dPr>
                          <m:ctrlPr>
                            <a:rPr lang="en-US" sz="2200" i="1" smtClean="0">
                              <a:solidFill>
                                <a:srgbClr val="0070C0"/>
                              </a:solidFill>
                              <a:latin typeface="Cambria Math"/>
                            </a:rPr>
                          </m:ctrlPr>
                        </m:dPr>
                        <m:e>
                          <m:r>
                            <a:rPr lang="en-US" sz="2200" i="1" smtClean="0">
                              <a:solidFill>
                                <a:srgbClr val="0070C0"/>
                              </a:solidFill>
                              <a:latin typeface="Cambria Math"/>
                            </a:rPr>
                            <m:t>𝑧</m:t>
                          </m:r>
                        </m:e>
                      </m:d>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𝑧</m:t>
                          </m:r>
                        </m:den>
                      </m:f>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𝑘</m:t>
                              </m:r>
                            </m:sup>
                          </m:sSup>
                        </m:e>
                      </m:nary>
                      <m:r>
                        <a:rPr lang="en-US" sz="2200" i="1" smtClean="0">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𝑘</m:t>
                              </m:r>
                              <m:r>
                                <a:rPr lang="en-US" sz="2200" i="1" smtClean="0">
                                  <a:solidFill>
                                    <a:srgbClr val="0070C0"/>
                                  </a:solidFill>
                                  <a:latin typeface="Cambria Math"/>
                                </a:rPr>
                                <m:t>−1</m:t>
                              </m:r>
                            </m:sup>
                          </m:sSup>
                        </m:e>
                      </m:nary>
                      <m:r>
                        <a:rPr lang="en-US" sz="2200" i="1" smtClean="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𝑧</m:t>
                          </m:r>
                        </m:den>
                      </m:f>
                      <m:r>
                        <a:rPr lang="en-US" sz="2200" i="1" smtClean="0">
                          <a:solidFill>
                            <a:srgbClr val="0070C0"/>
                          </a:solidFill>
                          <a:latin typeface="Cambria Math"/>
                        </a:rPr>
                        <m:t>−1−</m:t>
                      </m:r>
                      <m:r>
                        <a:rPr lang="en-US" sz="2200" i="1" smtClean="0">
                          <a:solidFill>
                            <a:srgbClr val="0070C0"/>
                          </a:solidFill>
                          <a:latin typeface="Cambria Math"/>
                        </a:rPr>
                        <m:t>𝑧</m:t>
                      </m:r>
                      <m:r>
                        <a:rPr lang="en-US" sz="2200" i="1" smtClean="0">
                          <a:solidFill>
                            <a:srgbClr val="0070C0"/>
                          </a:solidFill>
                          <a:latin typeface="Cambria Math"/>
                        </a:rPr>
                        <m:t>−</m:t>
                      </m:r>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2</m:t>
                          </m:r>
                        </m:sup>
                      </m:sSup>
                      <m:r>
                        <a:rPr lang="en-US" sz="2200" i="1" smtClean="0">
                          <a:solidFill>
                            <a:srgbClr val="0070C0"/>
                          </a:solidFill>
                          <a:latin typeface="Cambria Math"/>
                        </a:rPr>
                        <m:t>−…,</m:t>
                      </m:r>
                    </m:oMath>
                  </m:oMathPara>
                </a14:m>
                <a:endParaRPr lang="en-US" sz="2200" dirty="0">
                  <a:solidFill>
                    <a:srgbClr val="0070C0"/>
                  </a:solidFill>
                </a:endParaRPr>
              </a:p>
              <a:p>
                <a:endParaRPr lang="en-US" sz="1200" dirty="0">
                  <a:solidFill>
                    <a:prstClr val="black"/>
                  </a:solidFill>
                </a:endParaRPr>
              </a:p>
              <a:p>
                <a:r>
                  <a:rPr lang="en-US" sz="2200" dirty="0">
                    <a:solidFill>
                      <a:prstClr val="black"/>
                    </a:solidFill>
                  </a:rPr>
                  <a:t>Which converges for </a:t>
                </a:r>
                <a14:m>
                  <m:oMath xmlns:m="http://schemas.openxmlformats.org/officeDocument/2006/math">
                    <m:r>
                      <a:rPr lang="en-US" sz="2200" i="1" dirty="0" smtClean="0">
                        <a:solidFill>
                          <a:prstClr val="black"/>
                        </a:solidFill>
                        <a:latin typeface="Cambria Math"/>
                      </a:rPr>
                      <m:t>0&lt;|</m:t>
                    </m:r>
                    <m:r>
                      <a:rPr lang="en-US" sz="2200" i="1" dirty="0">
                        <a:solidFill>
                          <a:prstClr val="black"/>
                        </a:solidFill>
                        <a:latin typeface="Cambria Math"/>
                      </a:rPr>
                      <m:t>𝑧</m:t>
                    </m:r>
                    <m:r>
                      <a:rPr lang="en-US" sz="2200" i="1" dirty="0" smtClean="0">
                        <a:solidFill>
                          <a:prstClr val="black"/>
                        </a:solidFill>
                        <a:latin typeface="Cambria Math"/>
                      </a:rPr>
                      <m:t>|&lt; </m:t>
                    </m:r>
                    <m:r>
                      <a:rPr lang="en-US" sz="2200" i="1" dirty="0">
                        <a:solidFill>
                          <a:prstClr val="black"/>
                        </a:solidFill>
                        <a:latin typeface="Cambria Math"/>
                      </a:rPr>
                      <m:t>1</m:t>
                    </m:r>
                  </m:oMath>
                </a14:m>
                <a:r>
                  <a:rPr lang="en-US" sz="2200" i="1" dirty="0">
                    <a:solidFill>
                      <a:prstClr val="black"/>
                    </a:solidFill>
                  </a:rPr>
                  <a:t>.</a:t>
                </a:r>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321972" y="2339200"/>
                <a:ext cx="9388699" cy="3778022"/>
              </a:xfrm>
              <a:prstGeom prst="rect">
                <a:avLst/>
              </a:prstGeom>
              <a:blipFill rotWithShape="1">
                <a:blip r:embed="rId2"/>
                <a:stretch>
                  <a:fillRect l="-844" b="-16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0304" y="115193"/>
                <a:ext cx="11936569" cy="2224007"/>
              </a:xfrm>
              <a:prstGeom prst="rect">
                <a:avLst/>
              </a:prstGeom>
            </p:spPr>
            <p:txBody>
              <a:bodyPr wrap="square">
                <a:spAutoFit/>
              </a:bodyPr>
              <a:lstStyle/>
              <a:p>
                <a:r>
                  <a:rPr lang="en-US" sz="2400" b="1" dirty="0" smtClean="0">
                    <a:solidFill>
                      <a:srgbClr val="0070C0"/>
                    </a:solidFill>
                  </a:rPr>
                  <a:t>Example: </a:t>
                </a:r>
                <a:r>
                  <a:rPr lang="en-US" sz="2200" dirty="0">
                    <a:solidFill>
                      <a:prstClr val="black"/>
                    </a:solidFill>
                  </a:rPr>
                  <a:t>Expand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f>
                      <m:fPr>
                        <m:ctrlPr>
                          <a:rPr lang="en-US" sz="2200" i="1" dirty="0">
                            <a:solidFill>
                              <a:prstClr val="black"/>
                            </a:solidFill>
                            <a:latin typeface="Cambria Math"/>
                          </a:rPr>
                        </m:ctrlPr>
                      </m:fPr>
                      <m:num>
                        <m:r>
                          <a:rPr lang="en-US" sz="2200" i="1" dirty="0" smtClean="0">
                            <a:solidFill>
                              <a:prstClr val="black"/>
                            </a:solidFill>
                            <a:latin typeface="Cambria Math"/>
                          </a:rPr>
                          <m:t>1</m:t>
                        </m:r>
                      </m:num>
                      <m:den>
                        <m:r>
                          <a:rPr lang="en-US" sz="2200" i="1" dirty="0" smtClean="0">
                            <a:solidFill>
                              <a:prstClr val="black"/>
                            </a:solidFill>
                            <a:latin typeface="Cambria Math"/>
                          </a:rPr>
                          <m:t>𝑧</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−1)</m:t>
                        </m:r>
                      </m:den>
                    </m:f>
                  </m:oMath>
                </a14:m>
                <a:r>
                  <a:rPr lang="en-US" sz="2200" dirty="0">
                    <a:solidFill>
                      <a:prstClr val="black"/>
                    </a:solidFill>
                  </a:rPr>
                  <a:t> in a Laurent series valid for the following annular domains.</a:t>
                </a:r>
              </a:p>
              <a:p>
                <a:endParaRPr lang="en-US" sz="600" i="1" dirty="0">
                  <a:solidFill>
                    <a:prstClr val="black"/>
                  </a:solidFill>
                  <a:latin typeface="Cambria Math"/>
                </a:endParaRPr>
              </a:p>
              <a:p>
                <a14:m>
                  <m:oMath xmlns:m="http://schemas.openxmlformats.org/officeDocument/2006/math">
                    <m:r>
                      <a:rPr lang="en-US" sz="2200" i="1" dirty="0" smtClean="0">
                        <a:solidFill>
                          <a:prstClr val="black"/>
                        </a:solidFill>
                        <a:latin typeface="Cambria Math"/>
                      </a:rPr>
                      <m:t>(</m:t>
                    </m:r>
                    <m:r>
                      <m:rPr>
                        <m:sty m:val="p"/>
                      </m:rPr>
                      <a:rPr lang="en-US" sz="2200" dirty="0" smtClean="0">
                        <a:solidFill>
                          <a:prstClr val="black"/>
                        </a:solidFill>
                        <a:latin typeface="Cambria Math"/>
                      </a:rPr>
                      <m:t>a</m:t>
                    </m:r>
                    <m:r>
                      <a:rPr lang="en-US" sz="2200" i="1" dirty="0" smtClean="0">
                        <a:solidFill>
                          <a:prstClr val="black"/>
                        </a:solidFill>
                        <a:latin typeface="Cambria Math"/>
                      </a:rPr>
                      <m:t>)</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a:rPr>
                      <m:t>0&lt;|</m:t>
                    </m:r>
                    <m:r>
                      <a:rPr lang="en-US" sz="2200" i="1" dirty="0">
                        <a:solidFill>
                          <a:prstClr val="black"/>
                        </a:solidFill>
                        <a:latin typeface="Cambria Math"/>
                      </a:rPr>
                      <m:t>𝑧</m:t>
                    </m:r>
                    <m:r>
                      <a:rPr lang="en-US" sz="2200" i="1" dirty="0" smtClean="0">
                        <a:solidFill>
                          <a:prstClr val="black"/>
                        </a:solidFill>
                        <a:latin typeface="Cambria Math"/>
                      </a:rPr>
                      <m:t>|&lt;</m:t>
                    </m:r>
                    <m:r>
                      <a:rPr lang="en-US" sz="2200" i="1" dirty="0">
                        <a:solidFill>
                          <a:prstClr val="black"/>
                        </a:solidFill>
                        <a:latin typeface="Cambria Math"/>
                      </a:rPr>
                      <m:t>1</m:t>
                    </m:r>
                  </m:oMath>
                </a14:m>
                <a:r>
                  <a:rPr lang="en-US" sz="2200" dirty="0">
                    <a:solidFill>
                      <a:prstClr val="black"/>
                    </a:solidFill>
                  </a:rPr>
                  <a:t>   </a:t>
                </a:r>
                <a14:m>
                  <m:oMath xmlns:m="http://schemas.openxmlformats.org/officeDocument/2006/math">
                    <m:r>
                      <a:rPr lang="en-US" sz="2200" i="1" dirty="0">
                        <a:solidFill>
                          <a:prstClr val="black"/>
                        </a:solidFill>
                        <a:latin typeface="Cambria Math"/>
                      </a:rPr>
                      <m:t>(</m:t>
                    </m:r>
                    <m:r>
                      <m:rPr>
                        <m:sty m:val="p"/>
                      </m:rPr>
                      <a:rPr lang="en-US" sz="2200" dirty="0" smtClean="0">
                        <a:solidFill>
                          <a:prstClr val="black"/>
                        </a:solidFill>
                        <a:latin typeface="Cambria Math"/>
                      </a:rPr>
                      <m:t>b</m:t>
                    </m:r>
                    <m:r>
                      <a:rPr lang="en-US" sz="2200" i="1" dirty="0">
                        <a:solidFill>
                          <a:prstClr val="black"/>
                        </a:solidFill>
                        <a:latin typeface="Cambria Math"/>
                      </a:rPr>
                      <m:t>)</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a:rPr>
                      <m:t>1&lt;|</m:t>
                    </m:r>
                    <m:r>
                      <a:rPr lang="en-US" sz="2200" i="1" dirty="0">
                        <a:solidFill>
                          <a:prstClr val="black"/>
                        </a:solidFill>
                        <a:latin typeface="Cambria Math"/>
                      </a:rPr>
                      <m:t>𝑧</m:t>
                    </m:r>
                    <m:r>
                      <a:rPr lang="en-US" sz="2200" i="1" dirty="0">
                        <a:solidFill>
                          <a:prstClr val="black"/>
                        </a:solidFill>
                        <a:latin typeface="Cambria Math"/>
                      </a:rPr>
                      <m:t>|</m:t>
                    </m:r>
                  </m:oMath>
                </a14:m>
                <a:r>
                  <a:rPr lang="en-US" sz="2200" i="1" dirty="0">
                    <a:solidFill>
                      <a:prstClr val="black"/>
                    </a:solidFill>
                  </a:rPr>
                  <a:t>   </a:t>
                </a:r>
                <a14:m>
                  <m:oMath xmlns:m="http://schemas.openxmlformats.org/officeDocument/2006/math">
                    <m:r>
                      <a:rPr lang="en-US" sz="2200" i="1" dirty="0">
                        <a:solidFill>
                          <a:prstClr val="black"/>
                        </a:solidFill>
                        <a:latin typeface="Cambria Math"/>
                      </a:rPr>
                      <m:t>(</m:t>
                    </m:r>
                    <m:r>
                      <m:rPr>
                        <m:sty m:val="p"/>
                      </m:rPr>
                      <a:rPr lang="en-US" sz="2200" dirty="0" smtClean="0">
                        <a:solidFill>
                          <a:prstClr val="black"/>
                        </a:solidFill>
                        <a:latin typeface="Cambria Math"/>
                      </a:rPr>
                      <m:t>c</m:t>
                    </m:r>
                    <m:r>
                      <a:rPr lang="en-US" sz="2200" i="1" dirty="0">
                        <a:solidFill>
                          <a:prstClr val="black"/>
                        </a:solidFill>
                        <a:latin typeface="Cambria Math"/>
                      </a:rPr>
                      <m:t>)</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a:rPr>
                      <m:t>0&lt;|</m:t>
                    </m:r>
                    <m:r>
                      <a:rPr lang="en-US" sz="2200" i="1" dirty="0" smtClean="0">
                        <a:solidFill>
                          <a:prstClr val="black"/>
                        </a:solidFill>
                        <a:latin typeface="Cambria Math"/>
                      </a:rPr>
                      <m:t>𝑧</m:t>
                    </m:r>
                    <m:r>
                      <a:rPr lang="en-US" sz="2200" i="1" dirty="0" smtClean="0">
                        <a:solidFill>
                          <a:prstClr val="black"/>
                        </a:solidFill>
                        <a:latin typeface="Cambria Math"/>
                      </a:rPr>
                      <m:t>−1|&lt;1</m:t>
                    </m:r>
                  </m:oMath>
                </a14:m>
                <a:r>
                  <a:rPr lang="en-US" sz="2200" dirty="0">
                    <a:solidFill>
                      <a:prstClr val="black"/>
                    </a:solidFill>
                  </a:rPr>
                  <a:t>     </a:t>
                </a:r>
                <a14:m>
                  <m:oMath xmlns:m="http://schemas.openxmlformats.org/officeDocument/2006/math">
                    <m:r>
                      <a:rPr lang="en-US" sz="2200" i="1" dirty="0">
                        <a:solidFill>
                          <a:prstClr val="black"/>
                        </a:solidFill>
                        <a:latin typeface="Cambria Math"/>
                      </a:rPr>
                      <m:t>(</m:t>
                    </m:r>
                    <m:r>
                      <m:rPr>
                        <m:sty m:val="p"/>
                      </m:rPr>
                      <a:rPr lang="en-US" sz="2200" dirty="0" smtClean="0">
                        <a:solidFill>
                          <a:prstClr val="black"/>
                        </a:solidFill>
                        <a:latin typeface="Cambria Math"/>
                      </a:rPr>
                      <m:t>d</m:t>
                    </m:r>
                    <m:r>
                      <a:rPr lang="en-US" sz="2200" i="1" dirty="0">
                        <a:solidFill>
                          <a:prstClr val="black"/>
                        </a:solidFill>
                        <a:latin typeface="Cambria Math"/>
                      </a:rPr>
                      <m:t>)</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a:rPr>
                      <m:t>1&lt;</m:t>
                    </m:r>
                    <m:d>
                      <m:dPr>
                        <m:begChr m:val="|"/>
                        <m:endChr m:val="|"/>
                        <m:ctrlPr>
                          <a:rPr lang="en-US" sz="2200" i="1" dirty="0" smtClean="0">
                            <a:solidFill>
                              <a:prstClr val="black"/>
                            </a:solidFill>
                            <a:latin typeface="Cambria Math"/>
                          </a:rPr>
                        </m:ctrlPr>
                      </m:dPr>
                      <m:e>
                        <m:r>
                          <a:rPr lang="en-US" sz="2200" i="1" dirty="0" smtClean="0">
                            <a:solidFill>
                              <a:prstClr val="black"/>
                            </a:solidFill>
                            <a:latin typeface="Cambria Math"/>
                          </a:rPr>
                          <m:t>𝑧</m:t>
                        </m:r>
                        <m:r>
                          <a:rPr lang="en-US" sz="2200" i="1" dirty="0" smtClean="0">
                            <a:solidFill>
                              <a:prstClr val="black"/>
                            </a:solidFill>
                            <a:latin typeface="Cambria Math"/>
                          </a:rPr>
                          <m:t>−1</m:t>
                        </m:r>
                      </m:e>
                    </m:d>
                    <m:r>
                      <a:rPr lang="en-US" sz="2200" i="1" dirty="0" smtClean="0">
                        <a:solidFill>
                          <a:prstClr val="black"/>
                        </a:solidFill>
                        <a:latin typeface="Cambria Math"/>
                      </a:rPr>
                      <m:t>.</m:t>
                    </m:r>
                  </m:oMath>
                </a14:m>
                <a:r>
                  <a:rPr lang="en-US" sz="2200" dirty="0">
                    <a:solidFill>
                      <a:prstClr val="black"/>
                    </a:solidFill>
                  </a:rPr>
                  <a:t> </a:t>
                </a:r>
              </a:p>
              <a:p>
                <a:endParaRPr lang="en-US" sz="1050" b="1" dirty="0">
                  <a:solidFill>
                    <a:srgbClr val="0070C0"/>
                  </a:solidFill>
                </a:endParaRPr>
              </a:p>
              <a:p>
                <a:pPr algn="just"/>
                <a:r>
                  <a:rPr lang="en-US" sz="2200" b="1" dirty="0">
                    <a:solidFill>
                      <a:srgbClr val="0070C0"/>
                    </a:solidFill>
                  </a:rPr>
                  <a:t>Solution: </a:t>
                </a:r>
                <a:r>
                  <a:rPr lang="en-US" sz="2200" dirty="0">
                    <a:solidFill>
                      <a:prstClr val="black"/>
                    </a:solidFill>
                  </a:rPr>
                  <a:t>In parts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a</m:t>
                    </m:r>
                    <m:r>
                      <a:rPr lang="en-US" sz="2200" i="1" dirty="0">
                        <a:solidFill>
                          <a:prstClr val="black"/>
                        </a:solidFill>
                        <a:latin typeface="Cambria Math"/>
                      </a:rPr>
                      <m:t>)</m:t>
                    </m:r>
                  </m:oMath>
                </a14:m>
                <a:r>
                  <a:rPr lang="en-US" sz="2200" dirty="0">
                    <a:solidFill>
                      <a:prstClr val="black"/>
                    </a:solidFill>
                  </a:rPr>
                  <a:t> and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b</m:t>
                    </m:r>
                    <m:r>
                      <a:rPr lang="en-US" sz="2200" i="1" dirty="0">
                        <a:solidFill>
                          <a:prstClr val="black"/>
                        </a:solidFill>
                        <a:latin typeface="Cambria Math"/>
                      </a:rPr>
                      <m:t>)</m:t>
                    </m:r>
                  </m:oMath>
                </a14:m>
                <a:r>
                  <a:rPr lang="en-US" sz="2200" dirty="0">
                    <a:solidFill>
                      <a:prstClr val="black"/>
                    </a:solidFill>
                  </a:rPr>
                  <a:t> we want to represent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i="1" dirty="0">
                    <a:solidFill>
                      <a:prstClr val="black"/>
                    </a:solidFill>
                  </a:rPr>
                  <a:t> </a:t>
                </a:r>
                <a:r>
                  <a:rPr lang="en-US" sz="2200" dirty="0">
                    <a:solidFill>
                      <a:prstClr val="black"/>
                    </a:solidFill>
                  </a:rPr>
                  <a:t>in a series involving only negative and nonnegative integer powers of </a:t>
                </a:r>
                <a14:m>
                  <m:oMath xmlns:m="http://schemas.openxmlformats.org/officeDocument/2006/math">
                    <m:r>
                      <a:rPr lang="en-US" sz="2200" i="1" dirty="0">
                        <a:solidFill>
                          <a:prstClr val="black"/>
                        </a:solidFill>
                        <a:latin typeface="Cambria Math"/>
                      </a:rPr>
                      <m:t>𝑧</m:t>
                    </m:r>
                  </m:oMath>
                </a14:m>
                <a:r>
                  <a:rPr lang="en-US" sz="2200" dirty="0">
                    <a:solidFill>
                      <a:prstClr val="black"/>
                    </a:solidFill>
                  </a:rPr>
                  <a:t>, whereas in parts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c</m:t>
                    </m:r>
                    <m:r>
                      <a:rPr lang="en-US" sz="2200" i="1" dirty="0">
                        <a:solidFill>
                          <a:prstClr val="black"/>
                        </a:solidFill>
                        <a:latin typeface="Cambria Math"/>
                      </a:rPr>
                      <m:t>)</m:t>
                    </m:r>
                  </m:oMath>
                </a14:m>
                <a:r>
                  <a:rPr lang="en-US" sz="2200" dirty="0">
                    <a:solidFill>
                      <a:prstClr val="black"/>
                    </a:solidFill>
                  </a:rPr>
                  <a:t> and </a:t>
                </a:r>
                <a14:m>
                  <m:oMath xmlns:m="http://schemas.openxmlformats.org/officeDocument/2006/math">
                    <m:r>
                      <a:rPr lang="en-US" sz="2200" i="1" dirty="0">
                        <a:solidFill>
                          <a:prstClr val="black"/>
                        </a:solidFill>
                        <a:latin typeface="Cambria Math"/>
                      </a:rPr>
                      <m:t>(</m:t>
                    </m:r>
                    <m:r>
                      <m:rPr>
                        <m:sty m:val="p"/>
                      </m:rPr>
                      <a:rPr lang="en-US" sz="2200" dirty="0">
                        <a:solidFill>
                          <a:prstClr val="black"/>
                        </a:solidFill>
                        <a:latin typeface="Cambria Math"/>
                      </a:rPr>
                      <m:t>d</m:t>
                    </m:r>
                    <m:r>
                      <a:rPr lang="en-US" sz="2200" i="1" dirty="0">
                        <a:solidFill>
                          <a:prstClr val="black"/>
                        </a:solidFill>
                        <a:latin typeface="Cambria Math"/>
                      </a:rPr>
                      <m:t>)</m:t>
                    </m:r>
                  </m:oMath>
                </a14:m>
                <a:r>
                  <a:rPr lang="en-US" sz="2200" dirty="0">
                    <a:solidFill>
                      <a:prstClr val="black"/>
                    </a:solidFill>
                  </a:rPr>
                  <a:t> we want to represent </a:t>
                </a:r>
                <a:r>
                  <a:rPr lang="en-US" sz="2200" i="1" dirty="0">
                    <a:solidFill>
                      <a:prstClr val="black"/>
                    </a:solidFill>
                  </a:rPr>
                  <a:t>f </a:t>
                </a:r>
                <a:r>
                  <a:rPr lang="en-US" sz="2200" dirty="0">
                    <a:solidFill>
                      <a:prstClr val="black"/>
                    </a:solidFill>
                  </a:rPr>
                  <a:t>in a series involving negative and </a:t>
                </a:r>
                <a:r>
                  <a:rPr lang="en-US" sz="2200" dirty="0" smtClean="0">
                    <a:solidFill>
                      <a:prstClr val="black"/>
                    </a:solidFill>
                  </a:rPr>
                  <a:t>non-negative </a:t>
                </a:r>
                <a:r>
                  <a:rPr lang="en-US" sz="2200" dirty="0">
                    <a:solidFill>
                      <a:prstClr val="black"/>
                    </a:solidFill>
                  </a:rPr>
                  <a:t>integer powers of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−1.</m:t>
                    </m:r>
                  </m:oMath>
                </a14:m>
                <a:endParaRPr lang="en-US" sz="22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80304" y="115193"/>
                <a:ext cx="11936569" cy="2224007"/>
              </a:xfrm>
              <a:prstGeom prst="rect">
                <a:avLst/>
              </a:prstGeom>
              <a:blipFill rotWithShape="1">
                <a:blip r:embed="rId3"/>
                <a:stretch>
                  <a:fillRect l="-817" r="-664" b="-4384"/>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569003" y="3065918"/>
            <a:ext cx="2318198" cy="27500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57152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283335" y="422369"/>
                <a:ext cx="11578106" cy="4255076"/>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smtClean="0">
                        <a:solidFill>
                          <a:srgbClr val="0070C0"/>
                        </a:solidFill>
                        <a:latin typeface="Cambria Math"/>
                      </a:rPr>
                      <m:t>b</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r>
                      <a:rPr lang="en-US" sz="2200" i="1" dirty="0" smtClean="0">
                        <a:solidFill>
                          <a:srgbClr val="0070C0"/>
                        </a:solidFill>
                        <a:latin typeface="Cambria Math"/>
                      </a:rPr>
                      <m:t>1</m:t>
                    </m:r>
                    <m:r>
                      <a:rPr lang="en-US" sz="2200" i="1" dirty="0">
                        <a:solidFill>
                          <a:srgbClr val="0070C0"/>
                        </a:solidFill>
                        <a:latin typeface="Cambria Math"/>
                      </a:rPr>
                      <m:t>&lt;|</m:t>
                    </m:r>
                    <m:r>
                      <a:rPr lang="en-US" sz="2200" i="1" dirty="0">
                        <a:solidFill>
                          <a:srgbClr val="0070C0"/>
                        </a:solidFill>
                        <a:latin typeface="Cambria Math"/>
                      </a:rPr>
                      <m:t>𝑧</m:t>
                    </m:r>
                    <m:r>
                      <a:rPr lang="en-US" sz="2200" i="1" dirty="0">
                        <a:solidFill>
                          <a:srgbClr val="0070C0"/>
                        </a:solidFill>
                        <a:latin typeface="Cambria Math"/>
                      </a:rPr>
                      <m:t>|</m:t>
                    </m:r>
                  </m:oMath>
                </a14:m>
                <a:endParaRPr lang="en-US" sz="2200" dirty="0">
                  <a:solidFill>
                    <a:prstClr val="black"/>
                  </a:solidFill>
                </a:endParaRPr>
              </a:p>
              <a:p>
                <a:endParaRPr lang="en-US" sz="900" dirty="0">
                  <a:solidFill>
                    <a:prstClr val="black"/>
                  </a:solidFill>
                </a:endParaRPr>
              </a:p>
              <a:p>
                <a:r>
                  <a:rPr lang="en-US" sz="2200" dirty="0">
                    <a:solidFill>
                      <a:prstClr val="black"/>
                    </a:solidFill>
                  </a:rPr>
                  <a:t>To obtain a series that converges for </a:t>
                </a:r>
                <a14:m>
                  <m:oMath xmlns:m="http://schemas.openxmlformats.org/officeDocument/2006/math">
                    <m:r>
                      <a:rPr lang="en-US" sz="2200" i="1" dirty="0" smtClean="0">
                        <a:solidFill>
                          <a:prstClr val="black"/>
                        </a:solidFill>
                        <a:latin typeface="Cambria Math"/>
                      </a:rPr>
                      <m:t>1&lt;|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we start by constructing a series that converges for </a:t>
                </a:r>
                <a14:m>
                  <m:oMath xmlns:m="http://schemas.openxmlformats.org/officeDocument/2006/math">
                    <m:r>
                      <a:rPr lang="en-US" sz="2200" i="1" dirty="0" smtClean="0">
                        <a:solidFill>
                          <a:prstClr val="black"/>
                        </a:solidFill>
                        <a:latin typeface="Cambria Math"/>
                      </a:rPr>
                      <m:t>|1/</m:t>
                    </m:r>
                    <m:r>
                      <a:rPr lang="en-US" sz="2200" i="1" dirty="0" smtClean="0">
                        <a:solidFill>
                          <a:prstClr val="black"/>
                        </a:solidFill>
                        <a:latin typeface="Cambria Math"/>
                      </a:rPr>
                      <m:t>𝑧</m:t>
                    </m:r>
                    <m:r>
                      <a:rPr lang="en-US" sz="2200" i="1" dirty="0" smtClean="0">
                        <a:solidFill>
                          <a:prstClr val="black"/>
                        </a:solidFill>
                        <a:latin typeface="Cambria Math"/>
                      </a:rPr>
                      <m:t>|&lt;1</m:t>
                    </m:r>
                  </m:oMath>
                </a14:m>
                <a:r>
                  <a:rPr lang="en-US" sz="2200" i="1" dirty="0">
                    <a:solidFill>
                      <a:prstClr val="black"/>
                    </a:solidFill>
                  </a:rPr>
                  <a:t>. </a:t>
                </a:r>
                <a:r>
                  <a:rPr lang="en-US" sz="2200" dirty="0">
                    <a:solidFill>
                      <a:prstClr val="black"/>
                    </a:solidFill>
                  </a:rPr>
                  <a:t>To this end we write the given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as</a:t>
                </a:r>
                <a:endParaRPr lang="en-US" sz="22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1</m:t>
                          </m:r>
                        </m:num>
                        <m:den>
                          <m:sSup>
                            <m:sSupPr>
                              <m:ctrlPr>
                                <a:rPr lang="en-US" sz="2200" i="1" smtClean="0">
                                  <a:solidFill>
                                    <a:prstClr val="black"/>
                                  </a:solidFill>
                                  <a:latin typeface="Cambria Math"/>
                                </a:rPr>
                              </m:ctrlPr>
                            </m:sSupPr>
                            <m:e>
                              <m:r>
                                <a:rPr lang="en-US" sz="2200" i="1">
                                  <a:solidFill>
                                    <a:prstClr val="black"/>
                                  </a:solidFill>
                                  <a:latin typeface="Cambria Math"/>
                                </a:rPr>
                                <m:t>𝑧</m:t>
                              </m:r>
                            </m:e>
                            <m:sup>
                              <m:r>
                                <a:rPr lang="en-US" sz="2200" i="1">
                                  <a:solidFill>
                                    <a:prstClr val="black"/>
                                  </a:solidFill>
                                  <a:latin typeface="Cambria Math"/>
                                </a:rPr>
                                <m:t>2</m:t>
                              </m:r>
                            </m:sup>
                          </m:sSup>
                          <m:d>
                            <m:dPr>
                              <m:ctrlPr>
                                <a:rPr lang="en-US" sz="2200" i="1" dirty="0">
                                  <a:solidFill>
                                    <a:prstClr val="black"/>
                                  </a:solidFill>
                                  <a:latin typeface="Cambria Math"/>
                                </a:rPr>
                              </m:ctrlPr>
                            </m:dPr>
                            <m:e>
                              <m:r>
                                <a:rPr lang="en-US" sz="2200" i="1" dirty="0">
                                  <a:solidFill>
                                    <a:prstClr val="black"/>
                                  </a:solidFill>
                                  <a:latin typeface="Cambria Math"/>
                                </a:rPr>
                                <m:t>1−</m:t>
                              </m:r>
                              <m:r>
                                <a:rPr lang="en-US" sz="2200" i="1" dirty="0" smtClean="0">
                                  <a:solidFill>
                                    <a:prstClr val="black"/>
                                  </a:solidFill>
                                  <a:latin typeface="Cambria Math"/>
                                </a:rPr>
                                <m:t>1/</m:t>
                              </m:r>
                              <m:r>
                                <a:rPr lang="en-US" sz="2200" i="1" dirty="0">
                                  <a:solidFill>
                                    <a:prstClr val="black"/>
                                  </a:solidFill>
                                  <a:latin typeface="Cambria Math"/>
                                </a:rPr>
                                <m:t>𝑧</m:t>
                              </m:r>
                            </m:e>
                          </m:d>
                        </m:den>
                      </m:f>
                      <m:r>
                        <a:rPr lang="en-US" sz="2200" i="1" smtClean="0">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sSup>
                            <m:sSupPr>
                              <m:ctrlPr>
                                <a:rPr lang="en-US" sz="2200" i="1">
                                  <a:solidFill>
                                    <a:prstClr val="black"/>
                                  </a:solidFill>
                                  <a:latin typeface="Cambria Math"/>
                                </a:rPr>
                              </m:ctrlPr>
                            </m:sSupPr>
                            <m:e>
                              <m:r>
                                <a:rPr lang="en-US" sz="2200" i="1">
                                  <a:solidFill>
                                    <a:prstClr val="black"/>
                                  </a:solidFill>
                                  <a:latin typeface="Cambria Math"/>
                                </a:rPr>
                                <m:t>𝑧</m:t>
                              </m:r>
                            </m:e>
                            <m:sup>
                              <m:r>
                                <a:rPr lang="en-US" sz="2200" i="1">
                                  <a:solidFill>
                                    <a:prstClr val="black"/>
                                  </a:solidFill>
                                  <a:latin typeface="Cambria Math"/>
                                </a:rPr>
                                <m:t>2</m:t>
                              </m:r>
                            </m:sup>
                          </m:sSup>
                        </m:den>
                      </m:f>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smtClean="0">
                                  <a:solidFill>
                                    <a:prstClr val="black"/>
                                  </a:solidFill>
                                  <a:latin typeface="Cambria Math"/>
                                </a:rPr>
                                <m:t>1/</m:t>
                              </m:r>
                              <m:r>
                                <a:rPr lang="en-US" sz="2200" i="1">
                                  <a:solidFill>
                                    <a:prstClr val="black"/>
                                  </a:solidFill>
                                  <a:latin typeface="Cambria Math"/>
                                </a:rPr>
                                <m:t>𝑧</m:t>
                              </m:r>
                            </m:den>
                          </m:f>
                        </m:e>
                      </m:d>
                      <m:r>
                        <a:rPr lang="en-US" sz="2200" i="1" dirty="0">
                          <a:solidFill>
                            <a:prstClr val="black"/>
                          </a:solidFill>
                          <a:latin typeface="Cambria Math"/>
                        </a:rPr>
                        <m:t>.</m:t>
                      </m:r>
                    </m:oMath>
                  </m:oMathPara>
                </a14:m>
                <a:endParaRPr lang="en-US" sz="2200" dirty="0">
                  <a:solidFill>
                    <a:prstClr val="black"/>
                  </a:solidFill>
                </a:endParaRPr>
              </a:p>
              <a:p>
                <a:r>
                  <a:rPr lang="en-US" sz="2200" dirty="0">
                    <a:solidFill>
                      <a:prstClr val="black"/>
                    </a:solidFill>
                  </a:rPr>
                  <a:t>Using </a:t>
                </a:r>
                <a14:m>
                  <m:oMath xmlns:m="http://schemas.openxmlformats.org/officeDocument/2006/math">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a:solidFill>
                              <a:prstClr val="black"/>
                            </a:solidFill>
                            <a:latin typeface="Cambria Math"/>
                          </a:rPr>
                          <m:t>𝑧</m:t>
                        </m:r>
                      </m:den>
                    </m:f>
                    <m:r>
                      <a:rPr lang="en-US" sz="2200" i="1">
                        <a:solidFill>
                          <a:prstClr val="black"/>
                        </a:solidFill>
                        <a:latin typeface="Cambria Math"/>
                      </a:rPr>
                      <m:t>=</m:t>
                    </m:r>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r>
                              <a:rPr lang="en-US" sz="2200" i="1">
                                <a:solidFill>
                                  <a:prstClr val="black"/>
                                </a:solidFill>
                                <a:latin typeface="Cambria Math"/>
                              </a:rPr>
                              <m:t>𝑧</m:t>
                            </m:r>
                          </m:e>
                          <m:sup>
                            <m:r>
                              <a:rPr lang="en-US" sz="2200" i="1">
                                <a:solidFill>
                                  <a:prstClr val="black"/>
                                </a:solidFill>
                                <a:latin typeface="Cambria Math"/>
                              </a:rPr>
                              <m:t>𝑘</m:t>
                            </m:r>
                          </m:sup>
                        </m:sSup>
                      </m:e>
                    </m:nary>
                  </m:oMath>
                </a14:m>
                <a:r>
                  <a:rPr lang="en-US" sz="2200" dirty="0">
                    <a:solidFill>
                      <a:prstClr val="black"/>
                    </a:solidFill>
                  </a:rPr>
                  <a:t>, the required Laurent series is given by:</a:t>
                </a:r>
              </a:p>
              <a:p>
                <a:endParaRPr lang="en-US" sz="2200" i="1" dirty="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𝑧</m:t>
                          </m:r>
                        </m:e>
                      </m:d>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2</m:t>
                              </m:r>
                            </m:sup>
                          </m:sSup>
                        </m:den>
                      </m:f>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smtClean="0">
                                  <a:solidFill>
                                    <a:srgbClr val="0070C0"/>
                                  </a:solidFill>
                                  <a:latin typeface="Cambria Math"/>
                                </a:rPr>
                              </m:ctrlPr>
                            </m:sSupPr>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𝑧</m:t>
                                      </m:r>
                                    </m:den>
                                  </m:f>
                                </m:e>
                              </m:d>
                            </m:e>
                            <m:sup>
                              <m:r>
                                <a:rPr lang="en-US" sz="2200" i="1">
                                  <a:solidFill>
                                    <a:srgbClr val="0070C0"/>
                                  </a:solidFill>
                                  <a:latin typeface="Cambria Math"/>
                                </a:rPr>
                                <m:t>𝑘</m:t>
                              </m:r>
                            </m:sup>
                          </m:sSup>
                        </m:e>
                      </m:nary>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𝑧</m:t>
                                      </m:r>
                                    </m:den>
                                  </m:f>
                                </m:e>
                              </m:d>
                            </m:e>
                            <m:sup>
                              <m:r>
                                <a:rPr lang="en-US" sz="2200" i="1">
                                  <a:solidFill>
                                    <a:srgbClr val="0070C0"/>
                                  </a:solidFill>
                                  <a:latin typeface="Cambria Math"/>
                                </a:rPr>
                                <m:t>𝑘</m:t>
                              </m:r>
                              <m:r>
                                <a:rPr lang="en-US" sz="2200" i="1" smtClean="0">
                                  <a:solidFill>
                                    <a:srgbClr val="0070C0"/>
                                  </a:solidFill>
                                  <a:latin typeface="Cambria Math"/>
                                </a:rPr>
                                <m:t>+2</m:t>
                              </m:r>
                            </m:sup>
                          </m:sSup>
                        </m:e>
                      </m:nary>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2</m:t>
                              </m:r>
                            </m:sup>
                          </m:sSup>
                        </m:den>
                      </m:f>
                      <m:r>
                        <a:rPr lang="en-US" sz="2200" i="1" smtClean="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3</m:t>
                              </m:r>
                            </m:sup>
                          </m:sSup>
                        </m:den>
                      </m:f>
                      <m:r>
                        <a:rPr lang="en-US" sz="2200" i="1" smtClean="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4</m:t>
                              </m:r>
                            </m:sup>
                          </m:sSup>
                        </m:den>
                      </m:f>
                      <m:r>
                        <a:rPr lang="en-US" sz="2200" i="1" smtClean="0">
                          <a:solidFill>
                            <a:srgbClr val="0070C0"/>
                          </a:solidFill>
                          <a:latin typeface="Cambria Math"/>
                        </a:rPr>
                        <m:t>+…</m:t>
                      </m:r>
                      <m:r>
                        <a:rPr lang="en-US" sz="2200" i="1">
                          <a:solidFill>
                            <a:srgbClr val="0070C0"/>
                          </a:solidFill>
                          <a:latin typeface="Cambria Math"/>
                        </a:rPr>
                        <m:t>,</m:t>
                      </m:r>
                    </m:oMath>
                  </m:oMathPara>
                </a14:m>
                <a:endParaRPr lang="en-US" sz="2200" dirty="0">
                  <a:solidFill>
                    <a:srgbClr val="0070C0"/>
                  </a:solidFill>
                </a:endParaRPr>
              </a:p>
              <a:p>
                <a:endParaRPr lang="en-US" sz="1100" dirty="0">
                  <a:solidFill>
                    <a:prstClr val="black"/>
                  </a:solidFill>
                </a:endParaRPr>
              </a:p>
              <a:p>
                <a:r>
                  <a:rPr lang="en-US" sz="2200" dirty="0" smtClean="0">
                    <a:solidFill>
                      <a:prstClr val="black"/>
                    </a:solidFill>
                  </a:rPr>
                  <a:t>which </a:t>
                </a:r>
                <a:r>
                  <a:rPr lang="en-US" sz="2200" dirty="0">
                    <a:solidFill>
                      <a:prstClr val="black"/>
                    </a:solidFill>
                  </a:rPr>
                  <a:t>converges for </a:t>
                </a:r>
                <a14:m>
                  <m:oMath xmlns:m="http://schemas.openxmlformats.org/officeDocument/2006/math">
                    <m:r>
                      <a:rPr lang="en-US" sz="2200" i="1" dirty="0">
                        <a:solidFill>
                          <a:prstClr val="black"/>
                        </a:solidFill>
                        <a:latin typeface="Cambria Math"/>
                      </a:rPr>
                      <m:t>|1/</m:t>
                    </m:r>
                    <m:r>
                      <a:rPr lang="en-US" sz="2200" i="1" dirty="0">
                        <a:solidFill>
                          <a:prstClr val="black"/>
                        </a:solidFill>
                        <a:latin typeface="Cambria Math"/>
                      </a:rPr>
                      <m:t>𝑧</m:t>
                    </m:r>
                    <m:r>
                      <a:rPr lang="en-US" sz="2200" i="1" dirty="0">
                        <a:solidFill>
                          <a:prstClr val="black"/>
                        </a:solidFill>
                        <a:latin typeface="Cambria Math"/>
                      </a:rPr>
                      <m:t>|&lt;1</m:t>
                    </m:r>
                  </m:oMath>
                </a14:m>
                <a:r>
                  <a:rPr lang="en-US" sz="2200" dirty="0">
                    <a:solidFill>
                      <a:prstClr val="black"/>
                    </a:solidFill>
                  </a:rPr>
                  <a:t> or equivalently for </a:t>
                </a:r>
                <a14:m>
                  <m:oMath xmlns:m="http://schemas.openxmlformats.org/officeDocument/2006/math">
                    <m:d>
                      <m:dPr>
                        <m:begChr m:val="|"/>
                        <m:endChr m:val="|"/>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smtClean="0">
                        <a:solidFill>
                          <a:prstClr val="black"/>
                        </a:solidFill>
                        <a:latin typeface="Cambria Math"/>
                      </a:rPr>
                      <m:t>&gt;1</m:t>
                    </m:r>
                  </m:oMath>
                </a14:m>
                <a:r>
                  <a:rPr lang="en-US" sz="2200" i="1" dirty="0">
                    <a:solidFill>
                      <a:prstClr val="black"/>
                    </a:solidFill>
                  </a:rPr>
                  <a:t> .</a:t>
                </a:r>
                <a:endParaRPr lang="en-US" sz="22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83335" y="422369"/>
                <a:ext cx="11578106" cy="4255076"/>
              </a:xfrm>
              <a:prstGeom prst="rect">
                <a:avLst/>
              </a:prstGeom>
              <a:blipFill rotWithShape="1">
                <a:blip r:embed="rId2"/>
                <a:stretch>
                  <a:fillRect l="-632" b="-1862"/>
                </a:stretch>
              </a:blipFill>
            </p:spPr>
            <p:txBody>
              <a:bodyPr/>
              <a:lstStyle/>
              <a:p>
                <a:r>
                  <a:rPr lang="en-US">
                    <a:noFill/>
                  </a:rPr>
                  <a:t> </a:t>
                </a:r>
              </a:p>
            </p:txBody>
          </p:sp>
        </mc:Fallback>
      </mc:AlternateContent>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saturation sat="3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9636650" y="2068132"/>
            <a:ext cx="2077364" cy="2439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13550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221366" y="345096"/>
                <a:ext cx="11833259" cy="5824480"/>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smtClean="0">
                        <a:solidFill>
                          <a:srgbClr val="0070C0"/>
                        </a:solidFill>
                        <a:latin typeface="Cambria Math"/>
                      </a:rPr>
                      <m:t>c</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r>
                      <a:rPr lang="en-US" sz="2200" i="1" dirty="0">
                        <a:solidFill>
                          <a:srgbClr val="0070C0"/>
                        </a:solidFill>
                        <a:latin typeface="Cambria Math"/>
                      </a:rPr>
                      <m:t>0&lt;|</m:t>
                    </m:r>
                    <m:r>
                      <a:rPr lang="en-US" sz="2200" i="1" dirty="0">
                        <a:solidFill>
                          <a:srgbClr val="0070C0"/>
                        </a:solidFill>
                        <a:latin typeface="Cambria Math"/>
                      </a:rPr>
                      <m:t>𝑧</m:t>
                    </m:r>
                    <m:r>
                      <a:rPr lang="en-US" sz="2200" i="1" dirty="0" smtClean="0">
                        <a:solidFill>
                          <a:srgbClr val="0070C0"/>
                        </a:solidFill>
                        <a:latin typeface="Cambria Math"/>
                      </a:rPr>
                      <m:t>−1</m:t>
                    </m:r>
                    <m:r>
                      <a:rPr lang="en-US" sz="2200" i="1" dirty="0">
                        <a:solidFill>
                          <a:srgbClr val="0070C0"/>
                        </a:solidFill>
                        <a:latin typeface="Cambria Math"/>
                      </a:rPr>
                      <m:t>|&lt;1</m:t>
                    </m:r>
                  </m:oMath>
                </a14:m>
                <a:endParaRPr lang="en-US" sz="1100" dirty="0">
                  <a:solidFill>
                    <a:prstClr val="black"/>
                  </a:solidFill>
                </a:endParaRPr>
              </a:p>
              <a:p>
                <a:r>
                  <a:rPr lang="en-US" sz="2100" dirty="0" smtClean="0">
                    <a:solidFill>
                      <a:prstClr val="black"/>
                    </a:solidFill>
                  </a:rPr>
                  <a:t>Let </a:t>
                </a:r>
                <a14:m>
                  <m:oMath xmlns:m="http://schemas.openxmlformats.org/officeDocument/2006/math">
                    <m:r>
                      <a:rPr lang="en-US" sz="2100" i="1" smtClean="0">
                        <a:solidFill>
                          <a:prstClr val="black"/>
                        </a:solidFill>
                        <a:latin typeface="Cambria Math"/>
                      </a:rPr>
                      <m:t>𝑢</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−1⇒</m:t>
                    </m:r>
                    <m:r>
                      <a:rPr lang="en-US" sz="2100" i="1" smtClean="0">
                        <a:solidFill>
                          <a:prstClr val="black"/>
                        </a:solidFill>
                        <a:latin typeface="Cambria Math"/>
                        <a:ea typeface="Cambria Math"/>
                      </a:rPr>
                      <m:t>𝑧</m:t>
                    </m:r>
                    <m:r>
                      <a:rPr lang="en-US" sz="2100" i="1" smtClean="0">
                        <a:solidFill>
                          <a:prstClr val="black"/>
                        </a:solidFill>
                        <a:latin typeface="Cambria Math"/>
                        <a:ea typeface="Cambria Math"/>
                      </a:rPr>
                      <m:t>=</m:t>
                    </m:r>
                    <m:r>
                      <a:rPr lang="en-US" sz="2100" i="1" smtClean="0">
                        <a:solidFill>
                          <a:prstClr val="black"/>
                        </a:solidFill>
                        <a:latin typeface="Cambria Math"/>
                        <a:ea typeface="Cambria Math"/>
                      </a:rPr>
                      <m:t>𝑢</m:t>
                    </m:r>
                    <m:r>
                      <a:rPr lang="en-US" sz="2100" i="1" smtClean="0">
                        <a:solidFill>
                          <a:prstClr val="black"/>
                        </a:solidFill>
                        <a:latin typeface="Cambria Math"/>
                        <a:ea typeface="Cambria Math"/>
                      </a:rPr>
                      <m:t>+1</m:t>
                    </m:r>
                  </m:oMath>
                </a14:m>
                <a:r>
                  <a:rPr lang="en-US" sz="2100" dirty="0" smtClean="0">
                    <a:solidFill>
                      <a:prstClr val="black"/>
                    </a:solidFill>
                  </a:rPr>
                  <a:t> and </a:t>
                </a:r>
                <a14:m>
                  <m:oMath xmlns:m="http://schemas.openxmlformats.org/officeDocument/2006/math">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−1</m:t>
                        </m:r>
                      </m:e>
                    </m:d>
                    <m:r>
                      <a:rPr lang="en-US" sz="2100" i="1" smtClean="0">
                        <a:solidFill>
                          <a:prstClr val="black"/>
                        </a:solidFill>
                        <a:latin typeface="Cambria Math"/>
                      </a:rPr>
                      <m:t>&lt;1</m:t>
                    </m:r>
                  </m:oMath>
                </a14:m>
                <a:r>
                  <a:rPr lang="en-US" sz="2100" dirty="0" smtClean="0">
                    <a:solidFill>
                      <a:prstClr val="black"/>
                    </a:solidFill>
                  </a:rPr>
                  <a:t> becomes </a:t>
                </a:r>
                <a14:m>
                  <m:oMath xmlns:m="http://schemas.openxmlformats.org/officeDocument/2006/math">
                    <m:r>
                      <a:rPr lang="en-US" sz="2100" i="1">
                        <a:solidFill>
                          <a:prstClr val="black"/>
                        </a:solidFill>
                        <a:latin typeface="Cambria Math"/>
                      </a:rPr>
                      <m:t>0&lt;</m:t>
                    </m:r>
                    <m:d>
                      <m:dPr>
                        <m:begChr m:val="|"/>
                        <m:endChr m:val="|"/>
                        <m:ctrlPr>
                          <a:rPr lang="en-US" sz="2100" i="1">
                            <a:solidFill>
                              <a:prstClr val="black"/>
                            </a:solidFill>
                            <a:latin typeface="Cambria Math"/>
                          </a:rPr>
                        </m:ctrlPr>
                      </m:dPr>
                      <m:e>
                        <m:r>
                          <a:rPr lang="en-US" sz="2100" i="1" smtClean="0">
                            <a:solidFill>
                              <a:prstClr val="black"/>
                            </a:solidFill>
                            <a:latin typeface="Cambria Math"/>
                          </a:rPr>
                          <m:t>𝑢</m:t>
                        </m:r>
                      </m:e>
                    </m:d>
                    <m:r>
                      <a:rPr lang="en-US" sz="2100" i="1">
                        <a:solidFill>
                          <a:prstClr val="black"/>
                        </a:solidFill>
                        <a:latin typeface="Cambria Math"/>
                      </a:rPr>
                      <m:t>&lt;1</m:t>
                    </m:r>
                    <m:r>
                      <a:rPr lang="en-US" sz="2100" i="1" smtClean="0">
                        <a:solidFill>
                          <a:prstClr val="black"/>
                        </a:solidFill>
                        <a:latin typeface="Cambria Math"/>
                      </a:rPr>
                      <m:t>.</m:t>
                    </m:r>
                    <m:r>
                      <a:rPr lang="en-US" sz="2100" i="1">
                        <a:solidFill>
                          <a:prstClr val="black"/>
                        </a:solidFill>
                        <a:latin typeface="Cambria Math"/>
                      </a:rPr>
                      <m:t> </m:t>
                    </m:r>
                  </m:oMath>
                </a14:m>
                <a:r>
                  <a:rPr lang="en-US" sz="2100" dirty="0" smtClean="0">
                    <a:solidFill>
                      <a:prstClr val="black"/>
                    </a:solidFill>
                  </a:rPr>
                  <a:t>Thus, we have:</a:t>
                </a:r>
              </a:p>
              <a:p>
                <a:pPr/>
                <a14:m>
                  <m:oMathPara xmlns:m="http://schemas.openxmlformats.org/officeDocument/2006/math">
                    <m:oMathParaPr>
                      <m:jc m:val="centerGroup"/>
                    </m:oMathParaPr>
                    <m:oMath xmlns:m="http://schemas.openxmlformats.org/officeDocument/2006/math">
                      <m:r>
                        <a:rPr lang="en-US" sz="2100" i="1" dirty="0">
                          <a:solidFill>
                            <a:prstClr val="black"/>
                          </a:solidFill>
                          <a:latin typeface="Cambria Math"/>
                        </a:rPr>
                        <m:t>𝑓</m:t>
                      </m:r>
                      <m:d>
                        <m:dPr>
                          <m:ctrlPr>
                            <a:rPr lang="en-US" sz="2100" i="1" dirty="0">
                              <a:solidFill>
                                <a:prstClr val="black"/>
                              </a:solidFill>
                              <a:latin typeface="Cambria Math"/>
                            </a:rPr>
                          </m:ctrlPr>
                        </m:dPr>
                        <m:e>
                          <m:r>
                            <a:rPr lang="en-US" sz="2100" i="1" dirty="0" smtClean="0">
                              <a:solidFill>
                                <a:prstClr val="black"/>
                              </a:solidFill>
                              <a:latin typeface="Cambria Math"/>
                            </a:rPr>
                            <m:t>𝑢</m:t>
                          </m:r>
                        </m:e>
                      </m:d>
                      <m:r>
                        <a:rPr lang="en-US" sz="2100" i="1" dirty="0">
                          <a:solidFill>
                            <a:prstClr val="black"/>
                          </a:solidFill>
                          <a:latin typeface="Cambria Math"/>
                        </a:rPr>
                        <m:t>=</m:t>
                      </m:r>
                      <m:f>
                        <m:fPr>
                          <m:ctrlPr>
                            <a:rPr lang="en-US" sz="2100" i="1" dirty="0">
                              <a:solidFill>
                                <a:prstClr val="black"/>
                              </a:solidFill>
                              <a:latin typeface="Cambria Math"/>
                            </a:rPr>
                          </m:ctrlPr>
                        </m:fPr>
                        <m:num>
                          <m:r>
                            <a:rPr lang="en-US" sz="2100" i="1" dirty="0">
                              <a:solidFill>
                                <a:prstClr val="black"/>
                              </a:solidFill>
                              <a:latin typeface="Cambria Math"/>
                            </a:rPr>
                            <m:t>1</m:t>
                          </m:r>
                        </m:num>
                        <m:den>
                          <m:r>
                            <a:rPr lang="en-US" sz="2100" i="1" dirty="0" smtClean="0">
                              <a:solidFill>
                                <a:prstClr val="black"/>
                              </a:solidFill>
                              <a:latin typeface="Cambria Math"/>
                            </a:rPr>
                            <m:t>(</m:t>
                          </m:r>
                          <m:r>
                            <a:rPr lang="en-US" sz="2100" i="1" dirty="0" smtClean="0">
                              <a:solidFill>
                                <a:prstClr val="black"/>
                              </a:solidFill>
                              <a:latin typeface="Cambria Math"/>
                            </a:rPr>
                            <m:t>𝑢</m:t>
                          </m:r>
                          <m:r>
                            <a:rPr lang="en-US" sz="2100" i="1" dirty="0" smtClean="0">
                              <a:solidFill>
                                <a:prstClr val="black"/>
                              </a:solidFill>
                              <a:latin typeface="Cambria Math"/>
                            </a:rPr>
                            <m:t>+1)(</m:t>
                          </m:r>
                          <m:r>
                            <a:rPr lang="en-US" sz="2100" i="1" dirty="0" smtClean="0">
                              <a:solidFill>
                                <a:prstClr val="black"/>
                              </a:solidFill>
                              <a:latin typeface="Cambria Math"/>
                            </a:rPr>
                            <m:t>𝑢</m:t>
                          </m:r>
                          <m:r>
                            <a:rPr lang="en-US" sz="2100" i="1" dirty="0">
                              <a:solidFill>
                                <a:prstClr val="black"/>
                              </a:solidFill>
                              <a:latin typeface="Cambria Math"/>
                            </a:rPr>
                            <m:t>)</m:t>
                          </m:r>
                        </m:den>
                      </m:f>
                      <m:r>
                        <a:rPr lang="en-US" sz="2100" i="1" dirty="0" smtClean="0">
                          <a:solidFill>
                            <a:prstClr val="black"/>
                          </a:solidFill>
                          <a:latin typeface="Cambria Math"/>
                        </a:rPr>
                        <m:t>=</m:t>
                      </m:r>
                      <m:f>
                        <m:fPr>
                          <m:ctrlPr>
                            <a:rPr lang="en-US" sz="2100" i="1" dirty="0">
                              <a:solidFill>
                                <a:prstClr val="black"/>
                              </a:solidFill>
                              <a:latin typeface="Cambria Math"/>
                            </a:rPr>
                          </m:ctrlPr>
                        </m:fPr>
                        <m:num>
                          <m:r>
                            <a:rPr lang="en-US" sz="2100" i="1" dirty="0">
                              <a:solidFill>
                                <a:prstClr val="black"/>
                              </a:solidFill>
                              <a:latin typeface="Cambria Math"/>
                            </a:rPr>
                            <m:t>1</m:t>
                          </m:r>
                        </m:num>
                        <m:den>
                          <m:r>
                            <a:rPr lang="en-US" sz="2100" i="1" dirty="0" smtClean="0">
                              <a:solidFill>
                                <a:prstClr val="black"/>
                              </a:solidFill>
                              <a:latin typeface="Cambria Math"/>
                            </a:rPr>
                            <m:t>𝑢</m:t>
                          </m:r>
                          <m:d>
                            <m:dPr>
                              <m:ctrlPr>
                                <a:rPr lang="en-US" sz="2100" i="1" dirty="0">
                                  <a:solidFill>
                                    <a:prstClr val="black"/>
                                  </a:solidFill>
                                  <a:latin typeface="Cambria Math"/>
                                </a:rPr>
                              </m:ctrlPr>
                            </m:dPr>
                            <m:e>
                              <m:r>
                                <a:rPr lang="en-US" sz="2100" i="1" dirty="0" smtClean="0">
                                  <a:solidFill>
                                    <a:prstClr val="black"/>
                                  </a:solidFill>
                                  <a:latin typeface="Cambria Math"/>
                                </a:rPr>
                                <m:t>1+</m:t>
                              </m:r>
                              <m:r>
                                <a:rPr lang="en-US" sz="2100" i="1" dirty="0" smtClean="0">
                                  <a:solidFill>
                                    <a:prstClr val="black"/>
                                  </a:solidFill>
                                  <a:latin typeface="Cambria Math"/>
                                </a:rPr>
                                <m:t>𝑢</m:t>
                              </m:r>
                            </m:e>
                          </m:d>
                        </m:den>
                      </m:f>
                      <m:r>
                        <a:rPr lang="en-US" sz="2100" i="1" dirty="0" smtClean="0">
                          <a:solidFill>
                            <a:prstClr val="black"/>
                          </a:solidFill>
                          <a:latin typeface="Cambria Math"/>
                        </a:rPr>
                        <m:t>.</m:t>
                      </m:r>
                    </m:oMath>
                  </m:oMathPara>
                </a14:m>
                <a:endParaRPr lang="en-US" sz="2100" dirty="0">
                  <a:solidFill>
                    <a:prstClr val="black"/>
                  </a:solidFill>
                </a:endParaRPr>
              </a:p>
              <a:p>
                <a:endParaRPr lang="en-US" sz="500" dirty="0" smtClean="0">
                  <a:solidFill>
                    <a:prstClr val="black"/>
                  </a:solidFill>
                </a:endParaRPr>
              </a:p>
              <a:p>
                <a:r>
                  <a:rPr lang="en-US" sz="2100" dirty="0" smtClean="0">
                    <a:solidFill>
                      <a:prstClr val="black"/>
                    </a:solidFill>
                  </a:rPr>
                  <a:t>By </a:t>
                </a:r>
                <a:r>
                  <a:rPr lang="en-US" sz="2100" dirty="0">
                    <a:solidFill>
                      <a:prstClr val="black"/>
                    </a:solidFill>
                  </a:rPr>
                  <a:t>using the </a:t>
                </a:r>
                <a:r>
                  <a:rPr lang="en-US" sz="2100" dirty="0" err="1">
                    <a:solidFill>
                      <a:prstClr val="black"/>
                    </a:solidFill>
                  </a:rPr>
                  <a:t>Maclaurin</a:t>
                </a:r>
                <a:r>
                  <a:rPr lang="en-US" sz="2100" dirty="0">
                    <a:solidFill>
                      <a:prstClr val="black"/>
                    </a:solidFill>
                  </a:rPr>
                  <a:t> series </a:t>
                </a:r>
                <a14:m>
                  <m:oMath xmlns:m="http://schemas.openxmlformats.org/officeDocument/2006/math">
                    <m:f>
                      <m:fPr>
                        <m:ctrlPr>
                          <a:rPr lang="en-US" sz="2200" i="1" smtClean="0">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1</m:t>
                        </m:r>
                        <m:r>
                          <a:rPr lang="en-US" sz="2200" i="1" smtClean="0">
                            <a:solidFill>
                              <a:srgbClr val="0070C0"/>
                            </a:solidFill>
                            <a:latin typeface="Cambria Math"/>
                          </a:rPr>
                          <m:t>+</m:t>
                        </m:r>
                        <m:r>
                          <a:rPr lang="en-US" sz="2200" i="1" smtClean="0">
                            <a:solidFill>
                              <a:srgbClr val="0070C0"/>
                            </a:solidFill>
                            <a:latin typeface="Cambria Math"/>
                          </a:rPr>
                          <m:t>𝑢</m:t>
                        </m:r>
                      </m:den>
                    </m:f>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r>
                              <a:rPr lang="en-US" sz="2200" i="1" smtClean="0">
                                <a:solidFill>
                                  <a:srgbClr val="0070C0"/>
                                </a:solidFill>
                                <a:latin typeface="Cambria Math"/>
                              </a:rPr>
                              <m:t>(−1)</m:t>
                            </m:r>
                          </m:e>
                          <m:sup>
                            <m:r>
                              <a:rPr lang="en-US" sz="2200" i="1">
                                <a:solidFill>
                                  <a:srgbClr val="0070C0"/>
                                </a:solidFill>
                                <a:latin typeface="Cambria Math"/>
                              </a:rPr>
                              <m:t>𝑘</m:t>
                            </m:r>
                          </m:sup>
                        </m:sSup>
                        <m:sSup>
                          <m:sSupPr>
                            <m:ctrlPr>
                              <a:rPr lang="en-US" sz="2200" i="1">
                                <a:solidFill>
                                  <a:srgbClr val="0070C0"/>
                                </a:solidFill>
                                <a:latin typeface="Cambria Math"/>
                              </a:rPr>
                            </m:ctrlPr>
                          </m:sSupPr>
                          <m:e>
                            <m:r>
                              <a:rPr lang="en-US" sz="2200" i="1" smtClean="0">
                                <a:solidFill>
                                  <a:srgbClr val="0070C0"/>
                                </a:solidFill>
                                <a:latin typeface="Cambria Math"/>
                              </a:rPr>
                              <m:t>𝑢</m:t>
                            </m:r>
                          </m:e>
                          <m:sup>
                            <m:r>
                              <a:rPr lang="en-US" sz="2200" i="1">
                                <a:solidFill>
                                  <a:srgbClr val="0070C0"/>
                                </a:solidFill>
                                <a:latin typeface="Cambria Math"/>
                              </a:rPr>
                              <m:t>𝑘</m:t>
                            </m:r>
                          </m:sup>
                        </m:sSup>
                      </m:e>
                    </m:nary>
                  </m:oMath>
                </a14:m>
                <a:r>
                  <a:rPr lang="en-US" sz="2200" dirty="0">
                    <a:solidFill>
                      <a:srgbClr val="0070C0"/>
                    </a:solidFill>
                  </a:rPr>
                  <a:t>, </a:t>
                </a:r>
                <a:r>
                  <a:rPr lang="en-US" sz="2100" dirty="0">
                    <a:solidFill>
                      <a:prstClr val="black"/>
                    </a:solidFill>
                  </a:rPr>
                  <a:t>which converges for </a:t>
                </a:r>
                <a14:m>
                  <m:oMath xmlns:m="http://schemas.openxmlformats.org/officeDocument/2006/math">
                    <m:r>
                      <a:rPr lang="en-US" sz="2100" i="1" dirty="0" smtClean="0">
                        <a:solidFill>
                          <a:srgbClr val="0070C0"/>
                        </a:solidFill>
                        <a:latin typeface="Cambria Math"/>
                      </a:rPr>
                      <m:t>|</m:t>
                    </m:r>
                    <m:r>
                      <a:rPr lang="en-US" sz="2100" i="1" dirty="0" smtClean="0">
                        <a:solidFill>
                          <a:srgbClr val="0070C0"/>
                        </a:solidFill>
                        <a:latin typeface="Cambria Math"/>
                      </a:rPr>
                      <m:t>𝑢</m:t>
                    </m:r>
                    <m:r>
                      <a:rPr lang="en-US" sz="2100" i="1" dirty="0" smtClean="0">
                        <a:solidFill>
                          <a:srgbClr val="0070C0"/>
                        </a:solidFill>
                        <a:latin typeface="Cambria Math"/>
                      </a:rPr>
                      <m:t>|&lt;1</m:t>
                    </m:r>
                    <m:r>
                      <a:rPr lang="en-US" sz="2100" dirty="0" smtClean="0">
                        <a:solidFill>
                          <a:srgbClr val="0070C0"/>
                        </a:solidFill>
                        <a:latin typeface="Cambria Math"/>
                      </a:rPr>
                      <m:t>,</m:t>
                    </m:r>
                  </m:oMath>
                </a14:m>
                <a:r>
                  <a:rPr lang="en-US" sz="2100" dirty="0">
                    <a:solidFill>
                      <a:srgbClr val="0070C0"/>
                    </a:solidFill>
                  </a:rPr>
                  <a:t> </a:t>
                </a:r>
                <a:r>
                  <a:rPr lang="en-US" sz="2100" dirty="0" smtClean="0">
                    <a:solidFill>
                      <a:prstClr val="black"/>
                    </a:solidFill>
                  </a:rPr>
                  <a:t>the </a:t>
                </a:r>
                <a:r>
                  <a:rPr lang="en-US" sz="2100" dirty="0">
                    <a:solidFill>
                      <a:prstClr val="black"/>
                    </a:solidFill>
                  </a:rPr>
                  <a:t>required Laurent series is obtained as:</a:t>
                </a: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smtClean="0">
                              <a:solidFill>
                                <a:srgbClr val="0070C0"/>
                              </a:solidFill>
                              <a:latin typeface="Cambria Math"/>
                            </a:rPr>
                            <m:t>𝑢</m:t>
                          </m:r>
                        </m:e>
                      </m:d>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smtClean="0">
                              <a:solidFill>
                                <a:srgbClr val="0070C0"/>
                              </a:solidFill>
                              <a:latin typeface="Cambria Math"/>
                            </a:rPr>
                            <m:t>𝑢</m:t>
                          </m:r>
                        </m:den>
                      </m:f>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sSup>
                            <m:sSupPr>
                              <m:ctrlPr>
                                <a:rPr lang="en-US" sz="2100" i="1">
                                  <a:solidFill>
                                    <a:srgbClr val="0070C0"/>
                                  </a:solidFill>
                                  <a:latin typeface="Cambria Math"/>
                                </a:rPr>
                              </m:ctrlPr>
                            </m:sSupPr>
                            <m:e>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−1</m:t>
                                      </m:r>
                                    </m:e>
                                  </m:d>
                                </m:e>
                                <m:sup>
                                  <m:r>
                                    <a:rPr lang="en-US" sz="2100" i="1">
                                      <a:solidFill>
                                        <a:srgbClr val="0070C0"/>
                                      </a:solidFill>
                                      <a:latin typeface="Cambria Math"/>
                                    </a:rPr>
                                    <m:t>𝑘</m:t>
                                  </m:r>
                                </m:sup>
                              </m:sSup>
                              <m:r>
                                <a:rPr lang="en-US" sz="2100" i="1">
                                  <a:solidFill>
                                    <a:srgbClr val="0070C0"/>
                                  </a:solidFill>
                                  <a:latin typeface="Cambria Math"/>
                                </a:rPr>
                                <m:t>(</m:t>
                              </m:r>
                              <m:r>
                                <a:rPr lang="en-US" sz="2100" i="1" smtClean="0">
                                  <a:solidFill>
                                    <a:srgbClr val="0070C0"/>
                                  </a:solidFill>
                                  <a:latin typeface="Cambria Math"/>
                                </a:rPr>
                                <m:t>𝑢</m:t>
                              </m:r>
                              <m:r>
                                <a:rPr lang="en-US" sz="2100" i="1">
                                  <a:solidFill>
                                    <a:srgbClr val="0070C0"/>
                                  </a:solidFill>
                                  <a:latin typeface="Cambria Math"/>
                                </a:rPr>
                                <m:t>)</m:t>
                              </m:r>
                            </m:e>
                            <m:sup>
                              <m:r>
                                <a:rPr lang="en-US" sz="2100" i="1">
                                  <a:solidFill>
                                    <a:srgbClr val="0070C0"/>
                                  </a:solidFill>
                                  <a:latin typeface="Cambria Math"/>
                                </a:rPr>
                                <m:t>𝑘</m:t>
                              </m:r>
                            </m:sup>
                          </m:sSup>
                        </m:e>
                      </m:nary>
                      <m:r>
                        <a:rPr lang="en-US" sz="2100" i="1">
                          <a:solidFill>
                            <a:srgbClr val="0070C0"/>
                          </a:solidFill>
                          <a:latin typeface="Cambria Math"/>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sSup>
                            <m:sSupPr>
                              <m:ctrlPr>
                                <a:rPr lang="en-US" sz="2100" i="1">
                                  <a:solidFill>
                                    <a:srgbClr val="0070C0"/>
                                  </a:solidFill>
                                  <a:latin typeface="Cambria Math"/>
                                </a:rPr>
                              </m:ctrlPr>
                            </m:sSupPr>
                            <m:e>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−1</m:t>
                                      </m:r>
                                    </m:e>
                                  </m:d>
                                </m:e>
                                <m:sup>
                                  <m:r>
                                    <a:rPr lang="en-US" sz="2100" i="1">
                                      <a:solidFill>
                                        <a:srgbClr val="0070C0"/>
                                      </a:solidFill>
                                      <a:latin typeface="Cambria Math"/>
                                    </a:rPr>
                                    <m:t>𝑘</m:t>
                                  </m:r>
                                </m:sup>
                              </m:sSup>
                              <m:r>
                                <a:rPr lang="en-US" sz="2100" i="1">
                                  <a:solidFill>
                                    <a:srgbClr val="0070C0"/>
                                  </a:solidFill>
                                  <a:latin typeface="Cambria Math"/>
                                </a:rPr>
                                <m:t>(</m:t>
                              </m:r>
                              <m:r>
                                <a:rPr lang="en-US" sz="2100" i="1" smtClean="0">
                                  <a:solidFill>
                                    <a:srgbClr val="0070C0"/>
                                  </a:solidFill>
                                  <a:latin typeface="Cambria Math"/>
                                </a:rPr>
                                <m:t>𝑢</m:t>
                              </m:r>
                              <m:r>
                                <a:rPr lang="en-US" sz="2100" i="1">
                                  <a:solidFill>
                                    <a:srgbClr val="0070C0"/>
                                  </a:solidFill>
                                  <a:latin typeface="Cambria Math"/>
                                </a:rPr>
                                <m:t>)</m:t>
                              </m:r>
                            </m:e>
                            <m:sup>
                              <m:r>
                                <a:rPr lang="en-US" sz="2100" i="1">
                                  <a:solidFill>
                                    <a:srgbClr val="0070C0"/>
                                  </a:solidFill>
                                  <a:latin typeface="Cambria Math"/>
                                </a:rPr>
                                <m:t>𝑘</m:t>
                              </m:r>
                              <m:r>
                                <a:rPr lang="en-US" sz="2100" i="1">
                                  <a:solidFill>
                                    <a:srgbClr val="0070C0"/>
                                  </a:solidFill>
                                  <a:latin typeface="Cambria Math"/>
                                </a:rPr>
                                <m:t>−1</m:t>
                              </m:r>
                            </m:sup>
                          </m:sSup>
                        </m:e>
                      </m:nary>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smtClean="0">
                              <a:solidFill>
                                <a:srgbClr val="0070C0"/>
                              </a:solidFill>
                              <a:latin typeface="Cambria Math"/>
                            </a:rPr>
                            <m:t>𝑢</m:t>
                          </m:r>
                        </m:den>
                      </m:f>
                      <m:r>
                        <a:rPr lang="en-US" sz="2100" i="1">
                          <a:solidFill>
                            <a:srgbClr val="0070C0"/>
                          </a:solidFill>
                          <a:latin typeface="Cambria Math"/>
                        </a:rPr>
                        <m:t>−1+</m:t>
                      </m:r>
                      <m:r>
                        <a:rPr lang="en-US" sz="2100" i="1" smtClean="0">
                          <a:solidFill>
                            <a:srgbClr val="0070C0"/>
                          </a:solidFill>
                          <a:latin typeface="Cambria Math"/>
                        </a:rPr>
                        <m:t>𝑢</m:t>
                      </m:r>
                      <m:r>
                        <a:rPr lang="en-US" sz="2100" i="1">
                          <a:solidFill>
                            <a:srgbClr val="0070C0"/>
                          </a:solidFill>
                          <a:latin typeface="Cambria Math"/>
                        </a:rPr>
                        <m:t>−</m:t>
                      </m:r>
                      <m:sSup>
                        <m:sSupPr>
                          <m:ctrlPr>
                            <a:rPr lang="en-US" sz="2100" i="1">
                              <a:solidFill>
                                <a:srgbClr val="0070C0"/>
                              </a:solidFill>
                              <a:latin typeface="Cambria Math"/>
                            </a:rPr>
                          </m:ctrlPr>
                        </m:sSupPr>
                        <m:e>
                          <m:r>
                            <a:rPr lang="en-US" sz="2100" i="1" smtClean="0">
                              <a:solidFill>
                                <a:srgbClr val="0070C0"/>
                              </a:solidFill>
                              <a:latin typeface="Cambria Math"/>
                            </a:rPr>
                            <m:t>𝑢</m:t>
                          </m:r>
                        </m:e>
                        <m:sup>
                          <m:r>
                            <a:rPr lang="en-US" sz="2100" i="1">
                              <a:solidFill>
                                <a:srgbClr val="0070C0"/>
                              </a:solidFill>
                              <a:latin typeface="Cambria Math"/>
                            </a:rPr>
                            <m:t>2</m:t>
                          </m:r>
                        </m:sup>
                      </m:sSup>
                      <m:r>
                        <a:rPr lang="en-US" sz="2100" i="1">
                          <a:solidFill>
                            <a:srgbClr val="0070C0"/>
                          </a:solidFill>
                          <a:latin typeface="Cambria Math"/>
                        </a:rPr>
                        <m:t>+…</m:t>
                      </m:r>
                      <m:r>
                        <a:rPr lang="en-US" sz="2100" i="1" smtClean="0">
                          <a:solidFill>
                            <a:srgbClr val="0070C0"/>
                          </a:solidFill>
                          <a:latin typeface="Cambria Math"/>
                        </a:rPr>
                        <m:t>,</m:t>
                      </m:r>
                    </m:oMath>
                  </m:oMathPara>
                </a14:m>
                <a:endParaRPr lang="en-US" sz="2100" dirty="0">
                  <a:solidFill>
                    <a:srgbClr val="0070C0"/>
                  </a:solidFill>
                </a:endParaRPr>
              </a:p>
              <a:p>
                <a:endParaRPr lang="en-US" sz="2100" dirty="0" smtClean="0">
                  <a:solidFill>
                    <a:prstClr val="black"/>
                  </a:solidFill>
                </a:endParaRPr>
              </a:p>
              <a:p>
                <a:r>
                  <a:rPr lang="en-US" sz="2100" dirty="0" smtClean="0">
                    <a:solidFill>
                      <a:prstClr val="black"/>
                    </a:solidFill>
                  </a:rPr>
                  <a:t>which </a:t>
                </a:r>
                <a:r>
                  <a:rPr lang="en-US" sz="2100" dirty="0">
                    <a:solidFill>
                      <a:prstClr val="black"/>
                    </a:solidFill>
                  </a:rPr>
                  <a:t>converges for </a:t>
                </a:r>
                <a14:m>
                  <m:oMath xmlns:m="http://schemas.openxmlformats.org/officeDocument/2006/math">
                    <m:r>
                      <a:rPr lang="en-US" sz="2100" i="1" dirty="0" smtClean="0">
                        <a:solidFill>
                          <a:srgbClr val="0070C0"/>
                        </a:solidFill>
                        <a:latin typeface="Cambria Math"/>
                      </a:rPr>
                      <m:t>0&lt;|</m:t>
                    </m:r>
                    <m:r>
                      <a:rPr lang="en-US" sz="2100" i="1" dirty="0" smtClean="0">
                        <a:solidFill>
                          <a:srgbClr val="0070C0"/>
                        </a:solidFill>
                        <a:latin typeface="Cambria Math"/>
                      </a:rPr>
                      <m:t>𝑢</m:t>
                    </m:r>
                    <m:r>
                      <a:rPr lang="en-US" sz="2100" i="1" dirty="0">
                        <a:solidFill>
                          <a:srgbClr val="0070C0"/>
                        </a:solidFill>
                        <a:latin typeface="Cambria Math"/>
                      </a:rPr>
                      <m:t>|&lt; 1</m:t>
                    </m:r>
                  </m:oMath>
                </a14:m>
                <a:r>
                  <a:rPr lang="en-US" sz="2100" i="1" dirty="0" smtClean="0">
                    <a:solidFill>
                      <a:prstClr val="black"/>
                    </a:solidFill>
                  </a:rPr>
                  <a:t>.</a:t>
                </a:r>
                <a:r>
                  <a:rPr lang="en-US" sz="2100" dirty="0">
                    <a:solidFill>
                      <a:prstClr val="black"/>
                    </a:solidFill>
                  </a:rPr>
                  <a:t> </a:t>
                </a:r>
                <a:r>
                  <a:rPr lang="en-US" sz="2100" dirty="0" smtClean="0">
                    <a:solidFill>
                      <a:prstClr val="black"/>
                    </a:solidFill>
                  </a:rPr>
                  <a:t>Since, </a:t>
                </a:r>
                <a14:m>
                  <m:oMath xmlns:m="http://schemas.openxmlformats.org/officeDocument/2006/math">
                    <m:r>
                      <a:rPr lang="en-US" sz="2100" i="1" smtClean="0">
                        <a:solidFill>
                          <a:prstClr val="black"/>
                        </a:solidFill>
                        <a:latin typeface="Cambria Math"/>
                      </a:rPr>
                      <m:t>𝑢</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−1,</m:t>
                    </m:r>
                  </m:oMath>
                </a14:m>
                <a:r>
                  <a:rPr lang="en-US" sz="2100" i="1" dirty="0" smtClean="0">
                    <a:solidFill>
                      <a:srgbClr val="0070C0"/>
                    </a:solidFill>
                    <a:latin typeface="Cambria Math"/>
                  </a:rPr>
                  <a:t> </a:t>
                </a:r>
                <a:r>
                  <a:rPr lang="en-US" sz="2100" dirty="0" smtClean="0">
                    <a:solidFill>
                      <a:prstClr val="black"/>
                    </a:solidFill>
                  </a:rPr>
                  <a:t>so we have</a:t>
                </a:r>
                <a:endParaRPr lang="en-US" sz="2100" dirty="0">
                  <a:solidFill>
                    <a:prstClr val="black"/>
                  </a:solidFill>
                </a:endParaRPr>
              </a:p>
              <a:p>
                <a:endParaRPr lang="en-US" sz="21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100" i="1">
                          <a:solidFill>
                            <a:srgbClr val="0070C0"/>
                          </a:solidFill>
                          <a:latin typeface="Cambria Math"/>
                        </a:rPr>
                        <m:t>𝑓</m:t>
                      </m:r>
                      <m:d>
                        <m:dPr>
                          <m:ctrlPr>
                            <a:rPr lang="en-US" sz="2100" i="1">
                              <a:solidFill>
                                <a:srgbClr val="0070C0"/>
                              </a:solidFill>
                              <a:latin typeface="Cambria Math"/>
                            </a:rPr>
                          </m:ctrlPr>
                        </m:dPr>
                        <m:e>
                          <m:r>
                            <a:rPr lang="en-US" sz="2100" i="1">
                              <a:solidFill>
                                <a:srgbClr val="0070C0"/>
                              </a:solidFill>
                              <a:latin typeface="Cambria Math"/>
                            </a:rPr>
                            <m:t>𝑧</m:t>
                          </m:r>
                        </m:e>
                      </m:d>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smtClean="0">
                              <a:solidFill>
                                <a:srgbClr val="0070C0"/>
                              </a:solidFill>
                              <a:latin typeface="Cambria Math"/>
                            </a:rPr>
                            <m:t>(</m:t>
                          </m:r>
                          <m:r>
                            <a:rPr lang="en-US" sz="2100" i="1">
                              <a:solidFill>
                                <a:srgbClr val="0070C0"/>
                              </a:solidFill>
                              <a:latin typeface="Cambria Math"/>
                            </a:rPr>
                            <m:t>𝑧</m:t>
                          </m:r>
                          <m:r>
                            <a:rPr lang="en-US" sz="2100" i="1" smtClean="0">
                              <a:solidFill>
                                <a:srgbClr val="0070C0"/>
                              </a:solidFill>
                              <a:latin typeface="Cambria Math"/>
                            </a:rPr>
                            <m:t>−1)</m:t>
                          </m:r>
                        </m:den>
                      </m:f>
                      <m:nary>
                        <m:naryPr>
                          <m:chr m:val="∑"/>
                          <m:ctrlPr>
                            <a:rPr lang="en-US" sz="2100" i="1" smtClean="0">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sSup>
                            <m:sSupPr>
                              <m:ctrlPr>
                                <a:rPr lang="en-US" sz="2100" i="1">
                                  <a:solidFill>
                                    <a:srgbClr val="0070C0"/>
                                  </a:solidFill>
                                  <a:latin typeface="Cambria Math"/>
                                </a:rPr>
                              </m:ctrlPr>
                            </m:sSupPr>
                            <m:e>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−1</m:t>
                                      </m:r>
                                    </m:e>
                                  </m:d>
                                </m:e>
                                <m:sup>
                                  <m:r>
                                    <a:rPr lang="en-US" sz="2100" i="1">
                                      <a:solidFill>
                                        <a:srgbClr val="0070C0"/>
                                      </a:solidFill>
                                      <a:latin typeface="Cambria Math"/>
                                    </a:rPr>
                                    <m:t>𝑘</m:t>
                                  </m:r>
                                </m:sup>
                              </m:sSup>
                              <m:r>
                                <a:rPr lang="en-US" sz="2100" i="1" smtClean="0">
                                  <a:solidFill>
                                    <a:srgbClr val="0070C0"/>
                                  </a:solidFill>
                                  <a:latin typeface="Cambria Math"/>
                                </a:rPr>
                                <m:t>(</m:t>
                              </m:r>
                              <m:r>
                                <a:rPr lang="en-US" sz="2100" i="1">
                                  <a:solidFill>
                                    <a:srgbClr val="0070C0"/>
                                  </a:solidFill>
                                  <a:latin typeface="Cambria Math"/>
                                </a:rPr>
                                <m:t>𝑧</m:t>
                              </m:r>
                              <m:r>
                                <a:rPr lang="en-US" sz="2100" i="1" smtClean="0">
                                  <a:solidFill>
                                    <a:srgbClr val="0070C0"/>
                                  </a:solidFill>
                                  <a:latin typeface="Cambria Math"/>
                                </a:rPr>
                                <m:t>−1)</m:t>
                              </m:r>
                            </m:e>
                            <m:sup>
                              <m:r>
                                <a:rPr lang="en-US" sz="2100" i="1">
                                  <a:solidFill>
                                    <a:srgbClr val="0070C0"/>
                                  </a:solidFill>
                                  <a:latin typeface="Cambria Math"/>
                                </a:rPr>
                                <m:t>𝑘</m:t>
                              </m:r>
                            </m:sup>
                          </m:sSup>
                        </m:e>
                      </m:nary>
                      <m:r>
                        <a:rPr lang="en-US" sz="2100" i="1">
                          <a:solidFill>
                            <a:srgbClr val="0070C0"/>
                          </a:solidFill>
                          <a:latin typeface="Cambria Math"/>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sSup>
                            <m:sSupPr>
                              <m:ctrlPr>
                                <a:rPr lang="en-US" sz="2100" i="1">
                                  <a:solidFill>
                                    <a:srgbClr val="0070C0"/>
                                  </a:solidFill>
                                  <a:latin typeface="Cambria Math"/>
                                </a:rPr>
                              </m:ctrlPr>
                            </m:sSupPr>
                            <m:e>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−1</m:t>
                                      </m:r>
                                    </m:e>
                                  </m:d>
                                </m:e>
                                <m:sup>
                                  <m:r>
                                    <a:rPr lang="en-US" sz="2100" i="1">
                                      <a:solidFill>
                                        <a:srgbClr val="0070C0"/>
                                      </a:solidFill>
                                      <a:latin typeface="Cambria Math"/>
                                    </a:rPr>
                                    <m:t>𝑘</m:t>
                                  </m:r>
                                </m:sup>
                              </m:sSup>
                              <m:r>
                                <a:rPr lang="en-US" sz="2100" i="1">
                                  <a:solidFill>
                                    <a:srgbClr val="0070C0"/>
                                  </a:solidFill>
                                  <a:latin typeface="Cambria Math"/>
                                </a:rPr>
                                <m:t>(</m:t>
                              </m:r>
                              <m:r>
                                <a:rPr lang="en-US" sz="2100" i="1">
                                  <a:solidFill>
                                    <a:srgbClr val="0070C0"/>
                                  </a:solidFill>
                                  <a:latin typeface="Cambria Math"/>
                                </a:rPr>
                                <m:t>𝑧</m:t>
                              </m:r>
                              <m:r>
                                <a:rPr lang="en-US" sz="2100" i="1">
                                  <a:solidFill>
                                    <a:srgbClr val="0070C0"/>
                                  </a:solidFill>
                                  <a:latin typeface="Cambria Math"/>
                                </a:rPr>
                                <m:t>−1)</m:t>
                              </m:r>
                            </m:e>
                            <m:sup>
                              <m:r>
                                <a:rPr lang="en-US" sz="2100" i="1">
                                  <a:solidFill>
                                    <a:srgbClr val="0070C0"/>
                                  </a:solidFill>
                                  <a:latin typeface="Cambria Math"/>
                                </a:rPr>
                                <m:t>𝑘</m:t>
                              </m:r>
                              <m:r>
                                <a:rPr lang="en-US" sz="2100" i="1" smtClean="0">
                                  <a:solidFill>
                                    <a:srgbClr val="0070C0"/>
                                  </a:solidFill>
                                  <a:latin typeface="Cambria Math"/>
                                </a:rPr>
                                <m:t>−1</m:t>
                              </m:r>
                            </m:sup>
                          </m:sSup>
                        </m:e>
                      </m:nary>
                      <m:r>
                        <a:rPr lang="en-US" sz="2100" i="1">
                          <a:solidFill>
                            <a:srgbClr val="0070C0"/>
                          </a:solidFill>
                          <a:latin typeface="Cambria Math"/>
                        </a:rPr>
                        <m:t>=</m:t>
                      </m:r>
                      <m:f>
                        <m:fPr>
                          <m:ctrlPr>
                            <a:rPr lang="en-US" sz="2100" i="1">
                              <a:solidFill>
                                <a:srgbClr val="0070C0"/>
                              </a:solidFill>
                              <a:latin typeface="Cambria Math"/>
                            </a:rPr>
                          </m:ctrlPr>
                        </m:fPr>
                        <m:num>
                          <m:r>
                            <a:rPr lang="en-US" sz="2100" i="1">
                              <a:solidFill>
                                <a:srgbClr val="0070C0"/>
                              </a:solidFill>
                              <a:latin typeface="Cambria Math"/>
                            </a:rPr>
                            <m:t>1</m:t>
                          </m:r>
                        </m:num>
                        <m:den>
                          <m:r>
                            <a:rPr lang="en-US" sz="2100" i="1" smtClean="0">
                              <a:solidFill>
                                <a:srgbClr val="0070C0"/>
                              </a:solidFill>
                              <a:latin typeface="Cambria Math"/>
                            </a:rPr>
                            <m:t>(</m:t>
                          </m:r>
                          <m:r>
                            <a:rPr lang="en-US" sz="2100" i="1">
                              <a:solidFill>
                                <a:srgbClr val="0070C0"/>
                              </a:solidFill>
                              <a:latin typeface="Cambria Math"/>
                            </a:rPr>
                            <m:t>𝑧</m:t>
                          </m:r>
                          <m:r>
                            <a:rPr lang="en-US" sz="2100" i="1" smtClean="0">
                              <a:solidFill>
                                <a:srgbClr val="0070C0"/>
                              </a:solidFill>
                              <a:latin typeface="Cambria Math"/>
                            </a:rPr>
                            <m:t>−1)</m:t>
                          </m:r>
                        </m:den>
                      </m:f>
                      <m:r>
                        <a:rPr lang="en-US" sz="2100" i="1">
                          <a:solidFill>
                            <a:srgbClr val="0070C0"/>
                          </a:solidFill>
                          <a:latin typeface="Cambria Math"/>
                        </a:rPr>
                        <m:t>−1</m:t>
                      </m:r>
                      <m:r>
                        <a:rPr lang="en-US" sz="2100" i="1" smtClean="0">
                          <a:solidFill>
                            <a:srgbClr val="0070C0"/>
                          </a:solidFill>
                          <a:latin typeface="Cambria Math"/>
                        </a:rPr>
                        <m:t>+</m:t>
                      </m:r>
                      <m:d>
                        <m:dPr>
                          <m:ctrlPr>
                            <a:rPr lang="en-US" sz="2100" i="1" smtClean="0">
                              <a:solidFill>
                                <a:srgbClr val="0070C0"/>
                              </a:solidFill>
                              <a:latin typeface="Cambria Math"/>
                            </a:rPr>
                          </m:ctrlPr>
                        </m:dPr>
                        <m:e>
                          <m:r>
                            <a:rPr lang="en-US" sz="2100" i="1">
                              <a:solidFill>
                                <a:srgbClr val="0070C0"/>
                              </a:solidFill>
                              <a:latin typeface="Cambria Math"/>
                            </a:rPr>
                            <m:t>𝑧</m:t>
                          </m:r>
                          <m:r>
                            <a:rPr lang="en-US" sz="2100" i="1" smtClean="0">
                              <a:solidFill>
                                <a:srgbClr val="0070C0"/>
                              </a:solidFill>
                              <a:latin typeface="Cambria Math"/>
                            </a:rPr>
                            <m:t>−1</m:t>
                          </m:r>
                        </m:e>
                      </m:d>
                      <m:r>
                        <a:rPr lang="en-US" sz="2100" i="1">
                          <a:solidFill>
                            <a:srgbClr val="0070C0"/>
                          </a:solidFill>
                          <a:latin typeface="Cambria Math"/>
                        </a:rPr>
                        <m:t>−</m:t>
                      </m:r>
                      <m:sSup>
                        <m:sSupPr>
                          <m:ctrlPr>
                            <a:rPr lang="en-US" sz="2100" i="1">
                              <a:solidFill>
                                <a:srgbClr val="0070C0"/>
                              </a:solidFill>
                              <a:latin typeface="Cambria Math"/>
                            </a:rPr>
                          </m:ctrlPr>
                        </m:sSupPr>
                        <m:e>
                          <m:d>
                            <m:dPr>
                              <m:ctrlPr>
                                <a:rPr lang="en-US" sz="2100" i="1" smtClean="0">
                                  <a:solidFill>
                                    <a:srgbClr val="0070C0"/>
                                  </a:solidFill>
                                  <a:latin typeface="Cambria Math"/>
                                </a:rPr>
                              </m:ctrlPr>
                            </m:dPr>
                            <m:e>
                              <m:r>
                                <a:rPr lang="en-US" sz="2100" i="1">
                                  <a:solidFill>
                                    <a:srgbClr val="0070C0"/>
                                  </a:solidFill>
                                  <a:latin typeface="Cambria Math"/>
                                </a:rPr>
                                <m:t>𝑧</m:t>
                              </m:r>
                              <m:r>
                                <a:rPr lang="en-US" sz="2100" i="1" smtClean="0">
                                  <a:solidFill>
                                    <a:srgbClr val="0070C0"/>
                                  </a:solidFill>
                                  <a:latin typeface="Cambria Math"/>
                                </a:rPr>
                                <m:t>−1</m:t>
                              </m:r>
                            </m:e>
                          </m:d>
                        </m:e>
                        <m:sup>
                          <m:r>
                            <a:rPr lang="en-US" sz="2100" i="1">
                              <a:solidFill>
                                <a:srgbClr val="0070C0"/>
                              </a:solidFill>
                              <a:latin typeface="Cambria Math"/>
                            </a:rPr>
                            <m:t>2</m:t>
                          </m:r>
                        </m:sup>
                      </m:sSup>
                      <m:r>
                        <a:rPr lang="en-US" sz="2100" i="1" smtClean="0">
                          <a:solidFill>
                            <a:srgbClr val="0070C0"/>
                          </a:solidFill>
                          <a:latin typeface="Cambria Math"/>
                        </a:rPr>
                        <m:t>+</m:t>
                      </m:r>
                      <m:r>
                        <a:rPr lang="en-US" sz="2100" i="1">
                          <a:solidFill>
                            <a:srgbClr val="0070C0"/>
                          </a:solidFill>
                          <a:latin typeface="Cambria Math"/>
                        </a:rPr>
                        <m:t>…,</m:t>
                      </m:r>
                    </m:oMath>
                  </m:oMathPara>
                </a14:m>
                <a:endParaRPr lang="en-US" sz="2100" dirty="0">
                  <a:solidFill>
                    <a:srgbClr val="0070C0"/>
                  </a:solidFill>
                </a:endParaRPr>
              </a:p>
              <a:p>
                <a:endParaRPr lang="en-US" sz="2100" dirty="0" smtClean="0">
                  <a:solidFill>
                    <a:prstClr val="black"/>
                  </a:solidFill>
                </a:endParaRPr>
              </a:p>
              <a:p>
                <a:r>
                  <a:rPr lang="en-US" sz="2100" dirty="0" smtClean="0">
                    <a:solidFill>
                      <a:prstClr val="black"/>
                    </a:solidFill>
                  </a:rPr>
                  <a:t>which </a:t>
                </a:r>
                <a:r>
                  <a:rPr lang="en-US" sz="2100" dirty="0">
                    <a:solidFill>
                      <a:prstClr val="black"/>
                    </a:solidFill>
                  </a:rPr>
                  <a:t>converges for </a:t>
                </a:r>
                <a14:m>
                  <m:oMath xmlns:m="http://schemas.openxmlformats.org/officeDocument/2006/math">
                    <m:r>
                      <a:rPr lang="en-US" sz="2100" i="1" dirty="0" smtClean="0">
                        <a:solidFill>
                          <a:srgbClr val="0070C0"/>
                        </a:solidFill>
                        <a:latin typeface="Cambria Math"/>
                      </a:rPr>
                      <m:t>0&lt;|</m:t>
                    </m:r>
                    <m:r>
                      <a:rPr lang="en-US" sz="2100" i="1" dirty="0" smtClean="0">
                        <a:solidFill>
                          <a:srgbClr val="0070C0"/>
                        </a:solidFill>
                        <a:latin typeface="Cambria Math"/>
                      </a:rPr>
                      <m:t>𝑧</m:t>
                    </m:r>
                    <m:r>
                      <a:rPr lang="en-US" sz="2100" i="1" dirty="0" smtClean="0">
                        <a:solidFill>
                          <a:srgbClr val="0070C0"/>
                        </a:solidFill>
                        <a:latin typeface="Cambria Math"/>
                      </a:rPr>
                      <m:t>−1|&lt; 1</m:t>
                    </m:r>
                  </m:oMath>
                </a14:m>
                <a:r>
                  <a:rPr lang="en-US" sz="2100" i="1" dirty="0" smtClean="0">
                    <a:solidFill>
                      <a:srgbClr val="0070C0"/>
                    </a:solidFill>
                  </a:rPr>
                  <a:t>.</a:t>
                </a:r>
                <a:endParaRPr lang="en-US" sz="2200" dirty="0">
                  <a:solidFill>
                    <a:srgbClr val="0070C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21366" y="345096"/>
                <a:ext cx="11833259" cy="5824480"/>
              </a:xfrm>
              <a:prstGeom prst="rect">
                <a:avLst/>
              </a:prstGeom>
              <a:blipFill rotWithShape="1">
                <a:blip r:embed="rId2"/>
                <a:stretch>
                  <a:fillRect l="-567"/>
                </a:stretch>
              </a:blipFill>
            </p:spPr>
            <p:txBody>
              <a:bodyPr/>
              <a:lstStyle/>
              <a:p>
                <a:r>
                  <a:rPr lang="en-US">
                    <a:noFill/>
                  </a:rPr>
                  <a:t> </a:t>
                </a:r>
              </a:p>
            </p:txBody>
          </p:sp>
        </mc:Fallback>
      </mc:AlternateContent>
      <p:pic>
        <p:nvPicPr>
          <p:cNvPr id="409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10800" y="2756966"/>
            <a:ext cx="1655169" cy="202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77790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221366" y="345096"/>
                <a:ext cx="11833259" cy="5729582"/>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smtClean="0">
                        <a:solidFill>
                          <a:srgbClr val="0070C0"/>
                        </a:solidFill>
                        <a:latin typeface="Cambria Math"/>
                      </a:rPr>
                      <m:t>d</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d>
                      <m:dPr>
                        <m:begChr m:val="|"/>
                        <m:endChr m:val="|"/>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smtClean="0">
                            <a:solidFill>
                              <a:srgbClr val="0070C0"/>
                            </a:solidFill>
                            <a:latin typeface="Cambria Math"/>
                          </a:rPr>
                          <m:t>−1</m:t>
                        </m:r>
                      </m:e>
                    </m:d>
                    <m:r>
                      <a:rPr lang="en-US" sz="2200" i="1" dirty="0" smtClean="0">
                        <a:solidFill>
                          <a:srgbClr val="0070C0"/>
                        </a:solidFill>
                        <a:latin typeface="Cambria Math"/>
                      </a:rPr>
                      <m:t>&gt;</m:t>
                    </m:r>
                    <m:r>
                      <a:rPr lang="en-US" sz="2200" i="1" dirty="0">
                        <a:solidFill>
                          <a:srgbClr val="0070C0"/>
                        </a:solidFill>
                        <a:latin typeface="Cambria Math"/>
                      </a:rPr>
                      <m:t>1</m:t>
                    </m:r>
                  </m:oMath>
                </a14:m>
                <a:endParaRPr lang="en-US" sz="2200" dirty="0">
                  <a:solidFill>
                    <a:prstClr val="black"/>
                  </a:solidFill>
                </a:endParaRPr>
              </a:p>
              <a:p>
                <a:endParaRPr lang="en-US" sz="1100" dirty="0">
                  <a:solidFill>
                    <a:prstClr val="black"/>
                  </a:solidFill>
                </a:endParaRPr>
              </a:p>
              <a:p>
                <a:r>
                  <a:rPr lang="en-US" sz="2200" dirty="0">
                    <a:solidFill>
                      <a:prstClr val="black"/>
                    </a:solidFill>
                  </a:rPr>
                  <a:t>Proceeding as part </a:t>
                </a:r>
                <a14:m>
                  <m:oMath xmlns:m="http://schemas.openxmlformats.org/officeDocument/2006/math">
                    <m:r>
                      <a:rPr lang="en-US" sz="2200" i="1" dirty="0" smtClean="0">
                        <a:solidFill>
                          <a:prstClr val="black"/>
                        </a:solidFill>
                        <a:latin typeface="Cambria Math"/>
                      </a:rPr>
                      <m:t>(</m:t>
                    </m:r>
                    <m:r>
                      <m:rPr>
                        <m:sty m:val="p"/>
                      </m:rPr>
                      <a:rPr lang="en-US" sz="2200" dirty="0" smtClean="0">
                        <a:solidFill>
                          <a:prstClr val="black"/>
                        </a:solidFill>
                        <a:latin typeface="Cambria Math"/>
                      </a:rPr>
                      <m:t>b</m:t>
                    </m:r>
                    <m:r>
                      <a:rPr lang="en-US" sz="2200" i="1" dirty="0" smtClean="0">
                        <a:solidFill>
                          <a:prstClr val="black"/>
                        </a:solidFill>
                        <a:latin typeface="Cambria Math"/>
                      </a:rPr>
                      <m:t>)</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a:rPr>
                      <m:t>(</m:t>
                    </m:r>
                    <m:r>
                      <m:rPr>
                        <m:sty m:val="p"/>
                      </m:rPr>
                      <a:rPr lang="en-US" sz="2200" dirty="0" smtClean="0">
                        <a:solidFill>
                          <a:prstClr val="black"/>
                        </a:solidFill>
                        <a:latin typeface="Cambria Math"/>
                      </a:rPr>
                      <m:t>c</m:t>
                    </m:r>
                    <m:r>
                      <a:rPr lang="en-US" sz="2200" i="1" dirty="0" smtClean="0">
                        <a:solidFill>
                          <a:prstClr val="black"/>
                        </a:solidFill>
                        <a:latin typeface="Cambria Math"/>
                      </a:rPr>
                      <m:t>)</m:t>
                    </m:r>
                  </m:oMath>
                </a14:m>
                <a:r>
                  <a:rPr lang="en-US" sz="2200" dirty="0">
                    <a:solidFill>
                      <a:prstClr val="black"/>
                    </a:solidFill>
                  </a:rPr>
                  <a:t>, the given function can be written as: </a:t>
                </a:r>
              </a:p>
              <a:p>
                <a:pPr/>
                <a14:m>
                  <m:oMathPara xmlns:m="http://schemas.openxmlformats.org/officeDocument/2006/math">
                    <m:oMathParaPr>
                      <m:jc m:val="centerGroup"/>
                    </m:oMathParaPr>
                    <m:oMath xmlns:m="http://schemas.openxmlformats.org/officeDocument/2006/math">
                      <m:r>
                        <a:rPr lang="en-US" sz="2200" i="1" dirty="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a:solidFill>
                            <a:prstClr val="black"/>
                          </a:solidFill>
                          <a:latin typeface="Cambria Math"/>
                        </a:rPr>
                        <m:t>=</m:t>
                      </m:r>
                      <m:f>
                        <m:fPr>
                          <m:ctrlPr>
                            <a:rPr lang="en-US" sz="2200" i="1" smtClean="0">
                              <a:solidFill>
                                <a:prstClr val="black"/>
                              </a:solidFill>
                              <a:latin typeface="Cambria Math"/>
                            </a:rPr>
                          </m:ctrlPr>
                        </m:fPr>
                        <m:num>
                          <m:r>
                            <a:rPr lang="en-US" sz="2200" i="1">
                              <a:solidFill>
                                <a:prstClr val="black"/>
                              </a:solidFill>
                              <a:latin typeface="Cambria Math"/>
                            </a:rPr>
                            <m:t>1</m:t>
                          </m:r>
                        </m:num>
                        <m:den>
                          <m:sSup>
                            <m:sSupPr>
                              <m:ctrlPr>
                                <a:rPr lang="en-US" sz="2200" i="1">
                                  <a:solidFill>
                                    <a:prstClr val="black"/>
                                  </a:solidFill>
                                  <a:latin typeface="Cambria Math"/>
                                </a:rPr>
                              </m:ctrlPr>
                            </m:sSupPr>
                            <m:e>
                              <m:d>
                                <m:dPr>
                                  <m:ctrlPr>
                                    <a:rPr lang="en-US" sz="2200" i="1">
                                      <a:solidFill>
                                        <a:prstClr val="black"/>
                                      </a:solidFill>
                                      <a:latin typeface="Cambria Math"/>
                                    </a:rPr>
                                  </m:ctrlPr>
                                </m:dPr>
                                <m:e>
                                  <m:r>
                                    <a:rPr lang="en-US" sz="2200" i="1" smtClean="0">
                                      <a:solidFill>
                                        <a:prstClr val="black"/>
                                      </a:solidFill>
                                      <a:latin typeface="Cambria Math"/>
                                    </a:rPr>
                                    <m:t>𝑢</m:t>
                                  </m:r>
                                </m:e>
                              </m:d>
                            </m:e>
                            <m:sup>
                              <m:r>
                                <a:rPr lang="en-US" sz="2200" i="1">
                                  <a:solidFill>
                                    <a:prstClr val="black"/>
                                  </a:solidFill>
                                  <a:latin typeface="Cambria Math"/>
                                </a:rPr>
                                <m:t>2</m:t>
                              </m:r>
                            </m:sup>
                          </m:sSup>
                        </m:den>
                      </m:f>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1</m:t>
                              </m:r>
                              <m:r>
                                <a:rPr lang="en-US" sz="2200" i="1" smtClean="0">
                                  <a:solidFill>
                                    <a:prstClr val="black"/>
                                  </a:solidFill>
                                  <a:latin typeface="Cambria Math"/>
                                </a:rPr>
                                <m:t>+1/(</m:t>
                              </m:r>
                              <m:r>
                                <a:rPr lang="en-US" sz="2200" i="1" smtClean="0">
                                  <a:solidFill>
                                    <a:prstClr val="black"/>
                                  </a:solidFill>
                                  <a:latin typeface="Cambria Math"/>
                                </a:rPr>
                                <m:t>𝑢</m:t>
                              </m:r>
                              <m:r>
                                <a:rPr lang="en-US" sz="2200" i="1" smtClean="0">
                                  <a:solidFill>
                                    <a:prstClr val="black"/>
                                  </a:solidFill>
                                  <a:latin typeface="Cambria Math"/>
                                </a:rPr>
                                <m:t>)</m:t>
                              </m:r>
                            </m:den>
                          </m:f>
                        </m:e>
                      </m:d>
                      <m:r>
                        <a:rPr lang="en-US" sz="2200" i="1" dirty="0">
                          <a:solidFill>
                            <a:prstClr val="black"/>
                          </a:solidFill>
                          <a:latin typeface="Cambria Math"/>
                        </a:rPr>
                        <m:t>.</m:t>
                      </m:r>
                    </m:oMath>
                  </m:oMathPara>
                </a14:m>
                <a:endParaRPr lang="en-US" sz="2200" dirty="0">
                  <a:solidFill>
                    <a:prstClr val="black"/>
                  </a:solidFill>
                </a:endParaRPr>
              </a:p>
              <a:p>
                <a:r>
                  <a:rPr lang="en-US" sz="2200" dirty="0">
                    <a:solidFill>
                      <a:prstClr val="black"/>
                    </a:solidFill>
                  </a:rPr>
                  <a:t>By using the </a:t>
                </a:r>
                <a:r>
                  <a:rPr lang="en-US" sz="2200" dirty="0" err="1">
                    <a:solidFill>
                      <a:prstClr val="black"/>
                    </a:solidFill>
                  </a:rPr>
                  <a:t>Maclaurin</a:t>
                </a:r>
                <a:r>
                  <a:rPr lang="en-US" sz="2200" dirty="0">
                    <a:solidFill>
                      <a:prstClr val="black"/>
                    </a:solidFill>
                  </a:rPr>
                  <a:t> </a:t>
                </a:r>
                <a:r>
                  <a:rPr lang="en-US" sz="2200" dirty="0" smtClean="0">
                    <a:solidFill>
                      <a:prstClr val="black"/>
                    </a:solidFill>
                  </a:rPr>
                  <a:t>series: </a:t>
                </a:r>
                <a14:m>
                  <m:oMath xmlns:m="http://schemas.openxmlformats.org/officeDocument/2006/math">
                    <m:f>
                      <m:fPr>
                        <m:ctrlPr>
                          <a:rPr lang="en-US" sz="2200" i="1" smtClean="0">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1+</m:t>
                        </m:r>
                        <m:r>
                          <a:rPr lang="en-US" sz="2200" i="1" smtClean="0">
                            <a:solidFill>
                              <a:srgbClr val="0070C0"/>
                            </a:solidFill>
                            <a:latin typeface="Cambria Math"/>
                          </a:rPr>
                          <m:t>1/</m:t>
                        </m:r>
                        <m:r>
                          <a:rPr lang="en-US" sz="2200" i="1">
                            <a:solidFill>
                              <a:srgbClr val="0070C0"/>
                            </a:solidFill>
                            <a:latin typeface="Cambria Math"/>
                          </a:rPr>
                          <m:t>𝑢</m:t>
                        </m:r>
                      </m:den>
                    </m:f>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r>
                              <a:rPr lang="en-US" sz="2200" i="1">
                                <a:solidFill>
                                  <a:srgbClr val="0070C0"/>
                                </a:solidFill>
                                <a:latin typeface="Cambria Math"/>
                              </a:rPr>
                              <m:t>(−1)</m:t>
                            </m:r>
                          </m:e>
                          <m:sup>
                            <m:r>
                              <a:rPr lang="en-US" sz="2200" i="1">
                                <a:solidFill>
                                  <a:srgbClr val="0070C0"/>
                                </a:solidFill>
                                <a:latin typeface="Cambria Math"/>
                              </a:rPr>
                              <m:t>𝑘</m:t>
                            </m:r>
                          </m:sup>
                        </m:sSup>
                        <m:sSup>
                          <m:sSupPr>
                            <m:ctrlPr>
                              <a:rPr lang="en-US" sz="2200" i="1">
                                <a:solidFill>
                                  <a:srgbClr val="0070C0"/>
                                </a:solidFill>
                                <a:latin typeface="Cambria Math"/>
                              </a:rPr>
                            </m:ctrlPr>
                          </m:sSupPr>
                          <m:e>
                            <m:r>
                              <a:rPr lang="en-US" sz="2200" i="1">
                                <a:solidFill>
                                  <a:srgbClr val="0070C0"/>
                                </a:solidFill>
                                <a:latin typeface="Cambria Math"/>
                              </a:rPr>
                              <m:t>𝑢</m:t>
                            </m:r>
                          </m:e>
                          <m:sup>
                            <m:r>
                              <a:rPr lang="en-US" sz="2200" i="1">
                                <a:solidFill>
                                  <a:srgbClr val="0070C0"/>
                                </a:solidFill>
                                <a:latin typeface="Cambria Math"/>
                              </a:rPr>
                              <m:t>𝑘</m:t>
                            </m:r>
                          </m:sup>
                        </m:sSup>
                      </m:e>
                    </m:nary>
                  </m:oMath>
                </a14:m>
                <a:r>
                  <a:rPr lang="en-US" sz="2200" dirty="0">
                    <a:solidFill>
                      <a:srgbClr val="0070C0"/>
                    </a:solidFill>
                  </a:rPr>
                  <a:t>, </a:t>
                </a:r>
                <a:r>
                  <a:rPr lang="en-US" sz="2200" dirty="0">
                    <a:solidFill>
                      <a:prstClr val="black"/>
                    </a:solidFill>
                  </a:rPr>
                  <a:t>which converges for</a:t>
                </a:r>
                <a:r>
                  <a:rPr lang="en-US" sz="2200" dirty="0" smtClean="0">
                    <a:solidFill>
                      <a:prstClr val="black"/>
                    </a:solidFill>
                  </a:rPr>
                  <a:t> </a:t>
                </a:r>
                <a14:m>
                  <m:oMath xmlns:m="http://schemas.openxmlformats.org/officeDocument/2006/math">
                    <m:d>
                      <m:dPr>
                        <m:begChr m:val="|"/>
                        <m:endChr m:val="|"/>
                        <m:ctrlPr>
                          <a:rPr lang="en-US" sz="2200" i="1" dirty="0" smtClean="0">
                            <a:solidFill>
                              <a:srgbClr val="0070C0"/>
                            </a:solidFill>
                            <a:latin typeface="Cambria Math"/>
                          </a:rPr>
                        </m:ctrlPr>
                      </m:dPr>
                      <m:e>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a:solidFill>
                                  <a:srgbClr val="0070C0"/>
                                </a:solidFill>
                                <a:latin typeface="Cambria Math"/>
                              </a:rPr>
                              <m:t>𝑢</m:t>
                            </m:r>
                          </m:den>
                        </m:f>
                      </m:e>
                    </m:d>
                    <m:r>
                      <a:rPr lang="en-US" sz="2200" i="1" dirty="0">
                        <a:solidFill>
                          <a:srgbClr val="0070C0"/>
                        </a:solidFill>
                        <a:latin typeface="Cambria Math"/>
                      </a:rPr>
                      <m:t>&lt;1</m:t>
                    </m:r>
                    <m:r>
                      <a:rPr lang="en-US" sz="2200" dirty="0">
                        <a:solidFill>
                          <a:srgbClr val="0070C0"/>
                        </a:solidFill>
                        <a:latin typeface="Cambria Math"/>
                      </a:rPr>
                      <m:t>,</m:t>
                    </m:r>
                    <m:r>
                      <a:rPr lang="en-US" sz="2200" i="1" dirty="0">
                        <a:solidFill>
                          <a:prstClr val="black"/>
                        </a:solidFill>
                        <a:latin typeface="Cambria Math"/>
                      </a:rPr>
                      <m:t> </m:t>
                    </m:r>
                  </m:oMath>
                </a14:m>
                <a:r>
                  <a:rPr lang="en-US" sz="2200" dirty="0" smtClean="0">
                    <a:solidFill>
                      <a:prstClr val="black"/>
                    </a:solidFill>
                  </a:rPr>
                  <a:t>we have</a:t>
                </a:r>
              </a:p>
              <a:p>
                <a:endParaRPr lang="en-US" sz="3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𝑧</m:t>
                          </m:r>
                        </m:e>
                      </m:d>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smtClean="0">
                                  <a:solidFill>
                                    <a:srgbClr val="0070C0"/>
                                  </a:solidFill>
                                  <a:latin typeface="Cambria Math"/>
                                </a:rPr>
                                <m:t>𝑢</m:t>
                              </m:r>
                            </m:e>
                            <m:sup>
                              <m:r>
                                <a:rPr lang="en-US" sz="2200" i="1">
                                  <a:solidFill>
                                    <a:srgbClr val="0070C0"/>
                                  </a:solidFill>
                                  <a:latin typeface="Cambria Math"/>
                                </a:rPr>
                                <m:t>2</m:t>
                              </m:r>
                            </m:sup>
                          </m:sSup>
                        </m:den>
                      </m:f>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−1</m:t>
                                  </m:r>
                                </m:e>
                              </m:d>
                            </m:e>
                            <m:sup>
                              <m:r>
                                <a:rPr lang="en-US" sz="2200" i="1">
                                  <a:solidFill>
                                    <a:srgbClr val="0070C0"/>
                                  </a:solidFill>
                                  <a:latin typeface="Cambria Math"/>
                                </a:rPr>
                                <m:t>𝑘</m:t>
                              </m:r>
                            </m:sup>
                          </m:sSup>
                          <m:sSup>
                            <m:sSupPr>
                              <m:ctrlPr>
                                <a:rPr lang="en-US" sz="2200" i="1">
                                  <a:solidFill>
                                    <a:srgbClr val="0070C0"/>
                                  </a:solidFill>
                                  <a:latin typeface="Cambria Math"/>
                                </a:rPr>
                              </m:ctrlPr>
                            </m:sSupPr>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smtClean="0">
                                          <a:solidFill>
                                            <a:srgbClr val="0070C0"/>
                                          </a:solidFill>
                                          <a:latin typeface="Cambria Math"/>
                                        </a:rPr>
                                        <m:t>𝑢</m:t>
                                      </m:r>
                                    </m:den>
                                  </m:f>
                                </m:e>
                              </m:d>
                            </m:e>
                            <m:sup>
                              <m:r>
                                <a:rPr lang="en-US" sz="2200" i="1">
                                  <a:solidFill>
                                    <a:srgbClr val="0070C0"/>
                                  </a:solidFill>
                                  <a:latin typeface="Cambria Math"/>
                                </a:rPr>
                                <m:t>𝑘</m:t>
                              </m:r>
                            </m:sup>
                          </m:sSup>
                        </m:e>
                      </m:nary>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−1</m:t>
                                  </m:r>
                                </m:e>
                              </m:d>
                            </m:e>
                            <m:sup>
                              <m:r>
                                <a:rPr lang="en-US" sz="2200" i="1">
                                  <a:solidFill>
                                    <a:srgbClr val="0070C0"/>
                                  </a:solidFill>
                                  <a:latin typeface="Cambria Math"/>
                                </a:rPr>
                                <m:t>𝑘</m:t>
                              </m:r>
                            </m:sup>
                          </m:sSup>
                          <m:sSup>
                            <m:sSupPr>
                              <m:ctrlPr>
                                <a:rPr lang="en-US" sz="2200" i="1">
                                  <a:solidFill>
                                    <a:srgbClr val="0070C0"/>
                                  </a:solidFill>
                                  <a:latin typeface="Cambria Math"/>
                                </a:rPr>
                              </m:ctrlPr>
                            </m:sSupPr>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smtClean="0">
                                          <a:solidFill>
                                            <a:srgbClr val="0070C0"/>
                                          </a:solidFill>
                                          <a:latin typeface="Cambria Math"/>
                                        </a:rPr>
                                        <m:t>𝑢</m:t>
                                      </m:r>
                                    </m:den>
                                  </m:f>
                                </m:e>
                              </m:d>
                            </m:e>
                            <m:sup>
                              <m:r>
                                <a:rPr lang="en-US" sz="2200" i="1">
                                  <a:solidFill>
                                    <a:srgbClr val="0070C0"/>
                                  </a:solidFill>
                                  <a:latin typeface="Cambria Math"/>
                                </a:rPr>
                                <m:t>𝑘</m:t>
                              </m:r>
                              <m:r>
                                <a:rPr lang="en-US" sz="2200" i="1">
                                  <a:solidFill>
                                    <a:srgbClr val="0070C0"/>
                                  </a:solidFill>
                                  <a:latin typeface="Cambria Math"/>
                                </a:rPr>
                                <m:t>+2</m:t>
                              </m:r>
                            </m:sup>
                          </m:sSup>
                        </m:e>
                      </m:nary>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a:solidFill>
                                    <a:srgbClr val="0070C0"/>
                                  </a:solidFill>
                                  <a:latin typeface="Cambria Math"/>
                                </a:rPr>
                                <m:t>(</m:t>
                              </m:r>
                              <m:r>
                                <a:rPr lang="en-US" sz="2200" i="1" smtClean="0">
                                  <a:solidFill>
                                    <a:srgbClr val="0070C0"/>
                                  </a:solidFill>
                                  <a:latin typeface="Cambria Math"/>
                                </a:rPr>
                                <m:t>𝑢</m:t>
                              </m:r>
                              <m:r>
                                <a:rPr lang="en-US" sz="2200" i="1">
                                  <a:solidFill>
                                    <a:srgbClr val="0070C0"/>
                                  </a:solidFill>
                                  <a:latin typeface="Cambria Math"/>
                                </a:rPr>
                                <m:t>)</m:t>
                              </m:r>
                            </m:e>
                            <m:sup>
                              <m:r>
                                <a:rPr lang="en-US" sz="2200" i="1">
                                  <a:solidFill>
                                    <a:srgbClr val="0070C0"/>
                                  </a:solidFill>
                                  <a:latin typeface="Cambria Math"/>
                                </a:rPr>
                                <m:t>2</m:t>
                              </m:r>
                            </m:sup>
                          </m:sSup>
                        </m:den>
                      </m:f>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smtClean="0">
                                      <a:solidFill>
                                        <a:srgbClr val="0070C0"/>
                                      </a:solidFill>
                                      <a:latin typeface="Cambria Math"/>
                                    </a:rPr>
                                    <m:t>𝑢</m:t>
                                  </m:r>
                                </m:e>
                              </m:d>
                            </m:e>
                            <m:sup>
                              <m:r>
                                <a:rPr lang="en-US" sz="2200" i="1">
                                  <a:solidFill>
                                    <a:srgbClr val="0070C0"/>
                                  </a:solidFill>
                                  <a:latin typeface="Cambria Math"/>
                                </a:rPr>
                                <m:t>3</m:t>
                              </m:r>
                            </m:sup>
                          </m:sSup>
                        </m:den>
                      </m:f>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smtClean="0">
                                      <a:solidFill>
                                        <a:srgbClr val="0070C0"/>
                                      </a:solidFill>
                                      <a:latin typeface="Cambria Math"/>
                                    </a:rPr>
                                    <m:t>𝑢</m:t>
                                  </m:r>
                                </m:e>
                              </m:d>
                            </m:e>
                            <m:sup>
                              <m:r>
                                <a:rPr lang="en-US" sz="2200" i="1">
                                  <a:solidFill>
                                    <a:srgbClr val="0070C0"/>
                                  </a:solidFill>
                                  <a:latin typeface="Cambria Math"/>
                                </a:rPr>
                                <m:t>4</m:t>
                              </m:r>
                            </m:sup>
                          </m:sSup>
                        </m:den>
                      </m:f>
                      <m:r>
                        <a:rPr lang="en-US" sz="2200" i="1" smtClean="0">
                          <a:solidFill>
                            <a:srgbClr val="0070C0"/>
                          </a:solidFill>
                          <a:latin typeface="Cambria Math"/>
                        </a:rPr>
                        <m:t>−…</m:t>
                      </m:r>
                    </m:oMath>
                  </m:oMathPara>
                </a14:m>
                <a:endParaRPr lang="en-US" sz="2200" dirty="0">
                  <a:solidFill>
                    <a:prstClr val="black"/>
                  </a:solidFill>
                </a:endParaRPr>
              </a:p>
              <a:p>
                <a:endParaRPr lang="en-US" sz="1000" dirty="0" smtClean="0">
                  <a:solidFill>
                    <a:prstClr val="black"/>
                  </a:solidFill>
                </a:endParaRPr>
              </a:p>
              <a:p>
                <a:r>
                  <a:rPr lang="en-US" sz="2200" dirty="0" smtClean="0">
                    <a:solidFill>
                      <a:prstClr val="black"/>
                    </a:solidFill>
                  </a:rPr>
                  <a:t>Since, </a:t>
                </a:r>
                <a14:m>
                  <m:oMath xmlns:m="http://schemas.openxmlformats.org/officeDocument/2006/math">
                    <m:r>
                      <a:rPr lang="en-US" sz="2200" i="1" smtClean="0">
                        <a:solidFill>
                          <a:prstClr val="black"/>
                        </a:solidFill>
                        <a:latin typeface="Cambria Math"/>
                      </a:rPr>
                      <m:t>𝑢</m:t>
                    </m:r>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−1,</m:t>
                    </m:r>
                  </m:oMath>
                </a14:m>
                <a:r>
                  <a:rPr lang="en-US" sz="2200" dirty="0" smtClean="0">
                    <a:solidFill>
                      <a:prstClr val="black"/>
                    </a:solidFill>
                  </a:rPr>
                  <a:t> we obtain the </a:t>
                </a:r>
                <a:r>
                  <a:rPr lang="en-US" sz="2200" dirty="0">
                    <a:solidFill>
                      <a:prstClr val="black"/>
                    </a:solidFill>
                  </a:rPr>
                  <a:t>required Laurent series </a:t>
                </a:r>
                <a:r>
                  <a:rPr lang="en-US" sz="2200" dirty="0" smtClean="0">
                    <a:solidFill>
                      <a:prstClr val="black"/>
                    </a:solidFill>
                  </a:rPr>
                  <a:t>as</a:t>
                </a:r>
                <a:r>
                  <a:rPr lang="en-US" sz="2200" dirty="0">
                    <a:solidFill>
                      <a:prstClr val="black"/>
                    </a:solidFill>
                  </a:rPr>
                  <a:t>:</a:t>
                </a:r>
              </a:p>
              <a:p>
                <a:endParaRPr lang="en-US" sz="900" i="1" dirty="0" smtClean="0">
                  <a:solidFill>
                    <a:srgbClr val="0070C0"/>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𝑧</m:t>
                          </m:r>
                        </m:e>
                      </m:d>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−1</m:t>
                                  </m:r>
                                </m:e>
                              </m:d>
                            </m:e>
                            <m:sup>
                              <m:r>
                                <a:rPr lang="en-US" sz="2200" i="1">
                                  <a:solidFill>
                                    <a:srgbClr val="0070C0"/>
                                  </a:solidFill>
                                  <a:latin typeface="Cambria Math"/>
                                </a:rPr>
                                <m:t>𝑘</m:t>
                              </m:r>
                            </m:sup>
                          </m:sSup>
                          <m:sSup>
                            <m:sSupPr>
                              <m:ctrlPr>
                                <a:rPr lang="en-US" sz="2200" i="1">
                                  <a:solidFill>
                                    <a:srgbClr val="0070C0"/>
                                  </a:solidFill>
                                  <a:latin typeface="Cambria Math"/>
                                </a:rPr>
                              </m:ctrlPr>
                            </m:sSupPr>
                            <m:e>
                              <m:d>
                                <m:dPr>
                                  <m:ctrlPr>
                                    <a:rPr lang="en-US" sz="2200" i="1">
                                      <a:solidFill>
                                        <a:srgbClr val="0070C0"/>
                                      </a:solidFill>
                                      <a:latin typeface="Cambria Math"/>
                                    </a:rPr>
                                  </m:ctrlPr>
                                </m:dPr>
                                <m:e>
                                  <m:f>
                                    <m:fPr>
                                      <m:ctrlPr>
                                        <a:rPr lang="en-US" sz="2200" i="1">
                                          <a:solidFill>
                                            <a:srgbClr val="0070C0"/>
                                          </a:solidFill>
                                          <a:latin typeface="Cambria Math"/>
                                        </a:rPr>
                                      </m:ctrlPr>
                                    </m:fPr>
                                    <m:num>
                                      <m:r>
                                        <a:rPr lang="en-US" sz="2200" i="1">
                                          <a:solidFill>
                                            <a:srgbClr val="0070C0"/>
                                          </a:solidFill>
                                          <a:latin typeface="Cambria Math"/>
                                        </a:rPr>
                                        <m:t>1</m:t>
                                      </m:r>
                                    </m:num>
                                    <m:den>
                                      <m:r>
                                        <a:rPr lang="en-US" sz="2200" i="1">
                                          <a:solidFill>
                                            <a:srgbClr val="0070C0"/>
                                          </a:solidFill>
                                          <a:latin typeface="Cambria Math"/>
                                        </a:rPr>
                                        <m:t>𝑧</m:t>
                                      </m:r>
                                      <m:r>
                                        <a:rPr lang="en-US" sz="2200" i="1" smtClean="0">
                                          <a:solidFill>
                                            <a:srgbClr val="0070C0"/>
                                          </a:solidFill>
                                          <a:latin typeface="Cambria Math"/>
                                        </a:rPr>
                                        <m:t>−1</m:t>
                                      </m:r>
                                    </m:den>
                                  </m:f>
                                </m:e>
                              </m:d>
                            </m:e>
                            <m:sup>
                              <m:r>
                                <a:rPr lang="en-US" sz="2200" i="1">
                                  <a:solidFill>
                                    <a:srgbClr val="0070C0"/>
                                  </a:solidFill>
                                  <a:latin typeface="Cambria Math"/>
                                </a:rPr>
                                <m:t>𝑘</m:t>
                              </m:r>
                              <m:r>
                                <a:rPr lang="en-US" sz="2200" i="1">
                                  <a:solidFill>
                                    <a:srgbClr val="0070C0"/>
                                  </a:solidFill>
                                  <a:latin typeface="Cambria Math"/>
                                </a:rPr>
                                <m:t>+2</m:t>
                              </m:r>
                            </m:sup>
                          </m:sSup>
                        </m:e>
                      </m:nary>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r>
                                <a:rPr lang="en-US" sz="2200" i="1" smtClean="0">
                                  <a:solidFill>
                                    <a:srgbClr val="0070C0"/>
                                  </a:solidFill>
                                  <a:latin typeface="Cambria Math"/>
                                </a:rPr>
                                <m:t>(</m:t>
                              </m:r>
                              <m:r>
                                <a:rPr lang="en-US" sz="2200" i="1">
                                  <a:solidFill>
                                    <a:srgbClr val="0070C0"/>
                                  </a:solidFill>
                                  <a:latin typeface="Cambria Math"/>
                                </a:rPr>
                                <m:t>𝑧</m:t>
                              </m:r>
                              <m:r>
                                <a:rPr lang="en-US" sz="2200" i="1">
                                  <a:solidFill>
                                    <a:srgbClr val="0070C0"/>
                                  </a:solidFill>
                                  <a:latin typeface="Cambria Math"/>
                                </a:rPr>
                                <m:t>−1)</m:t>
                              </m:r>
                            </m:e>
                            <m:sup>
                              <m:r>
                                <a:rPr lang="en-US" sz="2200" i="1">
                                  <a:solidFill>
                                    <a:srgbClr val="0070C0"/>
                                  </a:solidFill>
                                  <a:latin typeface="Cambria Math"/>
                                </a:rPr>
                                <m:t>2</m:t>
                              </m:r>
                            </m:sup>
                          </m:sSup>
                        </m:den>
                      </m:f>
                      <m:r>
                        <a:rPr lang="en-US" sz="2200" i="1" smtClean="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𝑧</m:t>
                                  </m:r>
                                  <m:r>
                                    <a:rPr lang="en-US" sz="2200" i="1">
                                      <a:solidFill>
                                        <a:srgbClr val="0070C0"/>
                                      </a:solidFill>
                                      <a:latin typeface="Cambria Math"/>
                                    </a:rPr>
                                    <m:t>−1</m:t>
                                  </m:r>
                                </m:e>
                              </m:d>
                            </m:e>
                            <m:sup>
                              <m:r>
                                <a:rPr lang="en-US" sz="2200" i="1">
                                  <a:solidFill>
                                    <a:srgbClr val="0070C0"/>
                                  </a:solidFill>
                                  <a:latin typeface="Cambria Math"/>
                                </a:rPr>
                                <m:t>3</m:t>
                              </m:r>
                            </m:sup>
                          </m:sSup>
                        </m:den>
                      </m:f>
                      <m:r>
                        <a:rPr lang="en-US" sz="2200" i="1">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1</m:t>
                          </m:r>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𝑧</m:t>
                                  </m:r>
                                  <m:r>
                                    <a:rPr lang="en-US" sz="2200" i="1">
                                      <a:solidFill>
                                        <a:srgbClr val="0070C0"/>
                                      </a:solidFill>
                                      <a:latin typeface="Cambria Math"/>
                                    </a:rPr>
                                    <m:t>−1</m:t>
                                  </m:r>
                                </m:e>
                              </m:d>
                            </m:e>
                            <m:sup>
                              <m:r>
                                <a:rPr lang="en-US" sz="2200" i="1">
                                  <a:solidFill>
                                    <a:srgbClr val="0070C0"/>
                                  </a:solidFill>
                                  <a:latin typeface="Cambria Math"/>
                                </a:rPr>
                                <m:t>4</m:t>
                              </m:r>
                            </m:sup>
                          </m:sSup>
                        </m:den>
                      </m:f>
                      <m:r>
                        <a:rPr lang="en-US" sz="2200" i="1" smtClean="0">
                          <a:solidFill>
                            <a:srgbClr val="0070C0"/>
                          </a:solidFill>
                          <a:latin typeface="Cambria Math"/>
                        </a:rPr>
                        <m:t>−</m:t>
                      </m:r>
                      <m:r>
                        <a:rPr lang="en-US" sz="2200" i="1">
                          <a:solidFill>
                            <a:srgbClr val="0070C0"/>
                          </a:solidFill>
                          <a:latin typeface="Cambria Math"/>
                        </a:rPr>
                        <m:t>…,</m:t>
                      </m:r>
                    </m:oMath>
                  </m:oMathPara>
                </a14:m>
                <a:endParaRPr lang="en-US" sz="2200" dirty="0">
                  <a:solidFill>
                    <a:srgbClr val="0070C0"/>
                  </a:solidFill>
                </a:endParaRPr>
              </a:p>
              <a:p>
                <a:endParaRPr lang="en-US" sz="800" dirty="0" smtClean="0">
                  <a:solidFill>
                    <a:prstClr val="black"/>
                  </a:solidFill>
                </a:endParaRPr>
              </a:p>
              <a:p>
                <a:r>
                  <a:rPr lang="en-US" sz="2200" dirty="0" smtClean="0">
                    <a:solidFill>
                      <a:prstClr val="black"/>
                    </a:solidFill>
                  </a:rPr>
                  <a:t>which </a:t>
                </a:r>
                <a:r>
                  <a:rPr lang="en-US" sz="2200" dirty="0">
                    <a:solidFill>
                      <a:prstClr val="black"/>
                    </a:solidFill>
                  </a:rPr>
                  <a:t>converges for </a:t>
                </a:r>
                <a14:m>
                  <m:oMath xmlns:m="http://schemas.openxmlformats.org/officeDocument/2006/math">
                    <m:d>
                      <m:dPr>
                        <m:begChr m:val="|"/>
                        <m:endChr m:val="|"/>
                        <m:ctrlPr>
                          <a:rPr lang="en-US" sz="2200" i="1" dirty="0" smtClean="0">
                            <a:solidFill>
                              <a:srgbClr val="0070C0"/>
                            </a:solidFill>
                            <a:latin typeface="Cambria Math"/>
                          </a:rPr>
                        </m:ctrlPr>
                      </m:dPr>
                      <m:e>
                        <m:r>
                          <a:rPr lang="en-US" sz="2200" i="1" dirty="0">
                            <a:solidFill>
                              <a:srgbClr val="0070C0"/>
                            </a:solidFill>
                            <a:latin typeface="Cambria Math"/>
                          </a:rPr>
                          <m:t>𝑧</m:t>
                        </m:r>
                        <m:r>
                          <a:rPr lang="en-US" sz="2200" i="1" dirty="0" smtClean="0">
                            <a:solidFill>
                              <a:srgbClr val="0070C0"/>
                            </a:solidFill>
                            <a:latin typeface="Cambria Math"/>
                          </a:rPr>
                          <m:t>−1</m:t>
                        </m:r>
                      </m:e>
                    </m:d>
                    <m:r>
                      <a:rPr lang="en-US" sz="2200" i="1" dirty="0" smtClean="0">
                        <a:solidFill>
                          <a:srgbClr val="0070C0"/>
                        </a:solidFill>
                        <a:latin typeface="Cambria Math"/>
                      </a:rPr>
                      <m:t>&gt;</m:t>
                    </m:r>
                    <m:r>
                      <a:rPr lang="en-US" sz="2200" i="1" dirty="0">
                        <a:solidFill>
                          <a:srgbClr val="0070C0"/>
                        </a:solidFill>
                        <a:latin typeface="Cambria Math"/>
                      </a:rPr>
                      <m:t> 1</m:t>
                    </m:r>
                  </m:oMath>
                </a14:m>
                <a:r>
                  <a:rPr lang="en-US" sz="2200" i="1" dirty="0">
                    <a:solidFill>
                      <a:srgbClr val="0070C0"/>
                    </a:solidFill>
                  </a:rPr>
                  <a:t>.</a:t>
                </a:r>
                <a:endParaRPr lang="en-US" sz="2200" dirty="0">
                  <a:solidFill>
                    <a:srgbClr val="0070C0"/>
                  </a:solidFill>
                </a:endParaRPr>
              </a:p>
              <a:p>
                <a:endParaRPr lang="en-US" sz="2200"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21366" y="345096"/>
                <a:ext cx="11833259" cy="5729582"/>
              </a:xfrm>
              <a:prstGeom prst="rect">
                <a:avLst/>
              </a:prstGeom>
              <a:blipFill rotWithShape="1">
                <a:blip r:embed="rId2"/>
                <a:stretch>
                  <a:fillRect l="-618"/>
                </a:stretch>
              </a:blipFill>
            </p:spPr>
            <p:txBody>
              <a:bodyPr/>
              <a:lstStyle/>
              <a:p>
                <a:r>
                  <a:rPr lang="en-US">
                    <a:noFill/>
                  </a:rPr>
                  <a:t> </a:t>
                </a:r>
              </a:p>
            </p:txBody>
          </p:sp>
        </mc:Fallback>
      </mc:AlternateContent>
      <p:pic>
        <p:nvPicPr>
          <p:cNvPr id="5122"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0246499" y="4572000"/>
            <a:ext cx="178199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00962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
              <p:cNvSpPr/>
              <p:nvPr/>
            </p:nvSpPr>
            <p:spPr>
              <a:xfrm>
                <a:off x="180304" y="295497"/>
                <a:ext cx="11936569" cy="5089214"/>
              </a:xfrm>
              <a:prstGeom prst="rect">
                <a:avLst/>
              </a:prstGeom>
            </p:spPr>
            <p:txBody>
              <a:bodyPr wrap="square">
                <a:spAutoFit/>
              </a:bodyPr>
              <a:lstStyle/>
              <a:p>
                <a:r>
                  <a:rPr lang="en-US" sz="2400" b="1" dirty="0" smtClean="0">
                    <a:solidFill>
                      <a:srgbClr val="0070C0"/>
                    </a:solidFill>
                  </a:rPr>
                  <a:t>Example: </a:t>
                </a:r>
                <a:r>
                  <a:rPr lang="en-US" sz="2400" dirty="0">
                    <a:solidFill>
                      <a:prstClr val="black"/>
                    </a:solidFill>
                  </a:rPr>
                  <a:t>Expand </a:t>
                </a:r>
                <a14:m>
                  <m:oMath xmlns:m="http://schemas.openxmlformats.org/officeDocument/2006/math">
                    <m:r>
                      <a:rPr lang="en-US" sz="2400" i="1" dirty="0" smtClean="0">
                        <a:solidFill>
                          <a:prstClr val="black"/>
                        </a:solidFill>
                        <a:latin typeface="Cambria Math"/>
                      </a:rPr>
                      <m:t>𝑓</m:t>
                    </m:r>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smtClean="0">
                        <a:solidFill>
                          <a:prstClr val="black"/>
                        </a:solidFill>
                        <a:latin typeface="Cambria Math"/>
                      </a:rPr>
                      <m:t>)=</m:t>
                    </m:r>
                    <m:sSup>
                      <m:sSupPr>
                        <m:ctrlPr>
                          <a:rPr lang="en-US" sz="2400" i="1" dirty="0" smtClean="0">
                            <a:solidFill>
                              <a:prstClr val="black"/>
                            </a:solidFill>
                            <a:latin typeface="Cambria Math"/>
                          </a:rPr>
                        </m:ctrlPr>
                      </m:sSupPr>
                      <m:e>
                        <m:r>
                          <a:rPr lang="en-US" sz="2400" i="1" dirty="0" smtClean="0">
                            <a:solidFill>
                              <a:prstClr val="black"/>
                            </a:solidFill>
                            <a:latin typeface="Cambria Math"/>
                          </a:rPr>
                          <m:t>𝑒</m:t>
                        </m:r>
                      </m:e>
                      <m:sup>
                        <m:r>
                          <a:rPr lang="en-US" sz="2400" i="1" dirty="0" smtClean="0">
                            <a:solidFill>
                              <a:prstClr val="black"/>
                            </a:solidFill>
                            <a:latin typeface="Cambria Math"/>
                          </a:rPr>
                          <m:t>3/</m:t>
                        </m:r>
                        <m:r>
                          <a:rPr lang="en-US" sz="2400" i="1" dirty="0" smtClean="0">
                            <a:solidFill>
                              <a:prstClr val="black"/>
                            </a:solidFill>
                            <a:latin typeface="Cambria Math"/>
                          </a:rPr>
                          <m:t>𝑧</m:t>
                        </m:r>
                      </m:sup>
                    </m:sSup>
                  </m:oMath>
                </a14:m>
                <a:r>
                  <a:rPr lang="en-US" sz="2400" i="1" dirty="0">
                    <a:solidFill>
                      <a:prstClr val="black"/>
                    </a:solidFill>
                  </a:rPr>
                  <a:t> </a:t>
                </a:r>
                <a:r>
                  <a:rPr lang="en-US" sz="2400" dirty="0">
                    <a:solidFill>
                      <a:prstClr val="black"/>
                    </a:solidFill>
                  </a:rPr>
                  <a:t>in a Laurent series valid for </a:t>
                </a:r>
                <a14:m>
                  <m:oMath xmlns:m="http://schemas.openxmlformats.org/officeDocument/2006/math">
                    <m:r>
                      <a:rPr lang="en-US" sz="2400" i="1" dirty="0" smtClean="0">
                        <a:solidFill>
                          <a:prstClr val="black"/>
                        </a:solidFill>
                        <a:latin typeface="Cambria Math"/>
                      </a:rPr>
                      <m:t>0&lt;|</m:t>
                    </m:r>
                    <m:r>
                      <a:rPr lang="en-US" sz="2400" i="1" dirty="0" smtClean="0">
                        <a:solidFill>
                          <a:prstClr val="black"/>
                        </a:solidFill>
                        <a:latin typeface="Cambria Math"/>
                      </a:rPr>
                      <m:t>𝑧</m:t>
                    </m:r>
                    <m:r>
                      <a:rPr lang="en-US" sz="2400" i="1" dirty="0" smtClean="0">
                        <a:solidFill>
                          <a:prstClr val="black"/>
                        </a:solidFill>
                        <a:latin typeface="Cambria Math"/>
                      </a:rPr>
                      <m:t>|&lt;∞</m:t>
                    </m:r>
                  </m:oMath>
                </a14:m>
                <a:r>
                  <a:rPr lang="en-US" sz="2400" dirty="0">
                    <a:solidFill>
                      <a:prstClr val="black"/>
                    </a:solidFill>
                  </a:rPr>
                  <a:t>.</a:t>
                </a:r>
              </a:p>
              <a:p>
                <a:endParaRPr lang="en-US" sz="2400" b="1" dirty="0" smtClean="0">
                  <a:solidFill>
                    <a:srgbClr val="0070C0"/>
                  </a:solidFill>
                </a:endParaRPr>
              </a:p>
              <a:p>
                <a:r>
                  <a:rPr lang="en-US" sz="2400" b="1" dirty="0" smtClean="0">
                    <a:solidFill>
                      <a:srgbClr val="0070C0"/>
                    </a:solidFill>
                  </a:rPr>
                  <a:t>Solution</a:t>
                </a:r>
                <a:r>
                  <a:rPr lang="en-US" sz="2400" b="1" dirty="0">
                    <a:solidFill>
                      <a:srgbClr val="0070C0"/>
                    </a:solidFill>
                  </a:rPr>
                  <a:t>:</a:t>
                </a:r>
                <a:r>
                  <a:rPr lang="en-US" sz="2400" b="1" dirty="0">
                    <a:solidFill>
                      <a:prstClr val="black"/>
                    </a:solidFill>
                  </a:rPr>
                  <a:t> </a:t>
                </a:r>
                <a:r>
                  <a:rPr lang="en-US" sz="2400" dirty="0">
                    <a:solidFill>
                      <a:prstClr val="black"/>
                    </a:solidFill>
                  </a:rPr>
                  <a:t>We know that for </a:t>
                </a:r>
                <a14:m>
                  <m:oMath xmlns:m="http://schemas.openxmlformats.org/officeDocument/2006/math">
                    <m:r>
                      <a:rPr lang="en-US" sz="2400" i="1" dirty="0" smtClean="0">
                        <a:solidFill>
                          <a:prstClr val="black"/>
                        </a:solidFill>
                        <a:latin typeface="Cambria Math"/>
                      </a:rPr>
                      <m:t>|</m:t>
                    </m:r>
                    <m:r>
                      <a:rPr lang="en-US" sz="2400" i="1" dirty="0" smtClean="0">
                        <a:solidFill>
                          <a:prstClr val="black"/>
                        </a:solidFill>
                        <a:latin typeface="Cambria Math"/>
                      </a:rPr>
                      <m:t>𝑧</m:t>
                    </m:r>
                    <m:r>
                      <a:rPr lang="en-US" sz="2400" i="1" dirty="0" smtClean="0">
                        <a:solidFill>
                          <a:prstClr val="black"/>
                        </a:solidFill>
                        <a:latin typeface="Cambria Math"/>
                      </a:rPr>
                      <m:t>|&lt;∞</m:t>
                    </m:r>
                  </m:oMath>
                </a14:m>
                <a:r>
                  <a:rPr lang="en-US" sz="2400" i="1" dirty="0">
                    <a:solidFill>
                      <a:prstClr val="black"/>
                    </a:solidFill>
                  </a:rPr>
                  <a:t>,</a:t>
                </a:r>
              </a:p>
              <a:p>
                <a:pPr/>
                <a14:m>
                  <m:oMathPara xmlns:m="http://schemas.openxmlformats.org/officeDocument/2006/math">
                    <m:oMathParaPr>
                      <m:jc m:val="centerGroup"/>
                    </m:oMathParaPr>
                    <m:oMath xmlns:m="http://schemas.openxmlformats.org/officeDocument/2006/math">
                      <m:sSup>
                        <m:sSupPr>
                          <m:ctrlPr>
                            <a:rPr lang="en-US" sz="2400" i="1">
                              <a:solidFill>
                                <a:srgbClr val="0070C0"/>
                              </a:solidFill>
                              <a:latin typeface="Cambria Math"/>
                            </a:rPr>
                          </m:ctrlPr>
                        </m:sSupPr>
                        <m:e>
                          <m:r>
                            <a:rPr lang="en-US" sz="2400" i="1" smtClean="0">
                              <a:solidFill>
                                <a:srgbClr val="0070C0"/>
                              </a:solidFill>
                              <a:latin typeface="Cambria Math"/>
                            </a:rPr>
                            <m:t>𝑒</m:t>
                          </m:r>
                        </m:e>
                        <m:sup>
                          <m:r>
                            <a:rPr lang="en-US" sz="2400" i="1" smtClean="0">
                              <a:solidFill>
                                <a:srgbClr val="0070C0"/>
                              </a:solidFill>
                              <a:latin typeface="Cambria Math"/>
                            </a:rPr>
                            <m:t>𝑧</m:t>
                          </m:r>
                        </m:sup>
                      </m:sSup>
                      <m:r>
                        <a:rPr lang="en-US" sz="2400" i="1">
                          <a:solidFill>
                            <a:srgbClr val="0070C0"/>
                          </a:solidFill>
                          <a:latin typeface="Cambria Math"/>
                        </a:rPr>
                        <m:t>=</m:t>
                      </m:r>
                      <m:nary>
                        <m:naryPr>
                          <m:chr m:val="∑"/>
                          <m:ctrlPr>
                            <a:rPr lang="en-US" sz="2400" i="1">
                              <a:solidFill>
                                <a:srgbClr val="0070C0"/>
                              </a:solidFill>
                              <a:latin typeface="Cambria Math"/>
                            </a:rPr>
                          </m:ctrlPr>
                        </m:naryPr>
                        <m:sub>
                          <m:r>
                            <m:rPr>
                              <m:brk m:alnAt="23"/>
                            </m:rPr>
                            <a:rPr lang="en-US" sz="2400" i="1">
                              <a:solidFill>
                                <a:srgbClr val="0070C0"/>
                              </a:solidFill>
                              <a:latin typeface="Cambria Math"/>
                            </a:rPr>
                            <m:t>𝑘</m:t>
                          </m:r>
                          <m:r>
                            <a:rPr lang="en-US" sz="2400" i="1">
                              <a:solidFill>
                                <a:srgbClr val="0070C0"/>
                              </a:solidFill>
                              <a:latin typeface="Cambria Math"/>
                            </a:rPr>
                            <m:t>=0</m:t>
                          </m:r>
                        </m:sub>
                        <m:sup>
                          <m:r>
                            <a:rPr lang="en-US" sz="2400" i="1">
                              <a:solidFill>
                                <a:srgbClr val="0070C0"/>
                              </a:solidFill>
                              <a:latin typeface="Cambria Math"/>
                              <a:ea typeface="Cambria Math"/>
                            </a:rPr>
                            <m:t>∞</m:t>
                          </m:r>
                        </m:sup>
                        <m:e>
                          <m:f>
                            <m:fPr>
                              <m:ctrlPr>
                                <a:rPr lang="en-US" sz="2400" i="1">
                                  <a:solidFill>
                                    <a:srgbClr val="0070C0"/>
                                  </a:solidFill>
                                  <a:latin typeface="Cambria Math"/>
                                </a:rPr>
                              </m:ctrlPr>
                            </m:fPr>
                            <m:num>
                              <m:sSup>
                                <m:sSupPr>
                                  <m:ctrlPr>
                                    <a:rPr lang="en-US" sz="2400" i="1">
                                      <a:solidFill>
                                        <a:srgbClr val="0070C0"/>
                                      </a:solidFill>
                                      <a:latin typeface="Cambria Math"/>
                                    </a:rPr>
                                  </m:ctrlPr>
                                </m:sSupPr>
                                <m:e>
                                  <m:d>
                                    <m:dPr>
                                      <m:ctrlPr>
                                        <a:rPr lang="en-US" sz="2400" i="1">
                                          <a:solidFill>
                                            <a:srgbClr val="0070C0"/>
                                          </a:solidFill>
                                          <a:latin typeface="Cambria Math"/>
                                        </a:rPr>
                                      </m:ctrlPr>
                                    </m:dPr>
                                    <m:e>
                                      <m:r>
                                        <a:rPr lang="en-US" sz="2400" i="1">
                                          <a:solidFill>
                                            <a:srgbClr val="0070C0"/>
                                          </a:solidFill>
                                          <a:latin typeface="Cambria Math"/>
                                        </a:rPr>
                                        <m:t>𝑧</m:t>
                                      </m:r>
                                    </m:e>
                                  </m:d>
                                </m:e>
                                <m:sup>
                                  <m:r>
                                    <a:rPr lang="en-US" sz="2400" i="1">
                                      <a:solidFill>
                                        <a:srgbClr val="0070C0"/>
                                      </a:solidFill>
                                      <a:latin typeface="Cambria Math"/>
                                    </a:rPr>
                                    <m:t>𝑘</m:t>
                                  </m:r>
                                </m:sup>
                              </m:sSup>
                            </m:num>
                            <m:den>
                              <m:r>
                                <a:rPr lang="en-US" sz="2400" i="1" smtClean="0">
                                  <a:solidFill>
                                    <a:srgbClr val="0070C0"/>
                                  </a:solidFill>
                                  <a:latin typeface="Cambria Math"/>
                                </a:rPr>
                                <m:t>𝑘</m:t>
                              </m:r>
                              <m:r>
                                <a:rPr lang="en-US" sz="2400" i="1" smtClean="0">
                                  <a:solidFill>
                                    <a:srgbClr val="0070C0"/>
                                  </a:solidFill>
                                  <a:latin typeface="Cambria Math"/>
                                </a:rPr>
                                <m:t>!</m:t>
                              </m:r>
                            </m:den>
                          </m:f>
                        </m:e>
                      </m:nary>
                    </m:oMath>
                  </m:oMathPara>
                </a14:m>
                <a:endParaRPr lang="en-US" sz="2400" i="1" dirty="0">
                  <a:solidFill>
                    <a:prstClr val="black"/>
                  </a:solidFill>
                </a:endParaRPr>
              </a:p>
              <a:p>
                <a:endParaRPr lang="en-US" sz="2400" dirty="0" smtClean="0">
                  <a:solidFill>
                    <a:prstClr val="black"/>
                  </a:solidFill>
                </a:endParaRPr>
              </a:p>
              <a:p>
                <a:r>
                  <a:rPr lang="en-US" sz="2400" dirty="0" smtClean="0">
                    <a:solidFill>
                      <a:prstClr val="black"/>
                    </a:solidFill>
                  </a:rPr>
                  <a:t>We </a:t>
                </a:r>
                <a:r>
                  <a:rPr lang="en-US" sz="2400" dirty="0">
                    <a:solidFill>
                      <a:prstClr val="black"/>
                    </a:solidFill>
                  </a:rPr>
                  <a:t>obtain the Laurent series for </a:t>
                </a:r>
                <a14:m>
                  <m:oMath xmlns:m="http://schemas.openxmlformats.org/officeDocument/2006/math">
                    <m:r>
                      <a:rPr lang="en-US" sz="2400" i="1" dirty="0">
                        <a:solidFill>
                          <a:prstClr val="black"/>
                        </a:solidFill>
                        <a:latin typeface="Cambria Math"/>
                      </a:rPr>
                      <m:t>𝑓</m:t>
                    </m:r>
                    <m:r>
                      <a:rPr lang="en-US" sz="2400" i="1" dirty="0">
                        <a:solidFill>
                          <a:prstClr val="black"/>
                        </a:solidFill>
                        <a:latin typeface="Cambria Math"/>
                      </a:rPr>
                      <m:t>(</m:t>
                    </m:r>
                    <m:r>
                      <a:rPr lang="en-US" sz="2400" i="1" dirty="0">
                        <a:solidFill>
                          <a:prstClr val="black"/>
                        </a:solidFill>
                        <a:latin typeface="Cambria Math"/>
                      </a:rPr>
                      <m:t>𝑧</m:t>
                    </m:r>
                    <m:r>
                      <a:rPr lang="en-US" sz="2400" i="1" dirty="0">
                        <a:solidFill>
                          <a:prstClr val="black"/>
                        </a:solidFill>
                        <a:latin typeface="Cambria Math"/>
                      </a:rPr>
                      <m:t>)=</m:t>
                    </m:r>
                    <m:sSup>
                      <m:sSupPr>
                        <m:ctrlPr>
                          <a:rPr lang="en-US" sz="2400" i="1" dirty="0">
                            <a:solidFill>
                              <a:prstClr val="black"/>
                            </a:solidFill>
                            <a:latin typeface="Cambria Math"/>
                          </a:rPr>
                        </m:ctrlPr>
                      </m:sSupPr>
                      <m:e>
                        <m:r>
                          <a:rPr lang="en-US" sz="2400" i="1" dirty="0">
                            <a:solidFill>
                              <a:prstClr val="black"/>
                            </a:solidFill>
                            <a:latin typeface="Cambria Math"/>
                          </a:rPr>
                          <m:t>𝑒</m:t>
                        </m:r>
                      </m:e>
                      <m:sup>
                        <m:r>
                          <a:rPr lang="en-US" sz="2400" i="1" dirty="0">
                            <a:solidFill>
                              <a:prstClr val="black"/>
                            </a:solidFill>
                            <a:latin typeface="Cambria Math"/>
                          </a:rPr>
                          <m:t>3/</m:t>
                        </m:r>
                        <m:r>
                          <a:rPr lang="en-US" sz="2400" i="1" dirty="0">
                            <a:solidFill>
                              <a:prstClr val="black"/>
                            </a:solidFill>
                            <a:latin typeface="Cambria Math"/>
                          </a:rPr>
                          <m:t>𝑧</m:t>
                        </m:r>
                      </m:sup>
                    </m:sSup>
                  </m:oMath>
                </a14:m>
                <a:r>
                  <a:rPr lang="en-US" sz="2400" i="1" dirty="0">
                    <a:solidFill>
                      <a:prstClr val="black"/>
                    </a:solidFill>
                  </a:rPr>
                  <a:t> </a:t>
                </a:r>
                <a:r>
                  <a:rPr lang="en-US" sz="2400" dirty="0">
                    <a:solidFill>
                      <a:prstClr val="black"/>
                    </a:solidFill>
                  </a:rPr>
                  <a:t>by simply replacing </a:t>
                </a:r>
                <a14:m>
                  <m:oMath xmlns:m="http://schemas.openxmlformats.org/officeDocument/2006/math">
                    <m:r>
                      <a:rPr lang="en-US" sz="2400" i="1" dirty="0" smtClean="0">
                        <a:solidFill>
                          <a:prstClr val="black"/>
                        </a:solidFill>
                        <a:latin typeface="Cambria Math"/>
                      </a:rPr>
                      <m:t>𝑧</m:t>
                    </m:r>
                  </m:oMath>
                </a14:m>
                <a:r>
                  <a:rPr lang="en-US" sz="2400" i="1" dirty="0">
                    <a:solidFill>
                      <a:prstClr val="black"/>
                    </a:solidFill>
                  </a:rPr>
                  <a:t> </a:t>
                </a:r>
                <a:r>
                  <a:rPr lang="en-US" sz="2400" dirty="0">
                    <a:solidFill>
                      <a:prstClr val="black"/>
                    </a:solidFill>
                  </a:rPr>
                  <a:t>by </a:t>
                </a:r>
                <a14:m>
                  <m:oMath xmlns:m="http://schemas.openxmlformats.org/officeDocument/2006/math">
                    <m:r>
                      <a:rPr lang="en-US" sz="2400" i="1" dirty="0" smtClean="0">
                        <a:solidFill>
                          <a:prstClr val="black"/>
                        </a:solidFill>
                        <a:latin typeface="Cambria Math"/>
                      </a:rPr>
                      <m:t>3/</m:t>
                    </m:r>
                    <m:r>
                      <a:rPr lang="en-US" sz="2400" i="1" dirty="0" smtClean="0">
                        <a:solidFill>
                          <a:prstClr val="black"/>
                        </a:solidFill>
                        <a:latin typeface="Cambria Math"/>
                      </a:rPr>
                      <m:t>𝑧</m:t>
                    </m:r>
                  </m:oMath>
                </a14:m>
                <a:r>
                  <a:rPr lang="en-US" sz="2400" dirty="0">
                    <a:solidFill>
                      <a:prstClr val="black"/>
                    </a:solidFill>
                  </a:rPr>
                  <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ea typeface="Cambria Math"/>
                      </a:rPr>
                      <m:t>≠0,</m:t>
                    </m:r>
                  </m:oMath>
                </a14:m>
                <a:r>
                  <a:rPr lang="en-US" sz="2400" dirty="0">
                    <a:solidFill>
                      <a:prstClr val="black"/>
                    </a:solidFill>
                  </a:rPr>
                  <a:t> in the series of </a:t>
                </a:r>
                <a14:m>
                  <m:oMath xmlns:m="http://schemas.openxmlformats.org/officeDocument/2006/math">
                    <m:sSup>
                      <m:sSupPr>
                        <m:ctrlPr>
                          <a:rPr lang="en-US" sz="2400" i="1" smtClean="0">
                            <a:solidFill>
                              <a:prstClr val="black"/>
                            </a:solidFill>
                            <a:latin typeface="Cambria Math"/>
                          </a:rPr>
                        </m:ctrlPr>
                      </m:sSupPr>
                      <m:e>
                        <m:r>
                          <a:rPr lang="en-US" sz="2400" i="1">
                            <a:solidFill>
                              <a:prstClr val="black"/>
                            </a:solidFill>
                            <a:latin typeface="Cambria Math"/>
                          </a:rPr>
                          <m:t>𝑒</m:t>
                        </m:r>
                      </m:e>
                      <m:sup>
                        <m:r>
                          <a:rPr lang="en-US" sz="2400" i="1">
                            <a:solidFill>
                              <a:prstClr val="black"/>
                            </a:solidFill>
                            <a:latin typeface="Cambria Math"/>
                          </a:rPr>
                          <m:t>𝑧</m:t>
                        </m:r>
                      </m:sup>
                    </m:sSup>
                  </m:oMath>
                </a14:m>
                <a:r>
                  <a:rPr lang="en-US" sz="2400" dirty="0">
                    <a:solidFill>
                      <a:prstClr val="black"/>
                    </a:solidFill>
                  </a:rPr>
                  <a:t>, as</a:t>
                </a:r>
              </a:p>
              <a:p>
                <a:pPr/>
                <a14:m>
                  <m:oMathPara xmlns:m="http://schemas.openxmlformats.org/officeDocument/2006/math">
                    <m:oMathParaPr>
                      <m:jc m:val="centerGroup"/>
                    </m:oMathParaPr>
                    <m:oMath xmlns:m="http://schemas.openxmlformats.org/officeDocument/2006/math">
                      <m:sSup>
                        <m:sSupPr>
                          <m:ctrlPr>
                            <a:rPr lang="en-US" sz="2400" i="1">
                              <a:solidFill>
                                <a:srgbClr val="0070C0"/>
                              </a:solidFill>
                              <a:latin typeface="Cambria Math"/>
                            </a:rPr>
                          </m:ctrlPr>
                        </m:sSupPr>
                        <m:e>
                          <m:r>
                            <a:rPr lang="en-US" sz="2400" i="1">
                              <a:solidFill>
                                <a:srgbClr val="0070C0"/>
                              </a:solidFill>
                              <a:latin typeface="Cambria Math"/>
                            </a:rPr>
                            <m:t>𝑒</m:t>
                          </m:r>
                        </m:e>
                        <m:sup>
                          <m:r>
                            <a:rPr lang="en-US" sz="2400" i="1" smtClean="0">
                              <a:solidFill>
                                <a:srgbClr val="0070C0"/>
                              </a:solidFill>
                              <a:latin typeface="Cambria Math"/>
                            </a:rPr>
                            <m:t>3/</m:t>
                          </m:r>
                          <m:r>
                            <a:rPr lang="en-US" sz="2400" i="1">
                              <a:solidFill>
                                <a:srgbClr val="0070C0"/>
                              </a:solidFill>
                              <a:latin typeface="Cambria Math"/>
                            </a:rPr>
                            <m:t>𝑧</m:t>
                          </m:r>
                        </m:sup>
                      </m:sSup>
                      <m:r>
                        <a:rPr lang="en-US" sz="2400" i="1">
                          <a:solidFill>
                            <a:srgbClr val="0070C0"/>
                          </a:solidFill>
                          <a:latin typeface="Cambria Math"/>
                        </a:rPr>
                        <m:t>=</m:t>
                      </m:r>
                      <m:nary>
                        <m:naryPr>
                          <m:chr m:val="∑"/>
                          <m:ctrlPr>
                            <a:rPr lang="en-US" sz="2400" i="1">
                              <a:solidFill>
                                <a:srgbClr val="0070C0"/>
                              </a:solidFill>
                              <a:latin typeface="Cambria Math"/>
                            </a:rPr>
                          </m:ctrlPr>
                        </m:naryPr>
                        <m:sub>
                          <m:r>
                            <m:rPr>
                              <m:brk m:alnAt="23"/>
                            </m:rPr>
                            <a:rPr lang="en-US" sz="2400" i="1">
                              <a:solidFill>
                                <a:srgbClr val="0070C0"/>
                              </a:solidFill>
                              <a:latin typeface="Cambria Math"/>
                            </a:rPr>
                            <m:t>𝑘</m:t>
                          </m:r>
                          <m:r>
                            <a:rPr lang="en-US" sz="2400" i="1">
                              <a:solidFill>
                                <a:srgbClr val="0070C0"/>
                              </a:solidFill>
                              <a:latin typeface="Cambria Math"/>
                            </a:rPr>
                            <m:t>=0</m:t>
                          </m:r>
                        </m:sub>
                        <m:sup>
                          <m:r>
                            <a:rPr lang="en-US" sz="2400" i="1">
                              <a:solidFill>
                                <a:srgbClr val="0070C0"/>
                              </a:solidFill>
                              <a:latin typeface="Cambria Math"/>
                              <a:ea typeface="Cambria Math"/>
                            </a:rPr>
                            <m:t>∞</m:t>
                          </m:r>
                        </m:sup>
                        <m:e>
                          <m:f>
                            <m:fPr>
                              <m:ctrlPr>
                                <a:rPr lang="en-US" sz="2400" i="1">
                                  <a:solidFill>
                                    <a:srgbClr val="0070C0"/>
                                  </a:solidFill>
                                  <a:latin typeface="Cambria Math"/>
                                </a:rPr>
                              </m:ctrlPr>
                            </m:fPr>
                            <m:num>
                              <m:sSup>
                                <m:sSupPr>
                                  <m:ctrlPr>
                                    <a:rPr lang="en-US" sz="2400" i="1">
                                      <a:solidFill>
                                        <a:srgbClr val="0070C0"/>
                                      </a:solidFill>
                                      <a:latin typeface="Cambria Math"/>
                                    </a:rPr>
                                  </m:ctrlPr>
                                </m:sSupPr>
                                <m:e>
                                  <m:d>
                                    <m:dPr>
                                      <m:ctrlPr>
                                        <a:rPr lang="en-US" sz="2400" i="1">
                                          <a:solidFill>
                                            <a:srgbClr val="0070C0"/>
                                          </a:solidFill>
                                          <a:latin typeface="Cambria Math"/>
                                        </a:rPr>
                                      </m:ctrlPr>
                                    </m:dPr>
                                    <m:e>
                                      <m:r>
                                        <a:rPr lang="en-US" sz="2400" i="1" smtClean="0">
                                          <a:solidFill>
                                            <a:srgbClr val="0070C0"/>
                                          </a:solidFill>
                                          <a:latin typeface="Cambria Math"/>
                                        </a:rPr>
                                        <m:t>3/</m:t>
                                      </m:r>
                                      <m:r>
                                        <a:rPr lang="en-US" sz="2400" i="1">
                                          <a:solidFill>
                                            <a:srgbClr val="0070C0"/>
                                          </a:solidFill>
                                          <a:latin typeface="Cambria Math"/>
                                        </a:rPr>
                                        <m:t>𝑧</m:t>
                                      </m:r>
                                    </m:e>
                                  </m:d>
                                </m:e>
                                <m:sup>
                                  <m:r>
                                    <a:rPr lang="en-US" sz="2400" i="1">
                                      <a:solidFill>
                                        <a:srgbClr val="0070C0"/>
                                      </a:solidFill>
                                      <a:latin typeface="Cambria Math"/>
                                    </a:rPr>
                                    <m:t>𝑘</m:t>
                                  </m:r>
                                </m:sup>
                              </m:sSup>
                            </m:num>
                            <m:den>
                              <m:r>
                                <a:rPr lang="en-US" sz="2400" i="1">
                                  <a:solidFill>
                                    <a:srgbClr val="0070C0"/>
                                  </a:solidFill>
                                  <a:latin typeface="Cambria Math"/>
                                </a:rPr>
                                <m:t>𝑘</m:t>
                              </m:r>
                              <m:r>
                                <a:rPr lang="en-US" sz="2400" i="1">
                                  <a:solidFill>
                                    <a:srgbClr val="0070C0"/>
                                  </a:solidFill>
                                  <a:latin typeface="Cambria Math"/>
                                </a:rPr>
                                <m:t>!</m:t>
                              </m:r>
                            </m:den>
                          </m:f>
                        </m:e>
                      </m:nary>
                      <m:r>
                        <a:rPr lang="en-US" sz="2400" i="1" smtClean="0">
                          <a:solidFill>
                            <a:srgbClr val="0070C0"/>
                          </a:solidFill>
                          <a:latin typeface="Cambria Math"/>
                        </a:rPr>
                        <m:t>=1+</m:t>
                      </m:r>
                      <m:f>
                        <m:fPr>
                          <m:ctrlPr>
                            <a:rPr lang="en-US" sz="2400" i="1">
                              <a:solidFill>
                                <a:srgbClr val="0070C0"/>
                              </a:solidFill>
                              <a:latin typeface="Cambria Math"/>
                            </a:rPr>
                          </m:ctrlPr>
                        </m:fPr>
                        <m:num>
                          <m:r>
                            <a:rPr lang="en-US" sz="2400" i="1" smtClean="0">
                              <a:solidFill>
                                <a:srgbClr val="0070C0"/>
                              </a:solidFill>
                              <a:latin typeface="Cambria Math"/>
                            </a:rPr>
                            <m:t>3</m:t>
                          </m:r>
                        </m:num>
                        <m:den>
                          <m:r>
                            <a:rPr lang="en-US" sz="2400" i="1" smtClean="0">
                              <a:solidFill>
                                <a:srgbClr val="0070C0"/>
                              </a:solidFill>
                              <a:latin typeface="Cambria Math"/>
                            </a:rPr>
                            <m:t>𝑧</m:t>
                          </m:r>
                        </m:den>
                      </m:f>
                      <m:r>
                        <a:rPr lang="en-US" sz="2400" i="1">
                          <a:solidFill>
                            <a:srgbClr val="0070C0"/>
                          </a:solidFill>
                          <a:latin typeface="Cambria Math"/>
                        </a:rPr>
                        <m:t>+</m:t>
                      </m:r>
                      <m:f>
                        <m:fPr>
                          <m:ctrlPr>
                            <a:rPr lang="en-US" sz="2400" i="1">
                              <a:solidFill>
                                <a:srgbClr val="0070C0"/>
                              </a:solidFill>
                              <a:latin typeface="Cambria Math"/>
                            </a:rPr>
                          </m:ctrlPr>
                        </m:fPr>
                        <m:num>
                          <m:sSup>
                            <m:sSupPr>
                              <m:ctrlPr>
                                <a:rPr lang="en-US" sz="2400" i="1">
                                  <a:solidFill>
                                    <a:srgbClr val="0070C0"/>
                                  </a:solidFill>
                                  <a:latin typeface="Cambria Math"/>
                                </a:rPr>
                              </m:ctrlPr>
                            </m:sSupPr>
                            <m:e>
                              <m:r>
                                <a:rPr lang="en-US" sz="2400" i="1" smtClean="0">
                                  <a:solidFill>
                                    <a:srgbClr val="0070C0"/>
                                  </a:solidFill>
                                  <a:latin typeface="Cambria Math"/>
                                </a:rPr>
                                <m:t>3</m:t>
                              </m:r>
                            </m:e>
                            <m:sup>
                              <m:r>
                                <a:rPr lang="en-US" sz="2400" i="1">
                                  <a:solidFill>
                                    <a:srgbClr val="0070C0"/>
                                  </a:solidFill>
                                  <a:latin typeface="Cambria Math"/>
                                </a:rPr>
                                <m:t>2</m:t>
                              </m:r>
                            </m:sup>
                          </m:sSup>
                        </m:num>
                        <m:den>
                          <m:sSup>
                            <m:sSupPr>
                              <m:ctrlPr>
                                <a:rPr lang="en-US" sz="2400" i="1">
                                  <a:solidFill>
                                    <a:srgbClr val="0070C0"/>
                                  </a:solidFill>
                                  <a:latin typeface="Cambria Math"/>
                                </a:rPr>
                              </m:ctrlPr>
                            </m:sSupPr>
                            <m:e>
                              <m:r>
                                <a:rPr lang="en-US" sz="2400" i="1" smtClean="0">
                                  <a:solidFill>
                                    <a:srgbClr val="0070C0"/>
                                  </a:solidFill>
                                  <a:latin typeface="Cambria Math"/>
                                </a:rPr>
                                <m:t>2!</m:t>
                              </m:r>
                              <m:r>
                                <a:rPr lang="en-US" sz="2400" i="1">
                                  <a:solidFill>
                                    <a:srgbClr val="0070C0"/>
                                  </a:solidFill>
                                  <a:latin typeface="Cambria Math"/>
                                </a:rPr>
                                <m:t>𝑧</m:t>
                              </m:r>
                            </m:e>
                            <m:sup>
                              <m:r>
                                <a:rPr lang="en-US" sz="2400" i="1">
                                  <a:solidFill>
                                    <a:srgbClr val="0070C0"/>
                                  </a:solidFill>
                                  <a:latin typeface="Cambria Math"/>
                                </a:rPr>
                                <m:t>2</m:t>
                              </m:r>
                            </m:sup>
                          </m:sSup>
                        </m:den>
                      </m:f>
                      <m:r>
                        <a:rPr lang="en-US" sz="2400" i="1" smtClean="0">
                          <a:solidFill>
                            <a:srgbClr val="0070C0"/>
                          </a:solidFill>
                          <a:latin typeface="Cambria Math"/>
                        </a:rPr>
                        <m:t>+</m:t>
                      </m:r>
                      <m:f>
                        <m:fPr>
                          <m:ctrlPr>
                            <a:rPr lang="en-US" sz="2400" i="1">
                              <a:solidFill>
                                <a:srgbClr val="0070C0"/>
                              </a:solidFill>
                              <a:latin typeface="Cambria Math"/>
                            </a:rPr>
                          </m:ctrlPr>
                        </m:fPr>
                        <m:num>
                          <m:sSup>
                            <m:sSupPr>
                              <m:ctrlPr>
                                <a:rPr lang="en-US" sz="2400" i="1">
                                  <a:solidFill>
                                    <a:srgbClr val="0070C0"/>
                                  </a:solidFill>
                                  <a:latin typeface="Cambria Math"/>
                                </a:rPr>
                              </m:ctrlPr>
                            </m:sSupPr>
                            <m:e>
                              <m:r>
                                <a:rPr lang="en-US" sz="2400" i="1">
                                  <a:solidFill>
                                    <a:srgbClr val="0070C0"/>
                                  </a:solidFill>
                                  <a:latin typeface="Cambria Math"/>
                                </a:rPr>
                                <m:t>3</m:t>
                              </m:r>
                            </m:e>
                            <m:sup>
                              <m:r>
                                <a:rPr lang="en-US" sz="2400" i="1" smtClean="0">
                                  <a:solidFill>
                                    <a:srgbClr val="0070C0"/>
                                  </a:solidFill>
                                  <a:latin typeface="Cambria Math"/>
                                </a:rPr>
                                <m:t>3</m:t>
                              </m:r>
                            </m:sup>
                          </m:sSup>
                        </m:num>
                        <m:den>
                          <m:r>
                            <a:rPr lang="en-US" sz="2400" i="1" smtClean="0">
                              <a:solidFill>
                                <a:srgbClr val="0070C0"/>
                              </a:solidFill>
                              <a:latin typeface="Cambria Math"/>
                            </a:rPr>
                            <m:t>3!</m:t>
                          </m:r>
                          <m:sSup>
                            <m:sSupPr>
                              <m:ctrlPr>
                                <a:rPr lang="en-US" sz="2400" i="1">
                                  <a:solidFill>
                                    <a:srgbClr val="0070C0"/>
                                  </a:solidFill>
                                  <a:latin typeface="Cambria Math"/>
                                </a:rPr>
                              </m:ctrlPr>
                            </m:sSupPr>
                            <m:e>
                              <m:r>
                                <a:rPr lang="en-US" sz="2400" i="1">
                                  <a:solidFill>
                                    <a:srgbClr val="0070C0"/>
                                  </a:solidFill>
                                  <a:latin typeface="Cambria Math"/>
                                </a:rPr>
                                <m:t>𝑧</m:t>
                              </m:r>
                            </m:e>
                            <m:sup>
                              <m:r>
                                <a:rPr lang="en-US" sz="2400" i="1" smtClean="0">
                                  <a:solidFill>
                                    <a:srgbClr val="0070C0"/>
                                  </a:solidFill>
                                  <a:latin typeface="Cambria Math"/>
                                </a:rPr>
                                <m:t>3</m:t>
                              </m:r>
                            </m:sup>
                          </m:sSup>
                        </m:den>
                      </m:f>
                      <m:r>
                        <a:rPr lang="en-US" sz="2400" i="1" smtClean="0">
                          <a:solidFill>
                            <a:srgbClr val="0070C0"/>
                          </a:solidFill>
                          <a:latin typeface="Cambria Math"/>
                        </a:rPr>
                        <m:t>+….</m:t>
                      </m:r>
                    </m:oMath>
                  </m:oMathPara>
                </a14:m>
                <a:endParaRPr lang="en-US" sz="2400" i="1" dirty="0">
                  <a:solidFill>
                    <a:prstClr val="black"/>
                  </a:solidFill>
                </a:endParaRPr>
              </a:p>
              <a:p>
                <a:endParaRPr lang="en-US" sz="2400" dirty="0">
                  <a:solidFill>
                    <a:prstClr val="black"/>
                  </a:solidFill>
                </a:endParaRPr>
              </a:p>
              <a:p>
                <a:r>
                  <a:rPr lang="en-US" sz="2400" dirty="0">
                    <a:solidFill>
                      <a:prstClr val="black"/>
                    </a:solidFill>
                  </a:rPr>
                  <a:t>This series is valid for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ea typeface="Cambria Math"/>
                      </a:rPr>
                      <m:t>≠0</m:t>
                    </m:r>
                  </m:oMath>
                </a14:m>
                <a:r>
                  <a:rPr lang="en-US" sz="2400" dirty="0">
                    <a:solidFill>
                      <a:prstClr val="black"/>
                    </a:solidFill>
                  </a:rPr>
                  <a:t>, that is, for </a:t>
                </a:r>
                <a14:m>
                  <m:oMath xmlns:m="http://schemas.openxmlformats.org/officeDocument/2006/math">
                    <m:r>
                      <a:rPr lang="en-US" sz="2400" i="1" dirty="0" smtClean="0">
                        <a:solidFill>
                          <a:prstClr val="black"/>
                        </a:solidFill>
                        <a:latin typeface="Cambria Math"/>
                      </a:rPr>
                      <m:t>0&lt;|</m:t>
                    </m:r>
                    <m:r>
                      <a:rPr lang="en-US" sz="2400" i="1" dirty="0">
                        <a:solidFill>
                          <a:prstClr val="black"/>
                        </a:solidFill>
                        <a:latin typeface="Cambria Math"/>
                      </a:rPr>
                      <m:t>𝑧</m:t>
                    </m:r>
                    <m:r>
                      <a:rPr lang="en-US" sz="2400" i="1" dirty="0" smtClean="0">
                        <a:solidFill>
                          <a:prstClr val="black"/>
                        </a:solidFill>
                        <a:latin typeface="Cambria Math"/>
                      </a:rPr>
                      <m:t>|&lt; </m:t>
                    </m:r>
                    <m:r>
                      <a:rPr lang="en-US" sz="2400" i="1" dirty="0">
                        <a:solidFill>
                          <a:prstClr val="black"/>
                        </a:solidFill>
                        <a:latin typeface="Cambria Math"/>
                      </a:rPr>
                      <m:t>∞</m:t>
                    </m:r>
                  </m:oMath>
                </a14:m>
                <a:r>
                  <a:rPr lang="en-US" sz="2400" dirty="0">
                    <a:solidFill>
                      <a:prstClr val="black"/>
                    </a:solidFill>
                  </a:rPr>
                  <a:t>.</a:t>
                </a:r>
              </a:p>
            </p:txBody>
          </p:sp>
        </mc:Choice>
        <mc:Fallback xmlns="">
          <p:sp>
            <p:nvSpPr>
              <p:cNvPr id="7" name="Rectangle 6"/>
              <p:cNvSpPr>
                <a:spLocks noRot="1" noChangeAspect="1" noMove="1" noResize="1" noEditPoints="1" noAdjustHandles="1" noChangeArrowheads="1" noChangeShapeType="1" noTextEdit="1"/>
              </p:cNvSpPr>
              <p:nvPr/>
            </p:nvSpPr>
            <p:spPr>
              <a:xfrm>
                <a:off x="180304" y="295497"/>
                <a:ext cx="11936569" cy="5089214"/>
              </a:xfrm>
              <a:prstGeom prst="rect">
                <a:avLst/>
              </a:prstGeom>
              <a:blipFill rotWithShape="1">
                <a:blip r:embed="rId2"/>
                <a:stretch>
                  <a:fillRect l="-817" t="-719" r="-255" b="-1796"/>
                </a:stretch>
              </a:blipFill>
            </p:spPr>
            <p:txBody>
              <a:bodyPr/>
              <a:lstStyle/>
              <a:p>
                <a:r>
                  <a:rPr lang="en-US">
                    <a:noFill/>
                  </a:rPr>
                  <a:t> </a:t>
                </a:r>
              </a:p>
            </p:txBody>
          </p:sp>
        </mc:Fallback>
      </mc:AlternateContent>
    </p:spTree>
    <p:extLst>
      <p:ext uri="{BB962C8B-B14F-4D97-AF65-F5344CB8AC3E}">
        <p14:creationId xmlns:p14="http://schemas.microsoft.com/office/powerpoint/2010/main" val="24737929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1">
            <a:extLst>
              <a:ext uri="{FF2B5EF4-FFF2-40B4-BE49-F238E27FC236}">
                <a16:creationId xmlns:a16="http://schemas.microsoft.com/office/drawing/2014/main" xmlns="" id="{920C2659-0782-4AF8-9938-D31077F49686}"/>
              </a:ext>
            </a:extLst>
          </p:cNvPr>
          <p:cNvSpPr txBox="1">
            <a:spLocks noChangeArrowheads="1"/>
          </p:cNvSpPr>
          <p:nvPr/>
        </p:nvSpPr>
        <p:spPr bwMode="auto">
          <a:xfrm>
            <a:off x="543236" y="640793"/>
            <a:ext cx="11259652"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Calibri"/>
                <a:cs typeface="Times New Roman" panose="02020603050405020304" pitchFamily="18" charset="0"/>
              </a:rPr>
              <a:t>Book: </a:t>
            </a:r>
            <a:r>
              <a:rPr lang="en-US" altLang="en-US" sz="2500" dirty="0">
                <a:solidFill>
                  <a:srgbClr val="0070C0"/>
                </a:solidFill>
                <a:latin typeface="Calibri"/>
                <a:cs typeface="Times New Roman" panose="02020603050405020304" pitchFamily="18" charset="0"/>
              </a:rPr>
              <a:t>A First Course in Complex Analysis with Applications by Dennis G. </a:t>
            </a:r>
            <a:r>
              <a:rPr lang="en-US" altLang="en-US" sz="2500" dirty="0" err="1">
                <a:solidFill>
                  <a:srgbClr val="0070C0"/>
                </a:solidFill>
                <a:latin typeface="Calibri"/>
                <a:cs typeface="Times New Roman" panose="02020603050405020304" pitchFamily="18" charset="0"/>
              </a:rPr>
              <a:t>Zill</a:t>
            </a:r>
            <a:r>
              <a:rPr lang="en-US" altLang="en-US" sz="2500" dirty="0">
                <a:solidFill>
                  <a:srgbClr val="0070C0"/>
                </a:solidFill>
                <a:latin typeface="Calibri"/>
                <a:cs typeface="Times New Roman" panose="02020603050405020304" pitchFamily="18" charset="0"/>
              </a:rPr>
              <a:t> and</a:t>
            </a:r>
          </a:p>
          <a:p>
            <a:pPr marL="457200" lvl="1" indent="0"/>
            <a:r>
              <a:rPr lang="en-US" altLang="en-US" sz="2500" dirty="0">
                <a:solidFill>
                  <a:srgbClr val="0070C0"/>
                </a:solidFill>
                <a:latin typeface="Calibri"/>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6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a:t>
            </a:r>
            <a:r>
              <a:rPr lang="en-US" altLang="en-US" sz="2500" dirty="0" smtClean="0">
                <a:solidFill>
                  <a:srgbClr val="0070C0"/>
                </a:solidFill>
                <a:latin typeface="Calibri"/>
                <a:cs typeface="Times New Roman" panose="02020603050405020304" pitchFamily="18" charset="0"/>
              </a:rPr>
              <a:t>6.4</a:t>
            </a:r>
            <a:endParaRPr lang="en-US" altLang="en-US" sz="2500" b="1" dirty="0">
              <a:solidFill>
                <a:srgbClr val="0070C0"/>
              </a:solidFill>
              <a:latin typeface="Calibri"/>
              <a:cs typeface="Times New Roman" panose="02020603050405020304" pitchFamily="18" charset="0"/>
            </a:endParaRPr>
          </a:p>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Advanced Engineering Mathematics (9</a:t>
            </a:r>
            <a:r>
              <a:rPr lang="en-US" sz="2500" baseline="30000" dirty="0">
                <a:solidFill>
                  <a:srgbClr val="0070C0"/>
                </a:solidFill>
                <a:latin typeface="Calibri"/>
              </a:rPr>
              <a:t>th</a:t>
            </a:r>
            <a:r>
              <a:rPr lang="en-US" sz="2500" dirty="0">
                <a:solidFill>
                  <a:srgbClr val="0070C0"/>
                </a:solidFill>
                <a:latin typeface="Calibri"/>
              </a:rPr>
              <a:t> Edition)  by Ervin </a:t>
            </a:r>
            <a:r>
              <a:rPr lang="en-US" sz="2500" dirty="0" err="1">
                <a:solidFill>
                  <a:srgbClr val="0070C0"/>
                </a:solidFill>
                <a:latin typeface="Calibri"/>
              </a:rPr>
              <a:t>Kreyszig</a:t>
            </a:r>
            <a:endParaRPr lang="en-US" sz="2500" dirty="0">
              <a:solidFill>
                <a:srgbClr val="0070C0"/>
              </a:solidFill>
              <a:latin typeface="Calibri"/>
            </a:endParaRP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16</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16.1,16.2</a:t>
            </a:r>
          </a:p>
          <a:p>
            <a:pPr marL="2228850" lvl="5" indent="0"/>
            <a:endParaRPr lang="en-US" altLang="en-US" sz="2500" dirty="0">
              <a:solidFill>
                <a:srgbClr val="0070C0"/>
              </a:solidFill>
              <a:latin typeface="Calibri"/>
              <a:cs typeface="Times New Roman" panose="02020603050405020304" pitchFamily="18" charset="0"/>
            </a:endParaRPr>
          </a:p>
          <a:p>
            <a:pPr marL="457200" lvl="1" indent="0"/>
            <a:endParaRPr lang="en-US" altLang="en-US" sz="2500" dirty="0">
              <a:solidFill>
                <a:srgbClr val="0070C0"/>
              </a:solidFill>
              <a:latin typeface="Calibri"/>
              <a:cs typeface="Times New Roman" panose="02020603050405020304" pitchFamily="18" charset="0"/>
            </a:endParaRPr>
          </a:p>
        </p:txBody>
      </p:sp>
    </p:spTree>
    <p:extLst>
      <p:ext uri="{BB962C8B-B14F-4D97-AF65-F5344CB8AC3E}">
        <p14:creationId xmlns:p14="http://schemas.microsoft.com/office/powerpoint/2010/main" val="7066944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2750176" cy="615553"/>
          </a:xfrm>
          <a:prstGeom prst="rect">
            <a:avLst/>
          </a:prstGeom>
        </p:spPr>
        <p:txBody>
          <a:bodyPr wrap="none">
            <a:spAutoFit/>
          </a:bodyPr>
          <a:lstStyle/>
          <a:p>
            <a:r>
              <a:rPr lang="en-US" sz="3400" b="1" dirty="0">
                <a:solidFill>
                  <a:srgbClr val="0070C0"/>
                </a:solidFill>
              </a:rPr>
              <a:t>Laurent Series</a:t>
            </a:r>
          </a:p>
        </p:txBody>
      </p:sp>
      <mc:AlternateContent xmlns:mc="http://schemas.openxmlformats.org/markup-compatibility/2006" xmlns:a14="http://schemas.microsoft.com/office/drawing/2010/main">
        <mc:Choice Requires="a14">
          <p:sp>
            <p:nvSpPr>
              <p:cNvPr id="4" name="Rectangle 3"/>
              <p:cNvSpPr/>
              <p:nvPr/>
            </p:nvSpPr>
            <p:spPr>
              <a:xfrm>
                <a:off x="238538" y="666320"/>
                <a:ext cx="11803207" cy="5860835"/>
              </a:xfrm>
              <a:prstGeom prst="rect">
                <a:avLst/>
              </a:prstGeom>
            </p:spPr>
            <p:txBody>
              <a:bodyPr wrap="square">
                <a:spAutoFit/>
              </a:bodyPr>
              <a:lstStyle/>
              <a:p>
                <a:pPr algn="just"/>
                <a:r>
                  <a:rPr lang="en-US" sz="2150" dirty="0">
                    <a:solidFill>
                      <a:prstClr val="black"/>
                    </a:solidFill>
                  </a:rPr>
                  <a:t>If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 </m:t>
                    </m:r>
                  </m:oMath>
                </a14:m>
                <a:r>
                  <a:rPr lang="en-US" sz="2150" dirty="0">
                    <a:solidFill>
                      <a:prstClr val="black"/>
                    </a:solidFill>
                  </a:rPr>
                  <a:t>is a singularity of a function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dirty="0">
                    <a:solidFill>
                      <a:prstClr val="black"/>
                    </a:solidFill>
                  </a:rPr>
                  <a:t>, then certainly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i="1" dirty="0">
                    <a:solidFill>
                      <a:prstClr val="black"/>
                    </a:solidFill>
                  </a:rPr>
                  <a:t> </a:t>
                </a:r>
                <a:r>
                  <a:rPr lang="en-US" sz="2150" dirty="0">
                    <a:solidFill>
                      <a:prstClr val="black"/>
                    </a:solidFill>
                  </a:rPr>
                  <a:t>cannot be expanded in a power series with </a:t>
                </a:r>
                <a14:m>
                  <m:oMath xmlns:m="http://schemas.openxmlformats.org/officeDocument/2006/math">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as its center. However, about an isolated singularity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it is possible to represent </a:t>
                </a:r>
                <a14:m>
                  <m:oMath xmlns:m="http://schemas.openxmlformats.org/officeDocument/2006/math">
                    <m:r>
                      <a:rPr lang="en-US" sz="2150" i="1" dirty="0" smtClean="0">
                        <a:solidFill>
                          <a:prstClr val="black"/>
                        </a:solidFill>
                        <a:latin typeface="Cambria Math"/>
                      </a:rPr>
                      <m:t>𝑓</m:t>
                    </m:r>
                    <m:r>
                      <a:rPr lang="en-US" sz="2150" i="1" dirty="0" smtClean="0">
                        <a:solidFill>
                          <a:prstClr val="black"/>
                        </a:solidFill>
                        <a:latin typeface="Cambria Math"/>
                      </a:rPr>
                      <m:t>(</m:t>
                    </m:r>
                    <m:r>
                      <a:rPr lang="en-US" sz="2150" i="1" dirty="0" smtClean="0">
                        <a:solidFill>
                          <a:prstClr val="black"/>
                        </a:solidFill>
                        <a:latin typeface="Cambria Math"/>
                      </a:rPr>
                      <m:t>𝑧</m:t>
                    </m:r>
                    <m:r>
                      <a:rPr lang="en-US" sz="2150" i="1" dirty="0" smtClean="0">
                        <a:solidFill>
                          <a:prstClr val="black"/>
                        </a:solidFill>
                        <a:latin typeface="Cambria Math"/>
                      </a:rPr>
                      <m:t>)</m:t>
                    </m:r>
                  </m:oMath>
                </a14:m>
                <a:r>
                  <a:rPr lang="en-US" sz="2150" i="1" dirty="0">
                    <a:solidFill>
                      <a:prstClr val="black"/>
                    </a:solidFill>
                  </a:rPr>
                  <a:t> </a:t>
                </a:r>
                <a:r>
                  <a:rPr lang="en-US" sz="2150" dirty="0">
                    <a:solidFill>
                      <a:prstClr val="black"/>
                    </a:solidFill>
                  </a:rPr>
                  <a:t>by a series involving both negative and nonnegative integer powers of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that is,</a:t>
                </a:r>
              </a:p>
              <a:p>
                <a:pPr algn="just"/>
                <a14:m>
                  <m:oMathPara xmlns:m="http://schemas.openxmlformats.org/officeDocument/2006/math">
                    <m:oMathParaPr>
                      <m:jc m:val="centerGroup"/>
                    </m:oMathParaPr>
                    <m:oMath xmlns:m="http://schemas.openxmlformats.org/officeDocument/2006/math">
                      <m:r>
                        <a:rPr lang="en-US" sz="2150" i="1" dirty="0">
                          <a:solidFill>
                            <a:srgbClr val="0070C0"/>
                          </a:solidFill>
                          <a:latin typeface="Cambria Math"/>
                        </a:rPr>
                        <m:t>𝑓</m:t>
                      </m:r>
                      <m:d>
                        <m:dPr>
                          <m:ctrlPr>
                            <a:rPr lang="en-US" sz="2150" i="1" dirty="0">
                              <a:solidFill>
                                <a:srgbClr val="0070C0"/>
                              </a:solidFill>
                              <a:latin typeface="Cambria Math"/>
                            </a:rPr>
                          </m:ctrlPr>
                        </m:dPr>
                        <m:e>
                          <m:r>
                            <a:rPr lang="en-US" sz="2150" i="1" dirty="0">
                              <a:solidFill>
                                <a:srgbClr val="0070C0"/>
                              </a:solidFill>
                              <a:latin typeface="Cambria Math"/>
                            </a:rPr>
                            <m:t>𝑧</m:t>
                          </m:r>
                        </m:e>
                      </m:d>
                      <m:r>
                        <a:rPr lang="en-US" sz="2150" i="1" dirty="0">
                          <a:solidFill>
                            <a:srgbClr val="0070C0"/>
                          </a:solidFill>
                          <a:latin typeface="Cambria Math"/>
                        </a:rPr>
                        <m:t>=</m:t>
                      </m:r>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panose="02040503050406030204" pitchFamily="18" charset="0"/>
                              <a:ea typeface="Cambria Math" panose="02040503050406030204" pitchFamily="18" charset="0"/>
                            </a:rPr>
                            <m:t>∞</m:t>
                          </m:r>
                        </m:sup>
                        <m:e>
                          <m:sSup>
                            <m:sSupPr>
                              <m:ctrlPr>
                                <a:rPr lang="en-US" sz="2150" i="1">
                                  <a:solidFill>
                                    <a:srgbClr val="0070C0"/>
                                  </a:solidFill>
                                  <a:latin typeface="Cambria Math"/>
                                </a:rPr>
                              </m:ctrlPr>
                            </m:sSupPr>
                            <m:e>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smtClean="0">
                                      <a:solidFill>
                                        <a:srgbClr val="0070C0"/>
                                      </a:solidFill>
                                      <a:latin typeface="Cambria Math"/>
                                    </a:rPr>
                                    <m:t>𝑘</m:t>
                                  </m:r>
                                </m:sub>
                              </m:sSub>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e>
                      </m:nary>
                      <m:r>
                        <a:rPr lang="en-US" sz="2150" i="1" smtClean="0">
                          <a:solidFill>
                            <a:srgbClr val="0070C0"/>
                          </a:solidFill>
                          <a:latin typeface="Cambria Math"/>
                        </a:rPr>
                        <m:t>+</m:t>
                      </m:r>
                      <m:nary>
                        <m:naryPr>
                          <m:chr m:val="∑"/>
                          <m:ctrlPr>
                            <a:rPr lang="en-US" sz="2150" i="1" smtClean="0">
                              <a:solidFill>
                                <a:srgbClr val="0070C0"/>
                              </a:solidFill>
                              <a:latin typeface="Cambria Math"/>
                            </a:rPr>
                          </m:ctrlPr>
                        </m:naryPr>
                        <m:sub>
                          <m:r>
                            <m:rPr>
                              <m:brk m:alnAt="23"/>
                            </m:rPr>
                            <a:rPr lang="en-US" sz="2150" i="1" smtClean="0">
                              <a:solidFill>
                                <a:srgbClr val="0070C0"/>
                              </a:solidFill>
                              <a:latin typeface="Cambria Math"/>
                            </a:rPr>
                            <m:t>𝑘</m:t>
                          </m:r>
                          <m:r>
                            <a:rPr lang="en-US" sz="2150" i="1" smtClean="0">
                              <a:solidFill>
                                <a:srgbClr val="0070C0"/>
                              </a:solidFill>
                              <a:latin typeface="Cambria Math"/>
                            </a:rPr>
                            <m:t>=1</m:t>
                          </m:r>
                        </m:sub>
                        <m:sup>
                          <m:r>
                            <a:rPr lang="en-US" sz="2150" i="1" smtClean="0">
                              <a:solidFill>
                                <a:srgbClr val="0070C0"/>
                              </a:solidFill>
                              <a:latin typeface="Cambria Math"/>
                              <a:ea typeface="Cambria Math"/>
                            </a:rPr>
                            <m:t>∞</m:t>
                          </m:r>
                        </m:sup>
                        <m:e>
                          <m:f>
                            <m:fPr>
                              <m:ctrlPr>
                                <a:rPr lang="en-US" sz="2150" i="1" smtClean="0">
                                  <a:solidFill>
                                    <a:srgbClr val="0070C0"/>
                                  </a:solidFill>
                                  <a:latin typeface="Cambria Math"/>
                                </a:rPr>
                              </m:ctrlPr>
                            </m:fPr>
                            <m:num>
                              <m:sSub>
                                <m:sSubPr>
                                  <m:ctrlPr>
                                    <a:rPr lang="en-US" sz="2150" i="1" smtClean="0">
                                      <a:solidFill>
                                        <a:srgbClr val="0070C0"/>
                                      </a:solidFill>
                                      <a:latin typeface="Cambria Math"/>
                                    </a:rPr>
                                  </m:ctrlPr>
                                </m:sSubPr>
                                <m:e>
                                  <m:r>
                                    <a:rPr lang="en-US" sz="2150" i="1" smtClean="0">
                                      <a:solidFill>
                                        <a:srgbClr val="0070C0"/>
                                      </a:solidFill>
                                      <a:latin typeface="Cambria Math"/>
                                    </a:rPr>
                                    <m:t>𝑏</m:t>
                                  </m:r>
                                </m:e>
                                <m:sub>
                                  <m:r>
                                    <a:rPr lang="en-US" sz="2150" i="1" smtClean="0">
                                      <a:solidFill>
                                        <a:srgbClr val="0070C0"/>
                                      </a:solidFill>
                                      <a:latin typeface="Cambria Math"/>
                                    </a:rPr>
                                    <m:t>𝑘</m:t>
                                  </m:r>
                                </m:sub>
                              </m:sSub>
                            </m:num>
                            <m:den>
                              <m:sSup>
                                <m:sSupPr>
                                  <m:ctrlPr>
                                    <a:rPr lang="en-US" sz="2150" i="1">
                                      <a:solidFill>
                                        <a:srgbClr val="0070C0"/>
                                      </a:solidFill>
                                      <a:latin typeface="Cambria Math"/>
                                    </a:rPr>
                                  </m:ctrlPr>
                                </m:sSupPr>
                                <m:e>
                                  <m:r>
                                    <a:rPr lang="en-US" sz="2150" i="1" dirty="0" smtClean="0">
                                      <a:solidFill>
                                        <a:srgbClr val="0070C0"/>
                                      </a:solidFill>
                                      <a:latin typeface="Cambria Math"/>
                                    </a:rPr>
                                    <m:t> </m:t>
                                  </m:r>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den>
                          </m:f>
                        </m:e>
                      </m:nary>
                      <m:r>
                        <a:rPr lang="en-US" sz="2150" i="1" smtClean="0">
                          <a:solidFill>
                            <a:srgbClr val="0070C0"/>
                          </a:solidFill>
                          <a:latin typeface="Cambria Math"/>
                        </a:rPr>
                        <m:t>;       </m:t>
                      </m:r>
                      <m:d>
                        <m:dPr>
                          <m:ctrlPr>
                            <a:rPr lang="en-US" sz="2150" i="1" smtClean="0">
                              <a:solidFill>
                                <a:srgbClr val="0070C0"/>
                              </a:solidFill>
                              <a:latin typeface="Cambria Math"/>
                            </a:rPr>
                          </m:ctrlPr>
                        </m:dPr>
                        <m:e>
                          <m:r>
                            <a:rPr lang="en-US" sz="2150" i="1" smtClean="0">
                              <a:solidFill>
                                <a:srgbClr val="0070C0"/>
                              </a:solidFill>
                              <a:latin typeface="Cambria Math"/>
                            </a:rPr>
                            <m:t>𝑟</m:t>
                          </m:r>
                          <m:r>
                            <a:rPr lang="en-US" sz="2150" i="1" smtClean="0">
                              <a:solidFill>
                                <a:srgbClr val="0070C0"/>
                              </a:solidFill>
                              <a:latin typeface="Cambria Math"/>
                            </a:rPr>
                            <m:t>&lt;</m:t>
                          </m:r>
                          <m:d>
                            <m:dPr>
                              <m:begChr m:val="|"/>
                              <m:endChr m:val="|"/>
                              <m:ctrlPr>
                                <a:rPr lang="en-US" sz="2150" i="1" smtClean="0">
                                  <a:solidFill>
                                    <a:srgbClr val="0070C0"/>
                                  </a:solidFill>
                                  <a:latin typeface="Cambria Math"/>
                                </a:rPr>
                              </m:ctrlPr>
                            </m:dPr>
                            <m:e>
                              <m:r>
                                <a:rPr lang="en-US" sz="2150" i="1" smtClean="0">
                                  <a:solidFill>
                                    <a:srgbClr val="0070C0"/>
                                  </a:solidFill>
                                  <a:latin typeface="Cambria Math"/>
                                </a:rPr>
                                <m:t>𝑧</m:t>
                              </m:r>
                              <m:r>
                                <a:rPr lang="en-US" sz="2150" i="1" smtClean="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r>
                            <a:rPr lang="en-US" sz="2150" i="1" smtClean="0">
                              <a:solidFill>
                                <a:srgbClr val="0070C0"/>
                              </a:solidFill>
                              <a:latin typeface="Cambria Math"/>
                            </a:rPr>
                            <m:t>&lt;</m:t>
                          </m:r>
                          <m:r>
                            <a:rPr lang="en-US" sz="2150" i="1" smtClean="0">
                              <a:solidFill>
                                <a:srgbClr val="0070C0"/>
                              </a:solidFill>
                              <a:latin typeface="Cambria Math"/>
                            </a:rPr>
                            <m:t>𝑅</m:t>
                          </m:r>
                        </m:e>
                      </m:d>
                      <m:r>
                        <a:rPr lang="en-US" sz="2150" i="1" smtClean="0">
                          <a:solidFill>
                            <a:srgbClr val="0070C0"/>
                          </a:solidFill>
                          <a:latin typeface="Cambria Math"/>
                        </a:rPr>
                        <m:t>,</m:t>
                      </m:r>
                    </m:oMath>
                  </m:oMathPara>
                </a14:m>
                <a:endParaRPr lang="en-US" sz="2150" dirty="0">
                  <a:solidFill>
                    <a:prstClr val="black"/>
                  </a:solidFill>
                </a:endParaRPr>
              </a:p>
              <a:p>
                <a:pPr algn="just"/>
                <a:r>
                  <a:rPr lang="en-US" sz="2150" dirty="0">
                    <a:solidFill>
                      <a:prstClr val="black"/>
                    </a:solidFill>
                  </a:rPr>
                  <a:t>where</a:t>
                </a:r>
              </a:p>
              <a:p>
                <a:pPr algn="just"/>
                <a14:m>
                  <m:oMathPara xmlns:m="http://schemas.openxmlformats.org/officeDocument/2006/math">
                    <m:oMathParaPr>
                      <m:jc m:val="centerGroup"/>
                    </m:oMathParaPr>
                    <m:oMath xmlns:m="http://schemas.openxmlformats.org/officeDocument/2006/math">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a:solidFill>
                                <a:srgbClr val="0070C0"/>
                              </a:solidFill>
                              <a:latin typeface="Cambria Math"/>
                            </a:rPr>
                            <m:t>𝑘</m:t>
                          </m:r>
                        </m:sub>
                      </m:sSub>
                      <m:r>
                        <a:rPr lang="en-US" sz="2150" dirty="0">
                          <a:solidFill>
                            <a:srgbClr val="0070C0"/>
                          </a:solidFill>
                          <a:latin typeface="Cambria Math"/>
                        </a:rPr>
                        <m:t>=</m:t>
                      </m:r>
                      <m:f>
                        <m:fPr>
                          <m:ctrlPr>
                            <a:rPr lang="en-US" sz="2150" i="1" dirty="0">
                              <a:solidFill>
                                <a:srgbClr val="0070C0"/>
                              </a:solidFill>
                              <a:latin typeface="Cambria Math"/>
                            </a:rPr>
                          </m:ctrlPr>
                        </m:fPr>
                        <m:num>
                          <m:r>
                            <a:rPr lang="en-US" sz="2150" i="1" dirty="0">
                              <a:solidFill>
                                <a:srgbClr val="0070C0"/>
                              </a:solidFill>
                              <a:latin typeface="Cambria Math"/>
                            </a:rPr>
                            <m:t>1</m:t>
                          </m:r>
                        </m:num>
                        <m:den>
                          <m:r>
                            <a:rPr lang="en-US" sz="2150" i="1" dirty="0">
                              <a:solidFill>
                                <a:srgbClr val="0070C0"/>
                              </a:solidFill>
                              <a:latin typeface="Cambria Math"/>
                            </a:rPr>
                            <m:t>2</m:t>
                          </m:r>
                          <m:r>
                            <a:rPr lang="en-US" sz="2150" i="1" dirty="0">
                              <a:solidFill>
                                <a:srgbClr val="0070C0"/>
                              </a:solidFill>
                              <a:latin typeface="Cambria Math"/>
                              <a:ea typeface="Cambria Math"/>
                            </a:rPr>
                            <m:t>𝜋</m:t>
                          </m:r>
                          <m:r>
                            <a:rPr lang="en-US" sz="2150" i="1" dirty="0">
                              <a:solidFill>
                                <a:srgbClr val="0070C0"/>
                              </a:solidFill>
                              <a:latin typeface="Cambria Math"/>
                              <a:ea typeface="Cambria Math"/>
                            </a:rPr>
                            <m:t>𝑖</m:t>
                          </m:r>
                        </m:den>
                      </m:f>
                      <m:nary>
                        <m:naryPr>
                          <m:chr m:val="∮"/>
                          <m:limLoc m:val="undOvr"/>
                          <m:ctrlPr>
                            <a:rPr lang="en-US" sz="2150" i="1" dirty="0">
                              <a:solidFill>
                                <a:srgbClr val="0070C0"/>
                              </a:solidFill>
                              <a:latin typeface="Cambria Math"/>
                            </a:rPr>
                          </m:ctrlPr>
                        </m:naryPr>
                        <m:sub>
                          <m:r>
                            <m:rPr>
                              <m:brk m:alnAt="24"/>
                            </m:rPr>
                            <a:rPr lang="en-US" sz="2150" i="1" dirty="0">
                              <a:solidFill>
                                <a:srgbClr val="0070C0"/>
                              </a:solidFill>
                              <a:latin typeface="Cambria Math"/>
                            </a:rPr>
                            <m:t>𝐶</m:t>
                          </m:r>
                        </m:sub>
                        <m:sup/>
                        <m:e>
                          <m:f>
                            <m:fPr>
                              <m:ctrlPr>
                                <a:rPr lang="en-US" sz="2150" i="1" dirty="0">
                                  <a:solidFill>
                                    <a:srgbClr val="0070C0"/>
                                  </a:solidFill>
                                  <a:latin typeface="Cambria Math"/>
                                </a:rPr>
                              </m:ctrlPr>
                            </m:fPr>
                            <m:num>
                              <m:r>
                                <a:rPr lang="en-US" sz="2150" i="1" dirty="0">
                                  <a:solidFill>
                                    <a:srgbClr val="0070C0"/>
                                  </a:solidFill>
                                  <a:latin typeface="Cambria Math"/>
                                </a:rPr>
                                <m:t>𝑓</m:t>
                              </m:r>
                              <m:r>
                                <a:rPr lang="en-US" sz="2150" i="1" dirty="0">
                                  <a:solidFill>
                                    <a:srgbClr val="0070C0"/>
                                  </a:solidFill>
                                  <a:latin typeface="Cambria Math"/>
                                </a:rPr>
                                <m:t>(</m:t>
                              </m:r>
                              <m:r>
                                <a:rPr lang="en-US" sz="2150" i="1" dirty="0">
                                  <a:solidFill>
                                    <a:srgbClr val="0070C0"/>
                                  </a:solidFill>
                                  <a:latin typeface="Cambria Math"/>
                                </a:rPr>
                                <m:t>𝑧</m:t>
                              </m:r>
                              <m:r>
                                <a:rPr lang="en-US" sz="2150" i="1" dirty="0">
                                  <a:solidFill>
                                    <a:srgbClr val="0070C0"/>
                                  </a:solidFill>
                                  <a:latin typeface="Cambria Math"/>
                                </a:rPr>
                                <m:t>)</m:t>
                              </m:r>
                            </m:num>
                            <m:den>
                              <m:sSup>
                                <m:sSupPr>
                                  <m:ctrlPr>
                                    <a:rPr lang="en-US" sz="2150" i="1" dirty="0">
                                      <a:solidFill>
                                        <a:srgbClr val="0070C0"/>
                                      </a:solidFill>
                                      <a:latin typeface="Cambria Math"/>
                                    </a:rPr>
                                  </m:ctrlPr>
                                </m:sSupPr>
                                <m:e>
                                  <m:d>
                                    <m:dPr>
                                      <m:ctrlPr>
                                        <a:rPr lang="en-US" sz="2150" i="1" dirty="0">
                                          <a:solidFill>
                                            <a:srgbClr val="0070C0"/>
                                          </a:solidFill>
                                          <a:latin typeface="Cambria Math"/>
                                        </a:rPr>
                                      </m:ctrlPr>
                                    </m:dPr>
                                    <m:e>
                                      <m:r>
                                        <a:rPr lang="en-US" sz="2150" i="1" dirty="0">
                                          <a:solidFill>
                                            <a:srgbClr val="0070C0"/>
                                          </a:solidFill>
                                          <a:latin typeface="Cambria Math"/>
                                        </a:rPr>
                                        <m:t>𝑧</m:t>
                                      </m:r>
                                      <m:r>
                                        <a:rPr lang="en-US" sz="2150" i="1" dirty="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e>
                                <m:sup>
                                  <m:r>
                                    <a:rPr lang="en-US" sz="2150" i="1" dirty="0">
                                      <a:solidFill>
                                        <a:srgbClr val="0070C0"/>
                                      </a:solidFill>
                                      <a:latin typeface="Cambria Math"/>
                                    </a:rPr>
                                    <m:t>𝑘</m:t>
                                  </m:r>
                                  <m:r>
                                    <a:rPr lang="en-US" sz="2150" i="1" dirty="0">
                                      <a:solidFill>
                                        <a:srgbClr val="0070C0"/>
                                      </a:solidFill>
                                      <a:latin typeface="Cambria Math"/>
                                    </a:rPr>
                                    <m:t>+1</m:t>
                                  </m:r>
                                </m:sup>
                              </m:sSup>
                            </m:den>
                          </m:f>
                          <m:r>
                            <a:rPr lang="en-US" sz="2150" i="1" dirty="0">
                              <a:solidFill>
                                <a:srgbClr val="0070C0"/>
                              </a:solidFill>
                              <a:latin typeface="Cambria Math"/>
                            </a:rPr>
                            <m:t>𝑑𝑧</m:t>
                          </m:r>
                          <m:r>
                            <a:rPr lang="en-US" sz="2150" i="1" dirty="0" smtClean="0">
                              <a:solidFill>
                                <a:srgbClr val="0070C0"/>
                              </a:solidFill>
                              <a:latin typeface="Cambria Math"/>
                            </a:rPr>
                            <m:t>;</m:t>
                          </m:r>
                        </m:e>
                      </m:nary>
                      <m:r>
                        <a:rPr lang="en-US" sz="2150" i="1" dirty="0">
                          <a:solidFill>
                            <a:srgbClr val="0070C0"/>
                          </a:solidFill>
                          <a:latin typeface="Cambria Math"/>
                        </a:rPr>
                        <m:t>𝑘</m:t>
                      </m:r>
                      <m:r>
                        <a:rPr lang="en-US" sz="2150" dirty="0">
                          <a:solidFill>
                            <a:srgbClr val="0070C0"/>
                          </a:solidFill>
                          <a:latin typeface="Cambria Math"/>
                        </a:rPr>
                        <m:t>=</m:t>
                      </m:r>
                      <m:r>
                        <a:rPr lang="en-US" sz="2150" i="1" dirty="0">
                          <a:solidFill>
                            <a:srgbClr val="0070C0"/>
                          </a:solidFill>
                          <a:latin typeface="Cambria Math"/>
                        </a:rPr>
                        <m:t>0,</m:t>
                      </m:r>
                      <m:r>
                        <a:rPr lang="en-US" sz="2150" i="1" dirty="0" smtClean="0">
                          <a:solidFill>
                            <a:srgbClr val="0070C0"/>
                          </a:solidFill>
                          <a:latin typeface="Cambria Math"/>
                        </a:rPr>
                        <m:t>1,2,…</m:t>
                      </m:r>
                      <m:r>
                        <a:rPr lang="en-US" sz="2150" dirty="0" smtClean="0">
                          <a:solidFill>
                            <a:srgbClr val="0070C0"/>
                          </a:solidFill>
                          <a:latin typeface="Cambria Math"/>
                        </a:rPr>
                        <m:t> </m:t>
                      </m:r>
                      <m:r>
                        <m:rPr>
                          <m:sty m:val="p"/>
                        </m:rPr>
                        <a:rPr lang="en-US" sz="2150" dirty="0" smtClean="0">
                          <a:solidFill>
                            <a:prstClr val="black"/>
                          </a:solidFill>
                          <a:latin typeface="Cambria Math"/>
                        </a:rPr>
                        <m:t>and</m:t>
                      </m:r>
                      <m:r>
                        <a:rPr lang="en-US" sz="2150" dirty="0" smtClean="0">
                          <a:solidFill>
                            <a:srgbClr val="0070C0"/>
                          </a:solidFill>
                          <a:latin typeface="Cambria Math"/>
                        </a:rPr>
                        <m:t>   </m:t>
                      </m:r>
                      <m:sSub>
                        <m:sSubPr>
                          <m:ctrlPr>
                            <a:rPr lang="en-US" sz="2150" i="1" dirty="0">
                              <a:solidFill>
                                <a:srgbClr val="0070C0"/>
                              </a:solidFill>
                              <a:latin typeface="Cambria Math"/>
                            </a:rPr>
                          </m:ctrlPr>
                        </m:sSubPr>
                        <m:e>
                          <m:r>
                            <a:rPr lang="en-US" sz="2150" i="1" dirty="0" smtClean="0">
                              <a:solidFill>
                                <a:srgbClr val="0070C0"/>
                              </a:solidFill>
                              <a:latin typeface="Cambria Math"/>
                            </a:rPr>
                            <m:t>𝑏</m:t>
                          </m:r>
                        </m:e>
                        <m:sub>
                          <m:r>
                            <a:rPr lang="en-US" sz="2150" i="1" dirty="0">
                              <a:solidFill>
                                <a:srgbClr val="0070C0"/>
                              </a:solidFill>
                              <a:latin typeface="Cambria Math"/>
                            </a:rPr>
                            <m:t>𝑘</m:t>
                          </m:r>
                        </m:sub>
                      </m:sSub>
                      <m:r>
                        <a:rPr lang="en-US" sz="2150" dirty="0">
                          <a:solidFill>
                            <a:srgbClr val="0070C0"/>
                          </a:solidFill>
                          <a:latin typeface="Cambria Math"/>
                        </a:rPr>
                        <m:t>=</m:t>
                      </m:r>
                      <m:f>
                        <m:fPr>
                          <m:ctrlPr>
                            <a:rPr lang="en-US" sz="2150" i="1" dirty="0">
                              <a:solidFill>
                                <a:srgbClr val="0070C0"/>
                              </a:solidFill>
                              <a:latin typeface="Cambria Math"/>
                            </a:rPr>
                          </m:ctrlPr>
                        </m:fPr>
                        <m:num>
                          <m:r>
                            <a:rPr lang="en-US" sz="2150" i="1" dirty="0">
                              <a:solidFill>
                                <a:srgbClr val="0070C0"/>
                              </a:solidFill>
                              <a:latin typeface="Cambria Math"/>
                            </a:rPr>
                            <m:t>1</m:t>
                          </m:r>
                        </m:num>
                        <m:den>
                          <m:r>
                            <a:rPr lang="en-US" sz="2150" i="1" dirty="0">
                              <a:solidFill>
                                <a:srgbClr val="0070C0"/>
                              </a:solidFill>
                              <a:latin typeface="Cambria Math"/>
                            </a:rPr>
                            <m:t>2</m:t>
                          </m:r>
                          <m:r>
                            <a:rPr lang="en-US" sz="2150" i="1" dirty="0">
                              <a:solidFill>
                                <a:srgbClr val="0070C0"/>
                              </a:solidFill>
                              <a:latin typeface="Cambria Math"/>
                              <a:ea typeface="Cambria Math"/>
                            </a:rPr>
                            <m:t>𝜋</m:t>
                          </m:r>
                          <m:r>
                            <a:rPr lang="en-US" sz="2150" i="1" dirty="0">
                              <a:solidFill>
                                <a:srgbClr val="0070C0"/>
                              </a:solidFill>
                              <a:latin typeface="Cambria Math"/>
                              <a:ea typeface="Cambria Math"/>
                            </a:rPr>
                            <m:t>𝑖</m:t>
                          </m:r>
                        </m:den>
                      </m:f>
                      <m:nary>
                        <m:naryPr>
                          <m:chr m:val="∮"/>
                          <m:limLoc m:val="undOvr"/>
                          <m:ctrlPr>
                            <a:rPr lang="en-US" sz="2150" i="1" dirty="0">
                              <a:solidFill>
                                <a:srgbClr val="0070C0"/>
                              </a:solidFill>
                              <a:latin typeface="Cambria Math"/>
                            </a:rPr>
                          </m:ctrlPr>
                        </m:naryPr>
                        <m:sub>
                          <m:r>
                            <m:rPr>
                              <m:brk m:alnAt="24"/>
                            </m:rPr>
                            <a:rPr lang="en-US" sz="2150" i="1" dirty="0">
                              <a:solidFill>
                                <a:srgbClr val="0070C0"/>
                              </a:solidFill>
                              <a:latin typeface="Cambria Math"/>
                            </a:rPr>
                            <m:t>𝐶</m:t>
                          </m:r>
                        </m:sub>
                        <m:sup/>
                        <m:e>
                          <m:f>
                            <m:fPr>
                              <m:ctrlPr>
                                <a:rPr lang="en-US" sz="2150" i="1" dirty="0">
                                  <a:solidFill>
                                    <a:srgbClr val="0070C0"/>
                                  </a:solidFill>
                                  <a:latin typeface="Cambria Math"/>
                                </a:rPr>
                              </m:ctrlPr>
                            </m:fPr>
                            <m:num>
                              <m:r>
                                <a:rPr lang="en-US" sz="2150" i="1" dirty="0">
                                  <a:solidFill>
                                    <a:srgbClr val="0070C0"/>
                                  </a:solidFill>
                                  <a:latin typeface="Cambria Math"/>
                                </a:rPr>
                                <m:t>𝑓</m:t>
                              </m:r>
                              <m:d>
                                <m:dPr>
                                  <m:ctrlPr>
                                    <a:rPr lang="en-US" sz="2150" i="1" dirty="0">
                                      <a:solidFill>
                                        <a:srgbClr val="0070C0"/>
                                      </a:solidFill>
                                      <a:latin typeface="Cambria Math"/>
                                    </a:rPr>
                                  </m:ctrlPr>
                                </m:dPr>
                                <m:e>
                                  <m:r>
                                    <a:rPr lang="en-US" sz="2150" i="1" dirty="0">
                                      <a:solidFill>
                                        <a:srgbClr val="0070C0"/>
                                      </a:solidFill>
                                      <a:latin typeface="Cambria Math"/>
                                    </a:rPr>
                                    <m:t>𝑧</m:t>
                                  </m:r>
                                </m:e>
                              </m:d>
                            </m:num>
                            <m:den>
                              <m:sSup>
                                <m:sSupPr>
                                  <m:ctrlPr>
                                    <a:rPr lang="en-US" sz="2150" i="1" dirty="0">
                                      <a:solidFill>
                                        <a:srgbClr val="0070C0"/>
                                      </a:solidFill>
                                      <a:latin typeface="Cambria Math"/>
                                    </a:rPr>
                                  </m:ctrlPr>
                                </m:sSupPr>
                                <m:e>
                                  <m:d>
                                    <m:dPr>
                                      <m:ctrlPr>
                                        <a:rPr lang="en-US" sz="2150" i="1" dirty="0">
                                          <a:solidFill>
                                            <a:srgbClr val="0070C0"/>
                                          </a:solidFill>
                                          <a:latin typeface="Cambria Math"/>
                                        </a:rPr>
                                      </m:ctrlPr>
                                    </m:dPr>
                                    <m:e>
                                      <m:r>
                                        <a:rPr lang="en-US" sz="2150" i="1" dirty="0">
                                          <a:solidFill>
                                            <a:srgbClr val="0070C0"/>
                                          </a:solidFill>
                                          <a:latin typeface="Cambria Math"/>
                                        </a:rPr>
                                        <m:t>𝑧</m:t>
                                      </m:r>
                                      <m:r>
                                        <a:rPr lang="en-US" sz="2150" i="1" dirty="0">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e>
                                  </m:d>
                                </m:e>
                                <m:sup>
                                  <m:r>
                                    <a:rPr lang="en-US" sz="2150" i="1" dirty="0" smtClean="0">
                                      <a:solidFill>
                                        <a:srgbClr val="0070C0"/>
                                      </a:solidFill>
                                      <a:latin typeface="Cambria Math"/>
                                    </a:rPr>
                                    <m:t>−</m:t>
                                  </m:r>
                                  <m:r>
                                    <a:rPr lang="en-US" sz="2150" i="1" dirty="0">
                                      <a:solidFill>
                                        <a:srgbClr val="0070C0"/>
                                      </a:solidFill>
                                      <a:latin typeface="Cambria Math"/>
                                    </a:rPr>
                                    <m:t>𝑘</m:t>
                                  </m:r>
                                  <m:r>
                                    <a:rPr lang="en-US" sz="2150" i="1" dirty="0">
                                      <a:solidFill>
                                        <a:srgbClr val="0070C0"/>
                                      </a:solidFill>
                                      <a:latin typeface="Cambria Math"/>
                                    </a:rPr>
                                    <m:t>+1</m:t>
                                  </m:r>
                                </m:sup>
                              </m:sSup>
                            </m:den>
                          </m:f>
                          <m:r>
                            <a:rPr lang="en-US" sz="2150" i="1" dirty="0">
                              <a:solidFill>
                                <a:srgbClr val="0070C0"/>
                              </a:solidFill>
                              <a:latin typeface="Cambria Math"/>
                            </a:rPr>
                            <m:t>𝑑𝑧</m:t>
                          </m:r>
                        </m:e>
                      </m:nary>
                      <m:r>
                        <a:rPr lang="en-US" sz="2150" i="1" dirty="0" smtClean="0">
                          <a:solidFill>
                            <a:srgbClr val="0070C0"/>
                          </a:solidFill>
                          <a:latin typeface="Cambria Math"/>
                        </a:rPr>
                        <m:t>;  </m:t>
                      </m:r>
                      <m:r>
                        <a:rPr lang="en-US" sz="2150" i="1" dirty="0">
                          <a:solidFill>
                            <a:srgbClr val="0070C0"/>
                          </a:solidFill>
                          <a:latin typeface="Cambria Math"/>
                        </a:rPr>
                        <m:t>𝑘</m:t>
                      </m:r>
                      <m:r>
                        <a:rPr lang="en-US" sz="2150" dirty="0">
                          <a:solidFill>
                            <a:srgbClr val="0070C0"/>
                          </a:solidFill>
                          <a:latin typeface="Cambria Math"/>
                        </a:rPr>
                        <m:t>=</m:t>
                      </m:r>
                      <m:r>
                        <a:rPr lang="en-US" sz="2150" i="1" dirty="0" smtClean="0">
                          <a:solidFill>
                            <a:srgbClr val="0070C0"/>
                          </a:solidFill>
                          <a:latin typeface="Cambria Math"/>
                        </a:rPr>
                        <m:t>1,2,</m:t>
                      </m:r>
                      <m:r>
                        <a:rPr lang="en-US" sz="2150" i="1" dirty="0">
                          <a:solidFill>
                            <a:srgbClr val="0070C0"/>
                          </a:solidFill>
                          <a:latin typeface="Cambria Math"/>
                          <a:ea typeface="Cambria Math"/>
                        </a:rPr>
                        <m:t>….</m:t>
                      </m:r>
                    </m:oMath>
                  </m:oMathPara>
                </a14:m>
                <a:endParaRPr lang="en-US" sz="2150" dirty="0">
                  <a:solidFill>
                    <a:srgbClr val="0070C0"/>
                  </a:solidFill>
                </a:endParaRPr>
              </a:p>
              <a:p>
                <a:pPr algn="just"/>
                <a:r>
                  <a:rPr lang="en-US" sz="2150" dirty="0">
                    <a:solidFill>
                      <a:prstClr val="black"/>
                    </a:solidFill>
                  </a:rPr>
                  <a:t>taken counterclockwise around any simple closed path </a:t>
                </a:r>
                <a14:m>
                  <m:oMath xmlns:m="http://schemas.openxmlformats.org/officeDocument/2006/math">
                    <m:r>
                      <a:rPr lang="en-US" sz="2150" i="1" dirty="0" smtClean="0">
                        <a:solidFill>
                          <a:prstClr val="black"/>
                        </a:solidFill>
                        <a:latin typeface="Cambria Math"/>
                      </a:rPr>
                      <m:t>𝐶</m:t>
                    </m:r>
                    <m:r>
                      <a:rPr lang="en-US" sz="2150" i="1" dirty="0" smtClean="0">
                        <a:solidFill>
                          <a:prstClr val="black"/>
                        </a:solidFill>
                        <a:latin typeface="Cambria Math"/>
                      </a:rPr>
                      <m:t> </m:t>
                    </m:r>
                  </m:oMath>
                </a14:m>
                <a:r>
                  <a:rPr lang="en-US" sz="2150" dirty="0">
                    <a:solidFill>
                      <a:prstClr val="black"/>
                    </a:solidFill>
                  </a:rPr>
                  <a:t>that lies in the annulus and encircles the inner circle. The two series on the right-hand side in </a:t>
                </a:r>
                <a14:m>
                  <m:oMath xmlns:m="http://schemas.openxmlformats.org/officeDocument/2006/math">
                    <m:r>
                      <a:rPr lang="en-US" sz="2150" i="1" dirty="0" smtClean="0">
                        <a:solidFill>
                          <a:prstClr val="black"/>
                        </a:solidFill>
                        <a:latin typeface="Cambria Math"/>
                      </a:rPr>
                      <m:t>(1) </m:t>
                    </m:r>
                  </m:oMath>
                </a14:m>
                <a:r>
                  <a:rPr lang="en-US" sz="2150" dirty="0">
                    <a:solidFill>
                      <a:prstClr val="black"/>
                    </a:solidFill>
                  </a:rPr>
                  <a:t>are given special names. The part with negative powers of </a:t>
                </a:r>
                <a14:m>
                  <m:oMath xmlns:m="http://schemas.openxmlformats.org/officeDocument/2006/math">
                    <m:r>
                      <a:rPr lang="en-US" sz="2150" i="1" dirty="0">
                        <a:solidFill>
                          <a:prstClr val="black"/>
                        </a:solidFill>
                        <a:latin typeface="Cambria Math"/>
                      </a:rPr>
                      <m:t>𝑧</m:t>
                    </m:r>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that is, </a:t>
                </a:r>
                <a14:m>
                  <m:oMath xmlns:m="http://schemas.openxmlformats.org/officeDocument/2006/math">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=1</m:t>
                        </m:r>
                      </m:sub>
                      <m:sup>
                        <m:r>
                          <a:rPr lang="en-US" sz="2150" i="1">
                            <a:solidFill>
                              <a:srgbClr val="0070C0"/>
                            </a:solidFill>
                            <a:latin typeface="Cambria Math"/>
                            <a:ea typeface="Cambria Math"/>
                          </a:rPr>
                          <m:t>∞</m:t>
                        </m:r>
                      </m:sup>
                      <m:e>
                        <m:f>
                          <m:fPr>
                            <m:ctrlPr>
                              <a:rPr lang="en-US" sz="2150" i="1">
                                <a:solidFill>
                                  <a:srgbClr val="0070C0"/>
                                </a:solidFill>
                                <a:latin typeface="Cambria Math"/>
                              </a:rPr>
                            </m:ctrlPr>
                          </m:fPr>
                          <m:num>
                            <m:sSub>
                              <m:sSubPr>
                                <m:ctrlPr>
                                  <a:rPr lang="en-US" sz="2150" i="1">
                                    <a:solidFill>
                                      <a:srgbClr val="0070C0"/>
                                    </a:solidFill>
                                    <a:latin typeface="Cambria Math"/>
                                  </a:rPr>
                                </m:ctrlPr>
                              </m:sSubPr>
                              <m:e>
                                <m:r>
                                  <a:rPr lang="en-US" sz="2150" i="1">
                                    <a:solidFill>
                                      <a:srgbClr val="0070C0"/>
                                    </a:solidFill>
                                    <a:latin typeface="Cambria Math"/>
                                  </a:rPr>
                                  <m:t>𝑏</m:t>
                                </m:r>
                              </m:e>
                              <m:sub>
                                <m:r>
                                  <a:rPr lang="en-US" sz="2150" i="1">
                                    <a:solidFill>
                                      <a:srgbClr val="0070C0"/>
                                    </a:solidFill>
                                    <a:latin typeface="Cambria Math"/>
                                  </a:rPr>
                                  <m:t>𝑘</m:t>
                                </m:r>
                              </m:sub>
                            </m:sSub>
                          </m:num>
                          <m:den>
                            <m:sSup>
                              <m:sSupPr>
                                <m:ctrlPr>
                                  <a:rPr lang="en-US" sz="2150" i="1">
                                    <a:solidFill>
                                      <a:srgbClr val="0070C0"/>
                                    </a:solidFill>
                                    <a:latin typeface="Cambria Math"/>
                                  </a:rPr>
                                </m:ctrlPr>
                              </m:sSupPr>
                              <m:e>
                                <m:r>
                                  <a:rPr lang="en-US" sz="2150" i="1" dirty="0">
                                    <a:solidFill>
                                      <a:srgbClr val="0070C0"/>
                                    </a:solidFill>
                                    <a:latin typeface="Cambria Math"/>
                                  </a:rPr>
                                  <m:t> </m:t>
                                </m:r>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den>
                        </m:f>
                      </m:e>
                    </m:nary>
                    <m:r>
                      <a:rPr lang="en-US" sz="2150" i="1" smtClean="0">
                        <a:solidFill>
                          <a:srgbClr val="0070C0"/>
                        </a:solidFill>
                        <a:latin typeface="Cambria Math"/>
                      </a:rPr>
                      <m:t>,</m:t>
                    </m:r>
                  </m:oMath>
                </a14:m>
                <a:r>
                  <a:rPr lang="en-US" sz="2150" dirty="0">
                    <a:solidFill>
                      <a:prstClr val="black"/>
                    </a:solidFill>
                  </a:rPr>
                  <a:t> is called the </a:t>
                </a:r>
                <a:r>
                  <a:rPr lang="en-US" sz="2150" b="1" dirty="0">
                    <a:solidFill>
                      <a:prstClr val="black"/>
                    </a:solidFill>
                  </a:rPr>
                  <a:t>principal part </a:t>
                </a:r>
                <a:r>
                  <a:rPr lang="en-US" sz="2150" dirty="0">
                    <a:solidFill>
                      <a:prstClr val="black"/>
                    </a:solidFill>
                  </a:rPr>
                  <a:t>of the series </a:t>
                </a:r>
                <a14:m>
                  <m:oMath xmlns:m="http://schemas.openxmlformats.org/officeDocument/2006/math">
                    <m:r>
                      <a:rPr lang="en-US" sz="2150" i="1" dirty="0" smtClean="0">
                        <a:solidFill>
                          <a:prstClr val="black"/>
                        </a:solidFill>
                        <a:latin typeface="Cambria Math"/>
                      </a:rPr>
                      <m:t>(1) </m:t>
                    </m:r>
                  </m:oMath>
                </a14:m>
                <a:r>
                  <a:rPr lang="en-US" sz="2150" dirty="0">
                    <a:solidFill>
                      <a:prstClr val="black"/>
                    </a:solidFill>
                  </a:rPr>
                  <a:t>and will converge for </a:t>
                </a:r>
                <a14:m>
                  <m:oMath xmlns:m="http://schemas.openxmlformats.org/officeDocument/2006/math">
                    <m:r>
                      <a:rPr lang="en-US" sz="2150" i="1" dirty="0" smtClean="0">
                        <a:solidFill>
                          <a:prstClr val="black"/>
                        </a:solidFill>
                        <a:latin typeface="Cambria Math"/>
                      </a:rPr>
                      <m:t>|</m:t>
                    </m:r>
                    <m:r>
                      <a:rPr lang="en-US" sz="2150" i="1" dirty="0">
                        <a:solidFill>
                          <a:prstClr val="black"/>
                        </a:solidFill>
                        <a:latin typeface="Cambria Math"/>
                      </a:rPr>
                      <m:t>1/(</m:t>
                    </m:r>
                    <m:sSub>
                      <m:sSubPr>
                        <m:ctrlPr>
                          <a:rPr lang="en-US" sz="2150" i="1" dirty="0" smtClean="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smtClean="0">
                            <a:solidFill>
                              <a:prstClr val="black"/>
                            </a:solidFill>
                            <a:latin typeface="Cambria Math"/>
                          </a:rPr>
                          <m:t>𝑧</m:t>
                        </m:r>
                      </m:e>
                      <m:sub>
                        <m:r>
                          <a:rPr lang="en-US" sz="2150" i="1" dirty="0" smtClean="0">
                            <a:solidFill>
                              <a:prstClr val="black"/>
                            </a:solidFill>
                            <a:latin typeface="Cambria Math"/>
                          </a:rPr>
                          <m:t>0</m:t>
                        </m:r>
                      </m:sub>
                    </m:sSub>
                    <m:r>
                      <a:rPr lang="en-US" sz="2150" i="1" dirty="0" smtClean="0">
                        <a:solidFill>
                          <a:prstClr val="black"/>
                        </a:solidFill>
                        <a:latin typeface="Cambria Math"/>
                      </a:rPr>
                      <m:t>)|&lt; </m:t>
                    </m:r>
                    <m:sSup>
                      <m:sSupPr>
                        <m:ctrlPr>
                          <a:rPr lang="en-US" sz="2150" i="1" dirty="0" smtClean="0">
                            <a:solidFill>
                              <a:prstClr val="black"/>
                            </a:solidFill>
                            <a:latin typeface="Cambria Math"/>
                          </a:rPr>
                        </m:ctrlPr>
                      </m:sSupPr>
                      <m:e>
                        <m:r>
                          <a:rPr lang="en-US" sz="2150" i="1" dirty="0" smtClean="0">
                            <a:solidFill>
                              <a:prstClr val="black"/>
                            </a:solidFill>
                            <a:latin typeface="Cambria Math"/>
                          </a:rPr>
                          <m:t>𝑟</m:t>
                        </m:r>
                      </m:e>
                      <m:sup>
                        <m:r>
                          <a:rPr lang="en-US" sz="2150" i="1" dirty="0" smtClean="0">
                            <a:solidFill>
                              <a:prstClr val="black"/>
                            </a:solidFill>
                            <a:latin typeface="Cambria Math"/>
                          </a:rPr>
                          <m:t>∗</m:t>
                        </m:r>
                      </m:sup>
                    </m:sSup>
                  </m:oMath>
                </a14:m>
                <a:r>
                  <a:rPr lang="en-US" sz="2150" dirty="0">
                    <a:solidFill>
                      <a:prstClr val="black"/>
                    </a:solidFill>
                  </a:rPr>
                  <a:t> or equivalently for </a:t>
                </a:r>
                <a14:m>
                  <m:oMath xmlns:m="http://schemas.openxmlformats.org/officeDocument/2006/math">
                    <m:r>
                      <a:rPr lang="en-US" sz="2150" i="1" dirty="0" smtClean="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smtClean="0">
                        <a:solidFill>
                          <a:prstClr val="black"/>
                        </a:solidFill>
                        <a:latin typeface="Cambria Math"/>
                      </a:rPr>
                      <m:t>|&gt;1/</m:t>
                    </m:r>
                    <m:sSup>
                      <m:sSupPr>
                        <m:ctrlPr>
                          <a:rPr lang="en-US" sz="2150" i="1" dirty="0">
                            <a:solidFill>
                              <a:prstClr val="black"/>
                            </a:solidFill>
                            <a:latin typeface="Cambria Math"/>
                          </a:rPr>
                        </m:ctrlPr>
                      </m:sSupPr>
                      <m:e>
                        <m:r>
                          <a:rPr lang="en-US" sz="2150" i="1" dirty="0">
                            <a:solidFill>
                              <a:prstClr val="black"/>
                            </a:solidFill>
                            <a:latin typeface="Cambria Math"/>
                          </a:rPr>
                          <m:t>𝑟</m:t>
                        </m:r>
                      </m:e>
                      <m:sup>
                        <m:r>
                          <a:rPr lang="en-US" sz="2150" i="1" dirty="0">
                            <a:solidFill>
                              <a:prstClr val="black"/>
                            </a:solidFill>
                            <a:latin typeface="Cambria Math"/>
                          </a:rPr>
                          <m:t>∗</m:t>
                        </m:r>
                      </m:sup>
                    </m:sSup>
                    <m:r>
                      <a:rPr lang="en-US" sz="2150" i="1" dirty="0" smtClean="0">
                        <a:solidFill>
                          <a:prstClr val="black"/>
                        </a:solidFill>
                        <a:latin typeface="Cambria Math"/>
                      </a:rPr>
                      <m:t>=</m:t>
                    </m:r>
                    <m:r>
                      <a:rPr lang="en-US" sz="2150" i="1" dirty="0" smtClean="0">
                        <a:solidFill>
                          <a:prstClr val="black"/>
                        </a:solidFill>
                        <a:latin typeface="Cambria Math"/>
                      </a:rPr>
                      <m:t>𝑟</m:t>
                    </m:r>
                  </m:oMath>
                </a14:m>
                <a:r>
                  <a:rPr lang="en-US" sz="2150" dirty="0">
                    <a:solidFill>
                      <a:prstClr val="black"/>
                    </a:solidFill>
                  </a:rPr>
                  <a:t>. The part consisting of the nonnegative powers of </a:t>
                </a:r>
                <a14:m>
                  <m:oMath xmlns:m="http://schemas.openxmlformats.org/officeDocument/2006/math">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oMath>
                </a14:m>
                <a:r>
                  <a:rPr lang="en-US" sz="2150" dirty="0">
                    <a:solidFill>
                      <a:prstClr val="black"/>
                    </a:solidFill>
                  </a:rPr>
                  <a:t>, </a:t>
                </a:r>
                <a14:m>
                  <m:oMath xmlns:m="http://schemas.openxmlformats.org/officeDocument/2006/math">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panose="02040503050406030204" pitchFamily="18" charset="0"/>
                            <a:ea typeface="Cambria Math" panose="02040503050406030204" pitchFamily="18" charset="0"/>
                          </a:rPr>
                          <m:t>∞</m:t>
                        </m:r>
                      </m:sup>
                      <m:e>
                        <m:sSup>
                          <m:sSupPr>
                            <m:ctrlPr>
                              <a:rPr lang="en-US" sz="2150" i="1">
                                <a:solidFill>
                                  <a:srgbClr val="0070C0"/>
                                </a:solidFill>
                                <a:latin typeface="Cambria Math"/>
                              </a:rPr>
                            </m:ctrlPr>
                          </m:sSupPr>
                          <m:e>
                            <m:sSub>
                              <m:sSubPr>
                                <m:ctrlPr>
                                  <a:rPr lang="en-US" sz="2150" i="1" dirty="0">
                                    <a:solidFill>
                                      <a:srgbClr val="0070C0"/>
                                    </a:solidFill>
                                    <a:latin typeface="Cambria Math"/>
                                  </a:rPr>
                                </m:ctrlPr>
                              </m:sSubPr>
                              <m:e>
                                <m:r>
                                  <a:rPr lang="en-US" sz="2150" i="1" dirty="0">
                                    <a:solidFill>
                                      <a:srgbClr val="0070C0"/>
                                    </a:solidFill>
                                    <a:latin typeface="Cambria Math"/>
                                  </a:rPr>
                                  <m:t>𝑎</m:t>
                                </m:r>
                              </m:e>
                              <m:sub>
                                <m:r>
                                  <a:rPr lang="en-US" sz="2150" i="1" dirty="0">
                                    <a:solidFill>
                                      <a:srgbClr val="0070C0"/>
                                    </a:solidFill>
                                    <a:latin typeface="Cambria Math"/>
                                  </a:rPr>
                                  <m:t>𝑘</m:t>
                                </m:r>
                              </m:sub>
                            </m:sSub>
                            <m:r>
                              <a:rPr lang="en-US" sz="2150" i="1">
                                <a:solidFill>
                                  <a:srgbClr val="0070C0"/>
                                </a:solidFill>
                                <a:latin typeface="Cambria Math"/>
                              </a:rPr>
                              <m:t>(</m:t>
                            </m:r>
                            <m:r>
                              <a:rPr lang="en-US" sz="2150" i="1">
                                <a:solidFill>
                                  <a:srgbClr val="0070C0"/>
                                </a:solidFill>
                                <a:latin typeface="Cambria Math"/>
                              </a:rPr>
                              <m:t>𝑧</m:t>
                            </m:r>
                            <m:r>
                              <a:rPr lang="en-US" sz="2150" i="1">
                                <a:solidFill>
                                  <a:srgbClr val="0070C0"/>
                                </a:solidFill>
                                <a:latin typeface="Cambria Math"/>
                              </a:rPr>
                              <m:t>−</m:t>
                            </m:r>
                            <m:sSub>
                              <m:sSubPr>
                                <m:ctrlPr>
                                  <a:rPr lang="en-US" sz="2150" i="1" dirty="0">
                                    <a:solidFill>
                                      <a:srgbClr val="0070C0"/>
                                    </a:solidFill>
                                    <a:latin typeface="Cambria Math"/>
                                  </a:rPr>
                                </m:ctrlPr>
                              </m:sSubPr>
                              <m:e>
                                <m:r>
                                  <a:rPr lang="en-US" sz="2150" i="1" dirty="0">
                                    <a:solidFill>
                                      <a:srgbClr val="0070C0"/>
                                    </a:solidFill>
                                    <a:latin typeface="Cambria Math"/>
                                  </a:rPr>
                                  <m:t>𝑧</m:t>
                                </m:r>
                              </m:e>
                              <m:sub>
                                <m:r>
                                  <a:rPr lang="en-US" sz="2150" i="1" dirty="0">
                                    <a:solidFill>
                                      <a:srgbClr val="0070C0"/>
                                    </a:solidFill>
                                    <a:latin typeface="Cambria Math"/>
                                  </a:rPr>
                                  <m:t>0</m:t>
                                </m:r>
                              </m:sub>
                            </m:sSub>
                            <m:r>
                              <a:rPr lang="en-US" sz="2150" i="1">
                                <a:solidFill>
                                  <a:srgbClr val="0070C0"/>
                                </a:solidFill>
                                <a:latin typeface="Cambria Math"/>
                              </a:rPr>
                              <m:t>)</m:t>
                            </m:r>
                          </m:e>
                          <m:sup>
                            <m:r>
                              <a:rPr lang="en-US" sz="2150" i="1">
                                <a:solidFill>
                                  <a:srgbClr val="0070C0"/>
                                </a:solidFill>
                                <a:latin typeface="Cambria Math"/>
                              </a:rPr>
                              <m:t>𝑘</m:t>
                            </m:r>
                          </m:sup>
                        </m:sSup>
                      </m:e>
                    </m:nary>
                    <m:r>
                      <a:rPr lang="en-US" sz="2150" i="1" smtClean="0">
                        <a:solidFill>
                          <a:srgbClr val="0070C0"/>
                        </a:solidFill>
                        <a:latin typeface="Cambria Math"/>
                      </a:rPr>
                      <m:t>,</m:t>
                    </m:r>
                  </m:oMath>
                </a14:m>
                <a:r>
                  <a:rPr lang="en-US" sz="2150" dirty="0">
                    <a:solidFill>
                      <a:prstClr val="black"/>
                    </a:solidFill>
                  </a:rPr>
                  <a:t> is called the </a:t>
                </a:r>
                <a:r>
                  <a:rPr lang="en-US" sz="2150" b="1" dirty="0">
                    <a:solidFill>
                      <a:prstClr val="black"/>
                    </a:solidFill>
                  </a:rPr>
                  <a:t>analytic part </a:t>
                </a:r>
                <a:r>
                  <a:rPr lang="en-US" sz="2150" dirty="0">
                    <a:solidFill>
                      <a:prstClr val="black"/>
                    </a:solidFill>
                  </a:rPr>
                  <a:t>of the series </a:t>
                </a:r>
                <a14:m>
                  <m:oMath xmlns:m="http://schemas.openxmlformats.org/officeDocument/2006/math">
                    <m:r>
                      <a:rPr lang="en-US" sz="2150" i="1" dirty="0" smtClean="0">
                        <a:solidFill>
                          <a:prstClr val="black"/>
                        </a:solidFill>
                        <a:latin typeface="Cambria Math"/>
                      </a:rPr>
                      <m:t>(1)</m:t>
                    </m:r>
                  </m:oMath>
                </a14:m>
                <a:r>
                  <a:rPr lang="en-US" sz="2150" dirty="0">
                    <a:solidFill>
                      <a:prstClr val="black"/>
                    </a:solidFill>
                  </a:rPr>
                  <a:t> and will converge for </a:t>
                </a:r>
                <a14:m>
                  <m:oMath xmlns:m="http://schemas.openxmlformats.org/officeDocument/2006/math">
                    <m:r>
                      <a:rPr lang="en-US" sz="2150" i="1" dirty="0" smtClean="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smtClean="0">
                        <a:solidFill>
                          <a:prstClr val="black"/>
                        </a:solidFill>
                        <a:latin typeface="Cambria Math"/>
                      </a:rPr>
                      <m:t>|&lt;</m:t>
                    </m:r>
                    <m:r>
                      <a:rPr lang="en-US" sz="2150" i="1" dirty="0" smtClean="0">
                        <a:solidFill>
                          <a:prstClr val="black"/>
                        </a:solidFill>
                        <a:latin typeface="Cambria Math"/>
                      </a:rPr>
                      <m:t>𝑅</m:t>
                    </m:r>
                  </m:oMath>
                </a14:m>
                <a:r>
                  <a:rPr lang="en-US" sz="2150" dirty="0">
                    <a:solidFill>
                      <a:prstClr val="black"/>
                    </a:solidFill>
                  </a:rPr>
                  <a:t>. Hence, </a:t>
                </a:r>
                <a14:m>
                  <m:oMath xmlns:m="http://schemas.openxmlformats.org/officeDocument/2006/math">
                    <m:r>
                      <a:rPr lang="en-US" sz="2150" i="1" dirty="0" smtClean="0">
                        <a:solidFill>
                          <a:prstClr val="black"/>
                        </a:solidFill>
                        <a:latin typeface="Cambria Math"/>
                      </a:rPr>
                      <m:t>(1)</m:t>
                    </m:r>
                  </m:oMath>
                </a14:m>
                <a:r>
                  <a:rPr lang="en-US" sz="2150" dirty="0">
                    <a:solidFill>
                      <a:prstClr val="black"/>
                    </a:solidFill>
                  </a:rPr>
                  <a:t> converges when </a:t>
                </a:r>
                <a14:m>
                  <m:oMath xmlns:m="http://schemas.openxmlformats.org/officeDocument/2006/math">
                    <m:r>
                      <a:rPr lang="en-US" sz="2150" i="1" dirty="0" smtClean="0">
                        <a:solidFill>
                          <a:prstClr val="black"/>
                        </a:solidFill>
                        <a:latin typeface="Cambria Math"/>
                      </a:rPr>
                      <m:t>𝑧</m:t>
                    </m:r>
                  </m:oMath>
                </a14:m>
                <a:r>
                  <a:rPr lang="en-US" sz="2150" i="1" dirty="0">
                    <a:solidFill>
                      <a:prstClr val="black"/>
                    </a:solidFill>
                  </a:rPr>
                  <a:t> </a:t>
                </a:r>
                <a:r>
                  <a:rPr lang="en-US" sz="2150" dirty="0">
                    <a:solidFill>
                      <a:prstClr val="black"/>
                    </a:solidFill>
                  </a:rPr>
                  <a:t>satisfies both </a:t>
                </a:r>
                <a14:m>
                  <m:oMath xmlns:m="http://schemas.openxmlformats.org/officeDocument/2006/math">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|&gt;</m:t>
                    </m:r>
                    <m:r>
                      <a:rPr lang="en-US" sz="2150" i="1" dirty="0">
                        <a:solidFill>
                          <a:prstClr val="black"/>
                        </a:solidFill>
                        <a:latin typeface="Cambria Math"/>
                      </a:rPr>
                      <m:t>𝑟</m:t>
                    </m:r>
                  </m:oMath>
                </a14:m>
                <a:r>
                  <a:rPr lang="en-US" sz="2150" dirty="0">
                    <a:solidFill>
                      <a:prstClr val="black"/>
                    </a:solidFill>
                  </a:rPr>
                  <a:t> and</a:t>
                </a:r>
                <a:r>
                  <a:rPr lang="en-US" sz="2150" i="1" dirty="0">
                    <a:solidFill>
                      <a:prstClr val="black"/>
                    </a:solidFill>
                  </a:rPr>
                  <a:t> </a:t>
                </a:r>
                <a14:m>
                  <m:oMath xmlns:m="http://schemas.openxmlformats.org/officeDocument/2006/math">
                    <m:r>
                      <a:rPr lang="en-US" sz="2150" i="1" dirty="0">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r>
                          <a:rPr lang="en-US" sz="2150" i="1" dirty="0">
                            <a:solidFill>
                              <a:prstClr val="black"/>
                            </a:solidFill>
                            <a:latin typeface="Cambria Math"/>
                          </a:rPr>
                          <m:t>−</m:t>
                        </m:r>
                        <m:r>
                          <a:rPr lang="en-US" sz="2150" i="1" dirty="0">
                            <a:solidFill>
                              <a:prstClr val="black"/>
                            </a:solidFill>
                            <a:latin typeface="Cambria Math"/>
                          </a:rPr>
                          <m:t>𝑧</m:t>
                        </m:r>
                      </m:e>
                      <m:sub>
                        <m:r>
                          <a:rPr lang="en-US" sz="2150" i="1" dirty="0">
                            <a:solidFill>
                              <a:prstClr val="black"/>
                            </a:solidFill>
                            <a:latin typeface="Cambria Math"/>
                          </a:rPr>
                          <m:t>0</m:t>
                        </m:r>
                      </m:sub>
                    </m:sSub>
                    <m:r>
                      <a:rPr lang="en-US" sz="2150" i="1" dirty="0">
                        <a:solidFill>
                          <a:prstClr val="black"/>
                        </a:solidFill>
                        <a:latin typeface="Cambria Math"/>
                      </a:rPr>
                      <m:t>|&lt;</m:t>
                    </m:r>
                    <m:r>
                      <a:rPr lang="en-US" sz="2150" i="1" dirty="0">
                        <a:solidFill>
                          <a:prstClr val="black"/>
                        </a:solidFill>
                        <a:latin typeface="Cambria Math"/>
                      </a:rPr>
                      <m:t>𝑅</m:t>
                    </m:r>
                  </m:oMath>
                </a14:m>
                <a:r>
                  <a:rPr lang="en-US" sz="2150" dirty="0">
                    <a:solidFill>
                      <a:prstClr val="black"/>
                    </a:solidFill>
                  </a:rPr>
                  <a:t>, that is, when </a:t>
                </a:r>
                <a14:m>
                  <m:oMath xmlns:m="http://schemas.openxmlformats.org/officeDocument/2006/math">
                    <m:r>
                      <a:rPr lang="en-US" sz="2150" i="1" dirty="0" smtClean="0">
                        <a:solidFill>
                          <a:prstClr val="black"/>
                        </a:solidFill>
                        <a:latin typeface="Cambria Math"/>
                      </a:rPr>
                      <m:t>𝑧</m:t>
                    </m:r>
                  </m:oMath>
                </a14:m>
                <a:r>
                  <a:rPr lang="en-US" sz="2150" i="1" dirty="0">
                    <a:solidFill>
                      <a:prstClr val="black"/>
                    </a:solidFill>
                  </a:rPr>
                  <a:t> </a:t>
                </a:r>
                <a:r>
                  <a:rPr lang="en-US" sz="2150" dirty="0">
                    <a:solidFill>
                      <a:prstClr val="black"/>
                    </a:solidFill>
                  </a:rPr>
                  <a:t>is a point in an annular domain defined by </a:t>
                </a:r>
                <a14:m>
                  <m:oMath xmlns:m="http://schemas.openxmlformats.org/officeDocument/2006/math">
                    <m:r>
                      <a:rPr lang="en-US" sz="2150" i="1" smtClean="0">
                        <a:solidFill>
                          <a:prstClr val="black"/>
                        </a:solidFill>
                        <a:latin typeface="Cambria Math"/>
                      </a:rPr>
                      <m:t>𝑟</m:t>
                    </m:r>
                    <m:r>
                      <a:rPr lang="en-US" sz="2150" i="1" smtClean="0">
                        <a:solidFill>
                          <a:prstClr val="black"/>
                        </a:solidFill>
                        <a:latin typeface="Cambria Math"/>
                      </a:rPr>
                      <m:t>&lt;</m:t>
                    </m:r>
                    <m:d>
                      <m:dPr>
                        <m:begChr m:val="|"/>
                        <m:endChr m:val="|"/>
                        <m:ctrlPr>
                          <a:rPr lang="en-US" sz="2150" i="1">
                            <a:solidFill>
                              <a:prstClr val="black"/>
                            </a:solidFill>
                            <a:latin typeface="Cambria Math"/>
                          </a:rPr>
                        </m:ctrlPr>
                      </m:dPr>
                      <m:e>
                        <m:r>
                          <a:rPr lang="en-US" sz="2150" i="1">
                            <a:solidFill>
                              <a:prstClr val="black"/>
                            </a:solidFill>
                            <a:latin typeface="Cambria Math"/>
                          </a:rPr>
                          <m:t>𝑧</m:t>
                        </m:r>
                        <m:r>
                          <a:rPr lang="en-US" sz="2150" i="1">
                            <a:solidFill>
                              <a:prstClr val="black"/>
                            </a:solidFill>
                            <a:latin typeface="Cambria Math"/>
                          </a:rPr>
                          <m:t>−</m:t>
                        </m:r>
                        <m:sSub>
                          <m:sSubPr>
                            <m:ctrlPr>
                              <a:rPr lang="en-US" sz="2150" i="1" dirty="0">
                                <a:solidFill>
                                  <a:prstClr val="black"/>
                                </a:solidFill>
                                <a:latin typeface="Cambria Math"/>
                              </a:rPr>
                            </m:ctrlPr>
                          </m:sSubPr>
                          <m:e>
                            <m:r>
                              <a:rPr lang="en-US" sz="2150" i="1" dirty="0">
                                <a:solidFill>
                                  <a:prstClr val="black"/>
                                </a:solidFill>
                                <a:latin typeface="Cambria Math"/>
                              </a:rPr>
                              <m:t>𝑧</m:t>
                            </m:r>
                          </m:e>
                          <m:sub>
                            <m:r>
                              <a:rPr lang="en-US" sz="2150" i="1" dirty="0">
                                <a:solidFill>
                                  <a:prstClr val="black"/>
                                </a:solidFill>
                                <a:latin typeface="Cambria Math"/>
                              </a:rPr>
                              <m:t>0</m:t>
                            </m:r>
                          </m:sub>
                        </m:sSub>
                      </m:e>
                    </m:d>
                    <m:r>
                      <a:rPr lang="en-US" sz="2150" i="1">
                        <a:solidFill>
                          <a:prstClr val="black"/>
                        </a:solidFill>
                        <a:latin typeface="Cambria Math"/>
                      </a:rPr>
                      <m:t>&lt;</m:t>
                    </m:r>
                    <m:r>
                      <a:rPr lang="en-US" sz="2150" i="1">
                        <a:solidFill>
                          <a:prstClr val="black"/>
                        </a:solidFill>
                        <a:latin typeface="Cambria Math"/>
                      </a:rPr>
                      <m:t>𝑅</m:t>
                    </m:r>
                  </m:oMath>
                </a14:m>
                <a:r>
                  <a:rPr lang="en-US" sz="2150" dirty="0">
                    <a:solidFill>
                      <a:prstClr val="black"/>
                    </a:solidFill>
                  </a:rPr>
                  <a:t>. </a:t>
                </a:r>
              </a:p>
            </p:txBody>
          </p:sp>
        </mc:Choice>
        <mc:Fallback xmlns="">
          <p:sp>
            <p:nvSpPr>
              <p:cNvPr id="4" name="Rectangle 3"/>
              <p:cNvSpPr>
                <a:spLocks noRot="1" noChangeAspect="1" noMove="1" noResize="1" noEditPoints="1" noAdjustHandles="1" noChangeArrowheads="1" noChangeShapeType="1" noTextEdit="1"/>
              </p:cNvSpPr>
              <p:nvPr/>
            </p:nvSpPr>
            <p:spPr>
              <a:xfrm>
                <a:off x="238538" y="666320"/>
                <a:ext cx="11803207" cy="5860835"/>
              </a:xfrm>
              <a:prstGeom prst="rect">
                <a:avLst/>
              </a:prstGeom>
              <a:blipFill rotWithShape="1">
                <a:blip r:embed="rId2"/>
                <a:stretch>
                  <a:fillRect l="-620" t="-624" r="-671" b="-1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382374" y="1938934"/>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(1)</m:t>
                      </m:r>
                    </m:oMath>
                  </m:oMathPara>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382374" y="1938934"/>
                <a:ext cx="638315" cy="430887"/>
              </a:xfrm>
              <a:prstGeom prst="rect">
                <a:avLst/>
              </a:prstGeom>
              <a:blipFill rotWithShape="1">
                <a:blip r:embed="rId3"/>
                <a:stretch>
                  <a:fillRect r="-952" b="-15493"/>
                </a:stretch>
              </a:blipFill>
            </p:spPr>
            <p:txBody>
              <a:bodyPr/>
              <a:lstStyle/>
              <a:p>
                <a:r>
                  <a:rPr lang="en-US">
                    <a:noFill/>
                  </a:rPr>
                  <a:t> </a:t>
                </a:r>
              </a:p>
            </p:txBody>
          </p:sp>
        </mc:Fallback>
      </mc:AlternateContent>
    </p:spTree>
    <p:extLst>
      <p:ext uri="{BB962C8B-B14F-4D97-AF65-F5344CB8AC3E}">
        <p14:creationId xmlns:p14="http://schemas.microsoft.com/office/powerpoint/2010/main" val="39637814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180304" y="2233978"/>
                <a:ext cx="9231001" cy="3936270"/>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smtClean="0">
                        <a:solidFill>
                          <a:srgbClr val="0070C0"/>
                        </a:solidFill>
                        <a:latin typeface="Cambria Math"/>
                      </a:rPr>
                      <m:t>I</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|&lt;1</m:t>
                    </m:r>
                  </m:oMath>
                </a14:m>
                <a:endParaRPr lang="en-US" sz="2200" dirty="0">
                  <a:solidFill>
                    <a:prstClr val="black"/>
                  </a:solidFill>
                </a:endParaRPr>
              </a:p>
              <a:p>
                <a:endParaRPr lang="en-US" sz="800" dirty="0">
                  <a:solidFill>
                    <a:prstClr val="black"/>
                  </a:solidFill>
                </a:endParaRPr>
              </a:p>
              <a:p>
                <a:r>
                  <a:rPr lang="en-US" sz="2200" dirty="0">
                    <a:solidFill>
                      <a:prstClr val="black"/>
                    </a:solidFill>
                  </a:rPr>
                  <a:t>In this open disk the first factor has the series expansion  </a:t>
                </a:r>
                <a14:m>
                  <m:oMath xmlns:m="http://schemas.openxmlformats.org/officeDocument/2006/math">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r>
                              <a:rPr lang="en-US" sz="2200" i="1">
                                <a:solidFill>
                                  <a:prstClr val="black"/>
                                </a:solidFill>
                                <a:latin typeface="Cambria Math"/>
                              </a:rPr>
                              <m:t>𝑧</m:t>
                            </m:r>
                          </m:e>
                          <m:sup>
                            <m:r>
                              <a:rPr lang="en-US" sz="2200" i="1">
                                <a:solidFill>
                                  <a:prstClr val="black"/>
                                </a:solidFill>
                                <a:latin typeface="Cambria Math"/>
                              </a:rPr>
                              <m:t>𝑘</m:t>
                            </m:r>
                          </m:sup>
                        </m:sSup>
                      </m:e>
                    </m:nary>
                    <m:r>
                      <a:rPr lang="en-US" sz="2200" i="1">
                        <a:solidFill>
                          <a:prstClr val="black"/>
                        </a:solidFill>
                        <a:latin typeface="Cambria Math"/>
                      </a:rPr>
                      <m:t>,</m:t>
                    </m:r>
                  </m:oMath>
                </a14:m>
                <a:r>
                  <a:rPr lang="en-US" sz="2200" dirty="0">
                    <a:solidFill>
                      <a:prstClr val="black"/>
                    </a:solidFill>
                  </a:rPr>
                  <a:t> valid for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|&lt;1</m:t>
                    </m:r>
                    <m:r>
                      <a:rPr lang="en-US" sz="2200" dirty="0" smtClean="0">
                        <a:solidFill>
                          <a:prstClr val="black"/>
                        </a:solidFill>
                        <a:latin typeface="Cambria Math"/>
                      </a:rPr>
                      <m:t>,</m:t>
                    </m:r>
                  </m:oMath>
                </a14:m>
                <a:r>
                  <a:rPr lang="en-US" sz="2200" dirty="0">
                    <a:solidFill>
                      <a:prstClr val="black"/>
                    </a:solidFill>
                  </a:rPr>
                  <a:t> while the other can be transformed into</a:t>
                </a:r>
                <a:endParaRPr lang="en-US" sz="22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m:t>
                          </m:r>
                          <m:r>
                            <a:rPr lang="en-US" sz="2200" i="1" smtClean="0">
                              <a:solidFill>
                                <a:prstClr val="black"/>
                              </a:solidFill>
                              <a:latin typeface="Cambria Math"/>
                            </a:rPr>
                            <m:t>2−</m:t>
                          </m:r>
                          <m:r>
                            <a:rPr lang="en-US" sz="2200" i="1" smtClean="0">
                              <a:solidFill>
                                <a:prstClr val="black"/>
                              </a:solidFill>
                              <a:latin typeface="Cambria Math"/>
                            </a:rPr>
                            <m:t>𝑧</m:t>
                          </m:r>
                          <m:r>
                            <a:rPr lang="en-US" sz="2200" i="1">
                              <a:solidFill>
                                <a:prstClr val="black"/>
                              </a:solidFill>
                              <a:latin typeface="Cambria Math"/>
                            </a:rPr>
                            <m:t>)</m:t>
                          </m:r>
                        </m:den>
                      </m:f>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2(1−</m:t>
                          </m:r>
                          <m:r>
                            <a:rPr lang="en-US" sz="2200" i="1">
                              <a:solidFill>
                                <a:prstClr val="black"/>
                              </a:solidFill>
                              <a:latin typeface="Cambria Math"/>
                            </a:rPr>
                            <m:t>𝑧</m:t>
                          </m:r>
                          <m:r>
                            <a:rPr lang="en-US" sz="2200" i="1">
                              <a:solidFill>
                                <a:prstClr val="black"/>
                              </a:solidFill>
                              <a:latin typeface="Cambria Math"/>
                            </a:rPr>
                            <m:t>/2)</m:t>
                          </m:r>
                        </m:den>
                      </m:f>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1</m:t>
                          </m:r>
                        </m:num>
                        <m:den>
                          <m:r>
                            <a:rPr lang="en-US" sz="2200" i="1">
                              <a:solidFill>
                                <a:prstClr val="black"/>
                              </a:solidFill>
                              <a:latin typeface="Cambria Math"/>
                            </a:rPr>
                            <m:t>2</m:t>
                          </m:r>
                        </m:den>
                      </m:f>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sSup>
                            <m:sSupPr>
                              <m:ctrlPr>
                                <a:rPr lang="en-US" sz="2200" i="1">
                                  <a:solidFill>
                                    <a:prstClr val="black"/>
                                  </a:solidFill>
                                  <a:latin typeface="Cambria Math"/>
                                </a:rPr>
                              </m:ctrlPr>
                            </m:sSupPr>
                            <m:e>
                              <m:d>
                                <m:dPr>
                                  <m:ctrlPr>
                                    <a:rPr lang="en-US" sz="2200" i="1">
                                      <a:solidFill>
                                        <a:prstClr val="black"/>
                                      </a:solidFill>
                                      <a:latin typeface="Cambria Math"/>
                                    </a:rPr>
                                  </m:ctrlPr>
                                </m:dPr>
                                <m:e>
                                  <m:f>
                                    <m:fPr>
                                      <m:ctrlPr>
                                        <a:rPr lang="en-US" sz="2200" i="1">
                                          <a:solidFill>
                                            <a:prstClr val="black"/>
                                          </a:solidFill>
                                          <a:latin typeface="Cambria Math"/>
                                        </a:rPr>
                                      </m:ctrlPr>
                                    </m:fPr>
                                    <m:num>
                                      <m:r>
                                        <a:rPr lang="en-US" sz="2200" i="1">
                                          <a:solidFill>
                                            <a:prstClr val="black"/>
                                          </a:solidFill>
                                          <a:latin typeface="Cambria Math"/>
                                        </a:rPr>
                                        <m:t>𝑧</m:t>
                                      </m:r>
                                    </m:num>
                                    <m:den>
                                      <m:r>
                                        <a:rPr lang="en-US" sz="2200" i="1">
                                          <a:solidFill>
                                            <a:prstClr val="black"/>
                                          </a:solidFill>
                                          <a:latin typeface="Cambria Math"/>
                                        </a:rPr>
                                        <m:t>2</m:t>
                                      </m:r>
                                    </m:den>
                                  </m:f>
                                </m:e>
                              </m:d>
                            </m:e>
                            <m:sup>
                              <m:r>
                                <a:rPr lang="en-US" sz="2200" i="1">
                                  <a:solidFill>
                                    <a:prstClr val="black"/>
                                  </a:solidFill>
                                  <a:latin typeface="Cambria Math"/>
                                </a:rPr>
                                <m:t>𝑘</m:t>
                              </m:r>
                            </m:sup>
                          </m:sSup>
                        </m:e>
                      </m:nary>
                      <m:r>
                        <a:rPr lang="en-US" sz="2200" i="1" smtClean="0">
                          <a:solidFill>
                            <a:prstClr val="black"/>
                          </a:solidFill>
                          <a:latin typeface="Cambria Math"/>
                        </a:rPr>
                        <m:t>=</m:t>
                      </m:r>
                      <m:nary>
                        <m:naryPr>
                          <m:chr m:val="∑"/>
                          <m:ctrlPr>
                            <a:rPr lang="en-US" sz="2200" i="1">
                              <a:solidFill>
                                <a:prstClr val="black"/>
                              </a:solidFill>
                              <a:latin typeface="Cambria Math"/>
                            </a:rPr>
                          </m:ctrlPr>
                        </m:naryPr>
                        <m:sub>
                          <m:r>
                            <m:rPr>
                              <m:brk m:alnAt="23"/>
                            </m:rPr>
                            <a:rPr lang="en-US" sz="2200" i="1">
                              <a:solidFill>
                                <a:prstClr val="black"/>
                              </a:solidFill>
                              <a:latin typeface="Cambria Math"/>
                            </a:rPr>
                            <m:t>𝑘</m:t>
                          </m:r>
                          <m:r>
                            <a:rPr lang="en-US" sz="2200" i="1">
                              <a:solidFill>
                                <a:prstClr val="black"/>
                              </a:solidFill>
                              <a:latin typeface="Cambria Math"/>
                            </a:rPr>
                            <m:t>=0</m:t>
                          </m:r>
                        </m:sub>
                        <m:sup>
                          <m:r>
                            <a:rPr lang="en-US" sz="2200" i="1">
                              <a:solidFill>
                                <a:prstClr val="black"/>
                              </a:solidFill>
                              <a:latin typeface="Cambria Math"/>
                              <a:ea typeface="Cambria Math"/>
                            </a:rPr>
                            <m:t>∞</m:t>
                          </m:r>
                        </m:sup>
                        <m:e>
                          <m:f>
                            <m:fPr>
                              <m:ctrlPr>
                                <a:rPr lang="en-US" sz="2200" i="1">
                                  <a:solidFill>
                                    <a:prstClr val="black"/>
                                  </a:solidFill>
                                  <a:latin typeface="Cambria Math"/>
                                </a:rPr>
                              </m:ctrlPr>
                            </m:fPr>
                            <m:num>
                              <m:sSup>
                                <m:sSupPr>
                                  <m:ctrlPr>
                                    <a:rPr lang="en-US" sz="2200" i="1">
                                      <a:solidFill>
                                        <a:prstClr val="black"/>
                                      </a:solidFill>
                                      <a:latin typeface="Cambria Math"/>
                                    </a:rPr>
                                  </m:ctrlPr>
                                </m:sSupPr>
                                <m:e>
                                  <m:d>
                                    <m:dPr>
                                      <m:ctrlPr>
                                        <a:rPr lang="en-US" sz="2200" i="1">
                                          <a:solidFill>
                                            <a:prstClr val="black"/>
                                          </a:solidFill>
                                          <a:latin typeface="Cambria Math"/>
                                        </a:rPr>
                                      </m:ctrlPr>
                                    </m:dPr>
                                    <m:e>
                                      <m:r>
                                        <a:rPr lang="en-US" sz="2200" i="1" smtClean="0">
                                          <a:solidFill>
                                            <a:prstClr val="black"/>
                                          </a:solidFill>
                                          <a:latin typeface="Cambria Math"/>
                                        </a:rPr>
                                        <m:t>𝑧</m:t>
                                      </m:r>
                                    </m:e>
                                  </m:d>
                                </m:e>
                                <m:sup>
                                  <m:r>
                                    <a:rPr lang="en-US" sz="2200" i="1">
                                      <a:solidFill>
                                        <a:prstClr val="black"/>
                                      </a:solidFill>
                                      <a:latin typeface="Cambria Math"/>
                                    </a:rPr>
                                    <m:t>𝑘</m:t>
                                  </m:r>
                                </m:sup>
                              </m:sSup>
                            </m:num>
                            <m:den>
                              <m:sSup>
                                <m:sSupPr>
                                  <m:ctrlPr>
                                    <a:rPr lang="en-US" sz="2200" i="1">
                                      <a:solidFill>
                                        <a:prstClr val="black"/>
                                      </a:solidFill>
                                      <a:latin typeface="Cambria Math"/>
                                    </a:rPr>
                                  </m:ctrlPr>
                                </m:sSupPr>
                                <m:e>
                                  <m:d>
                                    <m:dPr>
                                      <m:ctrlPr>
                                        <a:rPr lang="en-US" sz="2200" i="1">
                                          <a:solidFill>
                                            <a:prstClr val="black"/>
                                          </a:solidFill>
                                          <a:latin typeface="Cambria Math"/>
                                        </a:rPr>
                                      </m:ctrlPr>
                                    </m:dPr>
                                    <m:e>
                                      <m:r>
                                        <a:rPr lang="en-US" sz="2200" i="1" smtClean="0">
                                          <a:solidFill>
                                            <a:prstClr val="black"/>
                                          </a:solidFill>
                                          <a:latin typeface="Cambria Math"/>
                                        </a:rPr>
                                        <m:t>2</m:t>
                                      </m:r>
                                    </m:e>
                                  </m:d>
                                </m:e>
                                <m:sup>
                                  <m:r>
                                    <a:rPr lang="en-US" sz="2200" i="1">
                                      <a:solidFill>
                                        <a:prstClr val="black"/>
                                      </a:solidFill>
                                      <a:latin typeface="Cambria Math"/>
                                    </a:rPr>
                                    <m:t>𝑘</m:t>
                                  </m:r>
                                  <m:r>
                                    <a:rPr lang="en-US" sz="2200" i="1" smtClean="0">
                                      <a:solidFill>
                                        <a:prstClr val="black"/>
                                      </a:solidFill>
                                      <a:latin typeface="Cambria Math"/>
                                    </a:rPr>
                                    <m:t>+1</m:t>
                                  </m:r>
                                </m:sup>
                              </m:sSup>
                            </m:den>
                          </m:f>
                        </m:e>
                      </m:nary>
                      <m:r>
                        <a:rPr lang="en-US" sz="2200" i="1">
                          <a:solidFill>
                            <a:prstClr val="black"/>
                          </a:solidFill>
                          <a:latin typeface="Cambria Math"/>
                        </a:rPr>
                        <m:t>.</m:t>
                      </m:r>
                    </m:oMath>
                  </m:oMathPara>
                </a14:m>
                <a:endParaRPr lang="en-US" sz="2200" dirty="0">
                  <a:solidFill>
                    <a:prstClr val="black"/>
                  </a:solidFill>
                </a:endParaRPr>
              </a:p>
              <a:p>
                <a:endParaRPr lang="en-US" sz="900" dirty="0">
                  <a:solidFill>
                    <a:prstClr val="black"/>
                  </a:solidFill>
                </a:endParaRPr>
              </a:p>
              <a:p>
                <a:r>
                  <a:rPr lang="en-US" sz="2200" dirty="0">
                    <a:solidFill>
                      <a:prstClr val="black"/>
                    </a:solidFill>
                  </a:rPr>
                  <a:t>Note that the above series converges for </a:t>
                </a:r>
                <a14:m>
                  <m:oMath xmlns:m="http://schemas.openxmlformats.org/officeDocument/2006/math">
                    <m:r>
                      <a:rPr lang="en-US" sz="2200" i="1">
                        <a:solidFill>
                          <a:prstClr val="black"/>
                        </a:solidFill>
                        <a:latin typeface="Cambria Math"/>
                        <a:ea typeface="Cambria Math"/>
                      </a:rPr>
                      <m:t>|</m:t>
                    </m:r>
                    <m:r>
                      <a:rPr lang="en-US" sz="2200" i="1" dirty="0" err="1">
                        <a:solidFill>
                          <a:prstClr val="black"/>
                        </a:solidFill>
                        <a:latin typeface="Cambria Math"/>
                      </a:rPr>
                      <m:t>𝑧</m:t>
                    </m:r>
                    <m:r>
                      <a:rPr lang="en-US" sz="2200" i="1" dirty="0">
                        <a:solidFill>
                          <a:prstClr val="black"/>
                        </a:solidFill>
                        <a:latin typeface="Cambria Math"/>
                      </a:rPr>
                      <m:t>|&lt;2</m:t>
                    </m:r>
                  </m:oMath>
                </a14:m>
                <a:r>
                  <a:rPr lang="en-US" sz="2200" dirty="0">
                    <a:solidFill>
                      <a:prstClr val="black"/>
                    </a:solidFill>
                  </a:rPr>
                  <a:t>. Therefore the Laurent series of </a:t>
                </a:r>
                <a14:m>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oMath>
                </a14:m>
                <a:r>
                  <a:rPr lang="en-US" sz="2200" dirty="0">
                    <a:solidFill>
                      <a:prstClr val="black"/>
                    </a:solidFill>
                  </a:rPr>
                  <a:t> valid for </a:t>
                </a:r>
                <a14:m>
                  <m:oMath xmlns:m="http://schemas.openxmlformats.org/officeDocument/2006/math">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|&lt;1</m:t>
                    </m:r>
                    <m:r>
                      <a:rPr lang="en-US" sz="2200" dirty="0">
                        <a:solidFill>
                          <a:prstClr val="black"/>
                        </a:solidFill>
                        <a:latin typeface="Cambria Math"/>
                      </a:rPr>
                      <m:t>,</m:t>
                    </m:r>
                    <m:r>
                      <a:rPr lang="en-US" sz="2200" i="1" dirty="0">
                        <a:solidFill>
                          <a:prstClr val="black"/>
                        </a:solidFill>
                        <a:latin typeface="Cambria Math"/>
                      </a:rPr>
                      <m:t> </m:t>
                    </m:r>
                  </m:oMath>
                </a14:m>
                <a:r>
                  <a:rPr lang="en-US" sz="2200" dirty="0">
                    <a:solidFill>
                      <a:prstClr val="black"/>
                    </a:solidFill>
                  </a:rPr>
                  <a:t>is given by:</a:t>
                </a:r>
              </a:p>
              <a:p>
                <a:pPr/>
                <a14:m>
                  <m:oMathPara xmlns:m="http://schemas.openxmlformats.org/officeDocument/2006/math">
                    <m:oMathParaPr>
                      <m:jc m:val="centerGroup"/>
                    </m:oMathParaPr>
                    <m:oMath xmlns:m="http://schemas.openxmlformats.org/officeDocument/2006/math">
                      <m:r>
                        <a:rPr lang="en-US" sz="2200" i="1" smtClean="0">
                          <a:solidFill>
                            <a:srgbClr val="0070C0"/>
                          </a:solidFill>
                          <a:latin typeface="Cambria Math"/>
                        </a:rPr>
                        <m:t>𝑓</m:t>
                      </m:r>
                      <m:d>
                        <m:dPr>
                          <m:ctrlPr>
                            <a:rPr lang="en-US" sz="2200" i="1">
                              <a:solidFill>
                                <a:srgbClr val="0070C0"/>
                              </a:solidFill>
                              <a:latin typeface="Cambria Math"/>
                            </a:rPr>
                          </m:ctrlPr>
                        </m:dPr>
                        <m:e>
                          <m:r>
                            <a:rPr lang="en-US" sz="2200" i="1">
                              <a:solidFill>
                                <a:srgbClr val="0070C0"/>
                              </a:solidFill>
                              <a:latin typeface="Cambria Math"/>
                            </a:rPr>
                            <m:t>𝑧</m:t>
                          </m:r>
                        </m:e>
                      </m:d>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𝑧</m:t>
                                  </m:r>
                                </m:e>
                              </m:d>
                            </m:e>
                            <m:sup>
                              <m:r>
                                <a:rPr lang="en-US" sz="2200" i="1">
                                  <a:solidFill>
                                    <a:srgbClr val="0070C0"/>
                                  </a:solidFill>
                                  <a:latin typeface="Cambria Math"/>
                                </a:rPr>
                                <m:t>𝑘</m:t>
                              </m:r>
                            </m:sup>
                          </m:sSup>
                        </m:e>
                      </m:nary>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f>
                            <m:fPr>
                              <m:ctrlPr>
                                <a:rPr lang="en-US" sz="2200" i="1">
                                  <a:solidFill>
                                    <a:srgbClr val="0070C0"/>
                                  </a:solidFill>
                                  <a:latin typeface="Cambria Math"/>
                                </a:rPr>
                              </m:ctrlPr>
                            </m:fPr>
                            <m:num>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𝑧</m:t>
                                      </m:r>
                                    </m:e>
                                  </m:d>
                                </m:e>
                                <m:sup>
                                  <m:r>
                                    <a:rPr lang="en-US" sz="2200" i="1">
                                      <a:solidFill>
                                        <a:srgbClr val="0070C0"/>
                                      </a:solidFill>
                                      <a:latin typeface="Cambria Math"/>
                                    </a:rPr>
                                    <m:t>𝑘</m:t>
                                  </m:r>
                                </m:sup>
                              </m:sSup>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2</m:t>
                                      </m:r>
                                    </m:e>
                                  </m:d>
                                </m:e>
                                <m:sup>
                                  <m:r>
                                    <a:rPr lang="en-US" sz="2200" i="1">
                                      <a:solidFill>
                                        <a:srgbClr val="0070C0"/>
                                      </a:solidFill>
                                      <a:latin typeface="Cambria Math"/>
                                    </a:rPr>
                                    <m:t>𝑘</m:t>
                                  </m:r>
                                  <m:r>
                                    <a:rPr lang="en-US" sz="2200" i="1">
                                      <a:solidFill>
                                        <a:srgbClr val="0070C0"/>
                                      </a:solidFill>
                                      <a:latin typeface="Cambria Math"/>
                                    </a:rPr>
                                    <m:t>+1</m:t>
                                  </m:r>
                                </m:sup>
                              </m:sSup>
                            </m:den>
                          </m:f>
                        </m:e>
                      </m:nary>
                      <m:r>
                        <a:rPr lang="en-US" sz="2200" i="1">
                          <a:solidFill>
                            <a:srgbClr val="0070C0"/>
                          </a:solidFill>
                          <a:latin typeface="Cambria Math"/>
                        </a:rPr>
                        <m:t>=</m:t>
                      </m:r>
                      <m:nary>
                        <m:naryPr>
                          <m:chr m:val="∑"/>
                          <m:ctrlPr>
                            <a:rPr lang="en-US" sz="2200" i="1">
                              <a:solidFill>
                                <a:srgbClr val="0070C0"/>
                              </a:solidFill>
                              <a:latin typeface="Cambria Math"/>
                            </a:rPr>
                          </m:ctrlPr>
                        </m:naryPr>
                        <m:sub>
                          <m:r>
                            <m:rPr>
                              <m:brk m:alnAt="23"/>
                            </m:rPr>
                            <a:rPr lang="en-US" sz="2200" i="1">
                              <a:solidFill>
                                <a:srgbClr val="0070C0"/>
                              </a:solidFill>
                              <a:latin typeface="Cambria Math"/>
                            </a:rPr>
                            <m:t>𝑘</m:t>
                          </m:r>
                          <m:r>
                            <a:rPr lang="en-US" sz="2200" i="1">
                              <a:solidFill>
                                <a:srgbClr val="0070C0"/>
                              </a:solidFill>
                              <a:latin typeface="Cambria Math"/>
                            </a:rPr>
                            <m:t>=0</m:t>
                          </m:r>
                        </m:sub>
                        <m:sup>
                          <m:r>
                            <a:rPr lang="en-US" sz="2200" i="1">
                              <a:solidFill>
                                <a:srgbClr val="0070C0"/>
                              </a:solidFill>
                              <a:latin typeface="Cambria Math"/>
                              <a:ea typeface="Cambria Math"/>
                            </a:rPr>
                            <m:t>∞</m:t>
                          </m:r>
                        </m:sup>
                        <m:e>
                          <m:d>
                            <m:dPr>
                              <m:begChr m:val="["/>
                              <m:endChr m:val="]"/>
                              <m:ctrlPr>
                                <a:rPr lang="en-US" sz="2200" i="1">
                                  <a:solidFill>
                                    <a:srgbClr val="0070C0"/>
                                  </a:solidFill>
                                  <a:latin typeface="Cambria Math"/>
                                </a:rPr>
                              </m:ctrlPr>
                            </m:dPr>
                            <m:e>
                              <m:r>
                                <a:rPr lang="en-US" sz="2200" i="1" smtClean="0">
                                  <a:solidFill>
                                    <a:srgbClr val="0070C0"/>
                                  </a:solidFill>
                                  <a:latin typeface="Cambria Math"/>
                                </a:rPr>
                                <m:t>1+</m:t>
                              </m:r>
                              <m:f>
                                <m:fPr>
                                  <m:ctrlPr>
                                    <a:rPr lang="en-US" sz="2200" i="1">
                                      <a:solidFill>
                                        <a:srgbClr val="0070C0"/>
                                      </a:solidFill>
                                      <a:latin typeface="Cambria Math"/>
                                    </a:rPr>
                                  </m:ctrlPr>
                                </m:fPr>
                                <m:num>
                                  <m:r>
                                    <a:rPr lang="en-US" sz="2200" i="1" smtClean="0">
                                      <a:solidFill>
                                        <a:srgbClr val="0070C0"/>
                                      </a:solidFill>
                                      <a:latin typeface="Cambria Math"/>
                                    </a:rPr>
                                    <m:t>1</m:t>
                                  </m:r>
                                </m:num>
                                <m:den>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2</m:t>
                                          </m:r>
                                        </m:e>
                                      </m:d>
                                    </m:e>
                                    <m:sup>
                                      <m:r>
                                        <a:rPr lang="en-US" sz="2200" i="1">
                                          <a:solidFill>
                                            <a:srgbClr val="0070C0"/>
                                          </a:solidFill>
                                          <a:latin typeface="Cambria Math"/>
                                        </a:rPr>
                                        <m:t>𝑘</m:t>
                                      </m:r>
                                      <m:r>
                                        <a:rPr lang="en-US" sz="2200" i="1">
                                          <a:solidFill>
                                            <a:srgbClr val="0070C0"/>
                                          </a:solidFill>
                                          <a:latin typeface="Cambria Math"/>
                                        </a:rPr>
                                        <m:t>+1</m:t>
                                      </m:r>
                                    </m:sup>
                                  </m:sSup>
                                </m:den>
                              </m:f>
                            </m:e>
                          </m:d>
                          <m:sSup>
                            <m:sSupPr>
                              <m:ctrlPr>
                                <a:rPr lang="en-US" sz="2200" i="1">
                                  <a:solidFill>
                                    <a:srgbClr val="0070C0"/>
                                  </a:solidFill>
                                  <a:latin typeface="Cambria Math"/>
                                </a:rPr>
                              </m:ctrlPr>
                            </m:sSupPr>
                            <m:e>
                              <m:d>
                                <m:dPr>
                                  <m:ctrlPr>
                                    <a:rPr lang="en-US" sz="2200" i="1">
                                      <a:solidFill>
                                        <a:srgbClr val="0070C0"/>
                                      </a:solidFill>
                                      <a:latin typeface="Cambria Math"/>
                                    </a:rPr>
                                  </m:ctrlPr>
                                </m:dPr>
                                <m:e>
                                  <m:r>
                                    <a:rPr lang="en-US" sz="2200" i="1">
                                      <a:solidFill>
                                        <a:srgbClr val="0070C0"/>
                                      </a:solidFill>
                                      <a:latin typeface="Cambria Math"/>
                                    </a:rPr>
                                    <m:t>𝑧</m:t>
                                  </m:r>
                                </m:e>
                              </m:d>
                            </m:e>
                            <m:sup>
                              <m:r>
                                <a:rPr lang="en-US" sz="2200" i="1">
                                  <a:solidFill>
                                    <a:srgbClr val="0070C0"/>
                                  </a:solidFill>
                                  <a:latin typeface="Cambria Math"/>
                                </a:rPr>
                                <m:t>𝑘</m:t>
                              </m:r>
                            </m:sup>
                          </m:sSup>
                        </m:e>
                      </m:nary>
                      <m:r>
                        <a:rPr lang="en-US" sz="2200" i="1">
                          <a:solidFill>
                            <a:srgbClr val="0070C0"/>
                          </a:solidFill>
                          <a:latin typeface="Cambria Math"/>
                        </a:rPr>
                        <m:t>.</m:t>
                      </m:r>
                    </m:oMath>
                  </m:oMathPara>
                </a14:m>
                <a:endParaRPr lang="en-US" sz="2200" dirty="0">
                  <a:solidFill>
                    <a:srgbClr val="0070C0"/>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80304" y="2233978"/>
                <a:ext cx="9231001" cy="3936270"/>
              </a:xfrm>
              <a:prstGeom prst="rect">
                <a:avLst/>
              </a:prstGeom>
              <a:blipFill rotWithShape="1">
                <a:blip r:embed="rId2"/>
                <a:stretch>
                  <a:fillRect l="-859" t="-20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80304" y="115193"/>
                <a:ext cx="11936569" cy="2118785"/>
              </a:xfrm>
              <a:prstGeom prst="rect">
                <a:avLst/>
              </a:prstGeom>
            </p:spPr>
            <p:txBody>
              <a:bodyPr wrap="square">
                <a:spAutoFit/>
              </a:bodyPr>
              <a:lstStyle/>
              <a:p>
                <a:r>
                  <a:rPr lang="en-US" sz="2400" b="1" dirty="0" smtClean="0">
                    <a:solidFill>
                      <a:srgbClr val="0070C0"/>
                    </a:solidFill>
                  </a:rPr>
                  <a:t>Example: </a:t>
                </a:r>
                <a:r>
                  <a:rPr lang="en-US" sz="2400" dirty="0">
                    <a:solidFill>
                      <a:prstClr val="black"/>
                    </a:solidFill>
                  </a:rPr>
                  <a:t>Find all Laurent series of </a:t>
                </a:r>
                <a14:m>
                  <m:oMath xmlns:m="http://schemas.openxmlformats.org/officeDocument/2006/math">
                    <m:r>
                      <a:rPr lang="en-US" sz="2400" i="1" smtClean="0">
                        <a:solidFill>
                          <a:srgbClr val="0070C0"/>
                        </a:solidFill>
                        <a:latin typeface="Cambria Math"/>
                      </a:rPr>
                      <m:t>𝑓</m:t>
                    </m:r>
                    <m:d>
                      <m:dPr>
                        <m:ctrlPr>
                          <a:rPr lang="en-US" sz="2400" i="1" smtClean="0">
                            <a:solidFill>
                              <a:srgbClr val="0070C0"/>
                            </a:solidFill>
                            <a:latin typeface="Cambria Math"/>
                          </a:rPr>
                        </m:ctrlPr>
                      </m:dPr>
                      <m:e>
                        <m:r>
                          <a:rPr lang="en-US" sz="2400" i="1" smtClean="0">
                            <a:solidFill>
                              <a:srgbClr val="0070C0"/>
                            </a:solidFill>
                            <a:latin typeface="Cambria Math"/>
                          </a:rPr>
                          <m:t>𝑧</m:t>
                        </m:r>
                      </m:e>
                    </m:d>
                    <m:r>
                      <a:rPr lang="en-US" sz="2400" i="1" smtClean="0">
                        <a:solidFill>
                          <a:srgbClr val="0070C0"/>
                        </a:solidFill>
                        <a:latin typeface="Cambria Math"/>
                      </a:rPr>
                      <m:t>=</m:t>
                    </m:r>
                    <m:f>
                      <m:fPr>
                        <m:ctrlPr>
                          <a:rPr lang="en-US" sz="2400" i="1" smtClean="0">
                            <a:solidFill>
                              <a:srgbClr val="0070C0"/>
                            </a:solidFill>
                            <a:latin typeface="Cambria Math"/>
                          </a:rPr>
                        </m:ctrlPr>
                      </m:fPr>
                      <m:num>
                        <m:r>
                          <a:rPr lang="en-US" sz="2400" i="1">
                            <a:solidFill>
                              <a:srgbClr val="0070C0"/>
                            </a:solidFill>
                            <a:latin typeface="Cambria Math"/>
                          </a:rPr>
                          <m:t>−2</m:t>
                        </m:r>
                        <m:r>
                          <a:rPr lang="en-US" sz="2400" i="1">
                            <a:solidFill>
                              <a:srgbClr val="0070C0"/>
                            </a:solidFill>
                            <a:latin typeface="Cambria Math"/>
                          </a:rPr>
                          <m:t>𝑧</m:t>
                        </m:r>
                        <m:r>
                          <a:rPr lang="en-US" sz="2400" i="1" smtClean="0">
                            <a:solidFill>
                              <a:srgbClr val="0070C0"/>
                            </a:solidFill>
                            <a:latin typeface="Cambria Math"/>
                          </a:rPr>
                          <m:t>+3</m:t>
                        </m:r>
                      </m:num>
                      <m:den>
                        <m:sSup>
                          <m:sSupPr>
                            <m:ctrlPr>
                              <a:rPr lang="en-US" sz="2400" i="1" smtClean="0">
                                <a:solidFill>
                                  <a:srgbClr val="0070C0"/>
                                </a:solidFill>
                                <a:latin typeface="Cambria Math"/>
                              </a:rPr>
                            </m:ctrlPr>
                          </m:sSupPr>
                          <m:e>
                            <m:r>
                              <a:rPr lang="en-US" sz="2400" i="1" smtClean="0">
                                <a:solidFill>
                                  <a:srgbClr val="0070C0"/>
                                </a:solidFill>
                                <a:latin typeface="Cambria Math"/>
                              </a:rPr>
                              <m:t>𝑧</m:t>
                            </m:r>
                          </m:e>
                          <m:sup>
                            <m:r>
                              <a:rPr lang="en-US" sz="2400" i="1" smtClean="0">
                                <a:solidFill>
                                  <a:srgbClr val="0070C0"/>
                                </a:solidFill>
                                <a:latin typeface="Cambria Math"/>
                              </a:rPr>
                              <m:t>2</m:t>
                            </m:r>
                          </m:sup>
                        </m:sSup>
                        <m:r>
                          <a:rPr lang="en-US" sz="2400" i="1" smtClean="0">
                            <a:solidFill>
                              <a:srgbClr val="0070C0"/>
                            </a:solidFill>
                            <a:latin typeface="Cambria Math"/>
                          </a:rPr>
                          <m:t>−3</m:t>
                        </m:r>
                        <m:r>
                          <a:rPr lang="en-US" sz="2400" i="1" smtClean="0">
                            <a:solidFill>
                              <a:srgbClr val="0070C0"/>
                            </a:solidFill>
                            <a:latin typeface="Cambria Math"/>
                          </a:rPr>
                          <m:t>𝑧</m:t>
                        </m:r>
                        <m:r>
                          <a:rPr lang="en-US" sz="2400" i="1" smtClean="0">
                            <a:solidFill>
                              <a:srgbClr val="0070C0"/>
                            </a:solidFill>
                            <a:latin typeface="Cambria Math"/>
                          </a:rPr>
                          <m:t>+2</m:t>
                        </m:r>
                      </m:den>
                    </m:f>
                  </m:oMath>
                </a14:m>
                <a:r>
                  <a:rPr lang="en-US" sz="2400" dirty="0">
                    <a:solidFill>
                      <a:prstClr val="black"/>
                    </a:solidFill>
                  </a:rPr>
                  <a:t> with center </a:t>
                </a:r>
                <a14:m>
                  <m:oMath xmlns:m="http://schemas.openxmlformats.org/officeDocument/2006/math">
                    <m:r>
                      <a:rPr lang="en-US" sz="2400" i="1" dirty="0" smtClean="0">
                        <a:solidFill>
                          <a:prstClr val="black"/>
                        </a:solidFill>
                        <a:latin typeface="Cambria Math"/>
                      </a:rPr>
                      <m:t>0</m:t>
                    </m:r>
                  </m:oMath>
                </a14:m>
                <a:r>
                  <a:rPr lang="en-US" sz="2400" dirty="0">
                    <a:solidFill>
                      <a:prstClr val="black"/>
                    </a:solidFill>
                  </a:rPr>
                  <a:t>.</a:t>
                </a:r>
                <a:endParaRPr lang="en-US" sz="2400" i="1" dirty="0">
                  <a:solidFill>
                    <a:prstClr val="black"/>
                  </a:solidFill>
                  <a:latin typeface="Cambria Math"/>
                </a:endParaRPr>
              </a:p>
              <a:p>
                <a:endParaRPr lang="en-US" sz="1050" b="1" dirty="0">
                  <a:solidFill>
                    <a:srgbClr val="0070C0"/>
                  </a:solidFill>
                </a:endParaRPr>
              </a:p>
              <a:p>
                <a:pPr algn="just"/>
                <a:r>
                  <a:rPr lang="en-US" sz="2200" b="1" dirty="0">
                    <a:solidFill>
                      <a:srgbClr val="0070C0"/>
                    </a:solidFill>
                  </a:rPr>
                  <a:t>Solution: </a:t>
                </a:r>
                <a:r>
                  <a:rPr lang="en-US" sz="2400" dirty="0">
                    <a:solidFill>
                      <a:prstClr val="black"/>
                    </a:solidFill>
                  </a:rPr>
                  <a:t>In terms of partial fractions, the given functions can be written as:</a:t>
                </a:r>
              </a:p>
              <a:p>
                <a:pPr algn="just"/>
                <a14:m>
                  <m:oMathPara xmlns:m="http://schemas.openxmlformats.org/officeDocument/2006/math">
                    <m:oMathParaPr>
                      <m:jc m:val="centerGroup"/>
                    </m:oMathParaPr>
                    <m:oMath xmlns:m="http://schemas.openxmlformats.org/officeDocument/2006/math">
                      <m:r>
                        <a:rPr lang="en-US" sz="2000" i="1">
                          <a:solidFill>
                            <a:prstClr val="black"/>
                          </a:solidFill>
                          <a:latin typeface="Cambria Math"/>
                        </a:rPr>
                        <m:t>𝑓</m:t>
                      </m:r>
                      <m:d>
                        <m:dPr>
                          <m:ctrlPr>
                            <a:rPr lang="en-US" sz="2000" i="1">
                              <a:solidFill>
                                <a:prstClr val="black"/>
                              </a:solidFill>
                              <a:latin typeface="Cambria Math"/>
                            </a:rPr>
                          </m:ctrlPr>
                        </m:dPr>
                        <m:e>
                          <m:r>
                            <a:rPr lang="en-US" sz="2000" i="1">
                              <a:solidFill>
                                <a:prstClr val="black"/>
                              </a:solidFill>
                              <a:latin typeface="Cambria Math"/>
                            </a:rPr>
                            <m:t>𝑧</m:t>
                          </m:r>
                        </m:e>
                      </m:d>
                      <m:r>
                        <a:rPr lang="en-US" sz="2000" i="1">
                          <a:solidFill>
                            <a:prstClr val="black"/>
                          </a:solidFill>
                          <a:latin typeface="Cambria Math"/>
                        </a:rPr>
                        <m:t>=</m:t>
                      </m:r>
                      <m:f>
                        <m:fPr>
                          <m:ctrlPr>
                            <a:rPr lang="en-US" sz="2000" i="1">
                              <a:solidFill>
                                <a:prstClr val="black"/>
                              </a:solidFill>
                              <a:latin typeface="Cambria Math"/>
                            </a:rPr>
                          </m:ctrlPr>
                        </m:fPr>
                        <m:num>
                          <m:r>
                            <a:rPr lang="en-US" sz="2000" i="1">
                              <a:solidFill>
                                <a:prstClr val="black"/>
                              </a:solidFill>
                              <a:latin typeface="Cambria Math"/>
                            </a:rPr>
                            <m:t>−2</m:t>
                          </m:r>
                          <m:r>
                            <a:rPr lang="en-US" sz="2000" i="1">
                              <a:solidFill>
                                <a:prstClr val="black"/>
                              </a:solidFill>
                              <a:latin typeface="Cambria Math"/>
                            </a:rPr>
                            <m:t>𝑧</m:t>
                          </m:r>
                          <m:r>
                            <a:rPr lang="en-US" sz="2000" i="1">
                              <a:solidFill>
                                <a:prstClr val="black"/>
                              </a:solidFill>
                              <a:latin typeface="Cambria Math"/>
                            </a:rPr>
                            <m:t>+3</m:t>
                          </m:r>
                        </m:num>
                        <m:den>
                          <m:sSup>
                            <m:sSupPr>
                              <m:ctrlPr>
                                <a:rPr lang="en-US" sz="2000" i="1">
                                  <a:solidFill>
                                    <a:prstClr val="black"/>
                                  </a:solidFill>
                                  <a:latin typeface="Cambria Math"/>
                                </a:rPr>
                              </m:ctrlPr>
                            </m:sSupPr>
                            <m:e>
                              <m:r>
                                <a:rPr lang="en-US" sz="2000" i="1">
                                  <a:solidFill>
                                    <a:prstClr val="black"/>
                                  </a:solidFill>
                                  <a:latin typeface="Cambria Math"/>
                                </a:rPr>
                                <m:t>𝑧</m:t>
                              </m:r>
                            </m:e>
                            <m:sup>
                              <m:r>
                                <a:rPr lang="en-US" sz="2000" i="1">
                                  <a:solidFill>
                                    <a:prstClr val="black"/>
                                  </a:solidFill>
                                  <a:latin typeface="Cambria Math"/>
                                </a:rPr>
                                <m:t>2</m:t>
                              </m:r>
                            </m:sup>
                          </m:sSup>
                          <m:r>
                            <a:rPr lang="en-US" sz="2000" i="1">
                              <a:solidFill>
                                <a:prstClr val="black"/>
                              </a:solidFill>
                              <a:latin typeface="Cambria Math"/>
                            </a:rPr>
                            <m:t>−3</m:t>
                          </m:r>
                          <m:r>
                            <a:rPr lang="en-US" sz="2000" i="1">
                              <a:solidFill>
                                <a:prstClr val="black"/>
                              </a:solidFill>
                              <a:latin typeface="Cambria Math"/>
                            </a:rPr>
                            <m:t>𝑧</m:t>
                          </m:r>
                          <m:r>
                            <a:rPr lang="en-US" sz="2000" i="1">
                              <a:solidFill>
                                <a:prstClr val="black"/>
                              </a:solidFill>
                              <a:latin typeface="Cambria Math"/>
                            </a:rPr>
                            <m:t>+2</m:t>
                          </m:r>
                        </m:den>
                      </m:f>
                      <m:r>
                        <a:rPr lang="en-US" sz="2000">
                          <a:solidFill>
                            <a:prstClr val="black"/>
                          </a:solidFill>
                          <a:latin typeface="Cambria Math"/>
                        </a:rPr>
                        <m:t>=</m:t>
                      </m:r>
                      <m:f>
                        <m:fPr>
                          <m:ctrlPr>
                            <a:rPr lang="en-US" sz="2000" i="1">
                              <a:solidFill>
                                <a:prstClr val="black"/>
                              </a:solidFill>
                              <a:latin typeface="Cambria Math"/>
                            </a:rPr>
                          </m:ctrlPr>
                        </m:fPr>
                        <m:num>
                          <m:r>
                            <a:rPr lang="en-US" sz="2000" i="1" smtClean="0">
                              <a:solidFill>
                                <a:prstClr val="black"/>
                              </a:solidFill>
                              <a:latin typeface="Cambria Math"/>
                            </a:rPr>
                            <m:t>−1</m:t>
                          </m:r>
                        </m:num>
                        <m:den>
                          <m:r>
                            <a:rPr lang="en-US" sz="2000" i="1">
                              <a:solidFill>
                                <a:prstClr val="black"/>
                              </a:solidFill>
                              <a:latin typeface="Cambria Math"/>
                            </a:rPr>
                            <m:t>(</m:t>
                          </m:r>
                          <m:r>
                            <a:rPr lang="en-US" sz="2000" i="1" smtClean="0">
                              <a:solidFill>
                                <a:prstClr val="black"/>
                              </a:solidFill>
                              <a:latin typeface="Cambria Math"/>
                            </a:rPr>
                            <m:t>𝑧</m:t>
                          </m:r>
                          <m:r>
                            <a:rPr lang="en-US" sz="2000" i="1">
                              <a:solidFill>
                                <a:prstClr val="black"/>
                              </a:solidFill>
                              <a:latin typeface="Cambria Math"/>
                            </a:rPr>
                            <m:t>−</m:t>
                          </m:r>
                          <m:r>
                            <a:rPr lang="en-US" sz="2000" i="1" smtClean="0">
                              <a:solidFill>
                                <a:prstClr val="black"/>
                              </a:solidFill>
                              <a:latin typeface="Cambria Math"/>
                            </a:rPr>
                            <m:t>1</m:t>
                          </m:r>
                          <m:r>
                            <a:rPr lang="en-US" sz="2000" i="1">
                              <a:solidFill>
                                <a:prstClr val="black"/>
                              </a:solidFill>
                              <a:latin typeface="Cambria Math"/>
                            </a:rPr>
                            <m:t>)</m:t>
                          </m:r>
                        </m:den>
                      </m:f>
                      <m:r>
                        <a:rPr lang="en-US" sz="2000" i="1" smtClean="0">
                          <a:solidFill>
                            <a:prstClr val="black"/>
                          </a:solidFill>
                          <a:latin typeface="Cambria Math"/>
                        </a:rPr>
                        <m:t>+</m:t>
                      </m:r>
                      <m:f>
                        <m:fPr>
                          <m:ctrlPr>
                            <a:rPr lang="en-US" sz="2000" i="1">
                              <a:solidFill>
                                <a:prstClr val="black"/>
                              </a:solidFill>
                              <a:latin typeface="Cambria Math"/>
                            </a:rPr>
                          </m:ctrlPr>
                        </m:fPr>
                        <m:num>
                          <m:r>
                            <a:rPr lang="en-US" sz="2000" i="1" smtClean="0">
                              <a:solidFill>
                                <a:prstClr val="black"/>
                              </a:solidFill>
                              <a:latin typeface="Cambria Math"/>
                            </a:rPr>
                            <m:t>−1</m:t>
                          </m:r>
                        </m:num>
                        <m:den>
                          <m:d>
                            <m:dPr>
                              <m:ctrlPr>
                                <a:rPr lang="en-US" sz="2000" i="1">
                                  <a:solidFill>
                                    <a:prstClr val="black"/>
                                  </a:solidFill>
                                  <a:latin typeface="Cambria Math"/>
                                </a:rPr>
                              </m:ctrlPr>
                            </m:dPr>
                            <m:e>
                              <m:r>
                                <a:rPr lang="en-US" sz="2000" i="1" smtClean="0">
                                  <a:solidFill>
                                    <a:prstClr val="black"/>
                                  </a:solidFill>
                                  <a:latin typeface="Cambria Math"/>
                                </a:rPr>
                                <m:t>𝑧</m:t>
                              </m:r>
                              <m:r>
                                <a:rPr lang="en-US" sz="2000" i="1">
                                  <a:solidFill>
                                    <a:prstClr val="black"/>
                                  </a:solidFill>
                                  <a:latin typeface="Cambria Math"/>
                                </a:rPr>
                                <m:t>−</m:t>
                              </m:r>
                              <m:r>
                                <a:rPr lang="en-US" sz="2000" i="1" smtClean="0">
                                  <a:solidFill>
                                    <a:prstClr val="black"/>
                                  </a:solidFill>
                                  <a:latin typeface="Cambria Math"/>
                                </a:rPr>
                                <m:t>2</m:t>
                              </m:r>
                            </m:e>
                          </m:d>
                        </m:den>
                      </m:f>
                      <m:r>
                        <a:rPr lang="en-US" sz="2000">
                          <a:solidFill>
                            <a:prstClr val="black"/>
                          </a:solidFill>
                          <a:latin typeface="Cambria Math"/>
                        </a:rPr>
                        <m:t>=</m:t>
                      </m:r>
                      <m:f>
                        <m:fPr>
                          <m:ctrlPr>
                            <a:rPr lang="en-US" sz="2000" i="1">
                              <a:solidFill>
                                <a:prstClr val="black"/>
                              </a:solidFill>
                              <a:latin typeface="Cambria Math"/>
                            </a:rPr>
                          </m:ctrlPr>
                        </m:fPr>
                        <m:num>
                          <m:r>
                            <a:rPr lang="en-US" sz="2000" i="1">
                              <a:solidFill>
                                <a:prstClr val="black"/>
                              </a:solidFill>
                              <a:latin typeface="Cambria Math"/>
                            </a:rPr>
                            <m:t>1</m:t>
                          </m:r>
                        </m:num>
                        <m:den>
                          <m:r>
                            <a:rPr lang="en-US" sz="2000" i="1">
                              <a:solidFill>
                                <a:prstClr val="black"/>
                              </a:solidFill>
                              <a:latin typeface="Cambria Math"/>
                            </a:rPr>
                            <m:t>(</m:t>
                          </m:r>
                          <m:r>
                            <a:rPr lang="en-US" sz="2000" i="1" smtClean="0">
                              <a:solidFill>
                                <a:prstClr val="black"/>
                              </a:solidFill>
                              <a:latin typeface="Cambria Math"/>
                            </a:rPr>
                            <m:t>1</m:t>
                          </m:r>
                          <m:r>
                            <a:rPr lang="en-US" sz="2000" i="1">
                              <a:solidFill>
                                <a:prstClr val="black"/>
                              </a:solidFill>
                              <a:latin typeface="Cambria Math"/>
                            </a:rPr>
                            <m:t>−</m:t>
                          </m:r>
                          <m:r>
                            <a:rPr lang="en-US" sz="2000" i="1" smtClean="0">
                              <a:solidFill>
                                <a:prstClr val="black"/>
                              </a:solidFill>
                              <a:latin typeface="Cambria Math"/>
                            </a:rPr>
                            <m:t>𝑧</m:t>
                          </m:r>
                          <m:r>
                            <a:rPr lang="en-US" sz="2000" i="1">
                              <a:solidFill>
                                <a:prstClr val="black"/>
                              </a:solidFill>
                              <a:latin typeface="Cambria Math"/>
                            </a:rPr>
                            <m:t>)</m:t>
                          </m:r>
                        </m:den>
                      </m:f>
                      <m:r>
                        <a:rPr lang="en-US" sz="2000" i="1">
                          <a:solidFill>
                            <a:prstClr val="black"/>
                          </a:solidFill>
                          <a:latin typeface="Cambria Math"/>
                        </a:rPr>
                        <m:t>+</m:t>
                      </m:r>
                      <m:f>
                        <m:fPr>
                          <m:ctrlPr>
                            <a:rPr lang="en-US" sz="2000" i="1">
                              <a:solidFill>
                                <a:prstClr val="black"/>
                              </a:solidFill>
                              <a:latin typeface="Cambria Math"/>
                            </a:rPr>
                          </m:ctrlPr>
                        </m:fPr>
                        <m:num>
                          <m:r>
                            <a:rPr lang="en-US" sz="2000" i="1">
                              <a:solidFill>
                                <a:prstClr val="black"/>
                              </a:solidFill>
                              <a:latin typeface="Cambria Math"/>
                            </a:rPr>
                            <m:t>1</m:t>
                          </m:r>
                        </m:num>
                        <m:den>
                          <m:d>
                            <m:dPr>
                              <m:ctrlPr>
                                <a:rPr lang="en-US" sz="2000" i="1">
                                  <a:solidFill>
                                    <a:prstClr val="black"/>
                                  </a:solidFill>
                                  <a:latin typeface="Cambria Math"/>
                                </a:rPr>
                              </m:ctrlPr>
                            </m:dPr>
                            <m:e>
                              <m:r>
                                <a:rPr lang="en-US" sz="2000" i="1" smtClean="0">
                                  <a:solidFill>
                                    <a:prstClr val="black"/>
                                  </a:solidFill>
                                  <a:latin typeface="Cambria Math"/>
                                </a:rPr>
                                <m:t>2</m:t>
                              </m:r>
                              <m:r>
                                <a:rPr lang="en-US" sz="2000" i="1">
                                  <a:solidFill>
                                    <a:prstClr val="black"/>
                                  </a:solidFill>
                                  <a:latin typeface="Cambria Math"/>
                                </a:rPr>
                                <m:t>−</m:t>
                              </m:r>
                              <m:r>
                                <a:rPr lang="en-US" sz="2000" i="1" smtClean="0">
                                  <a:solidFill>
                                    <a:prstClr val="black"/>
                                  </a:solidFill>
                                  <a:latin typeface="Cambria Math"/>
                                </a:rPr>
                                <m:t>𝑧</m:t>
                              </m:r>
                            </m:e>
                          </m:d>
                        </m:den>
                      </m:f>
                      <m:r>
                        <a:rPr lang="en-US" sz="2000" i="1" smtClean="0">
                          <a:solidFill>
                            <a:prstClr val="black"/>
                          </a:solidFill>
                          <a:latin typeface="Cambria Math"/>
                        </a:rPr>
                        <m:t>.</m:t>
                      </m:r>
                    </m:oMath>
                  </m:oMathPara>
                </a14:m>
                <a:endParaRPr lang="en-US" sz="2200" dirty="0">
                  <a:solidFill>
                    <a:prstClr val="black"/>
                  </a:solidFill>
                </a:endParaRPr>
              </a:p>
              <a:p>
                <a:pPr algn="just"/>
                <a:r>
                  <a:rPr lang="en-US" sz="2200" dirty="0">
                    <a:solidFill>
                      <a:prstClr val="black"/>
                    </a:solidFill>
                  </a:rPr>
                  <a:t>For the present case three regions of convergence are possible. </a:t>
                </a:r>
              </a:p>
            </p:txBody>
          </p:sp>
        </mc:Choice>
        <mc:Fallback xmlns="">
          <p:sp>
            <p:nvSpPr>
              <p:cNvPr id="7" name="Rectangle 6"/>
              <p:cNvSpPr>
                <a:spLocks noRot="1" noChangeAspect="1" noMove="1" noResize="1" noEditPoints="1" noAdjustHandles="1" noChangeArrowheads="1" noChangeShapeType="1" noTextEdit="1"/>
              </p:cNvSpPr>
              <p:nvPr/>
            </p:nvSpPr>
            <p:spPr>
              <a:xfrm>
                <a:off x="180304" y="115193"/>
                <a:ext cx="11936569" cy="2118785"/>
              </a:xfrm>
              <a:prstGeom prst="rect">
                <a:avLst/>
              </a:prstGeom>
              <a:blipFill rotWithShape="1">
                <a:blip r:embed="rId3"/>
                <a:stretch>
                  <a:fillRect l="-817" b="-4899"/>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411305" y="2438333"/>
            <a:ext cx="2534924" cy="2236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544097" y="4801535"/>
            <a:ext cx="2402132" cy="369332"/>
          </a:xfrm>
          <a:prstGeom prst="rect">
            <a:avLst/>
          </a:prstGeom>
        </p:spPr>
        <p:txBody>
          <a:bodyPr wrap="none">
            <a:spAutoFit/>
          </a:bodyPr>
          <a:lstStyle/>
          <a:p>
            <a:r>
              <a:rPr lang="en-US" dirty="0">
                <a:solidFill>
                  <a:prstClr val="black"/>
                </a:solidFill>
              </a:rPr>
              <a:t>Regions of convergence</a:t>
            </a:r>
          </a:p>
        </p:txBody>
      </p:sp>
    </p:spTree>
    <p:extLst>
      <p:ext uri="{BB962C8B-B14F-4D97-AF65-F5344CB8AC3E}">
        <p14:creationId xmlns:p14="http://schemas.microsoft.com/office/powerpoint/2010/main" val="277261188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p:cNvSpPr/>
              <p:nvPr/>
            </p:nvSpPr>
            <p:spPr>
              <a:xfrm>
                <a:off x="180301" y="106072"/>
                <a:ext cx="11898719" cy="1554272"/>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smtClean="0">
                        <a:solidFill>
                          <a:srgbClr val="0070C0"/>
                        </a:solidFill>
                        <a:latin typeface="Cambria Math"/>
                      </a:rPr>
                      <m:t>II</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r>
                      <a:rPr lang="en-US" sz="2200" dirty="0" smtClean="0">
                        <a:solidFill>
                          <a:srgbClr val="0070C0"/>
                        </a:solidFill>
                        <a:latin typeface="Cambria Math"/>
                      </a:rPr>
                      <m:t>1&lt;</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|&lt;2</m:t>
                    </m:r>
                  </m:oMath>
                </a14:m>
                <a:endParaRPr lang="en-US" sz="2200" dirty="0">
                  <a:solidFill>
                    <a:prstClr val="black"/>
                  </a:solidFill>
                </a:endParaRPr>
              </a:p>
              <a:p>
                <a:endParaRPr lang="en-US" sz="700" dirty="0">
                  <a:solidFill>
                    <a:prstClr val="black"/>
                  </a:solidFill>
                </a:endParaRPr>
              </a:p>
              <a:p>
                <a:r>
                  <a:rPr lang="en-US" sz="2200" dirty="0">
                    <a:solidFill>
                      <a:prstClr val="black"/>
                    </a:solidFill>
                  </a:rPr>
                  <a:t>This is an annulus region where the first factor has divergent series while the other is convergent. Since a divergent series implies negative powers and in order to get that we observe that </a:t>
                </a:r>
                <a14:m>
                  <m:oMath xmlns:m="http://schemas.openxmlformats.org/officeDocument/2006/math">
                    <m:d>
                      <m:dPr>
                        <m:begChr m:val="|"/>
                        <m:endChr m:val="|"/>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a:solidFill>
                          <a:prstClr val="black"/>
                        </a:solidFill>
                        <a:latin typeface="Cambria Math"/>
                      </a:rPr>
                      <m:t>&gt;1</m:t>
                    </m:r>
                    <m:r>
                      <a:rPr lang="en-US" sz="2200" i="1" dirty="0">
                        <a:solidFill>
                          <a:prstClr val="black"/>
                        </a:solidFill>
                        <a:latin typeface="Cambria Math"/>
                        <a:ea typeface="Cambria Math"/>
                      </a:rPr>
                      <m:t>⇒</m:t>
                    </m:r>
                    <m:d>
                      <m:dPr>
                        <m:begChr m:val="|"/>
                        <m:endChr m:val="|"/>
                        <m:ctrlPr>
                          <a:rPr lang="en-US" sz="2200" i="1" dirty="0">
                            <a:solidFill>
                              <a:prstClr val="black"/>
                            </a:solidFill>
                            <a:latin typeface="Cambria Math"/>
                            <a:ea typeface="Cambria Math"/>
                          </a:rPr>
                        </m:ctrlPr>
                      </m:dPr>
                      <m:e>
                        <m:r>
                          <a:rPr lang="en-US" sz="2200" i="1" dirty="0">
                            <a:solidFill>
                              <a:prstClr val="black"/>
                            </a:solidFill>
                            <a:latin typeface="Cambria Math"/>
                            <a:ea typeface="Cambria Math"/>
                          </a:rPr>
                          <m:t>1/</m:t>
                        </m:r>
                        <m:r>
                          <a:rPr lang="en-US" sz="2200" i="1" dirty="0">
                            <a:solidFill>
                              <a:prstClr val="black"/>
                            </a:solidFill>
                            <a:latin typeface="Cambria Math"/>
                            <a:ea typeface="Cambria Math"/>
                          </a:rPr>
                          <m:t>𝑧</m:t>
                        </m:r>
                      </m:e>
                    </m:d>
                    <m:r>
                      <a:rPr lang="en-US" sz="2200" i="1" dirty="0">
                        <a:solidFill>
                          <a:prstClr val="black"/>
                        </a:solidFill>
                        <a:latin typeface="Cambria Math"/>
                        <a:ea typeface="Cambria Math"/>
                      </a:rPr>
                      <m:t>&lt;1,</m:t>
                    </m:r>
                  </m:oMath>
                </a14:m>
                <a:r>
                  <a:rPr lang="en-US" sz="2200" i="1" dirty="0">
                    <a:solidFill>
                      <a:prstClr val="black"/>
                    </a:solidFill>
                    <a:latin typeface="Cambria Math"/>
                  </a:rPr>
                  <a:t> </a:t>
                </a:r>
                <a:r>
                  <a:rPr lang="en-US" sz="2200" dirty="0">
                    <a:solidFill>
                      <a:prstClr val="black"/>
                    </a:solidFill>
                    <a:latin typeface="Cambria Math"/>
                  </a:rPr>
                  <a:t>thus</a:t>
                </a:r>
              </a:p>
            </p:txBody>
          </p:sp>
        </mc:Choice>
        <mc:Fallback xmlns="">
          <p:sp>
            <p:nvSpPr>
              <p:cNvPr id="6" name="Rectangle 5"/>
              <p:cNvSpPr>
                <a:spLocks noRot="1" noChangeAspect="1" noMove="1" noResize="1" noEditPoints="1" noAdjustHandles="1" noChangeArrowheads="1" noChangeShapeType="1" noTextEdit="1"/>
              </p:cNvSpPr>
              <p:nvPr/>
            </p:nvSpPr>
            <p:spPr>
              <a:xfrm>
                <a:off x="180301" y="106072"/>
                <a:ext cx="11898719" cy="1554272"/>
              </a:xfrm>
              <a:prstGeom prst="rect">
                <a:avLst/>
              </a:prstGeom>
              <a:blipFill rotWithShape="1">
                <a:blip r:embed="rId2"/>
                <a:stretch>
                  <a:fillRect l="-666" r="-666" b="-6667"/>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50060" y="1432367"/>
            <a:ext cx="2534924" cy="2236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9482852" y="3683373"/>
            <a:ext cx="2402132" cy="369332"/>
          </a:xfrm>
          <a:prstGeom prst="rect">
            <a:avLst/>
          </a:prstGeom>
        </p:spPr>
        <p:txBody>
          <a:bodyPr wrap="none">
            <a:spAutoFit/>
          </a:bodyPr>
          <a:lstStyle/>
          <a:p>
            <a:r>
              <a:rPr lang="en-US" dirty="0">
                <a:solidFill>
                  <a:prstClr val="black"/>
                </a:solidFill>
              </a:rPr>
              <a:t>Regions of convergence</a:t>
            </a:r>
          </a:p>
        </p:txBody>
      </p:sp>
      <mc:AlternateContent xmlns:mc="http://schemas.openxmlformats.org/markup-compatibility/2006" xmlns:a14="http://schemas.microsoft.com/office/drawing/2010/main">
        <mc:Choice Requires="a14">
          <p:sp>
            <p:nvSpPr>
              <p:cNvPr id="3" name="Rectangle 2"/>
              <p:cNvSpPr/>
              <p:nvPr/>
            </p:nvSpPr>
            <p:spPr>
              <a:xfrm>
                <a:off x="291919" y="3490725"/>
                <a:ext cx="11832322" cy="3066737"/>
              </a:xfrm>
              <a:prstGeom prst="rect">
                <a:avLst/>
              </a:prstGeom>
            </p:spPr>
            <p:txBody>
              <a:bodyPr wrap="square">
                <a:spAutoFit/>
              </a:bodyPr>
              <a:lstStyle/>
              <a:p>
                <a14:m>
                  <m:oMath xmlns:m="http://schemas.openxmlformats.org/officeDocument/2006/math">
                    <m:r>
                      <a:rPr lang="en-US" sz="2200" i="1" dirty="0" smtClean="0">
                        <a:solidFill>
                          <a:srgbClr val="0070C0"/>
                        </a:solidFill>
                        <a:latin typeface="Cambria Math"/>
                      </a:rPr>
                      <m:t>(</m:t>
                    </m:r>
                    <m:r>
                      <m:rPr>
                        <m:sty m:val="p"/>
                      </m:rPr>
                      <a:rPr lang="en-US" sz="2200" dirty="0">
                        <a:solidFill>
                          <a:srgbClr val="0070C0"/>
                        </a:solidFill>
                        <a:latin typeface="Cambria Math"/>
                      </a:rPr>
                      <m:t>II</m:t>
                    </m:r>
                    <m:r>
                      <m:rPr>
                        <m:sty m:val="p"/>
                      </m:rPr>
                      <a:rPr lang="en-US" sz="2200" dirty="0" smtClean="0">
                        <a:solidFill>
                          <a:srgbClr val="0070C0"/>
                        </a:solidFill>
                        <a:latin typeface="Cambria Math"/>
                      </a:rPr>
                      <m:t>I</m:t>
                    </m:r>
                    <m:r>
                      <a:rPr lang="en-US" sz="2200" i="1" dirty="0">
                        <a:solidFill>
                          <a:srgbClr val="0070C0"/>
                        </a:solidFill>
                        <a:latin typeface="Cambria Math"/>
                      </a:rPr>
                      <m:t>)</m:t>
                    </m:r>
                  </m:oMath>
                </a14:m>
                <a:r>
                  <a:rPr lang="en-US" sz="2200" dirty="0">
                    <a:solidFill>
                      <a:srgbClr val="0070C0"/>
                    </a:solidFill>
                  </a:rPr>
                  <a:t> </a:t>
                </a:r>
                <a14:m>
                  <m:oMath xmlns:m="http://schemas.openxmlformats.org/officeDocument/2006/math">
                    <m:d>
                      <m:dPr>
                        <m:begChr m:val="|"/>
                        <m:endChr m:val="|"/>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smtClean="0">
                        <a:solidFill>
                          <a:srgbClr val="0070C0"/>
                        </a:solidFill>
                        <a:latin typeface="Cambria Math"/>
                      </a:rPr>
                      <m:t>&gt;</m:t>
                    </m:r>
                    <m:r>
                      <a:rPr lang="en-US" sz="2200" i="1" dirty="0">
                        <a:solidFill>
                          <a:srgbClr val="0070C0"/>
                        </a:solidFill>
                        <a:latin typeface="Cambria Math"/>
                      </a:rPr>
                      <m:t>2</m:t>
                    </m:r>
                  </m:oMath>
                </a14:m>
                <a:endParaRPr lang="en-US" sz="2200" dirty="0">
                  <a:solidFill>
                    <a:prstClr val="black"/>
                  </a:solidFill>
                </a:endParaRPr>
              </a:p>
              <a:p>
                <a:endParaRPr lang="en-US" sz="1000" dirty="0">
                  <a:solidFill>
                    <a:prstClr val="black"/>
                  </a:solidFill>
                </a:endParaRPr>
              </a:p>
              <a:p>
                <a:r>
                  <a:rPr lang="en-US" sz="2200" dirty="0">
                    <a:solidFill>
                      <a:prstClr val="black"/>
                    </a:solidFill>
                  </a:rPr>
                  <a:t>In this region both series are divergent so we need to play the same trick with them, i.e.,</a:t>
                </a:r>
              </a:p>
              <a:p>
                <a:pPr/>
                <a14:m>
                  <m:oMathPara xmlns:m="http://schemas.openxmlformats.org/officeDocument/2006/math">
                    <m:oMathParaPr>
                      <m:jc m:val="centerGroup"/>
                    </m:oMathParaPr>
                    <m:oMath xmlns:m="http://schemas.openxmlformats.org/officeDocument/2006/math">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1−</m:t>
                          </m:r>
                          <m:r>
                            <a:rPr lang="en-US" sz="2150" i="1">
                              <a:solidFill>
                                <a:prstClr val="black"/>
                              </a:solidFill>
                              <a:latin typeface="Cambria Math"/>
                            </a:rPr>
                            <m:t>𝑧</m:t>
                          </m:r>
                        </m:den>
                      </m:f>
                      <m:r>
                        <a:rPr lang="en-US" sz="2150" i="1">
                          <a:solidFill>
                            <a:prstClr val="black"/>
                          </a:solidFill>
                          <a:latin typeface="Cambria Math"/>
                        </a:rPr>
                        <m:t>=−</m:t>
                      </m:r>
                      <m:nary>
                        <m:naryPr>
                          <m:chr m:val="∑"/>
                          <m:ctrlPr>
                            <a:rPr lang="en-US" sz="2150" i="1">
                              <a:solidFill>
                                <a:prstClr val="black"/>
                              </a:solidFill>
                              <a:latin typeface="Cambria Math"/>
                            </a:rPr>
                          </m:ctrlPr>
                        </m:naryPr>
                        <m:sub>
                          <m:r>
                            <m:rPr>
                              <m:brk m:alnAt="23"/>
                            </m:rPr>
                            <a:rPr lang="en-US" sz="2150" i="1">
                              <a:solidFill>
                                <a:prstClr val="black"/>
                              </a:solidFill>
                              <a:latin typeface="Cambria Math"/>
                            </a:rPr>
                            <m:t>𝑘</m:t>
                          </m:r>
                          <m:r>
                            <a:rPr lang="en-US" sz="2150" i="1">
                              <a:solidFill>
                                <a:prstClr val="black"/>
                              </a:solidFill>
                              <a:latin typeface="Cambria Math"/>
                            </a:rPr>
                            <m:t>=0</m:t>
                          </m:r>
                        </m:sub>
                        <m:sup>
                          <m:r>
                            <a:rPr lang="en-US" sz="2150" i="1">
                              <a:solidFill>
                                <a:prstClr val="black"/>
                              </a:solidFill>
                              <a:latin typeface="Cambria Math"/>
                              <a:ea typeface="Cambria Math"/>
                            </a:rPr>
                            <m:t>∞</m:t>
                          </m:r>
                        </m:sup>
                        <m:e>
                          <m:sSup>
                            <m:sSupPr>
                              <m:ctrlPr>
                                <a:rPr lang="en-US" sz="2150" i="1">
                                  <a:solidFill>
                                    <a:prstClr val="black"/>
                                  </a:solidFill>
                                  <a:latin typeface="Cambria Math"/>
                                </a:rPr>
                              </m:ctrlPr>
                            </m:sSupPr>
                            <m:e>
                              <m:d>
                                <m:dPr>
                                  <m:ctrlPr>
                                    <a:rPr lang="en-US" sz="2150" i="1">
                                      <a:solidFill>
                                        <a:prstClr val="black"/>
                                      </a:solidFill>
                                      <a:latin typeface="Cambria Math"/>
                                    </a:rPr>
                                  </m:ctrlPr>
                                </m:dPr>
                                <m:e>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𝑧</m:t>
                                      </m:r>
                                    </m:den>
                                  </m:f>
                                </m:e>
                              </m:d>
                            </m:e>
                            <m:sup>
                              <m:r>
                                <a:rPr lang="en-US" sz="2150" i="1">
                                  <a:solidFill>
                                    <a:prstClr val="black"/>
                                  </a:solidFill>
                                  <a:latin typeface="Cambria Math"/>
                                </a:rPr>
                                <m:t>𝑘</m:t>
                              </m:r>
                              <m:r>
                                <a:rPr lang="en-US" sz="2150" i="1">
                                  <a:solidFill>
                                    <a:prstClr val="black"/>
                                  </a:solidFill>
                                  <a:latin typeface="Cambria Math"/>
                                </a:rPr>
                                <m:t>+1</m:t>
                              </m:r>
                            </m:sup>
                          </m:sSup>
                          <m:r>
                            <a:rPr lang="en-US" sz="2150" i="1">
                              <a:solidFill>
                                <a:prstClr val="black"/>
                              </a:solidFill>
                              <a:latin typeface="Cambria Math"/>
                            </a:rPr>
                            <m:t>,</m:t>
                          </m:r>
                        </m:e>
                      </m:nary>
                      <m:r>
                        <m:rPr>
                          <m:nor/>
                        </m:rPr>
                        <a:rPr lang="en-US" sz="2150" dirty="0">
                          <a:solidFill>
                            <a:prstClr val="black"/>
                          </a:solidFill>
                          <a:latin typeface="Cambria Math"/>
                        </a:rPr>
                        <m:t>and</m:t>
                      </m:r>
                      <m:r>
                        <a:rPr lang="en-US" sz="2150" i="1" dirty="0" smtClean="0">
                          <a:solidFill>
                            <a:prstClr val="black"/>
                          </a:solidFill>
                          <a:latin typeface="Cambria Math"/>
                        </a:rPr>
                        <m:t>       </m:t>
                      </m:r>
                      <m:f>
                        <m:fPr>
                          <m:ctrlPr>
                            <a:rPr lang="en-US" sz="2150" i="1" smtClean="0">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m:t>
                          </m:r>
                          <m:r>
                            <a:rPr lang="en-US" sz="2150" i="1" smtClean="0">
                              <a:solidFill>
                                <a:prstClr val="black"/>
                              </a:solidFill>
                              <a:latin typeface="Cambria Math"/>
                            </a:rPr>
                            <m:t>2</m:t>
                          </m:r>
                          <m:r>
                            <a:rPr lang="en-US" sz="2150" i="1">
                              <a:solidFill>
                                <a:prstClr val="black"/>
                              </a:solidFill>
                              <a:latin typeface="Cambria Math"/>
                            </a:rPr>
                            <m:t>−</m:t>
                          </m:r>
                          <m:r>
                            <a:rPr lang="en-US" sz="2150" i="1">
                              <a:solidFill>
                                <a:prstClr val="black"/>
                              </a:solidFill>
                              <a:latin typeface="Cambria Math"/>
                            </a:rPr>
                            <m:t>𝑧</m:t>
                          </m:r>
                          <m:r>
                            <a:rPr lang="en-US" sz="2150" i="1">
                              <a:solidFill>
                                <a:prstClr val="black"/>
                              </a:solidFill>
                              <a:latin typeface="Cambria Math"/>
                            </a:rPr>
                            <m:t>)</m:t>
                          </m:r>
                        </m:den>
                      </m:f>
                      <m:r>
                        <a:rPr lang="en-US" sz="2150" i="1">
                          <a:solidFill>
                            <a:prstClr val="black"/>
                          </a:solidFill>
                          <a:latin typeface="Cambria Math"/>
                        </a:rPr>
                        <m:t>=−</m:t>
                      </m:r>
                      <m:nary>
                        <m:naryPr>
                          <m:chr m:val="∑"/>
                          <m:ctrlPr>
                            <a:rPr lang="en-US" sz="2150" i="1">
                              <a:solidFill>
                                <a:prstClr val="black"/>
                              </a:solidFill>
                              <a:latin typeface="Cambria Math"/>
                            </a:rPr>
                          </m:ctrlPr>
                        </m:naryPr>
                        <m:sub>
                          <m:r>
                            <m:rPr>
                              <m:brk m:alnAt="23"/>
                            </m:rPr>
                            <a:rPr lang="en-US" sz="2150" i="1">
                              <a:solidFill>
                                <a:prstClr val="black"/>
                              </a:solidFill>
                              <a:latin typeface="Cambria Math"/>
                            </a:rPr>
                            <m:t>𝑘</m:t>
                          </m:r>
                          <m:r>
                            <a:rPr lang="en-US" sz="2150" i="1">
                              <a:solidFill>
                                <a:prstClr val="black"/>
                              </a:solidFill>
                              <a:latin typeface="Cambria Math"/>
                            </a:rPr>
                            <m:t>=0</m:t>
                          </m:r>
                        </m:sub>
                        <m:sup>
                          <m:r>
                            <a:rPr lang="en-US" sz="2150" i="1">
                              <a:solidFill>
                                <a:prstClr val="black"/>
                              </a:solidFill>
                              <a:latin typeface="Cambria Math"/>
                              <a:ea typeface="Cambria Math"/>
                            </a:rPr>
                            <m:t>∞</m:t>
                          </m:r>
                        </m:sup>
                        <m:e>
                          <m:f>
                            <m:fPr>
                              <m:ctrlPr>
                                <a:rPr lang="en-US" sz="2150" i="1">
                                  <a:solidFill>
                                    <a:prstClr val="black"/>
                                  </a:solidFill>
                                  <a:latin typeface="Cambria Math"/>
                                </a:rPr>
                              </m:ctrlPr>
                            </m:fPr>
                            <m:num>
                              <m:sSup>
                                <m:sSupPr>
                                  <m:ctrlPr>
                                    <a:rPr lang="en-US" sz="2150" i="1">
                                      <a:solidFill>
                                        <a:prstClr val="black"/>
                                      </a:solidFill>
                                      <a:latin typeface="Cambria Math"/>
                                    </a:rPr>
                                  </m:ctrlPr>
                                </m:sSupPr>
                                <m:e>
                                  <m:d>
                                    <m:dPr>
                                      <m:ctrlPr>
                                        <a:rPr lang="en-US" sz="2150" i="1">
                                          <a:solidFill>
                                            <a:prstClr val="black"/>
                                          </a:solidFill>
                                          <a:latin typeface="Cambria Math"/>
                                        </a:rPr>
                                      </m:ctrlPr>
                                    </m:dPr>
                                    <m:e>
                                      <m:r>
                                        <a:rPr lang="en-US" sz="2150" i="1">
                                          <a:solidFill>
                                            <a:prstClr val="black"/>
                                          </a:solidFill>
                                          <a:latin typeface="Cambria Math"/>
                                        </a:rPr>
                                        <m:t>2</m:t>
                                      </m:r>
                                    </m:e>
                                  </m:d>
                                </m:e>
                                <m:sup>
                                  <m:r>
                                    <a:rPr lang="en-US" sz="2150" i="1">
                                      <a:solidFill>
                                        <a:prstClr val="black"/>
                                      </a:solidFill>
                                      <a:latin typeface="Cambria Math"/>
                                    </a:rPr>
                                    <m:t>𝑘</m:t>
                                  </m:r>
                                </m:sup>
                              </m:sSup>
                            </m:num>
                            <m:den>
                              <m:sSup>
                                <m:sSupPr>
                                  <m:ctrlPr>
                                    <a:rPr lang="en-US" sz="2150" i="1">
                                      <a:solidFill>
                                        <a:prstClr val="black"/>
                                      </a:solidFill>
                                      <a:latin typeface="Cambria Math"/>
                                    </a:rPr>
                                  </m:ctrlPr>
                                </m:sSupPr>
                                <m:e>
                                  <m:d>
                                    <m:dPr>
                                      <m:ctrlPr>
                                        <a:rPr lang="en-US" sz="2150" i="1">
                                          <a:solidFill>
                                            <a:prstClr val="black"/>
                                          </a:solidFill>
                                          <a:latin typeface="Cambria Math"/>
                                        </a:rPr>
                                      </m:ctrlPr>
                                    </m:dPr>
                                    <m:e>
                                      <m:r>
                                        <a:rPr lang="en-US" sz="2150" i="1">
                                          <a:solidFill>
                                            <a:prstClr val="black"/>
                                          </a:solidFill>
                                          <a:latin typeface="Cambria Math"/>
                                        </a:rPr>
                                        <m:t>𝑧</m:t>
                                      </m:r>
                                    </m:e>
                                  </m:d>
                                </m:e>
                                <m:sup>
                                  <m:r>
                                    <a:rPr lang="en-US" sz="2150" i="1">
                                      <a:solidFill>
                                        <a:prstClr val="black"/>
                                      </a:solidFill>
                                      <a:latin typeface="Cambria Math"/>
                                    </a:rPr>
                                    <m:t>𝑘</m:t>
                                  </m:r>
                                  <m:r>
                                    <a:rPr lang="en-US" sz="2150" i="1">
                                      <a:solidFill>
                                        <a:prstClr val="black"/>
                                      </a:solidFill>
                                      <a:latin typeface="Cambria Math"/>
                                    </a:rPr>
                                    <m:t>+1</m:t>
                                  </m:r>
                                </m:sup>
                              </m:sSup>
                            </m:den>
                          </m:f>
                        </m:e>
                      </m:nary>
                      <m:r>
                        <a:rPr lang="en-US" sz="2150" i="1">
                          <a:solidFill>
                            <a:prstClr val="black"/>
                          </a:solidFill>
                          <a:latin typeface="Cambria Math"/>
                        </a:rPr>
                        <m:t>.</m:t>
                      </m:r>
                    </m:oMath>
                  </m:oMathPara>
                </a14:m>
                <a:endParaRPr lang="en-US" sz="2150" dirty="0">
                  <a:solidFill>
                    <a:prstClr val="black"/>
                  </a:solidFill>
                </a:endParaRPr>
              </a:p>
              <a:p>
                <a:r>
                  <a:rPr lang="en-US" sz="2200" dirty="0">
                    <a:solidFill>
                      <a:prstClr val="black"/>
                    </a:solidFill>
                  </a:rPr>
                  <a:t>Therefore, the Laurent series of </a:t>
                </a: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oMath>
                </a14:m>
                <a:r>
                  <a:rPr lang="en-US" sz="2200" dirty="0">
                    <a:solidFill>
                      <a:prstClr val="black"/>
                    </a:solidFill>
                  </a:rPr>
                  <a:t> valid for </a:t>
                </a:r>
                <a14:m>
                  <m:oMath xmlns:m="http://schemas.openxmlformats.org/officeDocument/2006/math">
                    <m:d>
                      <m:dPr>
                        <m:begChr m:val="|"/>
                        <m:endChr m:val="|"/>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smtClean="0">
                        <a:solidFill>
                          <a:prstClr val="black"/>
                        </a:solidFill>
                        <a:latin typeface="Cambria Math"/>
                      </a:rPr>
                      <m:t>&gt;</m:t>
                    </m:r>
                    <m:r>
                      <a:rPr lang="en-US" sz="2200" i="1" dirty="0">
                        <a:solidFill>
                          <a:prstClr val="black"/>
                        </a:solidFill>
                        <a:latin typeface="Cambria Math"/>
                      </a:rPr>
                      <m:t>1</m:t>
                    </m:r>
                    <m:r>
                      <a:rPr lang="en-US" sz="2200" dirty="0">
                        <a:solidFill>
                          <a:prstClr val="black"/>
                        </a:solidFill>
                        <a:latin typeface="Cambria Math"/>
                      </a:rPr>
                      <m:t>,</m:t>
                    </m:r>
                    <m:r>
                      <a:rPr lang="en-US" sz="2200" i="1" dirty="0">
                        <a:solidFill>
                          <a:prstClr val="black"/>
                        </a:solidFill>
                        <a:latin typeface="Cambria Math"/>
                      </a:rPr>
                      <m:t> </m:t>
                    </m:r>
                  </m:oMath>
                </a14:m>
                <a:r>
                  <a:rPr lang="en-US" sz="2200" dirty="0">
                    <a:solidFill>
                      <a:prstClr val="black"/>
                    </a:solidFill>
                  </a:rPr>
                  <a:t>is by:</a:t>
                </a:r>
              </a:p>
              <a:p>
                <a:pPr/>
                <a14:m>
                  <m:oMathPara xmlns:m="http://schemas.openxmlformats.org/officeDocument/2006/math">
                    <m:oMathParaPr>
                      <m:jc m:val="centerGroup"/>
                    </m:oMathParaPr>
                    <m:oMath xmlns:m="http://schemas.openxmlformats.org/officeDocument/2006/math">
                      <m:r>
                        <a:rPr lang="en-US" sz="2000" i="1" smtClean="0">
                          <a:solidFill>
                            <a:srgbClr val="0070C0"/>
                          </a:solidFill>
                          <a:latin typeface="Cambria Math"/>
                        </a:rPr>
                        <m:t>𝑓</m:t>
                      </m:r>
                      <m:d>
                        <m:dPr>
                          <m:ctrlPr>
                            <a:rPr lang="en-US" sz="2000" i="1">
                              <a:solidFill>
                                <a:srgbClr val="0070C0"/>
                              </a:solidFill>
                              <a:latin typeface="Cambria Math"/>
                            </a:rPr>
                          </m:ctrlPr>
                        </m:dPr>
                        <m:e>
                          <m:r>
                            <a:rPr lang="en-US" sz="2000" i="1">
                              <a:solidFill>
                                <a:srgbClr val="0070C0"/>
                              </a:solidFill>
                              <a:latin typeface="Cambria Math"/>
                            </a:rPr>
                            <m:t>𝑧</m:t>
                          </m:r>
                        </m:e>
                      </m:d>
                      <m:r>
                        <a:rPr lang="en-US" sz="2000" i="1">
                          <a:solidFill>
                            <a:srgbClr val="0070C0"/>
                          </a:solidFill>
                          <a:latin typeface="Cambria Math"/>
                        </a:rPr>
                        <m:t>=</m:t>
                      </m:r>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=0</m:t>
                          </m:r>
                        </m:sub>
                        <m:sup>
                          <m:r>
                            <a:rPr lang="en-US" sz="2000" i="1">
                              <a:solidFill>
                                <a:srgbClr val="0070C0"/>
                              </a:solidFill>
                              <a:latin typeface="Cambria Math"/>
                              <a:ea typeface="Cambria Math"/>
                            </a:rPr>
                            <m:t>∞</m:t>
                          </m:r>
                        </m:sup>
                        <m:e>
                          <m:sSup>
                            <m:sSupPr>
                              <m:ctrlPr>
                                <a:rPr lang="en-US" sz="2000" i="1">
                                  <a:solidFill>
                                    <a:srgbClr val="0070C0"/>
                                  </a:solidFill>
                                  <a:latin typeface="Cambria Math"/>
                                </a:rPr>
                              </m:ctrlPr>
                            </m:sSupPr>
                            <m:e>
                              <m:d>
                                <m:dPr>
                                  <m:ctrlPr>
                                    <a:rPr lang="en-US" sz="2000" i="1">
                                      <a:solidFill>
                                        <a:srgbClr val="0070C0"/>
                                      </a:solidFill>
                                      <a:latin typeface="Cambria Math"/>
                                    </a:rPr>
                                  </m:ctrlPr>
                                </m:dPr>
                                <m:e>
                                  <m:f>
                                    <m:fPr>
                                      <m:ctrlPr>
                                        <a:rPr lang="en-US" sz="2000" i="1">
                                          <a:solidFill>
                                            <a:srgbClr val="0070C0"/>
                                          </a:solidFill>
                                          <a:latin typeface="Cambria Math"/>
                                        </a:rPr>
                                      </m:ctrlPr>
                                    </m:fPr>
                                    <m:num>
                                      <m:r>
                                        <a:rPr lang="en-US" sz="2000" i="1">
                                          <a:solidFill>
                                            <a:srgbClr val="0070C0"/>
                                          </a:solidFill>
                                          <a:latin typeface="Cambria Math"/>
                                        </a:rPr>
                                        <m:t>1</m:t>
                                      </m:r>
                                    </m:num>
                                    <m:den>
                                      <m:r>
                                        <a:rPr lang="en-US" sz="2000" i="1">
                                          <a:solidFill>
                                            <a:srgbClr val="0070C0"/>
                                          </a:solidFill>
                                          <a:latin typeface="Cambria Math"/>
                                        </a:rPr>
                                        <m:t>𝑧</m:t>
                                      </m:r>
                                    </m:den>
                                  </m:f>
                                </m:e>
                              </m:d>
                            </m:e>
                            <m:sup>
                              <m:r>
                                <a:rPr lang="en-US" sz="2000" i="1">
                                  <a:solidFill>
                                    <a:srgbClr val="0070C0"/>
                                  </a:solidFill>
                                  <a:latin typeface="Cambria Math"/>
                                </a:rPr>
                                <m:t>𝑘</m:t>
                              </m:r>
                              <m:r>
                                <a:rPr lang="en-US" sz="2000" i="1">
                                  <a:solidFill>
                                    <a:srgbClr val="0070C0"/>
                                  </a:solidFill>
                                  <a:latin typeface="Cambria Math"/>
                                </a:rPr>
                                <m:t>+1</m:t>
                              </m:r>
                            </m:sup>
                          </m:sSup>
                        </m:e>
                      </m:nary>
                      <m:r>
                        <a:rPr lang="en-US" sz="2000" i="1">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=0</m:t>
                          </m:r>
                        </m:sub>
                        <m:sup>
                          <m:r>
                            <a:rPr lang="en-US" sz="2000" i="1">
                              <a:solidFill>
                                <a:srgbClr val="0070C0"/>
                              </a:solidFill>
                              <a:latin typeface="Cambria Math"/>
                              <a:ea typeface="Cambria Math"/>
                            </a:rPr>
                            <m:t>∞</m:t>
                          </m:r>
                        </m:sup>
                        <m:e>
                          <m:f>
                            <m:fPr>
                              <m:ctrlPr>
                                <a:rPr lang="en-US" sz="2000" i="1">
                                  <a:solidFill>
                                    <a:srgbClr val="0070C0"/>
                                  </a:solidFill>
                                  <a:latin typeface="Cambria Math"/>
                                </a:rPr>
                              </m:ctrlPr>
                            </m:fPr>
                            <m:num>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a:solidFill>
                                            <a:srgbClr val="0070C0"/>
                                          </a:solidFill>
                                          <a:latin typeface="Cambria Math"/>
                                        </a:rPr>
                                        <m:t>2</m:t>
                                      </m:r>
                                    </m:e>
                                  </m:d>
                                </m:e>
                                <m:sup>
                                  <m:r>
                                    <a:rPr lang="en-US" sz="2000" i="1">
                                      <a:solidFill>
                                        <a:srgbClr val="0070C0"/>
                                      </a:solidFill>
                                      <a:latin typeface="Cambria Math"/>
                                    </a:rPr>
                                    <m:t>𝑘</m:t>
                                  </m:r>
                                </m:sup>
                              </m:sSup>
                            </m:num>
                            <m:den>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a:solidFill>
                                            <a:srgbClr val="0070C0"/>
                                          </a:solidFill>
                                          <a:latin typeface="Cambria Math"/>
                                        </a:rPr>
                                        <m:t>𝑧</m:t>
                                      </m:r>
                                    </m:e>
                                  </m:d>
                                </m:e>
                                <m:sup>
                                  <m:r>
                                    <a:rPr lang="en-US" sz="2000" i="1">
                                      <a:solidFill>
                                        <a:srgbClr val="0070C0"/>
                                      </a:solidFill>
                                      <a:latin typeface="Cambria Math"/>
                                    </a:rPr>
                                    <m:t>𝑘</m:t>
                                  </m:r>
                                  <m:r>
                                    <a:rPr lang="en-US" sz="2000" i="1">
                                      <a:solidFill>
                                        <a:srgbClr val="0070C0"/>
                                      </a:solidFill>
                                      <a:latin typeface="Cambria Math"/>
                                    </a:rPr>
                                    <m:t>+1</m:t>
                                  </m:r>
                                </m:sup>
                              </m:sSup>
                            </m:den>
                          </m:f>
                        </m:e>
                      </m:nary>
                      <m:r>
                        <a:rPr lang="en-US" sz="2000" i="1">
                          <a:solidFill>
                            <a:srgbClr val="0070C0"/>
                          </a:solidFill>
                          <a:latin typeface="Cambria Math"/>
                        </a:rPr>
                        <m:t>=</m:t>
                      </m:r>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=0</m:t>
                          </m:r>
                        </m:sub>
                        <m:sup>
                          <m:r>
                            <a:rPr lang="en-US" sz="2000" i="1">
                              <a:solidFill>
                                <a:srgbClr val="0070C0"/>
                              </a:solidFill>
                              <a:latin typeface="Cambria Math"/>
                              <a:ea typeface="Cambria Math"/>
                            </a:rPr>
                            <m:t>∞</m:t>
                          </m:r>
                        </m:sup>
                        <m:e>
                          <m:d>
                            <m:dPr>
                              <m:begChr m:val="["/>
                              <m:endChr m:val="]"/>
                              <m:ctrlPr>
                                <a:rPr lang="en-US" sz="2000" i="1">
                                  <a:solidFill>
                                    <a:srgbClr val="0070C0"/>
                                  </a:solidFill>
                                  <a:latin typeface="Cambria Math"/>
                                </a:rPr>
                              </m:ctrlPr>
                            </m:dPr>
                            <m:e>
                              <m:r>
                                <a:rPr lang="en-US" sz="2000" i="1">
                                  <a:solidFill>
                                    <a:srgbClr val="0070C0"/>
                                  </a:solidFill>
                                  <a:latin typeface="Cambria Math"/>
                                </a:rPr>
                                <m:t>1+</m:t>
                              </m:r>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smtClean="0">
                                          <a:solidFill>
                                            <a:srgbClr val="0070C0"/>
                                          </a:solidFill>
                                          <a:latin typeface="Cambria Math"/>
                                        </a:rPr>
                                        <m:t>2</m:t>
                                      </m:r>
                                    </m:e>
                                  </m:d>
                                </m:e>
                                <m:sup>
                                  <m:r>
                                    <a:rPr lang="en-US" sz="2000" i="1">
                                      <a:solidFill>
                                        <a:srgbClr val="0070C0"/>
                                      </a:solidFill>
                                      <a:latin typeface="Cambria Math"/>
                                    </a:rPr>
                                    <m:t>𝑘</m:t>
                                  </m:r>
                                </m:sup>
                              </m:sSup>
                            </m:e>
                          </m:d>
                          <m:f>
                            <m:fPr>
                              <m:ctrlPr>
                                <a:rPr lang="en-US" sz="2000" i="1">
                                  <a:solidFill>
                                    <a:srgbClr val="0070C0"/>
                                  </a:solidFill>
                                  <a:latin typeface="Cambria Math"/>
                                </a:rPr>
                              </m:ctrlPr>
                            </m:fPr>
                            <m:num>
                              <m:r>
                                <a:rPr lang="en-US" sz="2000" i="1">
                                  <a:solidFill>
                                    <a:srgbClr val="0070C0"/>
                                  </a:solidFill>
                                  <a:latin typeface="Cambria Math"/>
                                </a:rPr>
                                <m:t>1</m:t>
                              </m:r>
                            </m:num>
                            <m:den>
                              <m:sSup>
                                <m:sSupPr>
                                  <m:ctrlPr>
                                    <a:rPr lang="en-US" sz="2000" i="1">
                                      <a:solidFill>
                                        <a:srgbClr val="0070C0"/>
                                      </a:solidFill>
                                      <a:latin typeface="Cambria Math"/>
                                    </a:rPr>
                                  </m:ctrlPr>
                                </m:sSupPr>
                                <m:e>
                                  <m:d>
                                    <m:dPr>
                                      <m:ctrlPr>
                                        <a:rPr lang="en-US" sz="2000" i="1">
                                          <a:solidFill>
                                            <a:srgbClr val="0070C0"/>
                                          </a:solidFill>
                                          <a:latin typeface="Cambria Math"/>
                                        </a:rPr>
                                      </m:ctrlPr>
                                    </m:dPr>
                                    <m:e>
                                      <m:r>
                                        <a:rPr lang="en-US" sz="2000" i="1" smtClean="0">
                                          <a:solidFill>
                                            <a:srgbClr val="0070C0"/>
                                          </a:solidFill>
                                          <a:latin typeface="Cambria Math"/>
                                        </a:rPr>
                                        <m:t>𝑧</m:t>
                                      </m:r>
                                    </m:e>
                                  </m:d>
                                </m:e>
                                <m:sup>
                                  <m:r>
                                    <a:rPr lang="en-US" sz="2000" i="1">
                                      <a:solidFill>
                                        <a:srgbClr val="0070C0"/>
                                      </a:solidFill>
                                      <a:latin typeface="Cambria Math"/>
                                    </a:rPr>
                                    <m:t>𝑘</m:t>
                                  </m:r>
                                  <m:r>
                                    <a:rPr lang="en-US" sz="2000" i="1">
                                      <a:solidFill>
                                        <a:srgbClr val="0070C0"/>
                                      </a:solidFill>
                                      <a:latin typeface="Cambria Math"/>
                                    </a:rPr>
                                    <m:t>+1</m:t>
                                  </m:r>
                                </m:sup>
                              </m:sSup>
                            </m:den>
                          </m:f>
                        </m:e>
                      </m:nary>
                      <m:r>
                        <a:rPr lang="en-US" sz="2000" i="1">
                          <a:solidFill>
                            <a:srgbClr val="0070C0"/>
                          </a:solidFill>
                          <a:latin typeface="Cambria Math"/>
                        </a:rPr>
                        <m:t>.</m:t>
                      </m:r>
                    </m:oMath>
                  </m:oMathPara>
                </a14:m>
                <a:endParaRPr lang="en-US" sz="2150" dirty="0">
                  <a:solidFill>
                    <a:srgbClr val="0070C0"/>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91919" y="3490725"/>
                <a:ext cx="11832322" cy="3066737"/>
              </a:xfrm>
              <a:prstGeom prst="rect">
                <a:avLst/>
              </a:prstGeom>
              <a:blipFill rotWithShape="1">
                <a:blip r:embed="rId5"/>
                <a:stretch>
                  <a:fillRect l="-6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91918" y="1432367"/>
                <a:ext cx="9058141" cy="2385397"/>
              </a:xfrm>
              <a:prstGeom prst="rect">
                <a:avLst/>
              </a:prstGeom>
            </p:spPr>
            <p:txBody>
              <a:bodyPr wrap="square">
                <a:spAutoFit/>
              </a:bodyPr>
              <a:lstStyle/>
              <a:p>
                <a:pPr/>
                <a14:m>
                  <m:oMathPara xmlns:m="http://schemas.openxmlformats.org/officeDocument/2006/math">
                    <m:oMathParaPr>
                      <m:jc m:val="center"/>
                    </m:oMathParaPr>
                    <m:oMath xmlns:m="http://schemas.openxmlformats.org/officeDocument/2006/math">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1−</m:t>
                          </m:r>
                          <m:r>
                            <a:rPr lang="en-US" sz="2150" i="1">
                              <a:solidFill>
                                <a:prstClr val="black"/>
                              </a:solidFill>
                              <a:latin typeface="Cambria Math"/>
                            </a:rPr>
                            <m:t>𝑧</m:t>
                          </m:r>
                        </m:den>
                      </m:f>
                      <m:r>
                        <a:rPr lang="en-US" sz="2150" i="1">
                          <a:solidFill>
                            <a:prstClr val="black"/>
                          </a:solidFill>
                          <a:latin typeface="Cambria Math"/>
                        </a:rPr>
                        <m:t>=</m:t>
                      </m:r>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m:t>
                          </m:r>
                          <m:r>
                            <a:rPr lang="en-US" sz="2150" i="1">
                              <a:solidFill>
                                <a:prstClr val="black"/>
                              </a:solidFill>
                              <a:latin typeface="Cambria Math"/>
                            </a:rPr>
                            <m:t>𝑧</m:t>
                          </m:r>
                          <m:r>
                            <a:rPr lang="en-US" sz="2150" i="1">
                              <a:solidFill>
                                <a:prstClr val="black"/>
                              </a:solidFill>
                              <a:latin typeface="Cambria Math"/>
                            </a:rPr>
                            <m:t>(1−1/</m:t>
                          </m:r>
                          <m:r>
                            <a:rPr lang="en-US" sz="2150" i="1">
                              <a:solidFill>
                                <a:prstClr val="black"/>
                              </a:solidFill>
                              <a:latin typeface="Cambria Math"/>
                            </a:rPr>
                            <m:t>𝑧</m:t>
                          </m:r>
                          <m:r>
                            <a:rPr lang="en-US" sz="2150" i="1">
                              <a:solidFill>
                                <a:prstClr val="black"/>
                              </a:solidFill>
                              <a:latin typeface="Cambria Math"/>
                            </a:rPr>
                            <m:t>)</m:t>
                          </m:r>
                        </m:den>
                      </m:f>
                      <m:r>
                        <a:rPr lang="en-US" sz="2150" i="1">
                          <a:solidFill>
                            <a:prstClr val="black"/>
                          </a:solidFill>
                          <a:latin typeface="Cambria Math"/>
                        </a:rPr>
                        <m:t>=</m:t>
                      </m:r>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𝑧</m:t>
                          </m:r>
                        </m:den>
                      </m:f>
                      <m:nary>
                        <m:naryPr>
                          <m:chr m:val="∑"/>
                          <m:ctrlPr>
                            <a:rPr lang="en-US" sz="2150" i="1">
                              <a:solidFill>
                                <a:prstClr val="black"/>
                              </a:solidFill>
                              <a:latin typeface="Cambria Math"/>
                            </a:rPr>
                          </m:ctrlPr>
                        </m:naryPr>
                        <m:sub>
                          <m:r>
                            <m:rPr>
                              <m:brk m:alnAt="23"/>
                            </m:rPr>
                            <a:rPr lang="en-US" sz="2150" i="1">
                              <a:solidFill>
                                <a:prstClr val="black"/>
                              </a:solidFill>
                              <a:latin typeface="Cambria Math"/>
                            </a:rPr>
                            <m:t>𝑘</m:t>
                          </m:r>
                          <m:r>
                            <a:rPr lang="en-US" sz="2150" i="1">
                              <a:solidFill>
                                <a:prstClr val="black"/>
                              </a:solidFill>
                              <a:latin typeface="Cambria Math"/>
                            </a:rPr>
                            <m:t>=0</m:t>
                          </m:r>
                        </m:sub>
                        <m:sup>
                          <m:r>
                            <a:rPr lang="en-US" sz="2150" i="1">
                              <a:solidFill>
                                <a:prstClr val="black"/>
                              </a:solidFill>
                              <a:latin typeface="Cambria Math"/>
                              <a:ea typeface="Cambria Math"/>
                            </a:rPr>
                            <m:t>∞</m:t>
                          </m:r>
                        </m:sup>
                        <m:e>
                          <m:sSup>
                            <m:sSupPr>
                              <m:ctrlPr>
                                <a:rPr lang="en-US" sz="2150" i="1">
                                  <a:solidFill>
                                    <a:prstClr val="black"/>
                                  </a:solidFill>
                                  <a:latin typeface="Cambria Math"/>
                                </a:rPr>
                              </m:ctrlPr>
                            </m:sSupPr>
                            <m:e>
                              <m:d>
                                <m:dPr>
                                  <m:ctrlPr>
                                    <a:rPr lang="en-US" sz="2150" i="1">
                                      <a:solidFill>
                                        <a:prstClr val="black"/>
                                      </a:solidFill>
                                      <a:latin typeface="Cambria Math"/>
                                    </a:rPr>
                                  </m:ctrlPr>
                                </m:dPr>
                                <m:e>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𝑧</m:t>
                                      </m:r>
                                    </m:den>
                                  </m:f>
                                </m:e>
                              </m:d>
                            </m:e>
                            <m:sup>
                              <m:r>
                                <a:rPr lang="en-US" sz="2150" i="1">
                                  <a:solidFill>
                                    <a:prstClr val="black"/>
                                  </a:solidFill>
                                  <a:latin typeface="Cambria Math"/>
                                </a:rPr>
                                <m:t>𝑘</m:t>
                              </m:r>
                            </m:sup>
                          </m:sSup>
                          <m:r>
                            <a:rPr lang="en-US" sz="2150" i="1">
                              <a:solidFill>
                                <a:prstClr val="black"/>
                              </a:solidFill>
                              <a:latin typeface="Cambria Math"/>
                            </a:rPr>
                            <m:t>=</m:t>
                          </m:r>
                        </m:e>
                      </m:nary>
                      <m:r>
                        <a:rPr lang="en-US" sz="2150" i="1">
                          <a:solidFill>
                            <a:prstClr val="black"/>
                          </a:solidFill>
                          <a:latin typeface="Cambria Math"/>
                        </a:rPr>
                        <m:t>−</m:t>
                      </m:r>
                      <m:nary>
                        <m:naryPr>
                          <m:chr m:val="∑"/>
                          <m:ctrlPr>
                            <a:rPr lang="en-US" sz="2150" i="1">
                              <a:solidFill>
                                <a:prstClr val="black"/>
                              </a:solidFill>
                              <a:latin typeface="Cambria Math"/>
                            </a:rPr>
                          </m:ctrlPr>
                        </m:naryPr>
                        <m:sub>
                          <m:r>
                            <m:rPr>
                              <m:brk m:alnAt="23"/>
                            </m:rPr>
                            <a:rPr lang="en-US" sz="2150" i="1">
                              <a:solidFill>
                                <a:prstClr val="black"/>
                              </a:solidFill>
                              <a:latin typeface="Cambria Math"/>
                            </a:rPr>
                            <m:t>𝑘</m:t>
                          </m:r>
                          <m:r>
                            <a:rPr lang="en-US" sz="2150" i="1">
                              <a:solidFill>
                                <a:prstClr val="black"/>
                              </a:solidFill>
                              <a:latin typeface="Cambria Math"/>
                            </a:rPr>
                            <m:t>=0</m:t>
                          </m:r>
                        </m:sub>
                        <m:sup>
                          <m:r>
                            <a:rPr lang="en-US" sz="2150" i="1">
                              <a:solidFill>
                                <a:prstClr val="black"/>
                              </a:solidFill>
                              <a:latin typeface="Cambria Math"/>
                              <a:ea typeface="Cambria Math"/>
                            </a:rPr>
                            <m:t>∞</m:t>
                          </m:r>
                        </m:sup>
                        <m:e>
                          <m:sSup>
                            <m:sSupPr>
                              <m:ctrlPr>
                                <a:rPr lang="en-US" sz="2150" i="1">
                                  <a:solidFill>
                                    <a:prstClr val="black"/>
                                  </a:solidFill>
                                  <a:latin typeface="Cambria Math"/>
                                </a:rPr>
                              </m:ctrlPr>
                            </m:sSupPr>
                            <m:e>
                              <m:d>
                                <m:dPr>
                                  <m:ctrlPr>
                                    <a:rPr lang="en-US" sz="2150" i="1">
                                      <a:solidFill>
                                        <a:prstClr val="black"/>
                                      </a:solidFill>
                                      <a:latin typeface="Cambria Math"/>
                                    </a:rPr>
                                  </m:ctrlPr>
                                </m:dPr>
                                <m:e>
                                  <m:f>
                                    <m:fPr>
                                      <m:ctrlPr>
                                        <a:rPr lang="en-US" sz="2150" i="1">
                                          <a:solidFill>
                                            <a:prstClr val="black"/>
                                          </a:solidFill>
                                          <a:latin typeface="Cambria Math"/>
                                        </a:rPr>
                                      </m:ctrlPr>
                                    </m:fPr>
                                    <m:num>
                                      <m:r>
                                        <a:rPr lang="en-US" sz="2150" i="1">
                                          <a:solidFill>
                                            <a:prstClr val="black"/>
                                          </a:solidFill>
                                          <a:latin typeface="Cambria Math"/>
                                        </a:rPr>
                                        <m:t>1</m:t>
                                      </m:r>
                                    </m:num>
                                    <m:den>
                                      <m:r>
                                        <a:rPr lang="en-US" sz="2150" i="1">
                                          <a:solidFill>
                                            <a:prstClr val="black"/>
                                          </a:solidFill>
                                          <a:latin typeface="Cambria Math"/>
                                        </a:rPr>
                                        <m:t>𝑧</m:t>
                                      </m:r>
                                    </m:den>
                                  </m:f>
                                </m:e>
                              </m:d>
                            </m:e>
                            <m:sup>
                              <m:r>
                                <a:rPr lang="en-US" sz="2150" i="1">
                                  <a:solidFill>
                                    <a:prstClr val="black"/>
                                  </a:solidFill>
                                  <a:latin typeface="Cambria Math"/>
                                </a:rPr>
                                <m:t>𝑘</m:t>
                              </m:r>
                              <m:r>
                                <a:rPr lang="en-US" sz="2150" i="1">
                                  <a:solidFill>
                                    <a:prstClr val="black"/>
                                  </a:solidFill>
                                  <a:latin typeface="Cambria Math"/>
                                </a:rPr>
                                <m:t>+1</m:t>
                              </m:r>
                            </m:sup>
                          </m:sSup>
                        </m:e>
                      </m:nary>
                      <m:r>
                        <a:rPr lang="en-US" sz="2150" i="1">
                          <a:solidFill>
                            <a:prstClr val="black"/>
                          </a:solidFill>
                          <a:latin typeface="Cambria Math"/>
                        </a:rPr>
                        <m:t>.</m:t>
                      </m:r>
                    </m:oMath>
                  </m:oMathPara>
                </a14:m>
                <a:endParaRPr lang="en-US" sz="2150" dirty="0">
                  <a:solidFill>
                    <a:prstClr val="black"/>
                  </a:solidFill>
                </a:endParaRPr>
              </a:p>
              <a:p>
                <a:endParaRPr lang="en-US" sz="400" dirty="0">
                  <a:solidFill>
                    <a:prstClr val="black"/>
                  </a:solidFill>
                </a:endParaRPr>
              </a:p>
              <a:p>
                <a:r>
                  <a:rPr lang="en-US" sz="2200" dirty="0">
                    <a:solidFill>
                      <a:prstClr val="black"/>
                    </a:solidFill>
                  </a:rPr>
                  <a:t>As the other series is already convergent for</a:t>
                </a:r>
                <a14:m>
                  <m:oMath xmlns:m="http://schemas.openxmlformats.org/officeDocument/2006/math">
                    <m:r>
                      <a:rPr lang="en-US" sz="2200" i="1" dirty="0">
                        <a:solidFill>
                          <a:prstClr val="black"/>
                        </a:solidFill>
                        <a:latin typeface="Cambria Math"/>
                      </a:rPr>
                      <m:t> |</m:t>
                    </m:r>
                    <m:r>
                      <a:rPr lang="en-US" sz="2200" i="1" dirty="0">
                        <a:solidFill>
                          <a:prstClr val="black"/>
                        </a:solidFill>
                        <a:latin typeface="Cambria Math"/>
                      </a:rPr>
                      <m:t>𝑧</m:t>
                    </m:r>
                    <m:r>
                      <a:rPr lang="en-US" sz="2200" i="1" dirty="0">
                        <a:solidFill>
                          <a:prstClr val="black"/>
                        </a:solidFill>
                        <a:latin typeface="Cambria Math"/>
                      </a:rPr>
                      <m:t>|&lt;2</m:t>
                    </m:r>
                  </m:oMath>
                </a14:m>
                <a:r>
                  <a:rPr lang="en-US" sz="2200" dirty="0">
                    <a:solidFill>
                      <a:prstClr val="black"/>
                    </a:solidFill>
                  </a:rPr>
                  <a:t> therefore</a:t>
                </a:r>
              </a:p>
              <a:p>
                <a:pPr/>
                <a14:m>
                  <m:oMathPara xmlns:m="http://schemas.openxmlformats.org/officeDocument/2006/math">
                    <m:oMathParaPr>
                      <m:jc m:val="centerGroup"/>
                    </m:oMathParaPr>
                    <m:oMath xmlns:m="http://schemas.openxmlformats.org/officeDocument/2006/math">
                      <m:r>
                        <a:rPr lang="en-US" sz="2150" i="1">
                          <a:solidFill>
                            <a:srgbClr val="0070C0"/>
                          </a:solidFill>
                          <a:latin typeface="Cambria Math"/>
                        </a:rPr>
                        <m:t>𝑓</m:t>
                      </m:r>
                      <m:d>
                        <m:dPr>
                          <m:ctrlPr>
                            <a:rPr lang="en-US" sz="2150" i="1">
                              <a:solidFill>
                                <a:srgbClr val="0070C0"/>
                              </a:solidFill>
                              <a:latin typeface="Cambria Math"/>
                            </a:rPr>
                          </m:ctrlPr>
                        </m:dPr>
                        <m:e>
                          <m:r>
                            <a:rPr lang="en-US" sz="2150" i="1">
                              <a:solidFill>
                                <a:srgbClr val="0070C0"/>
                              </a:solidFill>
                              <a:latin typeface="Cambria Math"/>
                            </a:rPr>
                            <m:t>𝑧</m:t>
                          </m:r>
                        </m:e>
                      </m:d>
                      <m:r>
                        <a:rPr lang="en-US" sz="2150" i="1">
                          <a:solidFill>
                            <a:srgbClr val="0070C0"/>
                          </a:solidFill>
                          <a:latin typeface="Cambria Math"/>
                        </a:rPr>
                        <m:t>=</m:t>
                      </m:r>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a:ea typeface="Cambria Math"/>
                            </a:rPr>
                            <m:t>∞</m:t>
                          </m:r>
                        </m:sup>
                        <m:e>
                          <m:f>
                            <m:fPr>
                              <m:ctrlPr>
                                <a:rPr lang="en-US" sz="2150" i="1">
                                  <a:solidFill>
                                    <a:srgbClr val="0070C0"/>
                                  </a:solidFill>
                                  <a:latin typeface="Cambria Math"/>
                                </a:rPr>
                              </m:ctrlPr>
                            </m:fPr>
                            <m:num>
                              <m:sSup>
                                <m:sSupPr>
                                  <m:ctrlPr>
                                    <a:rPr lang="en-US" sz="2150" i="1">
                                      <a:solidFill>
                                        <a:srgbClr val="0070C0"/>
                                      </a:solidFill>
                                      <a:latin typeface="Cambria Math"/>
                                    </a:rPr>
                                  </m:ctrlPr>
                                </m:sSupPr>
                                <m:e>
                                  <m:d>
                                    <m:dPr>
                                      <m:ctrlPr>
                                        <a:rPr lang="en-US" sz="2150" i="1">
                                          <a:solidFill>
                                            <a:srgbClr val="0070C0"/>
                                          </a:solidFill>
                                          <a:latin typeface="Cambria Math"/>
                                        </a:rPr>
                                      </m:ctrlPr>
                                    </m:dPr>
                                    <m:e>
                                      <m:r>
                                        <a:rPr lang="en-US" sz="2150" i="1">
                                          <a:solidFill>
                                            <a:srgbClr val="0070C0"/>
                                          </a:solidFill>
                                          <a:latin typeface="Cambria Math"/>
                                        </a:rPr>
                                        <m:t>𝑧</m:t>
                                      </m:r>
                                    </m:e>
                                  </m:d>
                                </m:e>
                                <m:sup>
                                  <m:r>
                                    <a:rPr lang="en-US" sz="2150" i="1">
                                      <a:solidFill>
                                        <a:srgbClr val="0070C0"/>
                                      </a:solidFill>
                                      <a:latin typeface="Cambria Math"/>
                                    </a:rPr>
                                    <m:t>𝑘</m:t>
                                  </m:r>
                                </m:sup>
                              </m:sSup>
                            </m:num>
                            <m:den>
                              <m:sSup>
                                <m:sSupPr>
                                  <m:ctrlPr>
                                    <a:rPr lang="en-US" sz="2150" i="1">
                                      <a:solidFill>
                                        <a:srgbClr val="0070C0"/>
                                      </a:solidFill>
                                      <a:latin typeface="Cambria Math"/>
                                    </a:rPr>
                                  </m:ctrlPr>
                                </m:sSupPr>
                                <m:e>
                                  <m:d>
                                    <m:dPr>
                                      <m:ctrlPr>
                                        <a:rPr lang="en-US" sz="2150" i="1">
                                          <a:solidFill>
                                            <a:srgbClr val="0070C0"/>
                                          </a:solidFill>
                                          <a:latin typeface="Cambria Math"/>
                                        </a:rPr>
                                      </m:ctrlPr>
                                    </m:dPr>
                                    <m:e>
                                      <m:r>
                                        <a:rPr lang="en-US" sz="2150" i="1">
                                          <a:solidFill>
                                            <a:srgbClr val="0070C0"/>
                                          </a:solidFill>
                                          <a:latin typeface="Cambria Math"/>
                                        </a:rPr>
                                        <m:t>2</m:t>
                                      </m:r>
                                    </m:e>
                                  </m:d>
                                </m:e>
                                <m:sup>
                                  <m:r>
                                    <a:rPr lang="en-US" sz="2150" i="1">
                                      <a:solidFill>
                                        <a:srgbClr val="0070C0"/>
                                      </a:solidFill>
                                      <a:latin typeface="Cambria Math"/>
                                    </a:rPr>
                                    <m:t>𝑘</m:t>
                                  </m:r>
                                  <m:r>
                                    <a:rPr lang="en-US" sz="2150" i="1">
                                      <a:solidFill>
                                        <a:srgbClr val="0070C0"/>
                                      </a:solidFill>
                                      <a:latin typeface="Cambria Math"/>
                                    </a:rPr>
                                    <m:t>+1</m:t>
                                  </m:r>
                                </m:sup>
                              </m:sSup>
                            </m:den>
                          </m:f>
                        </m:e>
                      </m:nary>
                      <m:r>
                        <a:rPr lang="en-US" sz="2150" i="1">
                          <a:solidFill>
                            <a:srgbClr val="0070C0"/>
                          </a:solidFill>
                          <a:latin typeface="Cambria Math"/>
                        </a:rPr>
                        <m:t>−</m:t>
                      </m:r>
                      <m:nary>
                        <m:naryPr>
                          <m:chr m:val="∑"/>
                          <m:ctrlPr>
                            <a:rPr lang="en-US" sz="2150" i="1">
                              <a:solidFill>
                                <a:srgbClr val="0070C0"/>
                              </a:solidFill>
                              <a:latin typeface="Cambria Math"/>
                            </a:rPr>
                          </m:ctrlPr>
                        </m:naryPr>
                        <m:sub>
                          <m:r>
                            <m:rPr>
                              <m:brk m:alnAt="23"/>
                            </m:rPr>
                            <a:rPr lang="en-US" sz="2150" i="1">
                              <a:solidFill>
                                <a:srgbClr val="0070C0"/>
                              </a:solidFill>
                              <a:latin typeface="Cambria Math"/>
                            </a:rPr>
                            <m:t>𝑘</m:t>
                          </m:r>
                          <m:r>
                            <a:rPr lang="en-US" sz="2150" i="1">
                              <a:solidFill>
                                <a:srgbClr val="0070C0"/>
                              </a:solidFill>
                              <a:latin typeface="Cambria Math"/>
                            </a:rPr>
                            <m:t>=0</m:t>
                          </m:r>
                        </m:sub>
                        <m:sup>
                          <m:r>
                            <a:rPr lang="en-US" sz="2150" i="1">
                              <a:solidFill>
                                <a:srgbClr val="0070C0"/>
                              </a:solidFill>
                              <a:latin typeface="Cambria Math"/>
                              <a:ea typeface="Cambria Math"/>
                            </a:rPr>
                            <m:t>∞</m:t>
                          </m:r>
                        </m:sup>
                        <m:e>
                          <m:sSup>
                            <m:sSupPr>
                              <m:ctrlPr>
                                <a:rPr lang="en-US" sz="2150" i="1">
                                  <a:solidFill>
                                    <a:srgbClr val="0070C0"/>
                                  </a:solidFill>
                                  <a:latin typeface="Cambria Math"/>
                                </a:rPr>
                              </m:ctrlPr>
                            </m:sSupPr>
                            <m:e>
                              <m:d>
                                <m:dPr>
                                  <m:ctrlPr>
                                    <a:rPr lang="en-US" sz="2150" i="1">
                                      <a:solidFill>
                                        <a:srgbClr val="0070C0"/>
                                      </a:solidFill>
                                      <a:latin typeface="Cambria Math"/>
                                    </a:rPr>
                                  </m:ctrlPr>
                                </m:dPr>
                                <m:e>
                                  <m:f>
                                    <m:fPr>
                                      <m:ctrlPr>
                                        <a:rPr lang="en-US" sz="2150" i="1">
                                          <a:solidFill>
                                            <a:srgbClr val="0070C0"/>
                                          </a:solidFill>
                                          <a:latin typeface="Cambria Math"/>
                                        </a:rPr>
                                      </m:ctrlPr>
                                    </m:fPr>
                                    <m:num>
                                      <m:r>
                                        <a:rPr lang="en-US" sz="2150" i="1">
                                          <a:solidFill>
                                            <a:srgbClr val="0070C0"/>
                                          </a:solidFill>
                                          <a:latin typeface="Cambria Math"/>
                                        </a:rPr>
                                        <m:t>1</m:t>
                                      </m:r>
                                    </m:num>
                                    <m:den>
                                      <m:r>
                                        <a:rPr lang="en-US" sz="2150" i="1">
                                          <a:solidFill>
                                            <a:srgbClr val="0070C0"/>
                                          </a:solidFill>
                                          <a:latin typeface="Cambria Math"/>
                                        </a:rPr>
                                        <m:t>𝑧</m:t>
                                      </m:r>
                                    </m:den>
                                  </m:f>
                                </m:e>
                              </m:d>
                            </m:e>
                            <m:sup>
                              <m:r>
                                <a:rPr lang="en-US" sz="2150" i="1">
                                  <a:solidFill>
                                    <a:srgbClr val="0070C0"/>
                                  </a:solidFill>
                                  <a:latin typeface="Cambria Math"/>
                                </a:rPr>
                                <m:t>𝑘</m:t>
                              </m:r>
                              <m:r>
                                <a:rPr lang="en-US" sz="2150" i="1">
                                  <a:solidFill>
                                    <a:srgbClr val="0070C0"/>
                                  </a:solidFill>
                                  <a:latin typeface="Cambria Math"/>
                                </a:rPr>
                                <m:t>+1</m:t>
                              </m:r>
                            </m:sup>
                          </m:sSup>
                        </m:e>
                      </m:nary>
                      <m:r>
                        <a:rPr lang="en-US" sz="2150" i="1">
                          <a:solidFill>
                            <a:srgbClr val="0070C0"/>
                          </a:solidFill>
                          <a:latin typeface="Cambria Math"/>
                        </a:rPr>
                        <m:t>.</m:t>
                      </m:r>
                    </m:oMath>
                  </m:oMathPara>
                </a14:m>
                <a:endParaRPr lang="en-US" sz="215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91918" y="1432367"/>
                <a:ext cx="9058141" cy="2385397"/>
              </a:xfrm>
              <a:prstGeom prst="rect">
                <a:avLst/>
              </a:prstGeom>
              <a:blipFill rotWithShape="1">
                <a:blip r:embed="rId6"/>
                <a:stretch>
                  <a:fillRect l="-875"/>
                </a:stretch>
              </a:blipFill>
            </p:spPr>
            <p:txBody>
              <a:bodyPr/>
              <a:lstStyle/>
              <a:p>
                <a:r>
                  <a:rPr lang="en-US">
                    <a:noFill/>
                  </a:rPr>
                  <a:t> </a:t>
                </a:r>
              </a:p>
            </p:txBody>
          </p:sp>
        </mc:Fallback>
      </mc:AlternateContent>
    </p:spTree>
    <p:extLst>
      <p:ext uri="{BB962C8B-B14F-4D97-AF65-F5344CB8AC3E}">
        <p14:creationId xmlns:p14="http://schemas.microsoft.com/office/powerpoint/2010/main" val="23713288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6928756" cy="584775"/>
          </a:xfrm>
          <a:prstGeom prst="rect">
            <a:avLst/>
          </a:prstGeom>
        </p:spPr>
        <p:txBody>
          <a:bodyPr wrap="none">
            <a:spAutoFit/>
          </a:bodyPr>
          <a:lstStyle/>
          <a:p>
            <a:r>
              <a:rPr lang="en-US" sz="3200" b="1" dirty="0">
                <a:solidFill>
                  <a:srgbClr val="0070C0"/>
                </a:solidFill>
              </a:rPr>
              <a:t>Classification of Isolated Singular Points</a:t>
            </a:r>
          </a:p>
        </p:txBody>
      </p:sp>
      <mc:AlternateContent xmlns:mc="http://schemas.openxmlformats.org/markup-compatibility/2006" xmlns:a14="http://schemas.microsoft.com/office/drawing/2010/main">
        <mc:Choice Requires="a14">
          <p:sp>
            <p:nvSpPr>
              <p:cNvPr id="4" name="Rectangle 3"/>
              <p:cNvSpPr/>
              <p:nvPr/>
            </p:nvSpPr>
            <p:spPr>
              <a:xfrm>
                <a:off x="238537" y="524653"/>
                <a:ext cx="11803207" cy="3617785"/>
              </a:xfrm>
              <a:prstGeom prst="rect">
                <a:avLst/>
              </a:prstGeom>
            </p:spPr>
            <p:txBody>
              <a:bodyPr wrap="square">
                <a:spAutoFit/>
              </a:bodyPr>
              <a:lstStyle/>
              <a:p>
                <a:pPr algn="just"/>
                <a:r>
                  <a:rPr lang="en-US" sz="2000" dirty="0">
                    <a:solidFill>
                      <a:prstClr val="black"/>
                    </a:solidFill>
                  </a:rPr>
                  <a:t>Recall that if </a:t>
                </a:r>
                <a14:m>
                  <m:oMath xmlns:m="http://schemas.openxmlformats.org/officeDocument/2006/math">
                    <m:r>
                      <a:rPr lang="en-US" sz="2000" i="1" dirty="0">
                        <a:solidFill>
                          <a:prstClr val="black"/>
                        </a:solidFill>
                        <a:latin typeface="Cambria Math"/>
                      </a:rPr>
                      <m:t>𝑧</m:t>
                    </m:r>
                    <m:r>
                      <a:rPr lang="en-US" sz="2000" i="1" dirty="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r>
                      <a:rPr lang="en-US" sz="2000" i="1" dirty="0">
                        <a:solidFill>
                          <a:prstClr val="black"/>
                        </a:solidFill>
                        <a:latin typeface="Cambria Math"/>
                      </a:rPr>
                      <m:t> </m:t>
                    </m:r>
                  </m:oMath>
                </a14:m>
                <a:r>
                  <a:rPr lang="en-US" sz="2000" dirty="0">
                    <a:solidFill>
                      <a:prstClr val="black"/>
                    </a:solidFill>
                  </a:rPr>
                  <a:t>is an isolated singularity of </a:t>
                </a:r>
                <a14:m>
                  <m:oMath xmlns:m="http://schemas.openxmlformats.org/officeDocument/2006/math">
                    <m:r>
                      <a:rPr lang="en-US" sz="2000" i="1" dirty="0" smtClean="0">
                        <a:solidFill>
                          <a:prstClr val="black"/>
                        </a:solidFill>
                        <a:latin typeface="Cambria Math"/>
                      </a:rPr>
                      <m:t>𝑓</m:t>
                    </m:r>
                    <m:r>
                      <a:rPr lang="en-US" sz="2000" i="1" dirty="0" smtClean="0">
                        <a:solidFill>
                          <a:prstClr val="black"/>
                        </a:solidFill>
                        <a:latin typeface="Cambria Math"/>
                      </a:rPr>
                      <m:t>(</m:t>
                    </m:r>
                    <m:r>
                      <a:rPr lang="en-US" sz="2000" i="1" dirty="0" smtClean="0">
                        <a:solidFill>
                          <a:prstClr val="black"/>
                        </a:solidFill>
                        <a:latin typeface="Cambria Math"/>
                      </a:rPr>
                      <m:t>𝑧</m:t>
                    </m:r>
                    <m:r>
                      <a:rPr lang="en-US" sz="2000" i="1" dirty="0" smtClean="0">
                        <a:solidFill>
                          <a:prstClr val="black"/>
                        </a:solidFill>
                        <a:latin typeface="Cambria Math"/>
                      </a:rPr>
                      <m:t>)</m:t>
                    </m:r>
                  </m:oMath>
                </a14:m>
                <a:r>
                  <a:rPr lang="en-US" sz="2000" i="1" dirty="0">
                    <a:solidFill>
                      <a:prstClr val="black"/>
                    </a:solidFill>
                  </a:rPr>
                  <a:t> </a:t>
                </a:r>
                <a:r>
                  <a:rPr lang="en-US" sz="2000" dirty="0">
                    <a:solidFill>
                      <a:prstClr val="black"/>
                    </a:solidFill>
                  </a:rPr>
                  <a:t>and</a:t>
                </a:r>
              </a:p>
              <a:p>
                <a:pPr algn="just"/>
                <a14:m>
                  <m:oMathPara xmlns:m="http://schemas.openxmlformats.org/officeDocument/2006/math">
                    <m:oMathParaPr>
                      <m:jc m:val="centerGroup"/>
                    </m:oMathParaPr>
                    <m:oMath xmlns:m="http://schemas.openxmlformats.org/officeDocument/2006/math">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𝑧</m:t>
                          </m:r>
                        </m:e>
                      </m:d>
                      <m:r>
                        <a:rPr lang="en-US" sz="2000" i="1" dirty="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m:t>
                          </m:r>
                          <m:r>
                            <a:rPr lang="en-US" sz="2000" i="1" smtClean="0">
                              <a:solidFill>
                                <a:srgbClr val="0070C0"/>
                              </a:solidFill>
                              <a:latin typeface="Cambria Math"/>
                            </a:rPr>
                            <m:t>−</m:t>
                          </m:r>
                          <m:r>
                            <a:rPr lang="en-US" sz="2000" i="1">
                              <a:solidFill>
                                <a:srgbClr val="0070C0"/>
                              </a:solidFill>
                              <a:latin typeface="Cambria Math" panose="02040503050406030204" pitchFamily="18" charset="0"/>
                              <a:ea typeface="Cambria Math" panose="02040503050406030204" pitchFamily="18" charset="0"/>
                            </a:rPr>
                            <m:t>∞</m:t>
                          </m:r>
                        </m:sub>
                        <m:sup>
                          <m:r>
                            <a:rPr lang="en-US" sz="2000" i="1">
                              <a:solidFill>
                                <a:srgbClr val="0070C0"/>
                              </a:solidFill>
                              <a:latin typeface="Cambria Math" panose="02040503050406030204" pitchFamily="18" charset="0"/>
                              <a:ea typeface="Cambria Math" panose="02040503050406030204" pitchFamily="18" charset="0"/>
                            </a:rPr>
                            <m:t>∞</m:t>
                          </m:r>
                        </m:sup>
                        <m:e>
                          <m:sSup>
                            <m:sSupPr>
                              <m:ctrlPr>
                                <a:rPr lang="en-US" sz="2000" i="1">
                                  <a:solidFill>
                                    <a:srgbClr val="0070C0"/>
                                  </a:solidFill>
                                  <a:latin typeface="Cambria Math"/>
                                </a:rPr>
                              </m:ctrlPr>
                            </m:sSupPr>
                            <m:e>
                              <m:sSub>
                                <m:sSubPr>
                                  <m:ctrlPr>
                                    <a:rPr lang="en-US" sz="2000" i="1" dirty="0">
                                      <a:solidFill>
                                        <a:srgbClr val="0070C0"/>
                                      </a:solidFill>
                                      <a:latin typeface="Cambria Math"/>
                                    </a:rPr>
                                  </m:ctrlPr>
                                </m:sSubPr>
                                <m:e>
                                  <m:r>
                                    <a:rPr lang="en-US" sz="2000" i="1" dirty="0">
                                      <a:solidFill>
                                        <a:srgbClr val="0070C0"/>
                                      </a:solidFill>
                                      <a:latin typeface="Cambria Math"/>
                                    </a:rPr>
                                    <m:t>𝑎</m:t>
                                  </m:r>
                                </m:e>
                                <m:sub>
                                  <m:r>
                                    <a:rPr lang="en-US" sz="2000" i="1" dirty="0">
                                      <a:solidFill>
                                        <a:srgbClr val="0070C0"/>
                                      </a:solidFill>
                                      <a:latin typeface="Cambria Math"/>
                                    </a:rPr>
                                    <m:t>𝑘</m:t>
                                  </m:r>
                                </m:sub>
                              </m:sSub>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e>
                      </m:nary>
                      <m:r>
                        <a:rPr lang="en-US" sz="2000" i="1" dirty="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=0</m:t>
                          </m:r>
                        </m:sub>
                        <m:sup>
                          <m:r>
                            <a:rPr lang="en-US" sz="2000" i="1">
                              <a:solidFill>
                                <a:srgbClr val="0070C0"/>
                              </a:solidFill>
                              <a:latin typeface="Cambria Math" panose="02040503050406030204" pitchFamily="18" charset="0"/>
                              <a:ea typeface="Cambria Math" panose="02040503050406030204" pitchFamily="18" charset="0"/>
                            </a:rPr>
                            <m:t>∞</m:t>
                          </m:r>
                        </m:sup>
                        <m:e>
                          <m:sSup>
                            <m:sSupPr>
                              <m:ctrlPr>
                                <a:rPr lang="en-US" sz="2000" i="1">
                                  <a:solidFill>
                                    <a:srgbClr val="0070C0"/>
                                  </a:solidFill>
                                  <a:latin typeface="Cambria Math"/>
                                </a:rPr>
                              </m:ctrlPr>
                            </m:sSupPr>
                            <m:e>
                              <m:sSub>
                                <m:sSubPr>
                                  <m:ctrlPr>
                                    <a:rPr lang="en-US" sz="2000" i="1" dirty="0">
                                      <a:solidFill>
                                        <a:srgbClr val="0070C0"/>
                                      </a:solidFill>
                                      <a:latin typeface="Cambria Math"/>
                                    </a:rPr>
                                  </m:ctrlPr>
                                </m:sSubPr>
                                <m:e>
                                  <m:r>
                                    <a:rPr lang="en-US" sz="2000" i="1" dirty="0">
                                      <a:solidFill>
                                        <a:srgbClr val="0070C0"/>
                                      </a:solidFill>
                                      <a:latin typeface="Cambria Math"/>
                                    </a:rPr>
                                    <m:t>𝑎</m:t>
                                  </m:r>
                                </m:e>
                                <m:sub>
                                  <m:r>
                                    <a:rPr lang="en-US" sz="2000" i="1" dirty="0" smtClean="0">
                                      <a:solidFill>
                                        <a:srgbClr val="0070C0"/>
                                      </a:solidFill>
                                      <a:latin typeface="Cambria Math"/>
                                    </a:rPr>
                                    <m:t>𝑘</m:t>
                                  </m:r>
                                </m:sub>
                              </m:sSub>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e>
                      </m:nary>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m:t>
                              </m:r>
                              <m:r>
                                <a:rPr lang="en-US" sz="2000" i="1">
                                  <a:solidFill>
                                    <a:srgbClr val="0070C0"/>
                                  </a:solidFill>
                                  <a:latin typeface="Cambria Math"/>
                                </a:rPr>
                                <m:t>𝑘</m:t>
                              </m:r>
                            </m:sub>
                          </m:sSub>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m:t>
                              </m:r>
                              <m:r>
                                <a:rPr lang="en-US" sz="2000" i="1">
                                  <a:solidFill>
                                    <a:srgbClr val="0070C0"/>
                                  </a:solidFill>
                                  <a:latin typeface="Cambria Math"/>
                                </a:rPr>
                                <m:t>𝑘</m:t>
                              </m:r>
                            </m:sup>
                          </m:sSup>
                        </m:e>
                      </m:nary>
                      <m:r>
                        <a:rPr lang="en-US" sz="2000" i="1" smtClean="0">
                          <a:solidFill>
                            <a:srgbClr val="0070C0"/>
                          </a:solidFill>
                          <a:latin typeface="Cambria Math"/>
                        </a:rPr>
                        <m:t>;       </m:t>
                      </m:r>
                      <m:d>
                        <m:dPr>
                          <m:ctrlPr>
                            <a:rPr lang="en-US" sz="2000" i="1" smtClean="0">
                              <a:solidFill>
                                <a:srgbClr val="0070C0"/>
                              </a:solidFill>
                              <a:latin typeface="Cambria Math"/>
                            </a:rPr>
                          </m:ctrlPr>
                        </m:dPr>
                        <m:e>
                          <m:r>
                            <a:rPr lang="en-US" sz="2000" i="1" smtClean="0">
                              <a:solidFill>
                                <a:srgbClr val="0070C0"/>
                              </a:solidFill>
                              <a:latin typeface="Cambria Math"/>
                            </a:rPr>
                            <m:t>𝑟</m:t>
                          </m:r>
                          <m:r>
                            <a:rPr lang="en-US" sz="2000" i="1" smtClean="0">
                              <a:solidFill>
                                <a:srgbClr val="0070C0"/>
                              </a:solidFill>
                              <a:latin typeface="Cambria Math"/>
                            </a:rPr>
                            <m:t>&lt;</m:t>
                          </m:r>
                          <m:d>
                            <m:dPr>
                              <m:begChr m:val="|"/>
                              <m:endChr m:val="|"/>
                              <m:ctrlPr>
                                <a:rPr lang="en-US" sz="2000" i="1" smtClean="0">
                                  <a:solidFill>
                                    <a:srgbClr val="0070C0"/>
                                  </a:solidFill>
                                  <a:latin typeface="Cambria Math"/>
                                </a:rPr>
                              </m:ctrlPr>
                            </m:dPr>
                            <m:e>
                              <m:r>
                                <a:rPr lang="en-US" sz="2000" i="1" smtClean="0">
                                  <a:solidFill>
                                    <a:srgbClr val="0070C0"/>
                                  </a:solidFill>
                                  <a:latin typeface="Cambria Math"/>
                                </a:rPr>
                                <m:t>𝑧</m:t>
                              </m:r>
                              <m:r>
                                <a:rPr lang="en-US" sz="2000" i="1" smtClean="0">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e>
                          </m:d>
                          <m:r>
                            <a:rPr lang="en-US" sz="2000" i="1" smtClean="0">
                              <a:solidFill>
                                <a:srgbClr val="0070C0"/>
                              </a:solidFill>
                              <a:latin typeface="Cambria Math"/>
                            </a:rPr>
                            <m:t>&lt;</m:t>
                          </m:r>
                          <m:r>
                            <a:rPr lang="en-US" sz="2000" i="1" smtClean="0">
                              <a:solidFill>
                                <a:srgbClr val="0070C0"/>
                              </a:solidFill>
                              <a:latin typeface="Cambria Math"/>
                            </a:rPr>
                            <m:t>𝑅</m:t>
                          </m:r>
                        </m:e>
                      </m:d>
                      <m:r>
                        <a:rPr lang="en-US" sz="2000" i="1" smtClean="0">
                          <a:solidFill>
                            <a:srgbClr val="0070C0"/>
                          </a:solidFill>
                          <a:latin typeface="Cambria Math"/>
                        </a:rPr>
                        <m:t>,</m:t>
                      </m:r>
                    </m:oMath>
                  </m:oMathPara>
                </a14:m>
                <a:endParaRPr lang="en-US" sz="2000" dirty="0">
                  <a:solidFill>
                    <a:prstClr val="black"/>
                  </a:solidFill>
                </a:endParaRPr>
              </a:p>
              <a:p>
                <a:pPr algn="just"/>
                <a:r>
                  <a:rPr lang="en-US" sz="2000" dirty="0">
                    <a:solidFill>
                      <a:prstClr val="black"/>
                    </a:solidFill>
                  </a:rPr>
                  <a:t>is the Laurent series representation of </a:t>
                </a:r>
                <a:r>
                  <a:rPr lang="en-US" sz="2000" i="1" dirty="0">
                    <a:solidFill>
                      <a:prstClr val="black"/>
                    </a:solidFill>
                  </a:rPr>
                  <a:t>f </a:t>
                </a:r>
                <a:r>
                  <a:rPr lang="en-US" sz="2000" dirty="0">
                    <a:solidFill>
                      <a:prstClr val="black"/>
                    </a:solidFill>
                  </a:rPr>
                  <a:t>valid for the punctured open disk </a:t>
                </a:r>
                <a14:m>
                  <m:oMath xmlns:m="http://schemas.openxmlformats.org/officeDocument/2006/math">
                    <m:r>
                      <a:rPr lang="en-US" sz="2000" i="1">
                        <a:solidFill>
                          <a:prstClr val="black"/>
                        </a:solidFill>
                        <a:latin typeface="Cambria Math"/>
                      </a:rPr>
                      <m:t>𝑟</m:t>
                    </m:r>
                    <m:r>
                      <a:rPr lang="en-US" sz="2000" i="1">
                        <a:solidFill>
                          <a:prstClr val="black"/>
                        </a:solidFill>
                        <a:latin typeface="Cambria Math"/>
                      </a:rPr>
                      <m:t>&lt;</m:t>
                    </m:r>
                    <m:d>
                      <m:dPr>
                        <m:begChr m:val="|"/>
                        <m:endChr m:val="|"/>
                        <m:ctrlPr>
                          <a:rPr lang="en-US" sz="2000" i="1">
                            <a:solidFill>
                              <a:prstClr val="black"/>
                            </a:solidFill>
                            <a:latin typeface="Cambria Math"/>
                          </a:rPr>
                        </m:ctrlPr>
                      </m:dPr>
                      <m:e>
                        <m:r>
                          <a:rPr lang="en-US" sz="2000" i="1">
                            <a:solidFill>
                              <a:prstClr val="black"/>
                            </a:solidFill>
                            <a:latin typeface="Cambria Math"/>
                          </a:rPr>
                          <m:t>𝑧</m:t>
                        </m:r>
                        <m:r>
                          <a:rPr lang="en-US" sz="2000" i="1">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e>
                    </m:d>
                    <m:r>
                      <a:rPr lang="en-US" sz="2000" i="1">
                        <a:solidFill>
                          <a:prstClr val="black"/>
                        </a:solidFill>
                        <a:latin typeface="Cambria Math"/>
                      </a:rPr>
                      <m:t>&lt;</m:t>
                    </m:r>
                    <m:r>
                      <a:rPr lang="en-US" sz="2000" i="1">
                        <a:solidFill>
                          <a:prstClr val="black"/>
                        </a:solidFill>
                        <a:latin typeface="Cambria Math"/>
                      </a:rPr>
                      <m:t>𝑅</m:t>
                    </m:r>
                  </m:oMath>
                </a14:m>
                <a:r>
                  <a:rPr lang="en-US" sz="2000" dirty="0">
                    <a:solidFill>
                      <a:prstClr val="black"/>
                    </a:solidFill>
                  </a:rPr>
                  <a:t>. The part with negative powers of </a:t>
                </a:r>
                <a14:m>
                  <m:oMath xmlns:m="http://schemas.openxmlformats.org/officeDocument/2006/math">
                    <m:r>
                      <a:rPr lang="en-US" sz="2000" i="1" dirty="0">
                        <a:solidFill>
                          <a:prstClr val="black"/>
                        </a:solidFill>
                        <a:latin typeface="Cambria Math"/>
                      </a:rPr>
                      <m:t>𝑧</m:t>
                    </m:r>
                    <m:r>
                      <a:rPr lang="en-US" sz="2000" i="1" dirty="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oMath>
                </a14:m>
                <a:r>
                  <a:rPr lang="en-US" sz="2000" dirty="0">
                    <a:solidFill>
                      <a:prstClr val="black"/>
                    </a:solidFill>
                  </a:rPr>
                  <a:t>, namely,</a:t>
                </a:r>
              </a:p>
              <a:p>
                <a:pPr algn="just"/>
                <a14:m>
                  <m:oMathPara xmlns:m="http://schemas.openxmlformats.org/officeDocument/2006/math">
                    <m:oMathParaPr>
                      <m:jc m:val="centerGroup"/>
                    </m:oMathParaPr>
                    <m:oMath xmlns:m="http://schemas.openxmlformats.org/officeDocument/2006/math">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m:t>
                              </m:r>
                              <m:r>
                                <a:rPr lang="en-US" sz="2000" i="1">
                                  <a:solidFill>
                                    <a:srgbClr val="0070C0"/>
                                  </a:solidFill>
                                  <a:latin typeface="Cambria Math"/>
                                </a:rPr>
                                <m:t>𝑘</m:t>
                              </m:r>
                            </m:sub>
                          </m:sSub>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smtClean="0">
                                  <a:solidFill>
                                    <a:srgbClr val="0070C0"/>
                                  </a:solidFill>
                                  <a:latin typeface="Cambria Math"/>
                                </a:rPr>
                                <m:t>−</m:t>
                              </m:r>
                              <m:r>
                                <a:rPr lang="en-US" sz="2000" i="1">
                                  <a:solidFill>
                                    <a:srgbClr val="0070C0"/>
                                  </a:solidFill>
                                  <a:latin typeface="Cambria Math"/>
                                </a:rPr>
                                <m:t>𝑘</m:t>
                              </m:r>
                            </m:sup>
                          </m:sSup>
                        </m:e>
                      </m:nary>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num>
                            <m:den>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den>
                          </m:f>
                        </m:e>
                      </m:nary>
                      <m:r>
                        <a:rPr lang="en-US" sz="2000" i="1" smtClean="0">
                          <a:solidFill>
                            <a:srgbClr val="0070C0"/>
                          </a:solidFill>
                          <a:latin typeface="Cambria Math"/>
                        </a:rPr>
                        <m:t>,</m:t>
                      </m:r>
                    </m:oMath>
                  </m:oMathPara>
                </a14:m>
                <a:endParaRPr lang="en-US" sz="2000" dirty="0">
                  <a:solidFill>
                    <a:prstClr val="black"/>
                  </a:solidFill>
                </a:endParaRPr>
              </a:p>
              <a:p>
                <a:pPr algn="just"/>
                <a:r>
                  <a:rPr lang="en-US" sz="2000" dirty="0">
                    <a:solidFill>
                      <a:prstClr val="black"/>
                    </a:solidFill>
                  </a:rPr>
                  <a:t>where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a:rPr>
                          <m:t>𝑎</m:t>
                        </m:r>
                      </m:e>
                      <m:sub>
                        <m:r>
                          <a:rPr lang="en-US" sz="2000" i="1">
                            <a:solidFill>
                              <a:prstClr val="black"/>
                            </a:solidFill>
                            <a:latin typeface="Cambria Math"/>
                          </a:rPr>
                          <m:t>−</m:t>
                        </m:r>
                        <m:r>
                          <a:rPr lang="en-US" sz="2000" i="1">
                            <a:solidFill>
                              <a:prstClr val="black"/>
                            </a:solidFill>
                            <a:latin typeface="Cambria Math"/>
                          </a:rPr>
                          <m:t>𝑘</m:t>
                        </m:r>
                      </m:sub>
                    </m:sSub>
                    <m:r>
                      <a:rPr lang="en-US" sz="2000" i="1">
                        <a:solidFill>
                          <a:prstClr val="black"/>
                        </a:solidFill>
                        <a:latin typeface="Cambria Math"/>
                      </a:rPr>
                      <m:t>=</m:t>
                    </m:r>
                    <m:sSub>
                      <m:sSubPr>
                        <m:ctrlPr>
                          <a:rPr lang="en-US" sz="2000" i="1">
                            <a:solidFill>
                              <a:prstClr val="black"/>
                            </a:solidFill>
                            <a:latin typeface="Cambria Math"/>
                          </a:rPr>
                        </m:ctrlPr>
                      </m:sSubPr>
                      <m:e>
                        <m:r>
                          <a:rPr lang="en-US" sz="2000" i="1">
                            <a:solidFill>
                              <a:prstClr val="black"/>
                            </a:solidFill>
                            <a:latin typeface="Cambria Math"/>
                          </a:rPr>
                          <m:t>𝑏</m:t>
                        </m:r>
                      </m:e>
                      <m:sub>
                        <m:r>
                          <a:rPr lang="en-US" sz="2000" i="1">
                            <a:solidFill>
                              <a:prstClr val="black"/>
                            </a:solidFill>
                            <a:latin typeface="Cambria Math"/>
                          </a:rPr>
                          <m:t>𝑘</m:t>
                        </m:r>
                      </m:sub>
                    </m:sSub>
                    <m:r>
                      <a:rPr lang="en-US" sz="2000" i="1" smtClean="0">
                        <a:solidFill>
                          <a:prstClr val="black"/>
                        </a:solidFill>
                        <a:latin typeface="Cambria Math"/>
                      </a:rPr>
                      <m:t>,</m:t>
                    </m:r>
                  </m:oMath>
                </a14:m>
                <a:r>
                  <a:rPr lang="en-US" sz="2000" dirty="0">
                    <a:solidFill>
                      <a:prstClr val="black"/>
                    </a:solidFill>
                  </a:rPr>
                  <a:t> is called the </a:t>
                </a:r>
                <a:r>
                  <a:rPr lang="en-US" sz="2000" b="1" dirty="0">
                    <a:solidFill>
                      <a:prstClr val="black"/>
                    </a:solidFill>
                  </a:rPr>
                  <a:t>principal part </a:t>
                </a:r>
                <a:r>
                  <a:rPr lang="en-US" sz="2000" dirty="0">
                    <a:solidFill>
                      <a:prstClr val="black"/>
                    </a:solidFill>
                  </a:rPr>
                  <a:t>of the series </a:t>
                </a:r>
                <a14:m>
                  <m:oMath xmlns:m="http://schemas.openxmlformats.org/officeDocument/2006/math">
                    <m:r>
                      <a:rPr lang="en-US" sz="2000" i="1" dirty="0" smtClean="0">
                        <a:solidFill>
                          <a:prstClr val="black"/>
                        </a:solidFill>
                        <a:latin typeface="Cambria Math"/>
                      </a:rPr>
                      <m:t>(1) </m:t>
                    </m:r>
                  </m:oMath>
                </a14:m>
                <a:r>
                  <a:rPr lang="en-US" sz="2000" dirty="0">
                    <a:solidFill>
                      <a:prstClr val="black"/>
                    </a:solidFill>
                  </a:rPr>
                  <a:t>and will converge for </a:t>
                </a:r>
                <a14:m>
                  <m:oMath xmlns:m="http://schemas.openxmlformats.org/officeDocument/2006/math">
                    <m:r>
                      <a:rPr lang="en-US" sz="2000" i="1" dirty="0" smtClean="0">
                        <a:solidFill>
                          <a:prstClr val="black"/>
                        </a:solidFill>
                        <a:latin typeface="Cambria Math"/>
                      </a:rPr>
                      <m:t>|</m:t>
                    </m:r>
                    <m:r>
                      <a:rPr lang="en-US" sz="2000" i="1" dirty="0">
                        <a:solidFill>
                          <a:prstClr val="black"/>
                        </a:solidFill>
                        <a:latin typeface="Cambria Math"/>
                      </a:rPr>
                      <m:t>1/(</m:t>
                    </m:r>
                    <m:sSub>
                      <m:sSubPr>
                        <m:ctrlPr>
                          <a:rPr lang="en-US" sz="2000" i="1" dirty="0" smtClean="0">
                            <a:solidFill>
                              <a:prstClr val="black"/>
                            </a:solidFill>
                            <a:latin typeface="Cambria Math"/>
                          </a:rPr>
                        </m:ctrlPr>
                      </m:sSubPr>
                      <m:e>
                        <m:r>
                          <a:rPr lang="en-US" sz="2000" i="1" dirty="0">
                            <a:solidFill>
                              <a:prstClr val="black"/>
                            </a:solidFill>
                            <a:latin typeface="Cambria Math"/>
                          </a:rPr>
                          <m:t>𝑧</m:t>
                        </m:r>
                        <m:r>
                          <a:rPr lang="en-US" sz="2000" i="1" dirty="0">
                            <a:solidFill>
                              <a:prstClr val="black"/>
                            </a:solidFill>
                            <a:latin typeface="Cambria Math"/>
                          </a:rPr>
                          <m:t>−</m:t>
                        </m:r>
                        <m:r>
                          <a:rPr lang="en-US" sz="2000" i="1" dirty="0" smtClean="0">
                            <a:solidFill>
                              <a:prstClr val="black"/>
                            </a:solidFill>
                            <a:latin typeface="Cambria Math"/>
                          </a:rPr>
                          <m:t>𝑧</m:t>
                        </m:r>
                      </m:e>
                      <m:sub>
                        <m:r>
                          <a:rPr lang="en-US" sz="2000" i="1" dirty="0" smtClean="0">
                            <a:solidFill>
                              <a:prstClr val="black"/>
                            </a:solidFill>
                            <a:latin typeface="Cambria Math"/>
                          </a:rPr>
                          <m:t>0</m:t>
                        </m:r>
                      </m:sub>
                    </m:sSub>
                    <m:r>
                      <a:rPr lang="en-US" sz="2000" i="1" dirty="0" smtClean="0">
                        <a:solidFill>
                          <a:prstClr val="black"/>
                        </a:solidFill>
                        <a:latin typeface="Cambria Math"/>
                      </a:rPr>
                      <m:t>)|&lt; </m:t>
                    </m:r>
                    <m:sSup>
                      <m:sSupPr>
                        <m:ctrlPr>
                          <a:rPr lang="en-US" sz="2000" i="1" dirty="0" smtClean="0">
                            <a:solidFill>
                              <a:prstClr val="black"/>
                            </a:solidFill>
                            <a:latin typeface="Cambria Math"/>
                          </a:rPr>
                        </m:ctrlPr>
                      </m:sSupPr>
                      <m:e>
                        <m:r>
                          <a:rPr lang="en-US" sz="2000" i="1" dirty="0" smtClean="0">
                            <a:solidFill>
                              <a:prstClr val="black"/>
                            </a:solidFill>
                            <a:latin typeface="Cambria Math"/>
                          </a:rPr>
                          <m:t>𝑟</m:t>
                        </m:r>
                      </m:e>
                      <m:sup>
                        <m:r>
                          <a:rPr lang="en-US" sz="2000" i="1" dirty="0" smtClean="0">
                            <a:solidFill>
                              <a:prstClr val="black"/>
                            </a:solidFill>
                            <a:latin typeface="Cambria Math"/>
                          </a:rPr>
                          <m:t>∗</m:t>
                        </m:r>
                      </m:sup>
                    </m:sSup>
                  </m:oMath>
                </a14:m>
                <a:r>
                  <a:rPr lang="en-US" sz="2000" dirty="0">
                    <a:solidFill>
                      <a:prstClr val="black"/>
                    </a:solidFill>
                  </a:rPr>
                  <a:t> or equivalently for </a:t>
                </a:r>
                <a14:m>
                  <m:oMath xmlns:m="http://schemas.openxmlformats.org/officeDocument/2006/math">
                    <m:r>
                      <a:rPr lang="en-US" sz="2000" i="1" dirty="0" smtClean="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r>
                          <a:rPr lang="en-US" sz="2000" i="1" dirty="0">
                            <a:solidFill>
                              <a:prstClr val="black"/>
                            </a:solidFill>
                            <a:latin typeface="Cambria Math"/>
                          </a:rPr>
                          <m:t>−</m:t>
                        </m:r>
                        <m:r>
                          <a:rPr lang="en-US" sz="2000" i="1" dirty="0">
                            <a:solidFill>
                              <a:prstClr val="black"/>
                            </a:solidFill>
                            <a:latin typeface="Cambria Math"/>
                          </a:rPr>
                          <m:t>𝑧</m:t>
                        </m:r>
                      </m:e>
                      <m:sub>
                        <m:r>
                          <a:rPr lang="en-US" sz="2000" i="1" dirty="0">
                            <a:solidFill>
                              <a:prstClr val="black"/>
                            </a:solidFill>
                            <a:latin typeface="Cambria Math"/>
                          </a:rPr>
                          <m:t>0</m:t>
                        </m:r>
                      </m:sub>
                    </m:sSub>
                    <m:r>
                      <a:rPr lang="en-US" sz="2000" i="1" dirty="0" smtClean="0">
                        <a:solidFill>
                          <a:prstClr val="black"/>
                        </a:solidFill>
                        <a:latin typeface="Cambria Math"/>
                      </a:rPr>
                      <m:t>|&gt;1/</m:t>
                    </m:r>
                    <m:sSup>
                      <m:sSupPr>
                        <m:ctrlPr>
                          <a:rPr lang="en-US" sz="2000" i="1" dirty="0">
                            <a:solidFill>
                              <a:prstClr val="black"/>
                            </a:solidFill>
                            <a:latin typeface="Cambria Math"/>
                          </a:rPr>
                        </m:ctrlPr>
                      </m:sSupPr>
                      <m:e>
                        <m:r>
                          <a:rPr lang="en-US" sz="2000" i="1" dirty="0">
                            <a:solidFill>
                              <a:prstClr val="black"/>
                            </a:solidFill>
                            <a:latin typeface="Cambria Math"/>
                          </a:rPr>
                          <m:t>𝑟</m:t>
                        </m:r>
                      </m:e>
                      <m:sup>
                        <m:r>
                          <a:rPr lang="en-US" sz="2000" i="1" dirty="0">
                            <a:solidFill>
                              <a:prstClr val="black"/>
                            </a:solidFill>
                            <a:latin typeface="Cambria Math"/>
                          </a:rPr>
                          <m:t>∗</m:t>
                        </m:r>
                      </m:sup>
                    </m:sSup>
                    <m:r>
                      <a:rPr lang="en-US" sz="2000" i="1" dirty="0" smtClean="0">
                        <a:solidFill>
                          <a:prstClr val="black"/>
                        </a:solidFill>
                        <a:latin typeface="Cambria Math"/>
                      </a:rPr>
                      <m:t>=</m:t>
                    </m:r>
                    <m:r>
                      <a:rPr lang="en-US" sz="2000" i="1" dirty="0" smtClean="0">
                        <a:solidFill>
                          <a:prstClr val="black"/>
                        </a:solidFill>
                        <a:latin typeface="Cambria Math"/>
                      </a:rPr>
                      <m:t>𝑟</m:t>
                    </m:r>
                  </m:oMath>
                </a14:m>
                <a:r>
                  <a:rPr lang="en-US" sz="2000" dirty="0">
                    <a:solidFill>
                      <a:prstClr val="black"/>
                    </a:solidFill>
                  </a:rPr>
                  <a:t>. An isolated singular point </a:t>
                </a:r>
                <a14:m>
                  <m:oMath xmlns:m="http://schemas.openxmlformats.org/officeDocument/2006/math">
                    <m:r>
                      <a:rPr lang="en-US" sz="2000" i="1" dirty="0">
                        <a:solidFill>
                          <a:prstClr val="black"/>
                        </a:solidFill>
                        <a:latin typeface="Cambria Math"/>
                      </a:rPr>
                      <m:t>𝑧</m:t>
                    </m:r>
                    <m:r>
                      <a:rPr lang="en-US" sz="2000" i="1" dirty="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oMath>
                </a14:m>
                <a:r>
                  <a:rPr lang="en-US" sz="2000" dirty="0">
                    <a:solidFill>
                      <a:prstClr val="black"/>
                    </a:solidFill>
                  </a:rPr>
                  <a:t> of </a:t>
                </a:r>
                <a14:m>
                  <m:oMath xmlns:m="http://schemas.openxmlformats.org/officeDocument/2006/math">
                    <m:r>
                      <a:rPr lang="en-US" sz="2000" i="1" dirty="0" smtClean="0">
                        <a:solidFill>
                          <a:prstClr val="black"/>
                        </a:solidFill>
                        <a:latin typeface="Cambria Math"/>
                      </a:rPr>
                      <m:t>𝑓</m:t>
                    </m:r>
                    <m:r>
                      <a:rPr lang="en-US" sz="2000" i="1" dirty="0" smtClean="0">
                        <a:solidFill>
                          <a:prstClr val="black"/>
                        </a:solidFill>
                        <a:latin typeface="Cambria Math"/>
                      </a:rPr>
                      <m:t>(</m:t>
                    </m:r>
                    <m:r>
                      <a:rPr lang="en-US" sz="2000" i="1" dirty="0" smtClean="0">
                        <a:solidFill>
                          <a:prstClr val="black"/>
                        </a:solidFill>
                        <a:latin typeface="Cambria Math"/>
                      </a:rPr>
                      <m:t>𝑧</m:t>
                    </m:r>
                    <m:r>
                      <a:rPr lang="en-US" sz="2000" i="1" dirty="0" smtClean="0">
                        <a:solidFill>
                          <a:prstClr val="black"/>
                        </a:solidFill>
                        <a:latin typeface="Cambria Math"/>
                      </a:rPr>
                      <m:t>)</m:t>
                    </m:r>
                  </m:oMath>
                </a14:m>
                <a:r>
                  <a:rPr lang="en-US" sz="2000" i="1" dirty="0">
                    <a:solidFill>
                      <a:prstClr val="black"/>
                    </a:solidFill>
                  </a:rPr>
                  <a:t> </a:t>
                </a:r>
                <a:r>
                  <a:rPr lang="en-US" sz="2000" dirty="0">
                    <a:solidFill>
                      <a:prstClr val="black"/>
                    </a:solidFill>
                  </a:rPr>
                  <a:t>is assigned different names according to the number of terms in the principal part of the series.</a:t>
                </a:r>
              </a:p>
            </p:txBody>
          </p:sp>
        </mc:Choice>
        <mc:Fallback xmlns="">
          <p:sp>
            <p:nvSpPr>
              <p:cNvPr id="4" name="Rectangle 3"/>
              <p:cNvSpPr>
                <a:spLocks noRot="1" noChangeAspect="1" noMove="1" noResize="1" noEditPoints="1" noAdjustHandles="1" noChangeArrowheads="1" noChangeShapeType="1" noTextEdit="1"/>
              </p:cNvSpPr>
              <p:nvPr/>
            </p:nvSpPr>
            <p:spPr>
              <a:xfrm>
                <a:off x="238537" y="524653"/>
                <a:ext cx="11803207" cy="3617785"/>
              </a:xfrm>
              <a:prstGeom prst="rect">
                <a:avLst/>
              </a:prstGeom>
              <a:blipFill rotWithShape="1">
                <a:blip r:embed="rId2"/>
                <a:stretch>
                  <a:fillRect l="-517" t="-842" r="-568" b="-2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258137" y="1269233"/>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(1)</m:t>
                      </m:r>
                    </m:oMath>
                  </m:oMathPara>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258137" y="1269233"/>
                <a:ext cx="638315" cy="430887"/>
              </a:xfrm>
              <a:prstGeom prst="rect">
                <a:avLst/>
              </a:prstGeom>
              <a:blipFill rotWithShape="1">
                <a:blip r:embed="rId3"/>
                <a:stretch>
                  <a:fillRect l="-952"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993861" y="2764780"/>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(2)</m:t>
                      </m:r>
                    </m:oMath>
                  </m:oMathPara>
                </a14:m>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993861" y="2764780"/>
                <a:ext cx="638315" cy="430887"/>
              </a:xfrm>
              <a:prstGeom prst="rect">
                <a:avLst/>
              </a:prstGeom>
              <a:blipFill rotWithShape="1">
                <a:blip r:embed="rId4"/>
                <a:stretch>
                  <a:fillRect r="-952" b="-17143"/>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02070" y="4118491"/>
            <a:ext cx="8754820" cy="2582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59114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a:xfrm>
            <a:off x="419792" y="125649"/>
            <a:ext cx="1393330" cy="677108"/>
          </a:xfrm>
          <a:prstGeom prst="rect">
            <a:avLst/>
          </a:prstGeom>
        </p:spPr>
        <p:txBody>
          <a:bodyPr wrap="none">
            <a:spAutoFit/>
          </a:bodyPr>
          <a:lstStyle/>
          <a:p>
            <a:r>
              <a:rPr lang="en-US" sz="3800" b="1" dirty="0">
                <a:solidFill>
                  <a:srgbClr val="0070C0"/>
                </a:solidFill>
              </a:rPr>
              <a:t>Series</a:t>
            </a:r>
          </a:p>
        </p:txBody>
      </p:sp>
      <p:pic>
        <p:nvPicPr>
          <p:cNvPr id="5" name="Picture 4">
            <a:extLst>
              <a:ext uri="{FF2B5EF4-FFF2-40B4-BE49-F238E27FC236}">
                <a16:creationId xmlns:a16="http://schemas.microsoft.com/office/drawing/2014/main" xmlns="" id="{A3E53B75-AF60-4B97-A637-29151006B1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Layer>
                </a14:imgProps>
              </a:ext>
            </a:extLst>
          </a:blip>
          <a:stretch>
            <a:fillRect/>
          </a:stretch>
        </p:blipFill>
        <p:spPr>
          <a:xfrm>
            <a:off x="470580" y="3457303"/>
            <a:ext cx="11603262" cy="2159527"/>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xmlns="" id="{ADCDFB55-F28A-49CD-9279-2CC0AC36A24C}"/>
                  </a:ext>
                </a:extLst>
              </p:cNvPr>
              <p:cNvSpPr/>
              <p:nvPr/>
            </p:nvSpPr>
            <p:spPr>
              <a:xfrm>
                <a:off x="521368" y="802757"/>
                <a:ext cx="11501686" cy="2462213"/>
              </a:xfrm>
              <a:prstGeom prst="rect">
                <a:avLst/>
              </a:prstGeom>
            </p:spPr>
            <p:txBody>
              <a:bodyPr wrap="square">
                <a:spAutoFit/>
              </a:bodyPr>
              <a:lstStyle/>
              <a:p>
                <a:r>
                  <a:rPr lang="en-US" sz="2200" dirty="0">
                    <a:latin typeface="Times-Roman"/>
                  </a:rPr>
                  <a:t>Given a sequence </a:t>
                </a:r>
                <a14:m>
                  <m:oMath xmlns:m="http://schemas.openxmlformats.org/officeDocument/2006/math">
                    <m:sSub>
                      <m:sSubPr>
                        <m:ctrlPr>
                          <a:rPr lang="en-US" sz="2200" i="1" smtClean="0">
                            <a:latin typeface="Cambria Math"/>
                          </a:rPr>
                        </m:ctrlPr>
                      </m:sSubPr>
                      <m:e>
                        <m:r>
                          <a:rPr lang="en-US" sz="2200" b="0" i="1" smtClean="0">
                            <a:latin typeface="Cambria Math" panose="02040503050406030204" pitchFamily="18" charset="0"/>
                          </a:rPr>
                          <m:t>𝑧</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2</m:t>
                        </m:r>
                      </m:sub>
                    </m:sSub>
                    <m:r>
                      <a:rPr lang="en-US" sz="2200" i="1">
                        <a:latin typeface="Cambria Math" panose="02040503050406030204" pitchFamily="18" charset="0"/>
                      </a:rPr>
                      <m:t>,</m:t>
                    </m:r>
                    <m:r>
                      <a:rPr lang="en-US" sz="2200" b="0" i="1" smtClean="0">
                        <a:latin typeface="Cambria Math" panose="02040503050406030204" pitchFamily="18" charset="0"/>
                      </a:rPr>
                      <m:t>…,</m:t>
                    </m:r>
                  </m:oMath>
                </a14:m>
                <a:r>
                  <a:rPr lang="en-US" sz="2200" dirty="0"/>
                  <a:t> </a:t>
                </a:r>
                <a14:m>
                  <m:oMath xmlns:m="http://schemas.openxmlformats.org/officeDocument/2006/math">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𝑘</m:t>
                        </m:r>
                      </m:sub>
                    </m:sSub>
                    <m:r>
                      <a:rPr lang="en-US" sz="2200" i="1">
                        <a:latin typeface="Cambria Math" panose="02040503050406030204" pitchFamily="18" charset="0"/>
                      </a:rPr>
                      <m:t>,</m:t>
                    </m:r>
                    <m:r>
                      <a:rPr lang="en-US" sz="2200" b="0" i="1" smtClean="0">
                        <a:latin typeface="Cambria Math" panose="02040503050406030204" pitchFamily="18" charset="0"/>
                      </a:rPr>
                      <m:t>…,</m:t>
                    </m:r>
                    <m:r>
                      <a:rPr lang="en-US" sz="2200" i="1">
                        <a:latin typeface="Cambria Math" panose="02040503050406030204" pitchFamily="18" charset="0"/>
                      </a:rPr>
                      <m:t> </m:t>
                    </m:r>
                  </m:oMath>
                </a14:m>
                <a:r>
                  <a:rPr lang="en-US" sz="2200" dirty="0">
                    <a:latin typeface="Times-Roman"/>
                  </a:rPr>
                  <a:t>we may form the sequence of the sums </a:t>
                </a:r>
              </a:p>
              <a:p>
                <a:pPr/>
                <a14:m>
                  <m:oMathPara xmlns:m="http://schemas.openxmlformats.org/officeDocument/2006/math">
                    <m:oMathParaPr>
                      <m:jc m:val="centerGroup"/>
                    </m:oMathParaPr>
                    <m:oMath xmlns:m="http://schemas.openxmlformats.org/officeDocument/2006/math">
                      <m:sSub>
                        <m:sSubPr>
                          <m:ctrlPr>
                            <a:rPr lang="en-US" sz="2200" i="1" smtClean="0">
                              <a:latin typeface="Cambria Math"/>
                            </a:rPr>
                          </m:ctrlPr>
                        </m:sSubPr>
                        <m:e>
                          <m:r>
                            <a:rPr lang="en-US" sz="2200" b="0" i="1" smtClean="0">
                              <a:latin typeface="Cambria Math" panose="02040503050406030204" pitchFamily="18" charset="0"/>
                            </a:rPr>
                            <m:t>𝑠</m:t>
                          </m:r>
                        </m:e>
                        <m:sub>
                          <m:r>
                            <a:rPr lang="en-US" sz="2200" b="0" i="1" smtClean="0">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a:rPr>
                          </m:ctrlPr>
                        </m:sSubPr>
                        <m:e>
                          <m:r>
                            <a:rPr lang="en-US" sz="2200" b="0" i="1" smtClean="0">
                              <a:latin typeface="Cambria Math" panose="02040503050406030204" pitchFamily="18" charset="0"/>
                            </a:rPr>
                            <m:t>𝑧</m:t>
                          </m:r>
                        </m:e>
                        <m:sub>
                          <m:r>
                            <a:rPr lang="en-US" sz="2200" i="1">
                              <a:latin typeface="Cambria Math" panose="02040503050406030204" pitchFamily="18" charset="0"/>
                            </a:rPr>
                            <m:t>1</m:t>
                          </m:r>
                        </m:sub>
                      </m:sSub>
                      <m:r>
                        <a:rPr lang="en-US" sz="2200" b="0" i="1" smtClean="0">
                          <a:latin typeface="Cambria Math" panose="02040503050406030204" pitchFamily="18" charset="0"/>
                        </a:rPr>
                        <m:t>,   </m:t>
                      </m:r>
                      <m:sSub>
                        <m:sSubPr>
                          <m:ctrlPr>
                            <a:rPr lang="en-US" sz="2200" i="1">
                              <a:latin typeface="Cambria Math"/>
                            </a:rPr>
                          </m:ctrlPr>
                        </m:sSubPr>
                        <m:e>
                          <m:r>
                            <a:rPr lang="en-US" sz="2200" i="1">
                              <a:latin typeface="Cambria Math" panose="02040503050406030204" pitchFamily="18" charset="0"/>
                            </a:rPr>
                            <m:t>𝑠</m:t>
                          </m:r>
                        </m:e>
                        <m:sub>
                          <m:r>
                            <a:rPr lang="en-US" sz="2200" b="0" i="1" smtClean="0">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  </m:t>
                      </m:r>
                      <m:sSub>
                        <m:sSubPr>
                          <m:ctrlPr>
                            <a:rPr lang="en-US" sz="2200" i="1">
                              <a:latin typeface="Cambria Math"/>
                            </a:rPr>
                          </m:ctrlPr>
                        </m:sSubPr>
                        <m:e>
                          <m:r>
                            <a:rPr lang="en-US" sz="2200" i="1">
                              <a:latin typeface="Cambria Math" panose="02040503050406030204" pitchFamily="18" charset="0"/>
                            </a:rPr>
                            <m:t>𝑠</m:t>
                          </m:r>
                        </m:e>
                        <m:sub>
                          <m:r>
                            <a:rPr lang="en-US" sz="2200" b="0" i="1" smtClean="0">
                              <a:latin typeface="Cambria Math" panose="02040503050406030204" pitchFamily="18" charset="0"/>
                            </a:rPr>
                            <m:t>3</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1</m:t>
                          </m:r>
                        </m:sub>
                      </m:sSub>
                      <m:r>
                        <a:rPr lang="en-US" sz="2200" b="0" i="1" smtClean="0">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2</m:t>
                          </m:r>
                        </m:sub>
                      </m:sSub>
                      <m:r>
                        <a:rPr lang="en-US" sz="2200" b="0" i="1" smtClean="0">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3</m:t>
                          </m:r>
                        </m:sub>
                      </m:sSub>
                      <m:r>
                        <a:rPr lang="en-US" sz="2200" b="0" i="1" smtClean="0">
                          <a:latin typeface="Cambria Math" panose="02040503050406030204" pitchFamily="18" charset="0"/>
                        </a:rPr>
                        <m:t>, …</m:t>
                      </m:r>
                    </m:oMath>
                  </m:oMathPara>
                </a14:m>
                <a:endParaRPr lang="en-US" sz="2200" dirty="0">
                  <a:latin typeface="Times-Roman"/>
                </a:endParaRPr>
              </a:p>
              <a:p>
                <a:endParaRPr lang="en-US" sz="2200" dirty="0">
                  <a:latin typeface="Times-Roman"/>
                </a:endParaRPr>
              </a:p>
              <a:p>
                <a:r>
                  <a:rPr lang="en-US" sz="2200" dirty="0">
                    <a:latin typeface="Times-Roman"/>
                  </a:rPr>
                  <a:t>and in general </a:t>
                </a:r>
                <a:endParaRPr lang="en-US" sz="22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200" i="1">
                              <a:latin typeface="Cambria Math"/>
                            </a:rPr>
                          </m:ctrlPr>
                        </m:sSubPr>
                        <m:e>
                          <m:r>
                            <a:rPr lang="en-US" sz="2200" i="1">
                              <a:latin typeface="Cambria Math" panose="02040503050406030204" pitchFamily="18" charset="0"/>
                            </a:rPr>
                            <m:t>𝑠</m:t>
                          </m:r>
                        </m:e>
                        <m:sub>
                          <m:r>
                            <a:rPr lang="en-US" sz="2200" b="0" i="1" smtClean="0">
                              <a:latin typeface="Cambria Math" panose="02040503050406030204" pitchFamily="18" charset="0"/>
                            </a:rPr>
                            <m:t>𝑛</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2</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3</m:t>
                          </m:r>
                        </m:sub>
                      </m:sSub>
                      <m:r>
                        <a:rPr lang="en-US" sz="2200" b="0" i="1" smtClean="0">
                          <a:latin typeface="Cambria Math" panose="02040503050406030204" pitchFamily="18" charset="0"/>
                        </a:rPr>
                        <m:t>+</m:t>
                      </m:r>
                      <m:r>
                        <a:rPr lang="en-US" sz="2200" i="1">
                          <a:latin typeface="Cambria Math" panose="02040503050406030204" pitchFamily="18" charset="0"/>
                        </a:rPr>
                        <m:t> …</m:t>
                      </m:r>
                      <m:r>
                        <a:rPr lang="en-US" sz="2200" b="0" i="1" smtClean="0">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b="0" i="1" smtClean="0">
                              <a:latin typeface="Cambria Math" panose="02040503050406030204" pitchFamily="18" charset="0"/>
                            </a:rPr>
                            <m:t>𝑛</m:t>
                          </m:r>
                        </m:sub>
                      </m:sSub>
                      <m:r>
                        <a:rPr lang="en-US" sz="2200" b="0" i="1" smtClean="0">
                          <a:latin typeface="Cambria Math" panose="02040503050406030204" pitchFamily="18" charset="0"/>
                        </a:rPr>
                        <m:t>;      </m:t>
                      </m:r>
                      <m:r>
                        <a:rPr lang="en-US" sz="2200" b="0" i="1" smtClean="0">
                          <a:latin typeface="Cambria Math" panose="02040503050406030204" pitchFamily="18" charset="0"/>
                        </a:rPr>
                        <m:t>𝑛</m:t>
                      </m:r>
                      <m:r>
                        <a:rPr lang="en-US" sz="2200" b="0" i="1" smtClean="0">
                          <a:latin typeface="Cambria Math" panose="02040503050406030204" pitchFamily="18" charset="0"/>
                        </a:rPr>
                        <m:t>=1,2,3,…  </m:t>
                      </m:r>
                    </m:oMath>
                  </m:oMathPara>
                </a14:m>
                <a:endParaRPr lang="en-US" sz="2200" dirty="0">
                  <a:latin typeface="Times-Roman"/>
                </a:endParaRPr>
              </a:p>
              <a:p>
                <a:r>
                  <a:rPr lang="en-US" sz="2200" dirty="0">
                    <a:latin typeface="Times-Roman"/>
                  </a:rPr>
                  <a:t>Here </a:t>
                </a:r>
                <a14:m>
                  <m:oMath xmlns:m="http://schemas.openxmlformats.org/officeDocument/2006/math">
                    <m:sSub>
                      <m:sSubPr>
                        <m:ctrlPr>
                          <a:rPr lang="en-US" sz="2200" i="1">
                            <a:latin typeface="Cambria Math"/>
                          </a:rPr>
                        </m:ctrlPr>
                      </m:sSubPr>
                      <m:e>
                        <m:r>
                          <a:rPr lang="en-US" sz="2200" i="1">
                            <a:latin typeface="Cambria Math" panose="02040503050406030204" pitchFamily="18" charset="0"/>
                          </a:rPr>
                          <m:t>𝑠</m:t>
                        </m:r>
                      </m:e>
                      <m:sub>
                        <m:r>
                          <a:rPr lang="en-US" sz="2200" i="1">
                            <a:latin typeface="Cambria Math" panose="02040503050406030204" pitchFamily="18" charset="0"/>
                          </a:rPr>
                          <m:t>𝑛</m:t>
                        </m:r>
                      </m:sub>
                    </m:sSub>
                  </m:oMath>
                </a14:m>
                <a:r>
                  <a:rPr lang="en-US" sz="2200" dirty="0">
                    <a:latin typeface="Times-Roman"/>
                  </a:rPr>
                  <a:t> is called the </a:t>
                </a:r>
                <a:r>
                  <a:rPr lang="en-US" sz="2200" b="1" i="1" dirty="0">
                    <a:latin typeface="Times-BoldItalic"/>
                  </a:rPr>
                  <a:t>n</a:t>
                </a:r>
                <a:r>
                  <a:rPr lang="en-US" sz="2200" b="1" dirty="0">
                    <a:latin typeface="Times-Bold"/>
                  </a:rPr>
                  <a:t>th partial sum </a:t>
                </a:r>
                <a:r>
                  <a:rPr lang="en-US" sz="2200" dirty="0">
                    <a:latin typeface="Times-Roman"/>
                  </a:rPr>
                  <a:t>of the </a:t>
                </a:r>
                <a:r>
                  <a:rPr lang="en-US" sz="2200" i="1" dirty="0">
                    <a:latin typeface="Times-Italic"/>
                  </a:rPr>
                  <a:t>infinite series </a:t>
                </a:r>
                <a:r>
                  <a:rPr lang="en-US" sz="2200" dirty="0">
                    <a:latin typeface="Times-Roman"/>
                  </a:rPr>
                  <a:t>or </a:t>
                </a:r>
                <a:r>
                  <a:rPr lang="en-US" sz="2200" b="1" dirty="0">
                    <a:latin typeface="Times-Bold"/>
                  </a:rPr>
                  <a:t>series. </a:t>
                </a:r>
                <a:r>
                  <a:rPr lang="en-US" sz="2200" dirty="0">
                    <a:latin typeface="Times-Bold"/>
                  </a:rPr>
                  <a:t>The </a:t>
                </a:r>
                <a14:m>
                  <m:oMath xmlns:m="http://schemas.openxmlformats.org/officeDocument/2006/math">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1</m:t>
                        </m:r>
                      </m:sub>
                    </m:sSub>
                    <m:r>
                      <a:rPr lang="en-US" sz="2200" i="1">
                        <a:latin typeface="Cambria Math" panose="02040503050406030204" pitchFamily="18" charset="0"/>
                      </a:rPr>
                      <m:t>,</m:t>
                    </m:r>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2</m:t>
                        </m:r>
                      </m:sub>
                    </m:sSub>
                    <m:r>
                      <a:rPr lang="en-US" sz="2200" i="1">
                        <a:latin typeface="Cambria Math" panose="02040503050406030204" pitchFamily="18" charset="0"/>
                      </a:rPr>
                      <m:t>,…,</m:t>
                    </m:r>
                  </m:oMath>
                </a14:m>
                <a:r>
                  <a:rPr lang="en-US" sz="2200" dirty="0"/>
                  <a:t> </a:t>
                </a:r>
                <a14:m>
                  <m:oMath xmlns:m="http://schemas.openxmlformats.org/officeDocument/2006/math">
                    <m:sSub>
                      <m:sSubPr>
                        <m:ctrlPr>
                          <a:rPr lang="en-US" sz="2200" i="1">
                            <a:latin typeface="Cambria Math"/>
                          </a:rPr>
                        </m:ctrlPr>
                      </m:sSubPr>
                      <m:e>
                        <m:r>
                          <a:rPr lang="en-US" sz="2200" i="1">
                            <a:latin typeface="Cambria Math" panose="02040503050406030204" pitchFamily="18" charset="0"/>
                          </a:rPr>
                          <m:t>𝑧</m:t>
                        </m:r>
                      </m:e>
                      <m:sub>
                        <m:r>
                          <a:rPr lang="en-US" sz="2200" i="1">
                            <a:latin typeface="Cambria Math" panose="02040503050406030204" pitchFamily="18" charset="0"/>
                          </a:rPr>
                          <m:t>𝑘</m:t>
                        </m:r>
                      </m:sub>
                    </m:sSub>
                    <m:r>
                      <a:rPr lang="en-US" sz="2200" i="1">
                        <a:latin typeface="Cambria Math" panose="02040503050406030204" pitchFamily="18" charset="0"/>
                      </a:rPr>
                      <m:t>,…, </m:t>
                    </m:r>
                  </m:oMath>
                </a14:m>
                <a:r>
                  <a:rPr lang="en-US" sz="2200" dirty="0"/>
                  <a:t>are called the terms of the series.</a:t>
                </a:r>
              </a:p>
            </p:txBody>
          </p:sp>
        </mc:Choice>
        <mc:Fallback xmlns="">
          <p:sp>
            <p:nvSpPr>
              <p:cNvPr id="2" name="Rectangle 1">
                <a:extLst>
                  <a:ext uri="{FF2B5EF4-FFF2-40B4-BE49-F238E27FC236}">
                    <a16:creationId xmlns:a16="http://schemas.microsoft.com/office/drawing/2014/main" id="{ADCDFB55-F28A-49CD-9279-2CC0AC36A24C}"/>
                  </a:ext>
                </a:extLst>
              </p:cNvPr>
              <p:cNvSpPr>
                <a:spLocks noRot="1" noChangeAspect="1" noMove="1" noResize="1" noEditPoints="1" noAdjustHandles="1" noChangeArrowheads="1" noChangeShapeType="1" noTextEdit="1"/>
              </p:cNvSpPr>
              <p:nvPr/>
            </p:nvSpPr>
            <p:spPr>
              <a:xfrm>
                <a:off x="521368" y="802757"/>
                <a:ext cx="11501686" cy="2462213"/>
              </a:xfrm>
              <a:prstGeom prst="rect">
                <a:avLst/>
              </a:prstGeom>
              <a:blipFill>
                <a:blip r:embed="rId4"/>
                <a:stretch>
                  <a:fillRect l="-689" t="-1980" b="-396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4981680" y="2933640"/>
              <a:ext cx="6924960" cy="3476880"/>
            </p14:xfrm>
          </p:contentPart>
        </mc:Choice>
        <mc:Fallback xmlns="">
          <p:pic>
            <p:nvPicPr>
              <p:cNvPr id="3" name="Ink 2"/>
              <p:cNvPicPr/>
              <p:nvPr/>
            </p:nvPicPr>
            <p:blipFill>
              <a:blip r:embed="rId6"/>
              <a:stretch>
                <a:fillRect/>
              </a:stretch>
            </p:blipFill>
            <p:spPr>
              <a:xfrm>
                <a:off x="4972320" y="2924280"/>
                <a:ext cx="6943680" cy="3495600"/>
              </a:xfrm>
              <a:prstGeom prst="rect">
                <a:avLst/>
              </a:prstGeom>
            </p:spPr>
          </p:pic>
        </mc:Fallback>
      </mc:AlternateContent>
    </p:spTree>
    <p:extLst>
      <p:ext uri="{BB962C8B-B14F-4D97-AF65-F5344CB8AC3E}">
        <p14:creationId xmlns:p14="http://schemas.microsoft.com/office/powerpoint/2010/main" val="104210199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6928756" cy="584775"/>
          </a:xfrm>
          <a:prstGeom prst="rect">
            <a:avLst/>
          </a:prstGeom>
        </p:spPr>
        <p:txBody>
          <a:bodyPr wrap="none">
            <a:spAutoFit/>
          </a:bodyPr>
          <a:lstStyle/>
          <a:p>
            <a:r>
              <a:rPr lang="en-US" sz="3200" b="1" dirty="0">
                <a:solidFill>
                  <a:srgbClr val="0070C0"/>
                </a:solidFill>
              </a:rPr>
              <a:t>Classification of Isolated Singular Points</a:t>
            </a:r>
          </a:p>
        </p:txBody>
      </p:sp>
      <mc:AlternateContent xmlns:mc="http://schemas.openxmlformats.org/markup-compatibility/2006" xmlns:a14="http://schemas.microsoft.com/office/drawing/2010/main">
        <mc:Choice Requires="a14">
          <p:sp>
            <p:nvSpPr>
              <p:cNvPr id="3" name="Rectangle 2"/>
              <p:cNvSpPr/>
              <p:nvPr/>
            </p:nvSpPr>
            <p:spPr>
              <a:xfrm>
                <a:off x="401670" y="663893"/>
                <a:ext cx="11665834" cy="5150256"/>
              </a:xfrm>
              <a:prstGeom prst="rect">
                <a:avLst/>
              </a:prstGeom>
            </p:spPr>
            <p:txBody>
              <a:bodyPr wrap="square">
                <a:spAutoFit/>
              </a:bodyPr>
              <a:lstStyle/>
              <a:p>
                <a:pPr algn="just"/>
                <a:r>
                  <a:rPr lang="en-US" sz="2200" dirty="0">
                    <a:solidFill>
                      <a:prstClr val="black"/>
                    </a:solidFill>
                  </a:rPr>
                  <a:t>In other words, an isolated singular point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200" dirty="0">
                    <a:solidFill>
                      <a:prstClr val="black"/>
                    </a:solidFill>
                  </a:rPr>
                  <a:t>of a complex function </a:t>
                </a:r>
                <a14:m>
                  <m:oMath xmlns:m="http://schemas.openxmlformats.org/officeDocument/2006/math">
                    <m:r>
                      <a:rPr lang="en-US" sz="2200" i="1" dirty="0" smtClean="0">
                        <a:solidFill>
                          <a:prstClr val="black"/>
                        </a:solidFill>
                        <a:latin typeface="Cambria Math"/>
                      </a:rPr>
                      <m:t>𝑓</m:t>
                    </m:r>
                  </m:oMath>
                </a14:m>
                <a:r>
                  <a:rPr lang="en-US" sz="2200" i="1" dirty="0">
                    <a:solidFill>
                      <a:prstClr val="black"/>
                    </a:solidFill>
                  </a:rPr>
                  <a:t> </a:t>
                </a:r>
                <a:r>
                  <a:rPr lang="en-US" sz="2200" dirty="0">
                    <a:solidFill>
                      <a:prstClr val="black"/>
                    </a:solidFill>
                  </a:rPr>
                  <a:t>is given a classification depending on whether the principal part </a:t>
                </a:r>
                <a14:m>
                  <m:oMath xmlns:m="http://schemas.openxmlformats.org/officeDocument/2006/math">
                    <m:r>
                      <a:rPr lang="en-US" sz="2200" i="1" dirty="0" smtClean="0">
                        <a:solidFill>
                          <a:prstClr val="black"/>
                        </a:solidFill>
                        <a:latin typeface="Cambria Math"/>
                      </a:rPr>
                      <m:t>(2)</m:t>
                    </m:r>
                  </m:oMath>
                </a14:m>
                <a:r>
                  <a:rPr lang="en-US" sz="2200" dirty="0">
                    <a:solidFill>
                      <a:prstClr val="black"/>
                    </a:solidFill>
                  </a:rPr>
                  <a:t> of its Laurent expansion </a:t>
                </a:r>
                <a14:m>
                  <m:oMath xmlns:m="http://schemas.openxmlformats.org/officeDocument/2006/math">
                    <m:r>
                      <a:rPr lang="en-US" sz="2200" i="1" dirty="0" smtClean="0">
                        <a:solidFill>
                          <a:prstClr val="black"/>
                        </a:solidFill>
                        <a:latin typeface="Cambria Math"/>
                      </a:rPr>
                      <m:t>(1)</m:t>
                    </m:r>
                  </m:oMath>
                </a14:m>
                <a:r>
                  <a:rPr lang="en-US" sz="2200" dirty="0">
                    <a:solidFill>
                      <a:prstClr val="black"/>
                    </a:solidFill>
                  </a:rPr>
                  <a:t> contains zero, a finite number, or an infinite number of terms. </a:t>
                </a:r>
              </a:p>
              <a:p>
                <a:pPr marL="514350" indent="-514350" algn="just">
                  <a:buFont typeface="+mj-lt"/>
                  <a:buAutoNum type="romanLcPeriod"/>
                </a:pPr>
                <a:endParaRPr lang="en-US" sz="1100" dirty="0">
                  <a:solidFill>
                    <a:prstClr val="black"/>
                  </a:solidFill>
                </a:endParaRPr>
              </a:p>
              <a:p>
                <a:pPr marL="514350" indent="-514350" algn="just">
                  <a:buFont typeface="+mj-lt"/>
                  <a:buAutoNum type="romanLcPeriod"/>
                </a:pPr>
                <a:r>
                  <a:rPr lang="en-US" sz="2200" dirty="0">
                    <a:solidFill>
                      <a:prstClr val="black"/>
                    </a:solidFill>
                  </a:rPr>
                  <a:t>If the principal part is zero, that is, </a:t>
                </a:r>
                <a:r>
                  <a:rPr lang="en-US" sz="2200" i="1" dirty="0">
                    <a:solidFill>
                      <a:prstClr val="black"/>
                    </a:solidFill>
                  </a:rPr>
                  <a:t>all </a:t>
                </a:r>
                <a:r>
                  <a:rPr lang="en-US" sz="2200" dirty="0">
                    <a:solidFill>
                      <a:prstClr val="black"/>
                    </a:solidFill>
                  </a:rPr>
                  <a:t>the coefficients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𝑎</m:t>
                        </m:r>
                      </m:e>
                      <m:sub>
                        <m:r>
                          <a:rPr lang="en-US" sz="2200" i="1" dirty="0" smtClean="0">
                            <a:solidFill>
                              <a:prstClr val="black"/>
                            </a:solidFill>
                            <a:latin typeface="Cambria Math"/>
                          </a:rPr>
                          <m:t>−</m:t>
                        </m:r>
                        <m:r>
                          <a:rPr lang="en-US" sz="2200" i="1" dirty="0" smtClean="0">
                            <a:solidFill>
                              <a:prstClr val="black"/>
                            </a:solidFill>
                            <a:latin typeface="Cambria Math"/>
                          </a:rPr>
                          <m:t>𝑘</m:t>
                        </m:r>
                      </m:sub>
                    </m:sSub>
                  </m:oMath>
                </a14:m>
                <a:r>
                  <a:rPr lang="en-US" sz="2200" i="1" dirty="0">
                    <a:solidFill>
                      <a:prstClr val="black"/>
                    </a:solidFill>
                  </a:rPr>
                  <a:t> </a:t>
                </a:r>
                <a:r>
                  <a:rPr lang="en-US" sz="2200" dirty="0">
                    <a:solidFill>
                      <a:prstClr val="black"/>
                    </a:solidFill>
                  </a:rPr>
                  <a:t>in </a:t>
                </a:r>
                <a14:m>
                  <m:oMath xmlns:m="http://schemas.openxmlformats.org/officeDocument/2006/math">
                    <m:r>
                      <a:rPr lang="en-US" sz="2200" i="1" dirty="0" smtClean="0">
                        <a:solidFill>
                          <a:prstClr val="black"/>
                        </a:solidFill>
                        <a:latin typeface="Cambria Math"/>
                      </a:rPr>
                      <m:t>(2)</m:t>
                    </m:r>
                  </m:oMath>
                </a14:m>
                <a:r>
                  <a:rPr lang="en-US" sz="2200" dirty="0">
                    <a:solidFill>
                      <a:prstClr val="black"/>
                    </a:solidFill>
                  </a:rPr>
                  <a:t> are zero, then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200" dirty="0">
                    <a:solidFill>
                      <a:prstClr val="black"/>
                    </a:solidFill>
                  </a:rPr>
                  <a:t>is called a </a:t>
                </a:r>
                <a:r>
                  <a:rPr lang="en-US" sz="2200" b="1" dirty="0">
                    <a:solidFill>
                      <a:prstClr val="black"/>
                    </a:solidFill>
                  </a:rPr>
                  <a:t>removable singularity</a:t>
                </a:r>
                <a:r>
                  <a:rPr lang="en-US" sz="2200" dirty="0">
                    <a:solidFill>
                      <a:prstClr val="black"/>
                    </a:solidFill>
                  </a:rPr>
                  <a:t>.</a:t>
                </a:r>
              </a:p>
              <a:p>
                <a:pPr marL="514350" indent="-514350" algn="just">
                  <a:buFont typeface="+mj-lt"/>
                  <a:buAutoNum type="romanLcPeriod"/>
                </a:pPr>
                <a:endParaRPr lang="en-US" sz="1100" dirty="0">
                  <a:solidFill>
                    <a:prstClr val="black"/>
                  </a:solidFill>
                </a:endParaRPr>
              </a:p>
              <a:p>
                <a:pPr marL="514350" indent="-514350" algn="just">
                  <a:buFont typeface="+mj-lt"/>
                  <a:buAutoNum type="romanLcPeriod"/>
                </a:pPr>
                <a:r>
                  <a:rPr lang="en-US" sz="2200" dirty="0">
                    <a:solidFill>
                      <a:prstClr val="black"/>
                    </a:solidFill>
                  </a:rPr>
                  <a:t>If the principal part contains a finite number of nonzero terms, then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200" dirty="0">
                    <a:solidFill>
                      <a:prstClr val="black"/>
                    </a:solidFill>
                  </a:rPr>
                  <a:t>is called a </a:t>
                </a:r>
                <a:r>
                  <a:rPr lang="en-US" sz="2200" b="1" dirty="0">
                    <a:solidFill>
                      <a:prstClr val="black"/>
                    </a:solidFill>
                  </a:rPr>
                  <a:t>pole</a:t>
                </a:r>
                <a:r>
                  <a:rPr lang="en-US" sz="2200" dirty="0">
                    <a:solidFill>
                      <a:prstClr val="black"/>
                    </a:solidFill>
                  </a:rPr>
                  <a:t>. If, in this case, the last nonzero coefficient in </a:t>
                </a:r>
                <a14:m>
                  <m:oMath xmlns:m="http://schemas.openxmlformats.org/officeDocument/2006/math">
                    <m:r>
                      <a:rPr lang="en-US" sz="2200" i="1" dirty="0" smtClean="0">
                        <a:solidFill>
                          <a:prstClr val="black"/>
                        </a:solidFill>
                        <a:latin typeface="Cambria Math"/>
                      </a:rPr>
                      <m:t>(</m:t>
                    </m:r>
                    <m:r>
                      <a:rPr lang="en-US" sz="2200" i="1" dirty="0">
                        <a:solidFill>
                          <a:prstClr val="black"/>
                        </a:solidFill>
                        <a:latin typeface="Cambria Math"/>
                      </a:rPr>
                      <m:t>2)</m:t>
                    </m:r>
                  </m:oMath>
                </a14:m>
                <a:r>
                  <a:rPr lang="en-US" sz="2200" dirty="0">
                    <a:solidFill>
                      <a:prstClr val="black"/>
                    </a:solidFill>
                  </a:rPr>
                  <a:t> is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𝑎</m:t>
                        </m:r>
                      </m:e>
                      <m:sub>
                        <m:r>
                          <a:rPr lang="en-US" sz="2200" i="1" dirty="0" smtClean="0">
                            <a:solidFill>
                              <a:prstClr val="black"/>
                            </a:solidFill>
                            <a:latin typeface="Cambria Math"/>
                          </a:rPr>
                          <m:t>−</m:t>
                        </m:r>
                        <m:r>
                          <a:rPr lang="en-US" sz="2200" i="1" dirty="0" smtClean="0">
                            <a:solidFill>
                              <a:prstClr val="black"/>
                            </a:solidFill>
                            <a:latin typeface="Cambria Math"/>
                          </a:rPr>
                          <m:t>𝑛</m:t>
                        </m:r>
                      </m:sub>
                    </m:sSub>
                    <m:r>
                      <a:rPr lang="en-US" sz="2200" i="1" dirty="0" smtClean="0">
                        <a:solidFill>
                          <a:prstClr val="black"/>
                        </a:solidFill>
                        <a:latin typeface="Cambria Math"/>
                      </a:rPr>
                      <m:t>,</m:t>
                    </m:r>
                  </m:oMath>
                </a14:m>
                <a:r>
                  <a:rPr lang="en-US" sz="2200" dirty="0">
                    <a:solidFill>
                      <a:prstClr val="black"/>
                    </a:solidFill>
                  </a:rPr>
                  <a:t> </a:t>
                </a:r>
                <a14:m>
                  <m:oMath xmlns:m="http://schemas.openxmlformats.org/officeDocument/2006/math">
                    <m:r>
                      <a:rPr lang="en-US" sz="2200" i="1" dirty="0" smtClean="0">
                        <a:solidFill>
                          <a:prstClr val="black"/>
                        </a:solidFill>
                        <a:latin typeface="Cambria Math"/>
                      </a:rPr>
                      <m:t>𝑛</m:t>
                    </m:r>
                    <m:r>
                      <a:rPr lang="en-US" sz="2200" i="1" dirty="0" smtClean="0">
                        <a:solidFill>
                          <a:prstClr val="black"/>
                        </a:solidFill>
                        <a:latin typeface="Cambria Math"/>
                      </a:rPr>
                      <m:t>≥1,</m:t>
                    </m:r>
                  </m:oMath>
                </a14:m>
                <a:r>
                  <a:rPr lang="en-US" sz="2200" dirty="0">
                    <a:solidFill>
                      <a:prstClr val="black"/>
                    </a:solidFill>
                  </a:rPr>
                  <a:t> then we say that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oMath>
                </a14:m>
                <a:r>
                  <a:rPr lang="en-US" sz="2200" dirty="0">
                    <a:solidFill>
                      <a:prstClr val="black"/>
                    </a:solidFill>
                  </a:rPr>
                  <a:t> is a </a:t>
                </a:r>
                <a:r>
                  <a:rPr lang="en-US" sz="2200" b="1" dirty="0">
                    <a:solidFill>
                      <a:prstClr val="black"/>
                    </a:solidFill>
                  </a:rPr>
                  <a:t>pole of order </a:t>
                </a:r>
                <a14:m>
                  <m:oMath xmlns:m="http://schemas.openxmlformats.org/officeDocument/2006/math">
                    <m:r>
                      <a:rPr lang="en-US" sz="2200" b="1" i="1" dirty="0" smtClean="0">
                        <a:solidFill>
                          <a:prstClr val="black"/>
                        </a:solidFill>
                        <a:latin typeface="Cambria Math"/>
                      </a:rPr>
                      <m:t>𝒏</m:t>
                    </m:r>
                  </m:oMath>
                </a14:m>
                <a:r>
                  <a:rPr lang="en-US" sz="2200" dirty="0">
                    <a:solidFill>
                      <a:prstClr val="black"/>
                    </a:solidFill>
                  </a:rPr>
                  <a:t>. </a:t>
                </a:r>
              </a:p>
              <a:p>
                <a:pPr marL="514350" indent="-514350" algn="just">
                  <a:buFont typeface="+mj-lt"/>
                  <a:buAutoNum type="romanLcPeriod"/>
                </a:pPr>
                <a:endParaRPr lang="en-US" sz="1100" dirty="0">
                  <a:solidFill>
                    <a:prstClr val="black"/>
                  </a:solidFill>
                </a:endParaRPr>
              </a:p>
              <a:p>
                <a:pPr marL="514350" indent="-514350" algn="just">
                  <a:buFont typeface="+mj-lt"/>
                  <a:buAutoNum type="romanLcPeriod"/>
                </a:pPr>
                <a:r>
                  <a:rPr lang="en-US" sz="2200" dirty="0">
                    <a:solidFill>
                      <a:prstClr val="black"/>
                    </a:solidFill>
                  </a:rPr>
                  <a:t>If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200" dirty="0">
                    <a:solidFill>
                      <a:prstClr val="black"/>
                    </a:solidFill>
                  </a:rPr>
                  <a:t>is pole of order 1, then the principal part </a:t>
                </a:r>
                <a14:m>
                  <m:oMath xmlns:m="http://schemas.openxmlformats.org/officeDocument/2006/math">
                    <m:r>
                      <a:rPr lang="en-US" sz="2200" i="1" dirty="0" smtClean="0">
                        <a:solidFill>
                          <a:prstClr val="black"/>
                        </a:solidFill>
                        <a:latin typeface="Cambria Math"/>
                      </a:rPr>
                      <m:t>(2)</m:t>
                    </m:r>
                  </m:oMath>
                </a14:m>
                <a:r>
                  <a:rPr lang="en-US" sz="2200" dirty="0">
                    <a:solidFill>
                      <a:prstClr val="black"/>
                    </a:solidFill>
                  </a:rPr>
                  <a:t> contains exactly one term with coefficient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𝑎</m:t>
                        </m:r>
                      </m:e>
                      <m:sub>
                        <m:r>
                          <a:rPr lang="en-US" sz="2200" i="1" dirty="0">
                            <a:solidFill>
                              <a:prstClr val="black"/>
                            </a:solidFill>
                            <a:latin typeface="Cambria Math"/>
                          </a:rPr>
                          <m:t>−</m:t>
                        </m:r>
                        <m:r>
                          <a:rPr lang="en-US" sz="2200" i="1" dirty="0" smtClean="0">
                            <a:solidFill>
                              <a:prstClr val="black"/>
                            </a:solidFill>
                            <a:latin typeface="Cambria Math"/>
                          </a:rPr>
                          <m:t>1</m:t>
                        </m:r>
                      </m:sub>
                    </m:sSub>
                  </m:oMath>
                </a14:m>
                <a:r>
                  <a:rPr lang="en-US" sz="2200" dirty="0">
                    <a:solidFill>
                      <a:prstClr val="black"/>
                    </a:solidFill>
                  </a:rPr>
                  <a:t>. A pole of order 1 is commonly called a </a:t>
                </a:r>
                <a:r>
                  <a:rPr lang="en-US" sz="2200" b="1" dirty="0">
                    <a:solidFill>
                      <a:prstClr val="black"/>
                    </a:solidFill>
                  </a:rPr>
                  <a:t>simple pole</a:t>
                </a:r>
                <a:r>
                  <a:rPr lang="en-US" sz="2200" dirty="0">
                    <a:solidFill>
                      <a:prstClr val="black"/>
                    </a:solidFill>
                  </a:rPr>
                  <a:t>.</a:t>
                </a:r>
              </a:p>
              <a:p>
                <a:pPr marL="514350" indent="-514350" algn="just">
                  <a:buFont typeface="+mj-lt"/>
                  <a:buAutoNum type="romanLcPeriod"/>
                </a:pPr>
                <a:endParaRPr lang="en-US" sz="1200" dirty="0">
                  <a:solidFill>
                    <a:prstClr val="black"/>
                  </a:solidFill>
                </a:endParaRPr>
              </a:p>
              <a:p>
                <a:pPr marL="514350" indent="-514350" algn="just">
                  <a:buFont typeface="+mj-lt"/>
                  <a:buAutoNum type="romanLcPeriod"/>
                </a:pPr>
                <a:r>
                  <a:rPr lang="en-US" sz="2200" dirty="0">
                    <a:solidFill>
                      <a:prstClr val="black"/>
                    </a:solidFill>
                  </a:rPr>
                  <a:t>If the principal part </a:t>
                </a:r>
                <a14:m>
                  <m:oMath xmlns:m="http://schemas.openxmlformats.org/officeDocument/2006/math">
                    <m:r>
                      <a:rPr lang="en-US" sz="2200" i="1" dirty="0" smtClean="0">
                        <a:solidFill>
                          <a:prstClr val="black"/>
                        </a:solidFill>
                        <a:latin typeface="Cambria Math"/>
                      </a:rPr>
                      <m:t>(2)</m:t>
                    </m:r>
                  </m:oMath>
                </a14:m>
                <a:r>
                  <a:rPr lang="en-US" sz="2200" dirty="0">
                    <a:solidFill>
                      <a:prstClr val="black"/>
                    </a:solidFill>
                  </a:rPr>
                  <a:t> contains an infinitely many nonzero terms, then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a:solidFill>
                          <a:prstClr val="black"/>
                        </a:solidFill>
                        <a:latin typeface="Cambria Math"/>
                      </a:rPr>
                      <m:t> </m:t>
                    </m:r>
                  </m:oMath>
                </a14:m>
                <a:r>
                  <a:rPr lang="en-US" sz="2200" dirty="0">
                    <a:solidFill>
                      <a:prstClr val="black"/>
                    </a:solidFill>
                  </a:rPr>
                  <a:t>is called an </a:t>
                </a:r>
                <a:r>
                  <a:rPr lang="en-US" sz="2200" b="1" dirty="0">
                    <a:solidFill>
                      <a:prstClr val="black"/>
                    </a:solidFill>
                  </a:rPr>
                  <a:t>essential singularity</a:t>
                </a:r>
                <a:r>
                  <a:rPr lang="en-US" sz="2200" dirty="0">
                    <a:solidFill>
                      <a:prstClr val="black"/>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401670" y="663893"/>
                <a:ext cx="11665834" cy="5150256"/>
              </a:xfrm>
              <a:prstGeom prst="rect">
                <a:avLst/>
              </a:prstGeom>
              <a:blipFill rotWithShape="1">
                <a:blip r:embed="rId2"/>
                <a:stretch>
                  <a:fillRect l="-731" t="-237" r="-679"/>
                </a:stretch>
              </a:blipFill>
            </p:spPr>
            <p:txBody>
              <a:bodyPr/>
              <a:lstStyle/>
              <a:p>
                <a:r>
                  <a:rPr lang="en-US">
                    <a:noFill/>
                  </a:rPr>
                  <a:t> </a:t>
                </a:r>
              </a:p>
            </p:txBody>
          </p:sp>
        </mc:Fallback>
      </mc:AlternateContent>
    </p:spTree>
    <p:extLst>
      <p:ext uri="{BB962C8B-B14F-4D97-AF65-F5344CB8AC3E}">
        <p14:creationId xmlns:p14="http://schemas.microsoft.com/office/powerpoint/2010/main" val="7143186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1794081" cy="584775"/>
          </a:xfrm>
          <a:prstGeom prst="rect">
            <a:avLst/>
          </a:prstGeom>
        </p:spPr>
        <p:txBody>
          <a:bodyPr wrap="none">
            <a:spAutoFit/>
          </a:bodyPr>
          <a:lstStyle/>
          <a:p>
            <a:r>
              <a:rPr lang="en-US" sz="3200" b="1" dirty="0">
                <a:solidFill>
                  <a:srgbClr val="0070C0"/>
                </a:solidFill>
              </a:rPr>
              <a:t>Examples</a:t>
            </a:r>
          </a:p>
        </p:txBody>
      </p:sp>
      <mc:AlternateContent xmlns:mc="http://schemas.openxmlformats.org/markup-compatibility/2006" xmlns:a14="http://schemas.microsoft.com/office/drawing/2010/main">
        <mc:Choice Requires="a14">
          <p:sp>
            <p:nvSpPr>
              <p:cNvPr id="3" name="Rectangle 2"/>
              <p:cNvSpPr/>
              <p:nvPr/>
            </p:nvSpPr>
            <p:spPr>
              <a:xfrm>
                <a:off x="238538" y="663893"/>
                <a:ext cx="11828966" cy="6002221"/>
              </a:xfrm>
              <a:prstGeom prst="rect">
                <a:avLst/>
              </a:prstGeom>
            </p:spPr>
            <p:txBody>
              <a:bodyPr wrap="square">
                <a:spAutoFit/>
              </a:bodyPr>
              <a:lstStyle/>
              <a:p>
                <a:r>
                  <a:rPr lang="en-US" sz="2100" dirty="0">
                    <a:solidFill>
                      <a:srgbClr val="0070C0"/>
                    </a:solidFill>
                  </a:rPr>
                  <a:t>1. </a:t>
                </a:r>
                <a:r>
                  <a:rPr lang="en-US" sz="2100" dirty="0">
                    <a:solidFill>
                      <a:prstClr val="black"/>
                    </a:solidFill>
                  </a:rPr>
                  <a:t>The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f>
                      <m:fPr>
                        <m:ctrlPr>
                          <a:rPr lang="en-US" sz="2100" i="1" dirty="0">
                            <a:solidFill>
                              <a:prstClr val="black"/>
                            </a:solidFill>
                            <a:latin typeface="Cambria Math"/>
                          </a:rPr>
                        </m:ctrlPr>
                      </m:fPr>
                      <m:num>
                        <m:r>
                          <m:rPr>
                            <m:sty m:val="p"/>
                          </m:rPr>
                          <a:rPr lang="en-US" sz="2100" i="1" dirty="0">
                            <a:solidFill>
                              <a:prstClr val="black"/>
                            </a:solidFill>
                            <a:latin typeface="Cambria Math"/>
                          </a:rPr>
                          <m:t>sin</m:t>
                        </m:r>
                        <m:r>
                          <a:rPr lang="en-US" sz="2100" i="1" dirty="0">
                            <a:solidFill>
                              <a:prstClr val="black"/>
                            </a:solidFill>
                            <a:latin typeface="Cambria Math"/>
                          </a:rPr>
                          <m:t>⁡</m:t>
                        </m:r>
                        <m:r>
                          <a:rPr lang="en-US" sz="2100" i="1" dirty="0">
                            <a:solidFill>
                              <a:prstClr val="black"/>
                            </a:solidFill>
                            <a:latin typeface="Cambria Math"/>
                          </a:rPr>
                          <m:t>𝑧</m:t>
                        </m:r>
                      </m:num>
                      <m:den>
                        <m:r>
                          <a:rPr lang="en-US" sz="2100" i="1" dirty="0" smtClean="0">
                            <a:solidFill>
                              <a:prstClr val="black"/>
                            </a:solidFill>
                            <a:latin typeface="Cambria Math"/>
                          </a:rPr>
                          <m:t>𝑧</m:t>
                        </m:r>
                      </m:den>
                    </m:f>
                  </m:oMath>
                </a14:m>
                <a:r>
                  <a:rPr lang="en-US" sz="2100" dirty="0">
                    <a:solidFill>
                      <a:prstClr val="black"/>
                    </a:solidFill>
                  </a:rPr>
                  <a:t> has an isolated singularity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m:t>
                    </m:r>
                  </m:oMath>
                </a14:m>
                <a:r>
                  <a:rPr lang="en-US" sz="2100" dirty="0">
                    <a:solidFill>
                      <a:prstClr val="black"/>
                    </a:solidFill>
                  </a:rPr>
                  <a:t> The Laurent series of </a:t>
                </a:r>
                <a14:m>
                  <m:oMath xmlns:m="http://schemas.openxmlformats.org/officeDocument/2006/math">
                    <m:r>
                      <a:rPr lang="en-US" sz="2100" i="1" smtClean="0">
                        <a:solidFill>
                          <a:prstClr val="black"/>
                        </a:solidFill>
                        <a:latin typeface="Cambria Math"/>
                      </a:rPr>
                      <m:t>𝑓</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m:t>
                    </m:r>
                  </m:oMath>
                </a14:m>
                <a:r>
                  <a:rPr lang="en-US" sz="2100" dirty="0">
                    <a:solidFill>
                      <a:prstClr val="black"/>
                    </a:solidFill>
                  </a:rPr>
                  <a:t> is:</a:t>
                </a:r>
              </a:p>
              <a:p>
                <a:pPr/>
                <a14:m>
                  <m:oMathPara xmlns:m="http://schemas.openxmlformats.org/officeDocument/2006/math">
                    <m:oMathParaPr>
                      <m:jc m:val="centerGroup"/>
                    </m:oMathParaPr>
                    <m:oMath xmlns:m="http://schemas.openxmlformats.org/officeDocument/2006/math">
                      <m:f>
                        <m:fPr>
                          <m:ctrlPr>
                            <a:rPr lang="en-US" sz="2100" i="1" dirty="0" smtClean="0">
                              <a:solidFill>
                                <a:srgbClr val="0070C0"/>
                              </a:solidFill>
                              <a:latin typeface="Cambria Math"/>
                            </a:rPr>
                          </m:ctrlPr>
                        </m:fPr>
                        <m:num>
                          <m:r>
                            <m:rPr>
                              <m:sty m:val="p"/>
                            </m:rPr>
                            <a:rPr lang="en-US" sz="2100" i="1" dirty="0">
                              <a:solidFill>
                                <a:srgbClr val="0070C0"/>
                              </a:solidFill>
                              <a:latin typeface="Cambria Math"/>
                            </a:rPr>
                            <m:t>sin</m:t>
                          </m:r>
                          <m:r>
                            <a:rPr lang="en-US" sz="2100" i="1" dirty="0">
                              <a:solidFill>
                                <a:srgbClr val="0070C0"/>
                              </a:solidFill>
                              <a:latin typeface="Cambria Math"/>
                            </a:rPr>
                            <m:t>⁡</m:t>
                          </m:r>
                          <m:r>
                            <a:rPr lang="en-US" sz="2100" i="1" dirty="0">
                              <a:solidFill>
                                <a:srgbClr val="0070C0"/>
                              </a:solidFill>
                              <a:latin typeface="Cambria Math"/>
                            </a:rPr>
                            <m:t>𝑧</m:t>
                          </m:r>
                        </m:num>
                        <m:den>
                          <m:r>
                            <a:rPr lang="en-US" sz="2100" i="1" dirty="0">
                              <a:solidFill>
                                <a:srgbClr val="0070C0"/>
                              </a:solidFill>
                              <a:latin typeface="Cambria Math"/>
                            </a:rPr>
                            <m:t>𝑧</m:t>
                          </m:r>
                        </m:den>
                      </m:f>
                      <m:r>
                        <a:rPr lang="en-US" sz="2100" i="1">
                          <a:solidFill>
                            <a:srgbClr val="0070C0"/>
                          </a:solidFill>
                          <a:latin typeface="Cambria Math"/>
                        </a:rPr>
                        <m:t>=</m:t>
                      </m:r>
                      <m:r>
                        <a:rPr lang="en-US" sz="2100" i="1" smtClean="0">
                          <a:solidFill>
                            <a:srgbClr val="0070C0"/>
                          </a:solidFill>
                          <a:latin typeface="Cambria Math"/>
                        </a:rPr>
                        <m:t>1</m:t>
                      </m:r>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2</m:t>
                              </m:r>
                            </m:sup>
                          </m:sSup>
                        </m:num>
                        <m:den>
                          <m:r>
                            <a:rPr lang="en-US" sz="2100" i="1">
                              <a:solidFill>
                                <a:srgbClr val="0070C0"/>
                              </a:solidFill>
                              <a:latin typeface="Cambria Math"/>
                            </a:rPr>
                            <m:t>3!</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4</m:t>
                              </m:r>
                            </m:sup>
                          </m:sSup>
                        </m:num>
                        <m:den>
                          <m:r>
                            <a:rPr lang="en-US" sz="2100" i="1">
                              <a:solidFill>
                                <a:srgbClr val="0070C0"/>
                              </a:solidFill>
                              <a:latin typeface="Cambria Math"/>
                            </a:rPr>
                            <m:t>5!</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6</m:t>
                              </m:r>
                            </m:sup>
                          </m:sSup>
                        </m:num>
                        <m:den>
                          <m:r>
                            <a:rPr lang="en-US" sz="2100" i="1">
                              <a:solidFill>
                                <a:srgbClr val="0070C0"/>
                              </a:solidFill>
                              <a:latin typeface="Cambria Math"/>
                            </a:rPr>
                            <m:t>7!</m:t>
                          </m:r>
                        </m:den>
                      </m:f>
                      <m:r>
                        <a:rPr lang="en-US" sz="2100" i="1">
                          <a:solidFill>
                            <a:srgbClr val="0070C0"/>
                          </a:solidFill>
                          <a:latin typeface="Cambria Math"/>
                        </a:rPr>
                        <m:t>+…,</m:t>
                      </m:r>
                    </m:oMath>
                  </m:oMathPara>
                </a14:m>
                <a:endParaRPr lang="en-US" sz="2100" dirty="0">
                  <a:solidFill>
                    <a:srgbClr val="0070C0"/>
                  </a:solidFill>
                </a:endParaRPr>
              </a:p>
              <a:p>
                <a:endParaRPr lang="en-US" sz="1200" dirty="0">
                  <a:solidFill>
                    <a:prstClr val="black"/>
                  </a:solidFill>
                </a:endParaRPr>
              </a:p>
              <a:p>
                <a:r>
                  <a:rPr lang="en-US" sz="2100" dirty="0">
                    <a:solidFill>
                      <a:prstClr val="black"/>
                    </a:solidFill>
                  </a:rPr>
                  <a:t>valid for </a:t>
                </a:r>
                <a14:m>
                  <m:oMath xmlns:m="http://schemas.openxmlformats.org/officeDocument/2006/math">
                    <m:r>
                      <a:rPr lang="en-US" sz="2100" i="1" dirty="0">
                        <a:solidFill>
                          <a:prstClr val="black"/>
                        </a:solidFill>
                        <a:latin typeface="Cambria Math"/>
                      </a:rPr>
                      <m:t>0&lt;|</m:t>
                    </m:r>
                    <m:r>
                      <a:rPr lang="en-US" sz="2100" i="1" dirty="0">
                        <a:solidFill>
                          <a:prstClr val="black"/>
                        </a:solidFill>
                        <a:latin typeface="Cambria Math"/>
                      </a:rPr>
                      <m:t>𝑧</m:t>
                    </m:r>
                    <m:r>
                      <a:rPr lang="en-US" sz="2100" i="1" dirty="0">
                        <a:solidFill>
                          <a:prstClr val="black"/>
                        </a:solidFill>
                        <a:latin typeface="Cambria Math"/>
                      </a:rPr>
                      <m:t>|&lt;∞</m:t>
                    </m:r>
                  </m:oMath>
                </a14:m>
                <a:r>
                  <a:rPr lang="en-US" sz="2100" dirty="0">
                    <a:solidFill>
                      <a:prstClr val="black"/>
                    </a:solidFill>
                  </a:rPr>
                  <a:t>. Note that all the coefficients in the principal part of the Laurent series are zero.</a:t>
                </a:r>
              </a:p>
              <a:p>
                <a:r>
                  <a:rPr lang="en-US" sz="2100" dirty="0">
                    <a:solidFill>
                      <a:prstClr val="black"/>
                    </a:solidFill>
                  </a:rPr>
                  <a:t>Hence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 </m:t>
                    </m:r>
                  </m:oMath>
                </a14:m>
                <a:r>
                  <a:rPr lang="en-US" sz="2100" dirty="0">
                    <a:solidFill>
                      <a:prstClr val="black"/>
                    </a:solidFill>
                  </a:rPr>
                  <a:t>is a </a:t>
                </a:r>
                <a:r>
                  <a:rPr lang="en-US" sz="2100" b="1" dirty="0">
                    <a:solidFill>
                      <a:prstClr val="black"/>
                    </a:solidFill>
                  </a:rPr>
                  <a:t>removable singularity </a:t>
                </a:r>
                <a:r>
                  <a:rPr lang="en-US" sz="2100" dirty="0">
                    <a:solidFill>
                      <a:prstClr val="black"/>
                    </a:solidFill>
                  </a:rPr>
                  <a:t>of the function </a:t>
                </a:r>
                <a14:m>
                  <m:oMath xmlns:m="http://schemas.openxmlformats.org/officeDocument/2006/math">
                    <m:r>
                      <a:rPr lang="en-US" sz="2100" i="1" dirty="0" smtClean="0">
                        <a:solidFill>
                          <a:prstClr val="black"/>
                        </a:solidFill>
                        <a:latin typeface="Cambria Math"/>
                      </a:rPr>
                      <m:t>𝑓</m:t>
                    </m:r>
                    <m:r>
                      <a:rPr lang="en-US" sz="2100" i="1" dirty="0" smtClean="0">
                        <a:solidFill>
                          <a:prstClr val="black"/>
                        </a:solidFill>
                        <a:latin typeface="Cambria Math"/>
                      </a:rPr>
                      <m:t>(</m:t>
                    </m:r>
                    <m:r>
                      <a:rPr lang="en-US" sz="2100" i="1" dirty="0" smtClean="0">
                        <a:solidFill>
                          <a:prstClr val="black"/>
                        </a:solidFill>
                        <a:latin typeface="Cambria Math"/>
                      </a:rPr>
                      <m:t>𝑧</m:t>
                    </m:r>
                    <m:r>
                      <a:rPr lang="en-US" sz="2100" i="1" dirty="0" smtClean="0">
                        <a:solidFill>
                          <a:prstClr val="black"/>
                        </a:solidFill>
                        <a:latin typeface="Cambria Math"/>
                      </a:rPr>
                      <m:t>)=(</m:t>
                    </m:r>
                    <m:r>
                      <m:rPr>
                        <m:sty m:val="p"/>
                      </m:rPr>
                      <a:rPr lang="en-US" sz="2100" i="1" dirty="0" smtClean="0">
                        <a:solidFill>
                          <a:prstClr val="black"/>
                        </a:solidFill>
                        <a:latin typeface="Cambria Math"/>
                      </a:rPr>
                      <m:t>sin</m:t>
                    </m:r>
                    <m:r>
                      <a:rPr lang="en-US" sz="2100" i="1" dirty="0" smtClean="0">
                        <a:solidFill>
                          <a:prstClr val="black"/>
                        </a:solidFill>
                        <a:latin typeface="Cambria Math"/>
                      </a:rPr>
                      <m:t>⁡</m:t>
                    </m:r>
                    <m:r>
                      <a:rPr lang="en-US" sz="2100" i="1" dirty="0" smtClean="0">
                        <a:solidFill>
                          <a:prstClr val="black"/>
                        </a:solidFill>
                        <a:latin typeface="Cambria Math"/>
                      </a:rPr>
                      <m:t>𝑧</m:t>
                    </m:r>
                    <m:r>
                      <a:rPr lang="en-US" sz="2100" i="1" dirty="0" smtClean="0">
                        <a:solidFill>
                          <a:prstClr val="black"/>
                        </a:solidFill>
                        <a:latin typeface="Cambria Math"/>
                      </a:rPr>
                      <m:t>)/</m:t>
                    </m:r>
                    <m:r>
                      <a:rPr lang="en-US" sz="2100" i="1" dirty="0" smtClean="0">
                        <a:solidFill>
                          <a:prstClr val="black"/>
                        </a:solidFill>
                        <a:latin typeface="Cambria Math"/>
                      </a:rPr>
                      <m:t>𝑧</m:t>
                    </m:r>
                  </m:oMath>
                </a14:m>
                <a:r>
                  <a:rPr lang="en-US" sz="2100" dirty="0">
                    <a:solidFill>
                      <a:prstClr val="black"/>
                    </a:solidFill>
                  </a:rPr>
                  <a:t>. </a:t>
                </a:r>
              </a:p>
              <a:p>
                <a:endParaRPr lang="en-US" sz="1000" dirty="0">
                  <a:solidFill>
                    <a:srgbClr val="0070C0"/>
                  </a:solidFill>
                </a:endParaRPr>
              </a:p>
              <a:p>
                <a:r>
                  <a:rPr lang="en-US" sz="2100" dirty="0">
                    <a:solidFill>
                      <a:srgbClr val="0070C0"/>
                    </a:solidFill>
                  </a:rPr>
                  <a:t>2. </a:t>
                </a:r>
                <a:r>
                  <a:rPr lang="en-US" sz="2100" dirty="0">
                    <a:solidFill>
                      <a:prstClr val="black"/>
                    </a:solidFill>
                  </a:rPr>
                  <a:t>The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f>
                      <m:fPr>
                        <m:ctrlPr>
                          <a:rPr lang="en-US" sz="2100" i="1" dirty="0">
                            <a:solidFill>
                              <a:prstClr val="black"/>
                            </a:solidFill>
                            <a:latin typeface="Cambria Math"/>
                          </a:rPr>
                        </m:ctrlPr>
                      </m:fPr>
                      <m:num>
                        <m:r>
                          <m:rPr>
                            <m:sty m:val="p"/>
                          </m:rPr>
                          <a:rPr lang="en-US" sz="2100" i="1" dirty="0">
                            <a:solidFill>
                              <a:prstClr val="black"/>
                            </a:solidFill>
                            <a:latin typeface="Cambria Math"/>
                          </a:rPr>
                          <m:t>sin</m:t>
                        </m:r>
                        <m:r>
                          <a:rPr lang="en-US" sz="2100" i="1" dirty="0">
                            <a:solidFill>
                              <a:prstClr val="black"/>
                            </a:solidFill>
                            <a:latin typeface="Cambria Math"/>
                          </a:rPr>
                          <m:t>⁡</m:t>
                        </m:r>
                        <m:r>
                          <a:rPr lang="en-US" sz="2100" i="1" dirty="0">
                            <a:solidFill>
                              <a:prstClr val="black"/>
                            </a:solidFill>
                            <a:latin typeface="Cambria Math"/>
                          </a:rPr>
                          <m:t>𝑧</m:t>
                        </m:r>
                      </m:num>
                      <m:den>
                        <m:sSup>
                          <m:sSupPr>
                            <m:ctrlPr>
                              <a:rPr lang="en-US" sz="2100" i="1" dirty="0">
                                <a:solidFill>
                                  <a:prstClr val="black"/>
                                </a:solidFill>
                                <a:latin typeface="Cambria Math"/>
                              </a:rPr>
                            </m:ctrlPr>
                          </m:sSupPr>
                          <m:e>
                            <m:r>
                              <a:rPr lang="en-US" sz="2100" i="1" dirty="0">
                                <a:solidFill>
                                  <a:prstClr val="black"/>
                                </a:solidFill>
                                <a:latin typeface="Cambria Math"/>
                              </a:rPr>
                              <m:t>𝑧</m:t>
                            </m:r>
                          </m:e>
                          <m:sup>
                            <m:r>
                              <a:rPr lang="en-US" sz="2100" i="1" dirty="0" smtClean="0">
                                <a:solidFill>
                                  <a:prstClr val="black"/>
                                </a:solidFill>
                                <a:latin typeface="Cambria Math"/>
                              </a:rPr>
                              <m:t>2</m:t>
                            </m:r>
                          </m:sup>
                        </m:sSup>
                      </m:den>
                    </m:f>
                  </m:oMath>
                </a14:m>
                <a:r>
                  <a:rPr lang="en-US" sz="2100" dirty="0">
                    <a:solidFill>
                      <a:prstClr val="black"/>
                    </a:solidFill>
                  </a:rPr>
                  <a:t> has an isolated singularity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m:t>
                    </m:r>
                  </m:oMath>
                </a14:m>
                <a:r>
                  <a:rPr lang="en-US" sz="2100" dirty="0">
                    <a:solidFill>
                      <a:prstClr val="black"/>
                    </a:solidFill>
                  </a:rPr>
                  <a:t> The Laurent series of </a:t>
                </a:r>
                <a14:m>
                  <m:oMath xmlns:m="http://schemas.openxmlformats.org/officeDocument/2006/math">
                    <m:r>
                      <a:rPr lang="en-US" sz="2100" i="1">
                        <a:solidFill>
                          <a:prstClr val="black"/>
                        </a:solidFill>
                        <a:latin typeface="Cambria Math"/>
                      </a:rPr>
                      <m:t>𝑓</m:t>
                    </m:r>
                    <m:r>
                      <a:rPr lang="en-US" sz="2100" i="1">
                        <a:solidFill>
                          <a:prstClr val="black"/>
                        </a:solidFill>
                        <a:latin typeface="Cambria Math"/>
                      </a:rPr>
                      <m:t>(</m:t>
                    </m:r>
                    <m:r>
                      <a:rPr lang="en-US" sz="2100" i="1">
                        <a:solidFill>
                          <a:prstClr val="black"/>
                        </a:solidFill>
                        <a:latin typeface="Cambria Math"/>
                      </a:rPr>
                      <m:t>𝑧</m:t>
                    </m:r>
                    <m:r>
                      <a:rPr lang="en-US" sz="2100" i="1">
                        <a:solidFill>
                          <a:prstClr val="black"/>
                        </a:solidFill>
                        <a:latin typeface="Cambria Math"/>
                      </a:rPr>
                      <m:t>)</m:t>
                    </m:r>
                  </m:oMath>
                </a14:m>
                <a:r>
                  <a:rPr lang="en-US" sz="2100" dirty="0">
                    <a:solidFill>
                      <a:prstClr val="black"/>
                    </a:solidFill>
                  </a:rPr>
                  <a:t> is:</a:t>
                </a:r>
              </a:p>
              <a:p>
                <a:pPr/>
                <a14:m>
                  <m:oMathPara xmlns:m="http://schemas.openxmlformats.org/officeDocument/2006/math">
                    <m:oMathParaPr>
                      <m:jc m:val="centerGroup"/>
                    </m:oMathParaPr>
                    <m:oMath xmlns:m="http://schemas.openxmlformats.org/officeDocument/2006/math">
                      <m:f>
                        <m:fPr>
                          <m:ctrlPr>
                            <a:rPr lang="en-US" sz="2100" i="1" dirty="0">
                              <a:solidFill>
                                <a:srgbClr val="0070C0"/>
                              </a:solidFill>
                              <a:latin typeface="Cambria Math"/>
                            </a:rPr>
                          </m:ctrlPr>
                        </m:fPr>
                        <m:num>
                          <m:r>
                            <m:rPr>
                              <m:sty m:val="p"/>
                            </m:rPr>
                            <a:rPr lang="en-US" sz="2100" i="1" dirty="0">
                              <a:solidFill>
                                <a:srgbClr val="0070C0"/>
                              </a:solidFill>
                              <a:latin typeface="Cambria Math"/>
                            </a:rPr>
                            <m:t>sin</m:t>
                          </m:r>
                          <m:r>
                            <a:rPr lang="en-US" sz="2100" i="1" dirty="0">
                              <a:solidFill>
                                <a:srgbClr val="0070C0"/>
                              </a:solidFill>
                              <a:latin typeface="Cambria Math"/>
                            </a:rPr>
                            <m:t>⁡</m:t>
                          </m:r>
                          <m:r>
                            <a:rPr lang="en-US" sz="2100" i="1" dirty="0">
                              <a:solidFill>
                                <a:srgbClr val="0070C0"/>
                              </a:solidFill>
                              <a:latin typeface="Cambria Math"/>
                            </a:rPr>
                            <m:t>𝑧</m:t>
                          </m:r>
                        </m:num>
                        <m:den>
                          <m:sSup>
                            <m:sSupPr>
                              <m:ctrlPr>
                                <a:rPr lang="en-US" sz="2100" i="1" dirty="0" smtClean="0">
                                  <a:solidFill>
                                    <a:srgbClr val="0070C0"/>
                                  </a:solidFill>
                                  <a:latin typeface="Cambria Math"/>
                                </a:rPr>
                              </m:ctrlPr>
                            </m:sSupPr>
                            <m:e>
                              <m:r>
                                <a:rPr lang="en-US" sz="2100" i="1" dirty="0">
                                  <a:solidFill>
                                    <a:srgbClr val="0070C0"/>
                                  </a:solidFill>
                                  <a:latin typeface="Cambria Math"/>
                                </a:rPr>
                                <m:t>𝑧</m:t>
                              </m:r>
                            </m:e>
                            <m:sup>
                              <m:r>
                                <a:rPr lang="en-US" sz="2100" i="1" dirty="0">
                                  <a:solidFill>
                                    <a:srgbClr val="0070C0"/>
                                  </a:solidFill>
                                  <a:latin typeface="Cambria Math"/>
                                </a:rPr>
                                <m:t>2</m:t>
                              </m:r>
                            </m:sup>
                          </m:sSup>
                        </m:den>
                      </m:f>
                      <m:r>
                        <a:rPr lang="en-US" sz="2100" i="1">
                          <a:solidFill>
                            <a:srgbClr val="0070C0"/>
                          </a:solidFill>
                          <a:latin typeface="Cambria Math"/>
                        </a:rPr>
                        <m:t>=</m:t>
                      </m:r>
                      <m:f>
                        <m:fPr>
                          <m:ctrlPr>
                            <a:rPr lang="en-US" sz="2100" i="1" dirty="0">
                              <a:solidFill>
                                <a:srgbClr val="0070C0"/>
                              </a:solidFill>
                              <a:latin typeface="Cambria Math"/>
                            </a:rPr>
                          </m:ctrlPr>
                        </m:fPr>
                        <m:num>
                          <m:r>
                            <a:rPr lang="en-US" sz="2100" i="1" dirty="0" smtClean="0">
                              <a:solidFill>
                                <a:srgbClr val="0070C0"/>
                              </a:solidFill>
                              <a:latin typeface="Cambria Math"/>
                            </a:rPr>
                            <m:t>1</m:t>
                          </m:r>
                        </m:num>
                        <m:den>
                          <m:r>
                            <a:rPr lang="en-US" sz="2100" i="1" dirty="0">
                              <a:solidFill>
                                <a:srgbClr val="0070C0"/>
                              </a:solidFill>
                              <a:latin typeface="Cambria Math"/>
                            </a:rPr>
                            <m:t>𝑧</m:t>
                          </m:r>
                        </m:den>
                      </m:f>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𝑧</m:t>
                          </m:r>
                        </m:num>
                        <m:den>
                          <m:r>
                            <a:rPr lang="en-US" sz="2100" i="1">
                              <a:solidFill>
                                <a:srgbClr val="0070C0"/>
                              </a:solidFill>
                              <a:latin typeface="Cambria Math"/>
                            </a:rPr>
                            <m:t>3!</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3</m:t>
                              </m:r>
                            </m:sup>
                          </m:sSup>
                        </m:num>
                        <m:den>
                          <m:r>
                            <a:rPr lang="en-US" sz="2100" i="1">
                              <a:solidFill>
                                <a:srgbClr val="0070C0"/>
                              </a:solidFill>
                              <a:latin typeface="Cambria Math"/>
                            </a:rPr>
                            <m:t>5!</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5</m:t>
                              </m:r>
                            </m:sup>
                          </m:sSup>
                        </m:num>
                        <m:den>
                          <m:r>
                            <a:rPr lang="en-US" sz="2100" i="1">
                              <a:solidFill>
                                <a:srgbClr val="0070C0"/>
                              </a:solidFill>
                              <a:latin typeface="Cambria Math"/>
                            </a:rPr>
                            <m:t>7!</m:t>
                          </m:r>
                        </m:den>
                      </m:f>
                      <m:r>
                        <a:rPr lang="en-US" sz="2100" i="1">
                          <a:solidFill>
                            <a:srgbClr val="0070C0"/>
                          </a:solidFill>
                          <a:latin typeface="Cambria Math"/>
                        </a:rPr>
                        <m:t>+…,</m:t>
                      </m:r>
                    </m:oMath>
                  </m:oMathPara>
                </a14:m>
                <a:endParaRPr lang="en-US" sz="2100" dirty="0">
                  <a:solidFill>
                    <a:srgbClr val="0070C0"/>
                  </a:solidFill>
                </a:endParaRPr>
              </a:p>
              <a:p>
                <a:endParaRPr lang="en-US" sz="1000" dirty="0">
                  <a:solidFill>
                    <a:prstClr val="black"/>
                  </a:solidFill>
                </a:endParaRPr>
              </a:p>
              <a:p>
                <a:r>
                  <a:rPr lang="en-US" sz="2100" dirty="0">
                    <a:solidFill>
                      <a:prstClr val="black"/>
                    </a:solidFill>
                  </a:rPr>
                  <a:t>valid for </a:t>
                </a:r>
                <a14:m>
                  <m:oMath xmlns:m="http://schemas.openxmlformats.org/officeDocument/2006/math">
                    <m:r>
                      <a:rPr lang="en-US" sz="2100" i="1" dirty="0">
                        <a:solidFill>
                          <a:prstClr val="black"/>
                        </a:solidFill>
                        <a:latin typeface="Cambria Math"/>
                      </a:rPr>
                      <m:t>0&lt;|</m:t>
                    </m:r>
                    <m:r>
                      <a:rPr lang="en-US" sz="2100" i="1" dirty="0">
                        <a:solidFill>
                          <a:prstClr val="black"/>
                        </a:solidFill>
                        <a:latin typeface="Cambria Math"/>
                      </a:rPr>
                      <m:t>𝑧</m:t>
                    </m:r>
                    <m:r>
                      <a:rPr lang="en-US" sz="2100" i="1" dirty="0">
                        <a:solidFill>
                          <a:prstClr val="black"/>
                        </a:solidFill>
                        <a:latin typeface="Cambria Math"/>
                      </a:rPr>
                      <m:t>|&lt;∞</m:t>
                    </m:r>
                  </m:oMath>
                </a14:m>
                <a:r>
                  <a:rPr lang="en-US" sz="2100" dirty="0">
                    <a:solidFill>
                      <a:prstClr val="black"/>
                    </a:solidFill>
                  </a:rPr>
                  <a:t>. From this series we see that </a:t>
                </a:r>
                <a14:m>
                  <m:oMath xmlns:m="http://schemas.openxmlformats.org/officeDocument/2006/math">
                    <m:sSub>
                      <m:sSubPr>
                        <m:ctrlPr>
                          <a:rPr lang="en-US" sz="2100" i="1" dirty="0">
                            <a:solidFill>
                              <a:prstClr val="black"/>
                            </a:solidFill>
                            <a:latin typeface="Cambria Math"/>
                          </a:rPr>
                        </m:ctrlPr>
                      </m:sSubPr>
                      <m:e>
                        <m:r>
                          <a:rPr lang="en-US" sz="2100" i="1" dirty="0">
                            <a:solidFill>
                              <a:prstClr val="black"/>
                            </a:solidFill>
                            <a:latin typeface="Cambria Math"/>
                          </a:rPr>
                          <m:t>𝑎</m:t>
                        </m:r>
                      </m:e>
                      <m:sub>
                        <m:r>
                          <a:rPr lang="en-US" sz="2100" i="1" dirty="0">
                            <a:solidFill>
                              <a:prstClr val="black"/>
                            </a:solidFill>
                            <a:latin typeface="Cambria Math"/>
                          </a:rPr>
                          <m:t>−1</m:t>
                        </m:r>
                      </m:sub>
                    </m:sSub>
                    <m:r>
                      <a:rPr lang="en-US" sz="2100" i="1" dirty="0" smtClean="0">
                        <a:solidFill>
                          <a:prstClr val="black"/>
                        </a:solidFill>
                        <a:latin typeface="Cambria Math"/>
                      </a:rPr>
                      <m:t>=0</m:t>
                    </m:r>
                  </m:oMath>
                </a14:m>
                <a:r>
                  <a:rPr lang="en-US" sz="2100" dirty="0">
                    <a:solidFill>
                      <a:prstClr val="black"/>
                    </a:solidFill>
                  </a:rPr>
                  <a:t> and so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 </m:t>
                    </m:r>
                  </m:oMath>
                </a14:m>
                <a:r>
                  <a:rPr lang="en-US" sz="2100" dirty="0">
                    <a:solidFill>
                      <a:prstClr val="black"/>
                    </a:solidFill>
                  </a:rPr>
                  <a:t>is a </a:t>
                </a:r>
                <a:r>
                  <a:rPr lang="en-US" sz="2100" b="1" dirty="0">
                    <a:solidFill>
                      <a:prstClr val="black"/>
                    </a:solidFill>
                  </a:rPr>
                  <a:t>simple pole </a:t>
                </a:r>
                <a:r>
                  <a:rPr lang="en-US" sz="2100" dirty="0">
                    <a:solidFill>
                      <a:prstClr val="black"/>
                    </a:solidFill>
                  </a:rPr>
                  <a:t>of the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func>
                      <m:funcPr>
                        <m:ctrlPr>
                          <a:rPr lang="en-US" sz="2100" i="1" dirty="0" smtClean="0">
                            <a:solidFill>
                              <a:prstClr val="black"/>
                            </a:solidFill>
                            <a:latin typeface="Cambria Math"/>
                          </a:rPr>
                        </m:ctrlPr>
                      </m:funcPr>
                      <m:fName>
                        <m:r>
                          <m:rPr>
                            <m:sty m:val="p"/>
                          </m:rPr>
                          <a:rPr lang="en-US" sz="2100" dirty="0" smtClean="0">
                            <a:solidFill>
                              <a:prstClr val="black"/>
                            </a:solidFill>
                            <a:latin typeface="Cambria Math"/>
                          </a:rPr>
                          <m:t>sin</m:t>
                        </m:r>
                      </m:fName>
                      <m:e>
                        <m:r>
                          <a:rPr lang="en-US" sz="2100" i="1" dirty="0" smtClean="0">
                            <a:solidFill>
                              <a:prstClr val="black"/>
                            </a:solidFill>
                            <a:latin typeface="Cambria Math"/>
                          </a:rPr>
                          <m:t>𝑧</m:t>
                        </m:r>
                      </m:e>
                    </m:func>
                    <m:r>
                      <a:rPr lang="en-US" sz="2100" i="1" dirty="0" smtClean="0">
                        <a:solidFill>
                          <a:prstClr val="black"/>
                        </a:solidFill>
                        <a:latin typeface="Cambria Math"/>
                      </a:rPr>
                      <m:t>/</m:t>
                    </m:r>
                    <m:sSup>
                      <m:sSupPr>
                        <m:ctrlPr>
                          <a:rPr lang="en-US" sz="2100" i="1" dirty="0">
                            <a:solidFill>
                              <a:prstClr val="black"/>
                            </a:solidFill>
                            <a:latin typeface="Cambria Math"/>
                          </a:rPr>
                        </m:ctrlPr>
                      </m:sSupPr>
                      <m:e>
                        <m:r>
                          <a:rPr lang="en-US" sz="2100" i="1" dirty="0">
                            <a:solidFill>
                              <a:prstClr val="black"/>
                            </a:solidFill>
                            <a:latin typeface="Cambria Math"/>
                          </a:rPr>
                          <m:t>𝑧</m:t>
                        </m:r>
                      </m:e>
                      <m:sup>
                        <m:r>
                          <a:rPr lang="en-US" sz="2100" i="1" dirty="0">
                            <a:solidFill>
                              <a:prstClr val="black"/>
                            </a:solidFill>
                            <a:latin typeface="Cambria Math"/>
                          </a:rPr>
                          <m:t>2</m:t>
                        </m:r>
                      </m:sup>
                    </m:sSup>
                  </m:oMath>
                </a14:m>
                <a:r>
                  <a:rPr lang="en-US" sz="2100" dirty="0">
                    <a:solidFill>
                      <a:prstClr val="black"/>
                    </a:solidFill>
                  </a:rPr>
                  <a:t>. </a:t>
                </a:r>
              </a:p>
              <a:p>
                <a:endParaRPr lang="en-US" sz="1100" dirty="0">
                  <a:solidFill>
                    <a:srgbClr val="0070C0"/>
                  </a:solidFill>
                </a:endParaRPr>
              </a:p>
              <a:p>
                <a:r>
                  <a:rPr lang="en-US" sz="2100" dirty="0">
                    <a:solidFill>
                      <a:srgbClr val="0070C0"/>
                    </a:solidFill>
                  </a:rPr>
                  <a:t>3. </a:t>
                </a:r>
                <a:r>
                  <a:rPr lang="en-US" sz="2100" dirty="0">
                    <a:solidFill>
                      <a:prstClr val="black"/>
                    </a:solidFill>
                  </a:rPr>
                  <a:t>The function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f>
                      <m:fPr>
                        <m:ctrlPr>
                          <a:rPr lang="en-US" sz="2100" i="1" dirty="0">
                            <a:solidFill>
                              <a:prstClr val="black"/>
                            </a:solidFill>
                            <a:latin typeface="Cambria Math"/>
                          </a:rPr>
                        </m:ctrlPr>
                      </m:fPr>
                      <m:num>
                        <m:r>
                          <m:rPr>
                            <m:sty m:val="p"/>
                          </m:rPr>
                          <a:rPr lang="en-US" sz="2100" i="1" dirty="0">
                            <a:solidFill>
                              <a:prstClr val="black"/>
                            </a:solidFill>
                            <a:latin typeface="Cambria Math"/>
                          </a:rPr>
                          <m:t>sin</m:t>
                        </m:r>
                        <m:r>
                          <a:rPr lang="en-US" sz="2100" i="1" dirty="0">
                            <a:solidFill>
                              <a:prstClr val="black"/>
                            </a:solidFill>
                            <a:latin typeface="Cambria Math"/>
                          </a:rPr>
                          <m:t>⁡</m:t>
                        </m:r>
                        <m:r>
                          <a:rPr lang="en-US" sz="2100" i="1" dirty="0">
                            <a:solidFill>
                              <a:prstClr val="black"/>
                            </a:solidFill>
                            <a:latin typeface="Cambria Math"/>
                          </a:rPr>
                          <m:t>𝑧</m:t>
                        </m:r>
                      </m:num>
                      <m:den>
                        <m:sSup>
                          <m:sSupPr>
                            <m:ctrlPr>
                              <a:rPr lang="en-US" sz="2100" i="1" dirty="0">
                                <a:solidFill>
                                  <a:prstClr val="black"/>
                                </a:solidFill>
                                <a:latin typeface="Cambria Math"/>
                              </a:rPr>
                            </m:ctrlPr>
                          </m:sSupPr>
                          <m:e>
                            <m:r>
                              <a:rPr lang="en-US" sz="2100" i="1" dirty="0">
                                <a:solidFill>
                                  <a:prstClr val="black"/>
                                </a:solidFill>
                                <a:latin typeface="Cambria Math"/>
                              </a:rPr>
                              <m:t>𝑧</m:t>
                            </m:r>
                          </m:e>
                          <m:sup>
                            <m:r>
                              <a:rPr lang="en-US" sz="2100" i="1" dirty="0" smtClean="0">
                                <a:solidFill>
                                  <a:prstClr val="black"/>
                                </a:solidFill>
                                <a:latin typeface="Cambria Math"/>
                              </a:rPr>
                              <m:t>4</m:t>
                            </m:r>
                          </m:sup>
                        </m:sSup>
                      </m:den>
                    </m:f>
                  </m:oMath>
                </a14:m>
                <a:r>
                  <a:rPr lang="en-US" sz="2100" dirty="0">
                    <a:solidFill>
                      <a:prstClr val="black"/>
                    </a:solidFill>
                  </a:rPr>
                  <a:t> has an isolated singularity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m:t>
                    </m:r>
                  </m:oMath>
                </a14:m>
                <a:r>
                  <a:rPr lang="en-US" sz="2100" dirty="0">
                    <a:solidFill>
                      <a:prstClr val="black"/>
                    </a:solidFill>
                  </a:rPr>
                  <a:t> The Laurent series of </a:t>
                </a:r>
                <a14:m>
                  <m:oMath xmlns:m="http://schemas.openxmlformats.org/officeDocument/2006/math">
                    <m:r>
                      <a:rPr lang="en-US" sz="2100" i="1">
                        <a:solidFill>
                          <a:prstClr val="black"/>
                        </a:solidFill>
                        <a:latin typeface="Cambria Math"/>
                      </a:rPr>
                      <m:t>𝑓</m:t>
                    </m:r>
                    <m:r>
                      <a:rPr lang="en-US" sz="2100" i="1">
                        <a:solidFill>
                          <a:prstClr val="black"/>
                        </a:solidFill>
                        <a:latin typeface="Cambria Math"/>
                      </a:rPr>
                      <m:t>(</m:t>
                    </m:r>
                    <m:r>
                      <a:rPr lang="en-US" sz="2100" i="1">
                        <a:solidFill>
                          <a:prstClr val="black"/>
                        </a:solidFill>
                        <a:latin typeface="Cambria Math"/>
                      </a:rPr>
                      <m:t>𝑧</m:t>
                    </m:r>
                    <m:r>
                      <a:rPr lang="en-US" sz="2100" i="1">
                        <a:solidFill>
                          <a:prstClr val="black"/>
                        </a:solidFill>
                        <a:latin typeface="Cambria Math"/>
                      </a:rPr>
                      <m:t>)</m:t>
                    </m:r>
                  </m:oMath>
                </a14:m>
                <a:r>
                  <a:rPr lang="en-US" sz="2100" dirty="0">
                    <a:solidFill>
                      <a:prstClr val="black"/>
                    </a:solidFill>
                  </a:rPr>
                  <a:t> is:</a:t>
                </a:r>
              </a:p>
              <a:p>
                <a:pPr/>
                <a14:m>
                  <m:oMathPara xmlns:m="http://schemas.openxmlformats.org/officeDocument/2006/math">
                    <m:oMathParaPr>
                      <m:jc m:val="centerGroup"/>
                    </m:oMathParaPr>
                    <m:oMath xmlns:m="http://schemas.openxmlformats.org/officeDocument/2006/math">
                      <m:f>
                        <m:fPr>
                          <m:ctrlPr>
                            <a:rPr lang="en-US" sz="2100" i="1" dirty="0">
                              <a:solidFill>
                                <a:srgbClr val="0070C0"/>
                              </a:solidFill>
                              <a:latin typeface="Cambria Math"/>
                            </a:rPr>
                          </m:ctrlPr>
                        </m:fPr>
                        <m:num>
                          <m:r>
                            <m:rPr>
                              <m:sty m:val="p"/>
                            </m:rPr>
                            <a:rPr lang="en-US" sz="2100" i="1" dirty="0">
                              <a:solidFill>
                                <a:srgbClr val="0070C0"/>
                              </a:solidFill>
                              <a:latin typeface="Cambria Math"/>
                            </a:rPr>
                            <m:t>sin</m:t>
                          </m:r>
                          <m:r>
                            <a:rPr lang="en-US" sz="2100" i="1" dirty="0">
                              <a:solidFill>
                                <a:srgbClr val="0070C0"/>
                              </a:solidFill>
                              <a:latin typeface="Cambria Math"/>
                            </a:rPr>
                            <m:t>⁡</m:t>
                          </m:r>
                          <m:r>
                            <a:rPr lang="en-US" sz="2100" i="1" dirty="0">
                              <a:solidFill>
                                <a:srgbClr val="0070C0"/>
                              </a:solidFill>
                              <a:latin typeface="Cambria Math"/>
                            </a:rPr>
                            <m:t>𝑧</m:t>
                          </m:r>
                        </m:num>
                        <m:den>
                          <m:sSup>
                            <m:sSupPr>
                              <m:ctrlPr>
                                <a:rPr lang="en-US" sz="2100" i="1" dirty="0">
                                  <a:solidFill>
                                    <a:srgbClr val="0070C0"/>
                                  </a:solidFill>
                                  <a:latin typeface="Cambria Math"/>
                                </a:rPr>
                              </m:ctrlPr>
                            </m:sSupPr>
                            <m:e>
                              <m:r>
                                <a:rPr lang="en-US" sz="2100" i="1" dirty="0">
                                  <a:solidFill>
                                    <a:srgbClr val="0070C0"/>
                                  </a:solidFill>
                                  <a:latin typeface="Cambria Math"/>
                                </a:rPr>
                                <m:t>𝑧</m:t>
                              </m:r>
                            </m:e>
                            <m:sup>
                              <m:r>
                                <a:rPr lang="en-US" sz="2100" i="1" dirty="0" smtClean="0">
                                  <a:solidFill>
                                    <a:srgbClr val="0070C0"/>
                                  </a:solidFill>
                                  <a:latin typeface="Cambria Math"/>
                                </a:rPr>
                                <m:t>4</m:t>
                              </m:r>
                            </m:sup>
                          </m:sSup>
                        </m:den>
                      </m:f>
                      <m:r>
                        <a:rPr lang="en-US" sz="2100" i="1">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sSup>
                            <m:sSupPr>
                              <m:ctrlPr>
                                <a:rPr lang="en-US" sz="2100" i="1" dirty="0">
                                  <a:solidFill>
                                    <a:srgbClr val="0070C0"/>
                                  </a:solidFill>
                                  <a:latin typeface="Cambria Math"/>
                                </a:rPr>
                              </m:ctrlPr>
                            </m:sSupPr>
                            <m:e>
                              <m:r>
                                <a:rPr lang="en-US" sz="2100" i="1" dirty="0">
                                  <a:solidFill>
                                    <a:srgbClr val="0070C0"/>
                                  </a:solidFill>
                                  <a:latin typeface="Cambria Math"/>
                                </a:rPr>
                                <m:t>𝑧</m:t>
                              </m:r>
                            </m:e>
                            <m:sup>
                              <m:r>
                                <a:rPr lang="en-US" sz="2100" i="1" dirty="0" smtClean="0">
                                  <a:solidFill>
                                    <a:srgbClr val="0070C0"/>
                                  </a:solidFill>
                                  <a:latin typeface="Cambria Math"/>
                                </a:rPr>
                                <m:t>3</m:t>
                              </m:r>
                            </m:sup>
                          </m:sSup>
                        </m:den>
                      </m:f>
                      <m:r>
                        <a:rPr lang="en-US" sz="2100" i="1">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a:solidFill>
                                <a:srgbClr val="0070C0"/>
                              </a:solidFill>
                              <a:latin typeface="Cambria Math"/>
                            </a:rPr>
                            <m:t>3!</m:t>
                          </m:r>
                          <m:r>
                            <a:rPr lang="en-US" sz="2100" i="1" dirty="0" smtClean="0">
                              <a:solidFill>
                                <a:srgbClr val="0070C0"/>
                              </a:solidFill>
                              <a:latin typeface="Cambria Math"/>
                            </a:rPr>
                            <m:t>𝑧</m:t>
                          </m:r>
                        </m:den>
                      </m:f>
                      <m:r>
                        <a:rPr lang="en-US" sz="2100" i="1">
                          <a:solidFill>
                            <a:srgbClr val="0070C0"/>
                          </a:solidFill>
                          <a:latin typeface="Cambria Math"/>
                        </a:rPr>
                        <m:t>+</m:t>
                      </m:r>
                      <m:f>
                        <m:fPr>
                          <m:ctrlPr>
                            <a:rPr lang="en-US" sz="2100" i="1">
                              <a:solidFill>
                                <a:srgbClr val="0070C0"/>
                              </a:solidFill>
                              <a:latin typeface="Cambria Math"/>
                            </a:rPr>
                          </m:ctrlPr>
                        </m:fPr>
                        <m:num>
                          <m:r>
                            <a:rPr lang="en-US" sz="2100" i="1" smtClean="0">
                              <a:solidFill>
                                <a:srgbClr val="0070C0"/>
                              </a:solidFill>
                              <a:latin typeface="Cambria Math"/>
                            </a:rPr>
                            <m:t>𝑧</m:t>
                          </m:r>
                        </m:num>
                        <m:den>
                          <m:r>
                            <a:rPr lang="en-US" sz="2100" i="1">
                              <a:solidFill>
                                <a:srgbClr val="0070C0"/>
                              </a:solidFill>
                              <a:latin typeface="Cambria Math"/>
                            </a:rPr>
                            <m:t>5!</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3</m:t>
                              </m:r>
                            </m:sup>
                          </m:sSup>
                        </m:num>
                        <m:den>
                          <m:r>
                            <a:rPr lang="en-US" sz="2100" i="1">
                              <a:solidFill>
                                <a:srgbClr val="0070C0"/>
                              </a:solidFill>
                              <a:latin typeface="Cambria Math"/>
                            </a:rPr>
                            <m:t>7!</m:t>
                          </m:r>
                        </m:den>
                      </m:f>
                      <m:r>
                        <a:rPr lang="en-US" sz="2100" i="1">
                          <a:solidFill>
                            <a:srgbClr val="0070C0"/>
                          </a:solidFill>
                          <a:latin typeface="Cambria Math"/>
                        </a:rPr>
                        <m:t>+…,</m:t>
                      </m:r>
                    </m:oMath>
                  </m:oMathPara>
                </a14:m>
                <a:endParaRPr lang="en-US" sz="2100" dirty="0">
                  <a:solidFill>
                    <a:srgbClr val="0070C0"/>
                  </a:solidFill>
                </a:endParaRPr>
              </a:p>
              <a:p>
                <a:endParaRPr lang="en-US" sz="900" dirty="0">
                  <a:solidFill>
                    <a:prstClr val="black"/>
                  </a:solidFill>
                </a:endParaRPr>
              </a:p>
              <a:p>
                <a:r>
                  <a:rPr lang="en-US" sz="2100" dirty="0">
                    <a:solidFill>
                      <a:prstClr val="black"/>
                    </a:solidFill>
                  </a:rPr>
                  <a:t>for </a:t>
                </a:r>
                <a14:m>
                  <m:oMath xmlns:m="http://schemas.openxmlformats.org/officeDocument/2006/math">
                    <m:r>
                      <a:rPr lang="en-US" sz="2100" i="1" dirty="0">
                        <a:solidFill>
                          <a:prstClr val="black"/>
                        </a:solidFill>
                        <a:latin typeface="Cambria Math"/>
                      </a:rPr>
                      <m:t>0&lt;|</m:t>
                    </m:r>
                    <m:r>
                      <a:rPr lang="en-US" sz="2100" i="1" dirty="0">
                        <a:solidFill>
                          <a:prstClr val="black"/>
                        </a:solidFill>
                        <a:latin typeface="Cambria Math"/>
                      </a:rPr>
                      <m:t>𝑧</m:t>
                    </m:r>
                    <m:r>
                      <a:rPr lang="en-US" sz="2100" i="1" dirty="0">
                        <a:solidFill>
                          <a:prstClr val="black"/>
                        </a:solidFill>
                        <a:latin typeface="Cambria Math"/>
                      </a:rPr>
                      <m:t>|&lt;∞</m:t>
                    </m:r>
                  </m:oMath>
                </a14:m>
                <a:r>
                  <a:rPr lang="en-US" sz="2100" dirty="0">
                    <a:solidFill>
                      <a:prstClr val="black"/>
                    </a:solidFill>
                  </a:rPr>
                  <a:t>. From this series we see that </a:t>
                </a:r>
                <a14:m>
                  <m:oMath xmlns:m="http://schemas.openxmlformats.org/officeDocument/2006/math">
                    <m:r>
                      <a:rPr lang="en-US" sz="2100" i="1" dirty="0">
                        <a:solidFill>
                          <a:prstClr val="black"/>
                        </a:solidFill>
                        <a:latin typeface="Cambria Math"/>
                      </a:rPr>
                      <m:t>𝑧</m:t>
                    </m:r>
                    <m:r>
                      <a:rPr lang="en-US" sz="2100" i="1" dirty="0">
                        <a:solidFill>
                          <a:prstClr val="black"/>
                        </a:solidFill>
                        <a:latin typeface="Cambria Math"/>
                      </a:rPr>
                      <m:t>=0</m:t>
                    </m:r>
                  </m:oMath>
                </a14:m>
                <a:r>
                  <a:rPr lang="en-US" sz="2100" dirty="0">
                    <a:solidFill>
                      <a:prstClr val="black"/>
                    </a:solidFill>
                  </a:rPr>
                  <a:t> is a </a:t>
                </a:r>
                <a:r>
                  <a:rPr lang="en-US" sz="2100" b="1" dirty="0">
                    <a:solidFill>
                      <a:prstClr val="black"/>
                    </a:solidFill>
                  </a:rPr>
                  <a:t>pole of order 3 </a:t>
                </a:r>
                <a:r>
                  <a:rPr lang="en-US" sz="2100" dirty="0">
                    <a:solidFill>
                      <a:prstClr val="black"/>
                    </a:solidFill>
                  </a:rPr>
                  <a:t>of the function </a:t>
                </a:r>
                <a14:m>
                  <m:oMath xmlns:m="http://schemas.openxmlformats.org/officeDocument/2006/math">
                    <m:r>
                      <a:rPr lang="en-US" sz="2100" i="1" dirty="0">
                        <a:solidFill>
                          <a:prstClr val="black"/>
                        </a:solidFill>
                        <a:latin typeface="Cambria Math"/>
                      </a:rPr>
                      <m:t>𝑓</m:t>
                    </m:r>
                    <m:d>
                      <m:dPr>
                        <m:ctrlPr>
                          <a:rPr lang="en-US" sz="2100" i="1" dirty="0">
                            <a:solidFill>
                              <a:prstClr val="black"/>
                            </a:solidFill>
                            <a:latin typeface="Cambria Math"/>
                          </a:rPr>
                        </m:ctrlPr>
                      </m:dPr>
                      <m:e>
                        <m:r>
                          <a:rPr lang="en-US" sz="2100" i="1" dirty="0">
                            <a:solidFill>
                              <a:prstClr val="black"/>
                            </a:solidFill>
                            <a:latin typeface="Cambria Math"/>
                          </a:rPr>
                          <m:t>𝑧</m:t>
                        </m:r>
                      </m:e>
                    </m:d>
                    <m:r>
                      <a:rPr lang="en-US" sz="2100" i="1" dirty="0" smtClean="0">
                        <a:solidFill>
                          <a:prstClr val="black"/>
                        </a:solidFill>
                        <a:latin typeface="Cambria Math"/>
                      </a:rPr>
                      <m:t>=</m:t>
                    </m:r>
                    <m:func>
                      <m:funcPr>
                        <m:ctrlPr>
                          <a:rPr lang="en-US" sz="2100" i="1" dirty="0">
                            <a:solidFill>
                              <a:prstClr val="black"/>
                            </a:solidFill>
                            <a:latin typeface="Cambria Math"/>
                          </a:rPr>
                        </m:ctrlPr>
                      </m:funcPr>
                      <m:fName>
                        <m:r>
                          <m:rPr>
                            <m:sty m:val="p"/>
                          </m:rPr>
                          <a:rPr lang="en-US" sz="2100" dirty="0">
                            <a:solidFill>
                              <a:prstClr val="black"/>
                            </a:solidFill>
                            <a:latin typeface="Cambria Math"/>
                          </a:rPr>
                          <m:t>sin</m:t>
                        </m:r>
                      </m:fName>
                      <m:e>
                        <m:r>
                          <a:rPr lang="en-US" sz="2100" i="1" dirty="0">
                            <a:solidFill>
                              <a:prstClr val="black"/>
                            </a:solidFill>
                            <a:latin typeface="Cambria Math"/>
                          </a:rPr>
                          <m:t>𝑧</m:t>
                        </m:r>
                      </m:e>
                    </m:func>
                    <m:r>
                      <a:rPr lang="en-US" sz="2100" i="1" dirty="0">
                        <a:solidFill>
                          <a:prstClr val="black"/>
                        </a:solidFill>
                        <a:latin typeface="Cambria Math"/>
                      </a:rPr>
                      <m:t>/</m:t>
                    </m:r>
                    <m:sSup>
                      <m:sSupPr>
                        <m:ctrlPr>
                          <a:rPr lang="en-US" sz="2100" i="1" dirty="0">
                            <a:solidFill>
                              <a:prstClr val="black"/>
                            </a:solidFill>
                            <a:latin typeface="Cambria Math"/>
                          </a:rPr>
                        </m:ctrlPr>
                      </m:sSupPr>
                      <m:e>
                        <m:r>
                          <a:rPr lang="en-US" sz="2100" i="1" dirty="0">
                            <a:solidFill>
                              <a:prstClr val="black"/>
                            </a:solidFill>
                            <a:latin typeface="Cambria Math"/>
                          </a:rPr>
                          <m:t>𝑧</m:t>
                        </m:r>
                      </m:e>
                      <m:sup>
                        <m:r>
                          <a:rPr lang="en-US" sz="2100" i="1" dirty="0" smtClean="0">
                            <a:solidFill>
                              <a:prstClr val="black"/>
                            </a:solidFill>
                            <a:latin typeface="Cambria Math"/>
                          </a:rPr>
                          <m:t>4</m:t>
                        </m:r>
                      </m:sup>
                    </m:sSup>
                  </m:oMath>
                </a14:m>
                <a:r>
                  <a:rPr lang="en-US" sz="2100" dirty="0">
                    <a:solidFill>
                      <a:prstClr val="black"/>
                    </a:solidFill>
                  </a:rPr>
                  <a:t>. </a:t>
                </a:r>
              </a:p>
            </p:txBody>
          </p:sp>
        </mc:Choice>
        <mc:Fallback xmlns="">
          <p:sp>
            <p:nvSpPr>
              <p:cNvPr id="3" name="Rectangle 2"/>
              <p:cNvSpPr>
                <a:spLocks noRot="1" noChangeAspect="1" noMove="1" noResize="1" noEditPoints="1" noAdjustHandles="1" noChangeArrowheads="1" noChangeShapeType="1" noTextEdit="1"/>
              </p:cNvSpPr>
              <p:nvPr/>
            </p:nvSpPr>
            <p:spPr>
              <a:xfrm>
                <a:off x="238538" y="663893"/>
                <a:ext cx="11828966" cy="6002221"/>
              </a:xfrm>
              <a:prstGeom prst="rect">
                <a:avLst/>
              </a:prstGeom>
              <a:blipFill rotWithShape="1">
                <a:blip r:embed="rId2"/>
                <a:stretch>
                  <a:fillRect l="-56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019240" y="9360"/>
              <a:ext cx="9392040" cy="6515640"/>
            </p14:xfrm>
          </p:contentPart>
        </mc:Choice>
        <mc:Fallback xmlns="">
          <p:pic>
            <p:nvPicPr>
              <p:cNvPr id="4" name="Ink 3"/>
              <p:cNvPicPr/>
              <p:nvPr/>
            </p:nvPicPr>
            <p:blipFill>
              <a:blip r:embed="rId4"/>
              <a:stretch>
                <a:fillRect/>
              </a:stretch>
            </p:blipFill>
            <p:spPr>
              <a:xfrm>
                <a:off x="2009880" y="0"/>
                <a:ext cx="9410760" cy="6534360"/>
              </a:xfrm>
              <a:prstGeom prst="rect">
                <a:avLst/>
              </a:prstGeom>
            </p:spPr>
          </p:pic>
        </mc:Fallback>
      </mc:AlternateContent>
    </p:spTree>
    <p:extLst>
      <p:ext uri="{BB962C8B-B14F-4D97-AF65-F5344CB8AC3E}">
        <p14:creationId xmlns:p14="http://schemas.microsoft.com/office/powerpoint/2010/main" val="415021612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1794081" cy="584775"/>
          </a:xfrm>
          <a:prstGeom prst="rect">
            <a:avLst/>
          </a:prstGeom>
        </p:spPr>
        <p:txBody>
          <a:bodyPr wrap="none">
            <a:spAutoFit/>
          </a:bodyPr>
          <a:lstStyle/>
          <a:p>
            <a:r>
              <a:rPr lang="en-US" sz="3200" b="1" dirty="0">
                <a:solidFill>
                  <a:srgbClr val="0070C0"/>
                </a:solidFill>
              </a:rPr>
              <a:t>Examples</a:t>
            </a:r>
          </a:p>
        </p:txBody>
      </p:sp>
      <mc:AlternateContent xmlns:mc="http://schemas.openxmlformats.org/markup-compatibility/2006" xmlns:a14="http://schemas.microsoft.com/office/drawing/2010/main">
        <mc:Choice Requires="a14">
          <p:sp>
            <p:nvSpPr>
              <p:cNvPr id="3" name="Rectangle 2"/>
              <p:cNvSpPr/>
              <p:nvPr/>
            </p:nvSpPr>
            <p:spPr>
              <a:xfrm>
                <a:off x="238538" y="663893"/>
                <a:ext cx="11828966" cy="2128916"/>
              </a:xfrm>
              <a:prstGeom prst="rect">
                <a:avLst/>
              </a:prstGeom>
            </p:spPr>
            <p:txBody>
              <a:bodyPr wrap="square">
                <a:spAutoFit/>
              </a:bodyPr>
              <a:lstStyle/>
              <a:p>
                <a:r>
                  <a:rPr lang="en-US" sz="2100" dirty="0">
                    <a:solidFill>
                      <a:srgbClr val="0070C0"/>
                    </a:solidFill>
                  </a:rPr>
                  <a:t>4. </a:t>
                </a:r>
                <a:r>
                  <a:rPr lang="en-US" sz="2100" dirty="0">
                    <a:solidFill>
                      <a:prstClr val="black"/>
                    </a:solidFill>
                  </a:rPr>
                  <a:t>As already seen that the Laurent series 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sSup>
                      <m:sSupPr>
                        <m:ctrlPr>
                          <a:rPr lang="en-US" sz="2100" i="1" dirty="0">
                            <a:solidFill>
                              <a:prstClr val="black"/>
                            </a:solidFill>
                            <a:latin typeface="Cambria Math"/>
                          </a:rPr>
                        </m:ctrlPr>
                      </m:sSupPr>
                      <m:e>
                        <m:r>
                          <a:rPr lang="en-US" sz="2100" i="1" dirty="0">
                            <a:solidFill>
                              <a:prstClr val="black"/>
                            </a:solidFill>
                            <a:latin typeface="Cambria Math"/>
                          </a:rPr>
                          <m:t>𝑒</m:t>
                        </m:r>
                      </m:e>
                      <m:sup>
                        <m:r>
                          <a:rPr lang="en-US" sz="2100" i="1" dirty="0">
                            <a:solidFill>
                              <a:prstClr val="black"/>
                            </a:solidFill>
                            <a:latin typeface="Cambria Math"/>
                          </a:rPr>
                          <m:t>3/</m:t>
                        </m:r>
                        <m:r>
                          <a:rPr lang="en-US" sz="2100" i="1" dirty="0">
                            <a:solidFill>
                              <a:prstClr val="black"/>
                            </a:solidFill>
                            <a:latin typeface="Cambria Math"/>
                          </a:rPr>
                          <m:t>𝑧</m:t>
                        </m:r>
                      </m:sup>
                    </m:sSup>
                    <m:r>
                      <a:rPr lang="en-US" sz="2100" i="1" dirty="0">
                        <a:solidFill>
                          <a:prstClr val="black"/>
                        </a:solidFill>
                        <a:latin typeface="Cambria Math"/>
                      </a:rPr>
                      <m:t> </m:t>
                    </m:r>
                  </m:oMath>
                </a14:m>
                <a:r>
                  <a:rPr lang="en-US" sz="2100" dirty="0" smtClean="0">
                    <a:solidFill>
                      <a:prstClr val="black"/>
                    </a:solidFill>
                  </a:rPr>
                  <a:t>is </a:t>
                </a:r>
                <a:r>
                  <a:rPr lang="en-US" sz="2100" dirty="0">
                    <a:solidFill>
                      <a:prstClr val="black"/>
                    </a:solidFill>
                  </a:rPr>
                  <a:t>given by:</a:t>
                </a:r>
              </a:p>
              <a:p>
                <a:pPr/>
                <a14:m>
                  <m:oMathPara xmlns:m="http://schemas.openxmlformats.org/officeDocument/2006/math">
                    <m:oMathParaPr>
                      <m:jc m:val="centerGroup"/>
                    </m:oMathParaPr>
                    <m:oMath xmlns:m="http://schemas.openxmlformats.org/officeDocument/2006/math">
                      <m:sSup>
                        <m:sSupPr>
                          <m:ctrlPr>
                            <a:rPr lang="en-US" sz="2100" i="1">
                              <a:solidFill>
                                <a:srgbClr val="0070C0"/>
                              </a:solidFill>
                              <a:latin typeface="Cambria Math"/>
                            </a:rPr>
                          </m:ctrlPr>
                        </m:sSupPr>
                        <m:e>
                          <m:r>
                            <a:rPr lang="en-US" sz="2100" i="1">
                              <a:solidFill>
                                <a:srgbClr val="0070C0"/>
                              </a:solidFill>
                              <a:latin typeface="Cambria Math"/>
                            </a:rPr>
                            <m:t>𝑒</m:t>
                          </m:r>
                        </m:e>
                        <m:sup>
                          <m:r>
                            <a:rPr lang="en-US" sz="2100" i="1">
                              <a:solidFill>
                                <a:srgbClr val="0070C0"/>
                              </a:solidFill>
                              <a:latin typeface="Cambria Math"/>
                            </a:rPr>
                            <m:t>3/</m:t>
                          </m:r>
                          <m:r>
                            <a:rPr lang="en-US" sz="2100" i="1">
                              <a:solidFill>
                                <a:srgbClr val="0070C0"/>
                              </a:solidFill>
                              <a:latin typeface="Cambria Math"/>
                            </a:rPr>
                            <m:t>𝑧</m:t>
                          </m:r>
                        </m:sup>
                      </m:sSup>
                      <m:r>
                        <a:rPr lang="en-US" sz="2100" i="1">
                          <a:solidFill>
                            <a:srgbClr val="0070C0"/>
                          </a:solidFill>
                          <a:latin typeface="Cambria Math"/>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3/</m:t>
                                      </m:r>
                                      <m:r>
                                        <a:rPr lang="en-US" sz="2100" i="1">
                                          <a:solidFill>
                                            <a:srgbClr val="0070C0"/>
                                          </a:solidFill>
                                          <a:latin typeface="Cambria Math"/>
                                        </a:rPr>
                                        <m:t>𝑧</m:t>
                                      </m:r>
                                    </m:e>
                                  </m:d>
                                </m:e>
                                <m:sup>
                                  <m:r>
                                    <a:rPr lang="en-US" sz="2100" i="1">
                                      <a:solidFill>
                                        <a:srgbClr val="0070C0"/>
                                      </a:solidFill>
                                      <a:latin typeface="Cambria Math"/>
                                    </a:rPr>
                                    <m:t>𝑘</m:t>
                                  </m:r>
                                </m:sup>
                              </m:sSup>
                            </m:num>
                            <m:den>
                              <m:r>
                                <a:rPr lang="en-US" sz="2100" i="1">
                                  <a:solidFill>
                                    <a:srgbClr val="0070C0"/>
                                  </a:solidFill>
                                  <a:latin typeface="Cambria Math"/>
                                </a:rPr>
                                <m:t>𝑘</m:t>
                              </m:r>
                              <m:r>
                                <a:rPr lang="en-US" sz="2100" i="1">
                                  <a:solidFill>
                                    <a:srgbClr val="0070C0"/>
                                  </a:solidFill>
                                  <a:latin typeface="Cambria Math"/>
                                </a:rPr>
                                <m:t>!</m:t>
                              </m:r>
                            </m:den>
                          </m:f>
                        </m:e>
                      </m:nary>
                      <m:r>
                        <a:rPr lang="en-US" sz="2100" i="1">
                          <a:solidFill>
                            <a:srgbClr val="0070C0"/>
                          </a:solidFill>
                          <a:latin typeface="Cambria Math"/>
                        </a:rPr>
                        <m:t>=1+</m:t>
                      </m:r>
                      <m:f>
                        <m:fPr>
                          <m:ctrlPr>
                            <a:rPr lang="en-US" sz="2100" i="1">
                              <a:solidFill>
                                <a:srgbClr val="0070C0"/>
                              </a:solidFill>
                              <a:latin typeface="Cambria Math"/>
                            </a:rPr>
                          </m:ctrlPr>
                        </m:fPr>
                        <m:num>
                          <m:r>
                            <a:rPr lang="en-US" sz="2100" i="1">
                              <a:solidFill>
                                <a:srgbClr val="0070C0"/>
                              </a:solidFill>
                              <a:latin typeface="Cambria Math"/>
                            </a:rPr>
                            <m:t>3</m:t>
                          </m:r>
                        </m:num>
                        <m:den>
                          <m:r>
                            <a:rPr lang="en-US" sz="2100" i="1">
                              <a:solidFill>
                                <a:srgbClr val="0070C0"/>
                              </a:solidFill>
                              <a:latin typeface="Cambria Math"/>
                            </a:rPr>
                            <m:t>𝑧</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3</m:t>
                              </m:r>
                            </m:e>
                            <m:sup>
                              <m:r>
                                <a:rPr lang="en-US" sz="2100" i="1">
                                  <a:solidFill>
                                    <a:srgbClr val="0070C0"/>
                                  </a:solidFill>
                                  <a:latin typeface="Cambria Math"/>
                                </a:rPr>
                                <m:t>2</m:t>
                              </m:r>
                            </m:sup>
                          </m:sSup>
                        </m:num>
                        <m:den>
                          <m:sSup>
                            <m:sSupPr>
                              <m:ctrlPr>
                                <a:rPr lang="en-US" sz="2100" i="1">
                                  <a:solidFill>
                                    <a:srgbClr val="0070C0"/>
                                  </a:solidFill>
                                  <a:latin typeface="Cambria Math"/>
                                </a:rPr>
                              </m:ctrlPr>
                            </m:sSupPr>
                            <m:e>
                              <m:r>
                                <a:rPr lang="en-US" sz="2100" i="1">
                                  <a:solidFill>
                                    <a:srgbClr val="0070C0"/>
                                  </a:solidFill>
                                  <a:latin typeface="Cambria Math"/>
                                </a:rPr>
                                <m:t>2!</m:t>
                              </m:r>
                              <m:r>
                                <a:rPr lang="en-US" sz="2100" i="1">
                                  <a:solidFill>
                                    <a:srgbClr val="0070C0"/>
                                  </a:solidFill>
                                  <a:latin typeface="Cambria Math"/>
                                </a:rPr>
                                <m:t>𝑧</m:t>
                              </m:r>
                            </m:e>
                            <m:sup>
                              <m:r>
                                <a:rPr lang="en-US" sz="2100" i="1">
                                  <a:solidFill>
                                    <a:srgbClr val="0070C0"/>
                                  </a:solidFill>
                                  <a:latin typeface="Cambria Math"/>
                                </a:rPr>
                                <m:t>2</m:t>
                              </m:r>
                            </m:sup>
                          </m:sSup>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rPr>
                                <m:t>3</m:t>
                              </m:r>
                            </m:e>
                            <m:sup>
                              <m:r>
                                <a:rPr lang="en-US" sz="2100" i="1">
                                  <a:solidFill>
                                    <a:srgbClr val="0070C0"/>
                                  </a:solidFill>
                                  <a:latin typeface="Cambria Math"/>
                                </a:rPr>
                                <m:t>3</m:t>
                              </m:r>
                            </m:sup>
                          </m:sSup>
                        </m:num>
                        <m:den>
                          <m:r>
                            <a:rPr lang="en-US" sz="2100" i="1">
                              <a:solidFill>
                                <a:srgbClr val="0070C0"/>
                              </a:solidFill>
                              <a:latin typeface="Cambria Math"/>
                            </a:rPr>
                            <m:t>3!</m:t>
                          </m:r>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a:solidFill>
                                    <a:srgbClr val="0070C0"/>
                                  </a:solidFill>
                                  <a:latin typeface="Cambria Math"/>
                                </a:rPr>
                                <m:t>3</m:t>
                              </m:r>
                            </m:sup>
                          </m:sSup>
                        </m:den>
                      </m:f>
                      <m:r>
                        <a:rPr lang="en-US" sz="2100" i="1">
                          <a:solidFill>
                            <a:srgbClr val="0070C0"/>
                          </a:solidFill>
                          <a:latin typeface="Cambria Math"/>
                        </a:rPr>
                        <m:t>+….</m:t>
                      </m:r>
                    </m:oMath>
                  </m:oMathPara>
                </a14:m>
                <a:endParaRPr lang="en-US" sz="2100" i="1" dirty="0">
                  <a:solidFill>
                    <a:prstClr val="black"/>
                  </a:solidFill>
                </a:endParaRPr>
              </a:p>
              <a:p>
                <a:endParaRPr lang="en-US" sz="1050" dirty="0">
                  <a:solidFill>
                    <a:prstClr val="black"/>
                  </a:solidFill>
                </a:endParaRPr>
              </a:p>
              <a:p>
                <a:r>
                  <a:rPr lang="en-US" sz="2100" dirty="0">
                    <a:solidFill>
                      <a:prstClr val="black"/>
                    </a:solidFill>
                  </a:rPr>
                  <a:t>Note that the principal part of this series contains an infinite number of nonzero terms. This shows that </a:t>
                </a:r>
                <a14:m>
                  <m:oMath xmlns:m="http://schemas.openxmlformats.org/officeDocument/2006/math">
                    <m:r>
                      <a:rPr lang="en-US" sz="2100" i="1" dirty="0" smtClean="0">
                        <a:solidFill>
                          <a:prstClr val="black"/>
                        </a:solidFill>
                        <a:latin typeface="Cambria Math"/>
                      </a:rPr>
                      <m:t>𝑧</m:t>
                    </m:r>
                    <m:r>
                      <a:rPr lang="en-US" sz="2100" i="1" dirty="0" smtClean="0">
                        <a:solidFill>
                          <a:prstClr val="black"/>
                        </a:solidFill>
                        <a:latin typeface="Cambria Math"/>
                      </a:rPr>
                      <m:t> = 0 </m:t>
                    </m:r>
                  </m:oMath>
                </a14:m>
                <a:r>
                  <a:rPr lang="en-US" sz="2100" dirty="0">
                    <a:solidFill>
                      <a:prstClr val="black"/>
                    </a:solidFill>
                  </a:rPr>
                  <a:t>is an </a:t>
                </a:r>
                <a:r>
                  <a:rPr lang="en-US" sz="2100" b="1" dirty="0">
                    <a:solidFill>
                      <a:prstClr val="black"/>
                    </a:solidFill>
                  </a:rPr>
                  <a:t>essential singularity </a:t>
                </a:r>
                <a:r>
                  <a:rPr lang="en-US" sz="2100" dirty="0">
                    <a:solidFill>
                      <a:prstClr val="black"/>
                    </a:solidFill>
                  </a:rPr>
                  <a:t>of </a:t>
                </a:r>
                <a14:m>
                  <m:oMath xmlns:m="http://schemas.openxmlformats.org/officeDocument/2006/math">
                    <m:r>
                      <a:rPr lang="en-US" sz="2100" i="1" dirty="0">
                        <a:solidFill>
                          <a:prstClr val="black"/>
                        </a:solidFill>
                        <a:latin typeface="Cambria Math"/>
                      </a:rPr>
                      <m:t>𝑓</m:t>
                    </m:r>
                    <m:r>
                      <a:rPr lang="en-US" sz="2100" i="1" dirty="0">
                        <a:solidFill>
                          <a:prstClr val="black"/>
                        </a:solidFill>
                        <a:latin typeface="Cambria Math"/>
                      </a:rPr>
                      <m:t>(</m:t>
                    </m:r>
                    <m:r>
                      <a:rPr lang="en-US" sz="2100" i="1" dirty="0">
                        <a:solidFill>
                          <a:prstClr val="black"/>
                        </a:solidFill>
                        <a:latin typeface="Cambria Math"/>
                      </a:rPr>
                      <m:t>𝑧</m:t>
                    </m:r>
                    <m:r>
                      <a:rPr lang="en-US" sz="2100" i="1" dirty="0">
                        <a:solidFill>
                          <a:prstClr val="black"/>
                        </a:solidFill>
                        <a:latin typeface="Cambria Math"/>
                      </a:rPr>
                      <m:t>)=</m:t>
                    </m:r>
                    <m:sSup>
                      <m:sSupPr>
                        <m:ctrlPr>
                          <a:rPr lang="en-US" sz="2100" i="1" dirty="0">
                            <a:solidFill>
                              <a:prstClr val="black"/>
                            </a:solidFill>
                            <a:latin typeface="Cambria Math"/>
                          </a:rPr>
                        </m:ctrlPr>
                      </m:sSupPr>
                      <m:e>
                        <m:r>
                          <a:rPr lang="en-US" sz="2100" i="1" dirty="0">
                            <a:solidFill>
                              <a:prstClr val="black"/>
                            </a:solidFill>
                            <a:latin typeface="Cambria Math"/>
                          </a:rPr>
                          <m:t>𝑒</m:t>
                        </m:r>
                      </m:e>
                      <m:sup>
                        <m:r>
                          <a:rPr lang="en-US" sz="2100" i="1" dirty="0">
                            <a:solidFill>
                              <a:prstClr val="black"/>
                            </a:solidFill>
                            <a:latin typeface="Cambria Math"/>
                          </a:rPr>
                          <m:t>3/</m:t>
                        </m:r>
                        <m:r>
                          <a:rPr lang="en-US" sz="2100" i="1" dirty="0">
                            <a:solidFill>
                              <a:prstClr val="black"/>
                            </a:solidFill>
                            <a:latin typeface="Cambria Math"/>
                          </a:rPr>
                          <m:t>𝑧</m:t>
                        </m:r>
                      </m:sup>
                    </m:sSup>
                    <m:r>
                      <a:rPr lang="en-US" sz="2100" i="1" dirty="0">
                        <a:solidFill>
                          <a:prstClr val="black"/>
                        </a:solidFill>
                        <a:latin typeface="Cambria Math"/>
                      </a:rPr>
                      <m:t> </m:t>
                    </m:r>
                  </m:oMath>
                </a14:m>
                <a:r>
                  <a:rPr lang="en-US" sz="2100" dirty="0">
                    <a:solidFill>
                      <a:prstClr val="black"/>
                    </a:solidFill>
                  </a:rPr>
                  <a:t>.</a:t>
                </a:r>
              </a:p>
            </p:txBody>
          </p:sp>
        </mc:Choice>
        <mc:Fallback xmlns="">
          <p:sp>
            <p:nvSpPr>
              <p:cNvPr id="3" name="Rectangle 2"/>
              <p:cNvSpPr>
                <a:spLocks noRot="1" noChangeAspect="1" noMove="1" noResize="1" noEditPoints="1" noAdjustHandles="1" noChangeArrowheads="1" noChangeShapeType="1" noTextEdit="1"/>
              </p:cNvSpPr>
              <p:nvPr/>
            </p:nvSpPr>
            <p:spPr>
              <a:xfrm>
                <a:off x="238538" y="663893"/>
                <a:ext cx="11828966" cy="2128916"/>
              </a:xfrm>
              <a:prstGeom prst="rect">
                <a:avLst/>
              </a:prstGeom>
              <a:blipFill rotWithShape="1">
                <a:blip r:embed="rId2"/>
                <a:stretch>
                  <a:fillRect l="-567" t="-1146" b="-487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52280" y="0"/>
              <a:ext cx="11268720" cy="6105600"/>
            </p14:xfrm>
          </p:contentPart>
        </mc:Choice>
        <mc:Fallback xmlns="">
          <p:pic>
            <p:nvPicPr>
              <p:cNvPr id="4" name="Ink 3"/>
              <p:cNvPicPr/>
              <p:nvPr/>
            </p:nvPicPr>
            <p:blipFill>
              <a:blip r:embed="rId4"/>
              <a:stretch>
                <a:fillRect/>
              </a:stretch>
            </p:blipFill>
            <p:spPr>
              <a:xfrm>
                <a:off x="142920" y="-9360"/>
                <a:ext cx="11287440" cy="6124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247680" y="1047600"/>
              <a:ext cx="1724400" cy="1029240"/>
            </p14:xfrm>
          </p:contentPart>
        </mc:Choice>
        <mc:Fallback xmlns="">
          <p:pic>
            <p:nvPicPr>
              <p:cNvPr id="5" name="Ink 4"/>
              <p:cNvPicPr/>
              <p:nvPr/>
            </p:nvPicPr>
            <p:blipFill>
              <a:blip r:embed="rId6"/>
              <a:stretch>
                <a:fillRect/>
              </a:stretch>
            </p:blipFill>
            <p:spPr>
              <a:xfrm>
                <a:off x="238320" y="1038240"/>
                <a:ext cx="1743120" cy="1047960"/>
              </a:xfrm>
              <a:prstGeom prst="rect">
                <a:avLst/>
              </a:prstGeom>
            </p:spPr>
          </p:pic>
        </mc:Fallback>
      </mc:AlternateContent>
    </p:spTree>
    <p:extLst>
      <p:ext uri="{BB962C8B-B14F-4D97-AF65-F5344CB8AC3E}">
        <p14:creationId xmlns:p14="http://schemas.microsoft.com/office/powerpoint/2010/main" val="286615185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90936" y="191056"/>
            <a:ext cx="1106393" cy="584775"/>
          </a:xfrm>
          <a:prstGeom prst="rect">
            <a:avLst/>
          </a:prstGeom>
        </p:spPr>
        <p:txBody>
          <a:bodyPr wrap="none">
            <a:spAutoFit/>
          </a:bodyPr>
          <a:lstStyle/>
          <a:p>
            <a:r>
              <a:rPr lang="en-US" sz="3200" b="1" dirty="0">
                <a:solidFill>
                  <a:srgbClr val="0070C0"/>
                </a:solidFill>
              </a:rPr>
              <a:t>Zeros</a:t>
            </a:r>
          </a:p>
        </p:txBody>
      </p:sp>
      <mc:AlternateContent xmlns:mc="http://schemas.openxmlformats.org/markup-compatibility/2006" xmlns:a14="http://schemas.microsoft.com/office/drawing/2010/main">
        <mc:Choice Requires="a14">
          <p:sp>
            <p:nvSpPr>
              <p:cNvPr id="5" name="Rectangle 4"/>
              <p:cNvSpPr/>
              <p:nvPr/>
            </p:nvSpPr>
            <p:spPr>
              <a:xfrm>
                <a:off x="390935" y="742440"/>
                <a:ext cx="11676569" cy="1446550"/>
              </a:xfrm>
              <a:prstGeom prst="rect">
                <a:avLst/>
              </a:prstGeom>
            </p:spPr>
            <p:txBody>
              <a:bodyPr wrap="square">
                <a:spAutoFit/>
              </a:bodyPr>
              <a:lstStyle/>
              <a:p>
                <a:r>
                  <a:rPr lang="en-US" sz="2200" dirty="0">
                    <a:solidFill>
                      <a:prstClr val="black"/>
                    </a:solidFill>
                  </a:rPr>
                  <a:t>A number </a:t>
                </a:r>
                <a14:m>
                  <m:oMath xmlns:m="http://schemas.openxmlformats.org/officeDocument/2006/math">
                    <m:sSub>
                      <m:sSubPr>
                        <m:ctrlPr>
                          <a:rPr lang="en-US" sz="2200" i="1" dirty="0" smtClean="0">
                            <a:solidFill>
                              <a:prstClr val="black"/>
                            </a:solidFill>
                            <a:latin typeface="Cambria Math"/>
                          </a:rPr>
                        </m:ctrlPr>
                      </m:sSubPr>
                      <m:e>
                        <m:r>
                          <a:rPr lang="en-US" sz="2200" i="1" dirty="0" smtClean="0">
                            <a:solidFill>
                              <a:prstClr val="black"/>
                            </a:solidFill>
                            <a:latin typeface="Cambria Math"/>
                          </a:rPr>
                          <m:t>𝑧</m:t>
                        </m:r>
                      </m:e>
                      <m:sub>
                        <m:r>
                          <a:rPr lang="en-US" sz="2200" i="1" dirty="0" smtClean="0">
                            <a:solidFill>
                              <a:prstClr val="black"/>
                            </a:solidFill>
                            <a:latin typeface="Cambria Math"/>
                          </a:rPr>
                          <m:t>0</m:t>
                        </m:r>
                      </m:sub>
                    </m:sSub>
                  </m:oMath>
                </a14:m>
                <a:r>
                  <a:rPr lang="en-US" sz="2200" dirty="0">
                    <a:solidFill>
                      <a:prstClr val="black"/>
                    </a:solidFill>
                  </a:rPr>
                  <a:t> is </a:t>
                </a:r>
                <a:r>
                  <a:rPr lang="en-US" sz="2200" b="1" dirty="0">
                    <a:solidFill>
                      <a:prstClr val="black"/>
                    </a:solidFill>
                  </a:rPr>
                  <a:t>zero </a:t>
                </a:r>
                <a:r>
                  <a:rPr lang="en-US" sz="2200" dirty="0">
                    <a:solidFill>
                      <a:prstClr val="black"/>
                    </a:solidFill>
                  </a:rPr>
                  <a:t>of a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if</a:t>
                </a:r>
                <a14:m>
                  <m:oMath xmlns:m="http://schemas.openxmlformats.org/officeDocument/2006/math">
                    <m:r>
                      <a:rPr lang="en-US" sz="2200" i="1" dirty="0" smtClean="0">
                        <a:solidFill>
                          <a:prstClr val="black"/>
                        </a:solidFill>
                        <a:latin typeface="Cambria Math"/>
                      </a:rPr>
                      <m:t> </m:t>
                    </m:r>
                    <m:r>
                      <a:rPr lang="en-US" sz="2200" i="1" dirty="0" smtClean="0">
                        <a:solidFill>
                          <a:prstClr val="black"/>
                        </a:solidFill>
                        <a:latin typeface="Cambria Math"/>
                      </a:rPr>
                      <m:t>𝑓</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smtClean="0">
                        <a:solidFill>
                          <a:prstClr val="black"/>
                        </a:solidFill>
                        <a:latin typeface="Cambria Math"/>
                      </a:rPr>
                      <m:t>)=0</m:t>
                    </m:r>
                  </m:oMath>
                </a14:m>
                <a:r>
                  <a:rPr lang="en-US" sz="2200" dirty="0">
                    <a:solidFill>
                      <a:prstClr val="black"/>
                    </a:solidFill>
                  </a:rPr>
                  <a:t>. We say that an analytic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has a </a:t>
                </a:r>
                <a:r>
                  <a:rPr lang="en-US" sz="2200" b="1" dirty="0">
                    <a:solidFill>
                      <a:prstClr val="black"/>
                    </a:solidFill>
                  </a:rPr>
                  <a:t>zero of order </a:t>
                </a:r>
                <a14:m>
                  <m:oMath xmlns:m="http://schemas.openxmlformats.org/officeDocument/2006/math">
                    <m:r>
                      <a:rPr lang="en-US" sz="2200" b="1" i="1" dirty="0" smtClean="0">
                        <a:solidFill>
                          <a:prstClr val="black"/>
                        </a:solidFill>
                        <a:latin typeface="Cambria Math"/>
                      </a:rPr>
                      <m:t>𝒏</m:t>
                    </m:r>
                  </m:oMath>
                </a14:m>
                <a:r>
                  <a:rPr lang="en-US" sz="2200" b="1" i="1" dirty="0">
                    <a:solidFill>
                      <a:prstClr val="black"/>
                    </a:solidFill>
                  </a:rPr>
                  <a:t> </a:t>
                </a:r>
                <a:r>
                  <a:rPr lang="en-US" sz="2200" dirty="0">
                    <a:solidFill>
                      <a:prstClr val="black"/>
                    </a:solidFill>
                  </a:rPr>
                  <a:t>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if</a:t>
                </a:r>
              </a:p>
              <a:p>
                <a:endParaRPr lang="en-US" sz="2200" dirty="0">
                  <a:solidFill>
                    <a:prstClr val="black"/>
                  </a:solidFill>
                </a:endParaRPr>
              </a:p>
              <a:p>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390935" y="742440"/>
                <a:ext cx="11676569" cy="1446550"/>
              </a:xfrm>
              <a:prstGeom prst="rect">
                <a:avLst/>
              </a:prstGeom>
              <a:blipFill rotWithShape="1">
                <a:blip r:embed="rId2"/>
                <a:stretch>
                  <a:fillRect l="-626" t="-2532" r="-52"/>
                </a:stretch>
              </a:blipFill>
            </p:spPr>
            <p:txBody>
              <a:bodyPr/>
              <a:lstStyle/>
              <a:p>
                <a:r>
                  <a:rPr lang="en-US">
                    <a:noFill/>
                  </a:rPr>
                  <a:t> </a:t>
                </a:r>
              </a:p>
            </p:txBody>
          </p:sp>
        </mc:Fallback>
      </mc:AlternateContent>
      <p:pic>
        <p:nvPicPr>
          <p:cNvPr id="3075" name="Picture 3"/>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189409" y="1511880"/>
            <a:ext cx="8358389" cy="1025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6" name="Rectangle 5"/>
              <p:cNvSpPr/>
              <p:nvPr/>
            </p:nvSpPr>
            <p:spPr>
              <a:xfrm>
                <a:off x="390936" y="2651582"/>
                <a:ext cx="11676568" cy="1446550"/>
              </a:xfrm>
              <a:prstGeom prst="rect">
                <a:avLst/>
              </a:prstGeom>
            </p:spPr>
            <p:txBody>
              <a:bodyPr wrap="square">
                <a:spAutoFit/>
              </a:bodyPr>
              <a:lstStyle/>
              <a:p>
                <a:pPr algn="just"/>
                <a:r>
                  <a:rPr lang="en-US" sz="2200" dirty="0">
                    <a:solidFill>
                      <a:prstClr val="black"/>
                    </a:solidFill>
                  </a:rPr>
                  <a:t>A zero of order </a:t>
                </a:r>
                <a14:m>
                  <m:oMath xmlns:m="http://schemas.openxmlformats.org/officeDocument/2006/math">
                    <m:r>
                      <a:rPr lang="en-US" sz="2200" i="1" dirty="0" smtClean="0">
                        <a:solidFill>
                          <a:prstClr val="black"/>
                        </a:solidFill>
                        <a:latin typeface="Cambria Math"/>
                      </a:rPr>
                      <m:t>𝑛</m:t>
                    </m:r>
                  </m:oMath>
                </a14:m>
                <a:r>
                  <a:rPr lang="en-US" sz="2200" i="1" dirty="0">
                    <a:solidFill>
                      <a:prstClr val="black"/>
                    </a:solidFill>
                  </a:rPr>
                  <a:t> </a:t>
                </a:r>
                <a:r>
                  <a:rPr lang="en-US" sz="2200" dirty="0">
                    <a:solidFill>
                      <a:prstClr val="black"/>
                    </a:solidFill>
                  </a:rPr>
                  <a:t>is also referred to as a </a:t>
                </a:r>
                <a:r>
                  <a:rPr lang="en-US" sz="2200" b="1" dirty="0">
                    <a:solidFill>
                      <a:prstClr val="black"/>
                    </a:solidFill>
                  </a:rPr>
                  <a:t>zero of multiplicity </a:t>
                </a:r>
                <a14:m>
                  <m:oMath xmlns:m="http://schemas.openxmlformats.org/officeDocument/2006/math">
                    <m:r>
                      <a:rPr lang="en-US" sz="2200" b="1" i="1" dirty="0" smtClean="0">
                        <a:solidFill>
                          <a:prstClr val="black"/>
                        </a:solidFill>
                        <a:latin typeface="Cambria Math"/>
                      </a:rPr>
                      <m:t>𝒏</m:t>
                    </m:r>
                  </m:oMath>
                </a14:m>
                <a:r>
                  <a:rPr lang="en-US" sz="2200" dirty="0">
                    <a:solidFill>
                      <a:prstClr val="black"/>
                    </a:solidFill>
                  </a:rPr>
                  <a:t>. </a:t>
                </a:r>
              </a:p>
              <a:p>
                <a:pPr algn="just"/>
                <a:endParaRPr lang="en-US" sz="2200" dirty="0">
                  <a:solidFill>
                    <a:prstClr val="black"/>
                  </a:solidFill>
                </a:endParaRPr>
              </a:p>
              <a:p>
                <a:pPr algn="just"/>
                <a:r>
                  <a:rPr lang="en-US" sz="2200" b="1" dirty="0">
                    <a:solidFill>
                      <a:srgbClr val="0070C0"/>
                    </a:solidFill>
                  </a:rPr>
                  <a:t>Example: </a:t>
                </a:r>
                <a:r>
                  <a:rPr lang="en-US" sz="2200" dirty="0">
                    <a:solidFill>
                      <a:prstClr val="black"/>
                    </a:solidFill>
                  </a:rPr>
                  <a:t>For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sSup>
                      <m:sSupPr>
                        <m:ctrlPr>
                          <a:rPr lang="en-US" sz="2200" i="1" dirty="0" smtClean="0">
                            <a:solidFill>
                              <a:prstClr val="black"/>
                            </a:solidFill>
                            <a:latin typeface="Cambria Math"/>
                          </a:rPr>
                        </m:ctrlPr>
                      </m:sSupPr>
                      <m:e>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−5)</m:t>
                        </m:r>
                      </m:e>
                      <m:sup>
                        <m:r>
                          <a:rPr lang="en-US" sz="2200" i="1" dirty="0" smtClean="0">
                            <a:solidFill>
                              <a:prstClr val="black"/>
                            </a:solidFill>
                            <a:latin typeface="Cambria Math"/>
                          </a:rPr>
                          <m:t>3</m:t>
                        </m:r>
                      </m:sup>
                    </m:sSup>
                  </m:oMath>
                </a14:m>
                <a:r>
                  <a:rPr lang="en-US" sz="2200" dirty="0">
                    <a:solidFill>
                      <a:prstClr val="black"/>
                    </a:solidFill>
                  </a:rPr>
                  <a:t> we see that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(5)=0, </m:t>
                    </m:r>
                    <m:sSup>
                      <m:sSupPr>
                        <m:ctrlPr>
                          <a:rPr lang="en-US" sz="2200" i="1" dirty="0" smtClean="0">
                            <a:solidFill>
                              <a:prstClr val="black"/>
                            </a:solidFill>
                            <a:latin typeface="Cambria Math"/>
                          </a:rPr>
                        </m:ctrlPr>
                      </m:sSupPr>
                      <m:e>
                        <m:r>
                          <a:rPr lang="en-US" sz="2200" i="1" dirty="0" smtClean="0">
                            <a:solidFill>
                              <a:prstClr val="black"/>
                            </a:solidFill>
                            <a:latin typeface="Cambria Math"/>
                          </a:rPr>
                          <m:t>𝑓</m:t>
                        </m:r>
                      </m:e>
                      <m:sup>
                        <m:r>
                          <a:rPr lang="en-US" sz="2200" i="1" dirty="0" smtClean="0">
                            <a:solidFill>
                              <a:prstClr val="black"/>
                            </a:solidFill>
                            <a:latin typeface="Cambria Math"/>
                          </a:rPr>
                          <m:t>′</m:t>
                        </m:r>
                      </m:sup>
                    </m:sSup>
                    <m:r>
                      <a:rPr lang="en-US" sz="2200" i="1" dirty="0">
                        <a:solidFill>
                          <a:prstClr val="black"/>
                        </a:solidFill>
                        <a:latin typeface="Cambria Math"/>
                      </a:rPr>
                      <m:t>(5</m:t>
                    </m:r>
                    <m:r>
                      <a:rPr lang="en-US" sz="2200" i="1" dirty="0" smtClean="0">
                        <a:solidFill>
                          <a:prstClr val="black"/>
                        </a:solidFill>
                        <a:latin typeface="Cambria Math"/>
                      </a:rPr>
                      <m:t>)=0</m:t>
                    </m:r>
                    <m:r>
                      <a:rPr lang="en-US" sz="2200" i="1" dirty="0">
                        <a:solidFill>
                          <a:prstClr val="black"/>
                        </a:solidFill>
                        <a:latin typeface="Cambria Math"/>
                      </a:rPr>
                      <m:t>,</m:t>
                    </m:r>
                    <m:sSup>
                      <m:sSupPr>
                        <m:ctrlPr>
                          <a:rPr lang="en-US" sz="2200" i="1" dirty="0">
                            <a:solidFill>
                              <a:prstClr val="black"/>
                            </a:solidFill>
                            <a:latin typeface="Cambria Math"/>
                          </a:rPr>
                        </m:ctrlPr>
                      </m:sSupPr>
                      <m:e>
                        <m:r>
                          <a:rPr lang="en-US" sz="2200" i="1" dirty="0">
                            <a:solidFill>
                              <a:prstClr val="black"/>
                            </a:solidFill>
                            <a:latin typeface="Cambria Math"/>
                          </a:rPr>
                          <m:t>𝑓</m:t>
                        </m:r>
                      </m:e>
                      <m:sup>
                        <m:r>
                          <a:rPr lang="en-US" sz="2200" i="1" dirty="0">
                            <a:solidFill>
                              <a:prstClr val="black"/>
                            </a:solidFill>
                            <a:latin typeface="Cambria Math"/>
                          </a:rPr>
                          <m:t>′</m:t>
                        </m:r>
                        <m:r>
                          <a:rPr lang="en-US" sz="2200" i="1" dirty="0" smtClean="0">
                            <a:solidFill>
                              <a:prstClr val="black"/>
                            </a:solidFill>
                            <a:latin typeface="Cambria Math"/>
                          </a:rPr>
                          <m:t>′</m:t>
                        </m:r>
                      </m:sup>
                    </m:sSup>
                    <m:r>
                      <a:rPr lang="en-US" sz="2200" i="1" dirty="0">
                        <a:solidFill>
                          <a:prstClr val="black"/>
                        </a:solidFill>
                        <a:latin typeface="Cambria Math"/>
                      </a:rPr>
                      <m:t>(5</m:t>
                    </m:r>
                    <m:r>
                      <a:rPr lang="en-US" sz="2200" i="1" dirty="0" smtClean="0">
                        <a:solidFill>
                          <a:prstClr val="black"/>
                        </a:solidFill>
                        <a:latin typeface="Cambria Math"/>
                      </a:rPr>
                      <m:t>)=0</m:t>
                    </m:r>
                    <m:r>
                      <a:rPr lang="en-US" sz="2200" i="1" dirty="0">
                        <a:solidFill>
                          <a:prstClr val="black"/>
                        </a:solidFill>
                        <a:latin typeface="Cambria Math"/>
                      </a:rPr>
                      <m:t>,</m:t>
                    </m:r>
                  </m:oMath>
                </a14:m>
                <a:r>
                  <a:rPr lang="en-US" sz="2200" dirty="0">
                    <a:solidFill>
                      <a:prstClr val="black"/>
                    </a:solidFill>
                  </a:rPr>
                  <a:t> but</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𝑓</m:t>
                        </m:r>
                      </m:e>
                      <m:sup>
                        <m:r>
                          <a:rPr lang="en-US" sz="2200" i="1" dirty="0">
                            <a:solidFill>
                              <a:prstClr val="black"/>
                            </a:solidFill>
                            <a:latin typeface="Cambria Math"/>
                          </a:rPr>
                          <m:t>′</m:t>
                        </m:r>
                        <m:r>
                          <a:rPr lang="en-US" sz="2200" i="1" dirty="0" smtClean="0">
                            <a:solidFill>
                              <a:prstClr val="black"/>
                            </a:solidFill>
                            <a:latin typeface="Cambria Math"/>
                          </a:rPr>
                          <m:t>′′</m:t>
                        </m:r>
                      </m:sup>
                    </m:sSup>
                    <m:r>
                      <a:rPr lang="en-US" sz="2200" i="1" dirty="0" smtClean="0">
                        <a:solidFill>
                          <a:prstClr val="black"/>
                        </a:solidFill>
                        <a:latin typeface="Cambria Math"/>
                      </a:rPr>
                      <m:t>(5)=6</m:t>
                    </m:r>
                    <m:r>
                      <a:rPr lang="en-US" sz="2200" i="1" dirty="0" smtClean="0">
                        <a:solidFill>
                          <a:prstClr val="black"/>
                        </a:solidFill>
                        <a:latin typeface="Cambria Math"/>
                        <a:ea typeface="Cambria Math"/>
                      </a:rPr>
                      <m:t>≠</m:t>
                    </m:r>
                    <m:r>
                      <a:rPr lang="en-US" sz="2200" i="1" dirty="0" smtClean="0">
                        <a:solidFill>
                          <a:prstClr val="black"/>
                        </a:solidFill>
                        <a:latin typeface="Cambria Math"/>
                      </a:rPr>
                      <m:t>0</m:t>
                    </m:r>
                    <m:r>
                      <a:rPr lang="en-US" sz="2200" i="1" dirty="0">
                        <a:solidFill>
                          <a:prstClr val="black"/>
                        </a:solidFill>
                        <a:latin typeface="Cambria Math"/>
                      </a:rPr>
                      <m:t>.</m:t>
                    </m:r>
                  </m:oMath>
                </a14:m>
                <a:r>
                  <a:rPr lang="en-US" sz="2200" i="1" dirty="0">
                    <a:solidFill>
                      <a:prstClr val="black"/>
                    </a:solidFill>
                  </a:rPr>
                  <a:t> </a:t>
                </a:r>
                <a:r>
                  <a:rPr lang="en-US" sz="2200" dirty="0">
                    <a:solidFill>
                      <a:prstClr val="black"/>
                    </a:solidFill>
                  </a:rPr>
                  <a:t>Thus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has a zero of order (or multiplicity) </a:t>
                </a:r>
                <a14:m>
                  <m:oMath xmlns:m="http://schemas.openxmlformats.org/officeDocument/2006/math">
                    <m:r>
                      <a:rPr lang="en-US" sz="2200" i="1" dirty="0" smtClean="0">
                        <a:solidFill>
                          <a:prstClr val="black"/>
                        </a:solidFill>
                        <a:latin typeface="Cambria Math"/>
                      </a:rPr>
                      <m:t>3</m:t>
                    </m:r>
                  </m:oMath>
                </a14:m>
                <a:r>
                  <a:rPr lang="en-US" sz="2200" dirty="0">
                    <a:solidFill>
                      <a:prstClr val="black"/>
                    </a:solidFill>
                  </a:rPr>
                  <a:t> at </a:t>
                </a:r>
                <a14:m>
                  <m:oMath xmlns:m="http://schemas.openxmlformats.org/officeDocument/2006/math">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smtClean="0">
                        <a:solidFill>
                          <a:prstClr val="black"/>
                        </a:solidFill>
                        <a:latin typeface="Cambria Math"/>
                      </a:rPr>
                      <m:t>=5</m:t>
                    </m:r>
                  </m:oMath>
                </a14:m>
                <a:r>
                  <a:rPr lang="en-US" sz="2200" dirty="0">
                    <a:solidFill>
                      <a:prstClr val="black"/>
                    </a:solidFill>
                  </a:rPr>
                  <a:t>. A zero of order </a:t>
                </a:r>
                <a14:m>
                  <m:oMath xmlns:m="http://schemas.openxmlformats.org/officeDocument/2006/math">
                    <m:r>
                      <a:rPr lang="en-US" sz="2200" i="1" dirty="0" smtClean="0">
                        <a:solidFill>
                          <a:prstClr val="black"/>
                        </a:solidFill>
                        <a:latin typeface="Cambria Math"/>
                      </a:rPr>
                      <m:t>1</m:t>
                    </m:r>
                  </m:oMath>
                </a14:m>
                <a:r>
                  <a:rPr lang="en-US" sz="2200" dirty="0">
                    <a:solidFill>
                      <a:prstClr val="black"/>
                    </a:solidFill>
                  </a:rPr>
                  <a:t> is called a </a:t>
                </a:r>
                <a:r>
                  <a:rPr lang="en-US" sz="2200" b="1" dirty="0">
                    <a:solidFill>
                      <a:prstClr val="black"/>
                    </a:solidFill>
                  </a:rPr>
                  <a:t>simple zero</a:t>
                </a:r>
                <a:r>
                  <a:rPr lang="en-US" sz="2200" dirty="0">
                    <a:solidFill>
                      <a:prstClr val="black"/>
                    </a:solidFill>
                  </a:rPr>
                  <a:t>.</a:t>
                </a:r>
              </a:p>
            </p:txBody>
          </p:sp>
        </mc:Choice>
        <mc:Fallback xmlns="">
          <p:sp>
            <p:nvSpPr>
              <p:cNvPr id="6" name="Rectangle 5"/>
              <p:cNvSpPr>
                <a:spLocks noRot="1" noChangeAspect="1" noMove="1" noResize="1" noEditPoints="1" noAdjustHandles="1" noChangeArrowheads="1" noChangeShapeType="1" noTextEdit="1"/>
              </p:cNvSpPr>
              <p:nvPr/>
            </p:nvSpPr>
            <p:spPr>
              <a:xfrm>
                <a:off x="390936" y="2651582"/>
                <a:ext cx="11676568" cy="1446550"/>
              </a:xfrm>
              <a:prstGeom prst="rect">
                <a:avLst/>
              </a:prstGeom>
              <a:blipFill rotWithShape="1">
                <a:blip r:embed="rId5"/>
                <a:stretch>
                  <a:fillRect l="-626" t="-2532" b="-759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619200" y="4038480"/>
              <a:ext cx="10877760" cy="1619640"/>
            </p14:xfrm>
          </p:contentPart>
        </mc:Choice>
        <mc:Fallback xmlns="">
          <p:pic>
            <p:nvPicPr>
              <p:cNvPr id="2" name="Ink 1"/>
              <p:cNvPicPr/>
              <p:nvPr/>
            </p:nvPicPr>
            <p:blipFill>
              <a:blip r:embed="rId7"/>
              <a:stretch>
                <a:fillRect/>
              </a:stretch>
            </p:blipFill>
            <p:spPr>
              <a:xfrm>
                <a:off x="609840" y="4029120"/>
                <a:ext cx="10896480" cy="1638360"/>
              </a:xfrm>
              <a:prstGeom prst="rect">
                <a:avLst/>
              </a:prstGeom>
            </p:spPr>
          </p:pic>
        </mc:Fallback>
      </mc:AlternateContent>
    </p:spTree>
    <p:extLst>
      <p:ext uri="{BB962C8B-B14F-4D97-AF65-F5344CB8AC3E}">
        <p14:creationId xmlns:p14="http://schemas.microsoft.com/office/powerpoint/2010/main" val="386395925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90936" y="191056"/>
            <a:ext cx="4498347" cy="584775"/>
          </a:xfrm>
          <a:prstGeom prst="rect">
            <a:avLst/>
          </a:prstGeom>
        </p:spPr>
        <p:txBody>
          <a:bodyPr wrap="none">
            <a:spAutoFit/>
          </a:bodyPr>
          <a:lstStyle/>
          <a:p>
            <a:r>
              <a:rPr lang="en-US" sz="3200" b="1" dirty="0">
                <a:solidFill>
                  <a:srgbClr val="0070C0"/>
                </a:solidFill>
              </a:rPr>
              <a:t>Theorem: Zero of Order </a:t>
            </a:r>
            <a:r>
              <a:rPr lang="en-US" sz="3200" b="1" i="1" dirty="0">
                <a:solidFill>
                  <a:srgbClr val="0070C0"/>
                </a:solidFill>
              </a:rPr>
              <a:t>n</a:t>
            </a:r>
            <a:endParaRPr lang="en-US" sz="3200" b="1" dirty="0">
              <a:solidFill>
                <a:srgbClr val="0070C0"/>
              </a:solidFill>
            </a:endParaRPr>
          </a:p>
        </p:txBody>
      </p:sp>
      <mc:AlternateContent xmlns:mc="http://schemas.openxmlformats.org/markup-compatibility/2006" xmlns:a14="http://schemas.microsoft.com/office/drawing/2010/main">
        <mc:Choice Requires="a14">
          <p:sp>
            <p:nvSpPr>
              <p:cNvPr id="9" name="Rectangle 8"/>
              <p:cNvSpPr/>
              <p:nvPr/>
            </p:nvSpPr>
            <p:spPr>
              <a:xfrm>
                <a:off x="390935" y="742440"/>
                <a:ext cx="11676569" cy="1615827"/>
              </a:xfrm>
              <a:prstGeom prst="rect">
                <a:avLst/>
              </a:prstGeom>
            </p:spPr>
            <p:txBody>
              <a:bodyPr wrap="square">
                <a:spAutoFit/>
              </a:bodyPr>
              <a:lstStyle/>
              <a:p>
                <a:r>
                  <a:rPr lang="en-US" sz="2200" dirty="0">
                    <a:solidFill>
                      <a:prstClr val="black"/>
                    </a:solidFill>
                  </a:rPr>
                  <a:t>A function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that is analytic in some disk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smtClean="0">
                        <a:solidFill>
                          <a:prstClr val="black"/>
                        </a:solidFill>
                        <a:latin typeface="Cambria Math"/>
                      </a:rPr>
                      <m:t>|&lt;</m:t>
                    </m:r>
                    <m:r>
                      <a:rPr lang="en-US" sz="2200" i="1" dirty="0" smtClean="0">
                        <a:solidFill>
                          <a:prstClr val="black"/>
                        </a:solidFill>
                        <a:latin typeface="Cambria Math"/>
                      </a:rPr>
                      <m:t>𝑅</m:t>
                    </m:r>
                  </m:oMath>
                </a14:m>
                <a:r>
                  <a:rPr lang="en-US" sz="2200" i="1" dirty="0">
                    <a:solidFill>
                      <a:prstClr val="black"/>
                    </a:solidFill>
                  </a:rPr>
                  <a:t> </a:t>
                </a:r>
                <a:r>
                  <a:rPr lang="en-US" sz="2200" dirty="0">
                    <a:solidFill>
                      <a:prstClr val="black"/>
                    </a:solidFill>
                  </a:rPr>
                  <a:t>has a </a:t>
                </a:r>
                <a:r>
                  <a:rPr lang="en-US" sz="2200" b="1" dirty="0">
                    <a:solidFill>
                      <a:prstClr val="black"/>
                    </a:solidFill>
                  </a:rPr>
                  <a:t>zero of order </a:t>
                </a:r>
                <a14:m>
                  <m:oMath xmlns:m="http://schemas.openxmlformats.org/officeDocument/2006/math">
                    <m:r>
                      <a:rPr lang="en-US" sz="2200" b="1" i="1" dirty="0" smtClean="0">
                        <a:solidFill>
                          <a:prstClr val="black"/>
                        </a:solidFill>
                        <a:latin typeface="Cambria Math"/>
                      </a:rPr>
                      <m:t>𝒏</m:t>
                    </m:r>
                  </m:oMath>
                </a14:m>
                <a:r>
                  <a:rPr lang="en-US" sz="2200" i="1" dirty="0">
                    <a:solidFill>
                      <a:prstClr val="black"/>
                    </a:solidFill>
                  </a:rPr>
                  <a:t> </a:t>
                </a:r>
                <a:r>
                  <a:rPr lang="en-US" sz="2200" dirty="0">
                    <a:solidFill>
                      <a:prstClr val="black"/>
                    </a:solidFill>
                  </a:rPr>
                  <a:t>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 if and only if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can be written as:</a:t>
                </a:r>
              </a:p>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𝑓</m:t>
                      </m:r>
                      <m:r>
                        <a:rPr lang="en-US" sz="2200" i="1" dirty="0" smtClean="0">
                          <a:solidFill>
                            <a:srgbClr val="0070C0"/>
                          </a:solidFill>
                          <a:latin typeface="Cambria Math"/>
                        </a:rPr>
                        <m:t>(</m:t>
                      </m:r>
                      <m:r>
                        <a:rPr lang="en-US" sz="2200" i="1" dirty="0" smtClean="0">
                          <a:solidFill>
                            <a:srgbClr val="0070C0"/>
                          </a:solidFill>
                          <a:latin typeface="Cambria Math"/>
                        </a:rPr>
                        <m:t>𝑧</m:t>
                      </m:r>
                      <m:r>
                        <a:rPr lang="en-US" sz="2200" i="1" dirty="0" smtClean="0">
                          <a:solidFill>
                            <a:srgbClr val="0070C0"/>
                          </a:solidFill>
                          <a:latin typeface="Cambria Math"/>
                        </a:rPr>
                        <m:t>)=</m:t>
                      </m:r>
                      <m:sSup>
                        <m:sSupPr>
                          <m:ctrlPr>
                            <a:rPr lang="en-US" sz="2200" i="1" dirty="0">
                              <a:solidFill>
                                <a:srgbClr val="0070C0"/>
                              </a:solidFill>
                              <a:latin typeface="Cambria Math"/>
                            </a:rPr>
                          </m:ctrlPr>
                        </m:sSupPr>
                        <m:e>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dirty="0">
                              <a:solidFill>
                                <a:srgbClr val="0070C0"/>
                              </a:solidFill>
                              <a:latin typeface="Cambria Math"/>
                            </a:rPr>
                            <m:t>)</m:t>
                          </m:r>
                        </m:e>
                        <m:sup>
                          <m:r>
                            <a:rPr lang="en-US" sz="2200" i="1" dirty="0" smtClean="0">
                              <a:solidFill>
                                <a:srgbClr val="0070C0"/>
                              </a:solidFill>
                              <a:latin typeface="Cambria Math"/>
                            </a:rPr>
                            <m:t>𝑛</m:t>
                          </m:r>
                        </m:sup>
                      </m:sSup>
                      <m:r>
                        <a:rPr lang="el-GR" sz="2200" i="1" dirty="0">
                          <a:solidFill>
                            <a:srgbClr val="0070C0"/>
                          </a:solidFill>
                          <a:latin typeface="Cambria Math"/>
                        </a:rPr>
                        <m:t>𝜑</m:t>
                      </m:r>
                      <m:r>
                        <a:rPr lang="el-GR" sz="2200" i="1" dirty="0">
                          <a:solidFill>
                            <a:srgbClr val="0070C0"/>
                          </a:solidFill>
                          <a:latin typeface="Cambria Math"/>
                        </a:rPr>
                        <m:t>(</m:t>
                      </m:r>
                      <m:r>
                        <a:rPr lang="en-US" sz="2200" i="1" dirty="0">
                          <a:solidFill>
                            <a:srgbClr val="0070C0"/>
                          </a:solidFill>
                          <a:latin typeface="Cambria Math"/>
                        </a:rPr>
                        <m:t>𝑧</m:t>
                      </m:r>
                      <m:r>
                        <a:rPr lang="en-US" sz="2200" i="1" dirty="0" smtClean="0">
                          <a:solidFill>
                            <a:srgbClr val="0070C0"/>
                          </a:solidFill>
                          <a:latin typeface="Cambria Math"/>
                        </a:rPr>
                        <m:t>),</m:t>
                      </m:r>
                    </m:oMath>
                  </m:oMathPara>
                </a14:m>
                <a:endParaRPr lang="en-US" sz="2200" dirty="0">
                  <a:solidFill>
                    <a:srgbClr val="0070C0"/>
                  </a:solidFill>
                </a:endParaRPr>
              </a:p>
              <a:p>
                <a:endParaRPr lang="en-US" sz="1100" dirty="0">
                  <a:solidFill>
                    <a:prstClr val="black"/>
                  </a:solidFill>
                </a:endParaRPr>
              </a:p>
              <a:p>
                <a:r>
                  <a:rPr lang="en-US" sz="2200" dirty="0">
                    <a:solidFill>
                      <a:prstClr val="black"/>
                    </a:solidFill>
                  </a:rPr>
                  <a:t>where </a:t>
                </a:r>
                <a14:m>
                  <m:oMath xmlns:m="http://schemas.openxmlformats.org/officeDocument/2006/math">
                    <m:r>
                      <a:rPr lang="en-US" sz="2200" i="1" dirty="0">
                        <a:solidFill>
                          <a:prstClr val="black"/>
                        </a:solidFill>
                        <a:latin typeface="Cambria Math"/>
                      </a:rPr>
                      <m:t>𝜑</m:t>
                    </m:r>
                  </m:oMath>
                </a14:m>
                <a:r>
                  <a:rPr lang="en-US" sz="2200" dirty="0">
                    <a:solidFill>
                      <a:prstClr val="black"/>
                    </a:solidFill>
                  </a:rPr>
                  <a:t> is analytic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and </a:t>
                </a:r>
                <a14:m>
                  <m:oMath xmlns:m="http://schemas.openxmlformats.org/officeDocument/2006/math">
                    <m:r>
                      <a:rPr lang="en-US" sz="2200" i="1" dirty="0" smtClean="0">
                        <a:solidFill>
                          <a:prstClr val="black"/>
                        </a:solidFill>
                        <a:latin typeface="Cambria Math"/>
                      </a:rPr>
                      <m:t>𝜑</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smtClean="0">
                        <a:solidFill>
                          <a:prstClr val="black"/>
                        </a:solidFill>
                        <a:latin typeface="Cambria Math"/>
                      </a:rPr>
                      <m:t>)</m:t>
                    </m:r>
                    <m:r>
                      <a:rPr lang="en-US" sz="2200" i="1">
                        <a:solidFill>
                          <a:prstClr val="black"/>
                        </a:solidFill>
                        <a:latin typeface="Cambria Math"/>
                        <a:ea typeface="Cambria Math"/>
                      </a:rPr>
                      <m:t>≠</m:t>
                    </m:r>
                    <m:r>
                      <a:rPr lang="en-US" sz="2200" i="1" dirty="0" smtClean="0">
                        <a:solidFill>
                          <a:prstClr val="black"/>
                        </a:solidFill>
                        <a:latin typeface="Cambria Math"/>
                      </a:rPr>
                      <m:t>0</m:t>
                    </m:r>
                  </m:oMath>
                </a14:m>
                <a:r>
                  <a:rPr lang="en-US" sz="2200" dirty="0">
                    <a:solidFill>
                      <a:prstClr val="black"/>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390935" y="742440"/>
                <a:ext cx="11676569" cy="1615827"/>
              </a:xfrm>
              <a:prstGeom prst="rect">
                <a:avLst/>
              </a:prstGeom>
              <a:blipFill rotWithShape="1">
                <a:blip r:embed="rId2"/>
                <a:stretch>
                  <a:fillRect l="-626" t="-2264" b="-67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90935" y="2743168"/>
                <a:ext cx="11676568" cy="2992871"/>
              </a:xfrm>
              <a:prstGeom prst="rect">
                <a:avLst/>
              </a:prstGeom>
            </p:spPr>
            <p:txBody>
              <a:bodyPr wrap="square">
                <a:spAutoFit/>
              </a:bodyPr>
              <a:lstStyle/>
              <a:p>
                <a:r>
                  <a:rPr lang="en-US" sz="2200" b="1" dirty="0">
                    <a:solidFill>
                      <a:srgbClr val="0070C0"/>
                    </a:solidFill>
                  </a:rPr>
                  <a:t>Example: </a:t>
                </a:r>
                <a:r>
                  <a:rPr lang="en-US" sz="2200" dirty="0">
                    <a:solidFill>
                      <a:prstClr val="black"/>
                    </a:solidFill>
                  </a:rPr>
                  <a:t>The analytic function </a:t>
                </a:r>
                <a14:m>
                  <m:oMath xmlns:m="http://schemas.openxmlformats.org/officeDocument/2006/math">
                    <m:r>
                      <a:rPr lang="en-US" sz="2200" i="1" dirty="0" smtClean="0">
                        <a:solidFill>
                          <a:prstClr val="black"/>
                        </a:solidFill>
                        <a:latin typeface="Cambria Math"/>
                      </a:rPr>
                      <m:t>𝑓</m:t>
                    </m:r>
                    <m:d>
                      <m:dPr>
                        <m:ctrlPr>
                          <a:rPr lang="en-US" sz="2200" i="1" dirty="0" smtClean="0">
                            <a:solidFill>
                              <a:prstClr val="black"/>
                            </a:solidFill>
                            <a:latin typeface="Cambria Math"/>
                          </a:rPr>
                        </m:ctrlPr>
                      </m:dPr>
                      <m:e>
                        <m:r>
                          <a:rPr lang="en-US" sz="2200" i="1" dirty="0" smtClean="0">
                            <a:solidFill>
                              <a:prstClr val="black"/>
                            </a:solidFill>
                            <a:latin typeface="Cambria Math"/>
                          </a:rPr>
                          <m:t>𝑧</m:t>
                        </m:r>
                      </m:e>
                    </m:d>
                    <m:r>
                      <a:rPr lang="en-US" sz="2200" i="1" dirty="0" smtClean="0">
                        <a:solidFill>
                          <a:prstClr val="black"/>
                        </a:solidFill>
                        <a:latin typeface="Cambria Math"/>
                      </a:rPr>
                      <m:t>=</m:t>
                    </m:r>
                    <m:r>
                      <a:rPr lang="en-US" sz="2200" i="1" dirty="0" smtClean="0">
                        <a:solidFill>
                          <a:prstClr val="black"/>
                        </a:solidFill>
                        <a:latin typeface="Cambria Math"/>
                      </a:rPr>
                      <m:t>𝑧</m:t>
                    </m:r>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sin</m:t>
                        </m:r>
                      </m:fName>
                      <m:e>
                        <m:sSup>
                          <m:sSupPr>
                            <m:ctrlPr>
                              <a:rPr lang="en-US" sz="2200" i="1" dirty="0">
                                <a:solidFill>
                                  <a:prstClr val="black"/>
                                </a:solidFill>
                                <a:latin typeface="Cambria Math"/>
                              </a:rPr>
                            </m:ctrlPr>
                          </m:sSupPr>
                          <m:e>
                            <m:r>
                              <a:rPr lang="en-US" sz="2200" i="1" dirty="0">
                                <a:solidFill>
                                  <a:prstClr val="black"/>
                                </a:solidFill>
                                <a:latin typeface="Cambria Math"/>
                              </a:rPr>
                              <m:t>𝑧</m:t>
                            </m:r>
                          </m:e>
                          <m:sup>
                            <m:r>
                              <a:rPr lang="en-US" sz="2200" i="1" dirty="0">
                                <a:solidFill>
                                  <a:prstClr val="black"/>
                                </a:solidFill>
                                <a:latin typeface="Cambria Math"/>
                              </a:rPr>
                              <m:t>2</m:t>
                            </m:r>
                          </m:sup>
                        </m:sSup>
                      </m:e>
                    </m:func>
                  </m:oMath>
                </a14:m>
                <a:r>
                  <a:rPr lang="en-US" sz="2200" dirty="0">
                    <a:solidFill>
                      <a:prstClr val="black"/>
                    </a:solidFill>
                  </a:rPr>
                  <a:t> has a zero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=0</m:t>
                    </m:r>
                  </m:oMath>
                </a14:m>
                <a:r>
                  <a:rPr lang="en-US" sz="2200" dirty="0">
                    <a:solidFill>
                      <a:prstClr val="black"/>
                    </a:solidFill>
                  </a:rPr>
                  <a:t>.If we replace </a:t>
                </a:r>
                <a14:m>
                  <m:oMath xmlns:m="http://schemas.openxmlformats.org/officeDocument/2006/math">
                    <m:r>
                      <a:rPr lang="en-US" sz="2200" i="1" dirty="0" smtClean="0">
                        <a:solidFill>
                          <a:prstClr val="black"/>
                        </a:solidFill>
                        <a:latin typeface="Cambria Math"/>
                      </a:rPr>
                      <m:t>𝑧</m:t>
                    </m:r>
                  </m:oMath>
                </a14:m>
                <a:r>
                  <a:rPr lang="en-US" sz="2200" i="1" dirty="0">
                    <a:solidFill>
                      <a:prstClr val="black"/>
                    </a:solidFill>
                  </a:rPr>
                  <a:t> </a:t>
                </a:r>
                <a:r>
                  <a:rPr lang="en-US" sz="2200" dirty="0">
                    <a:solidFill>
                      <a:prstClr val="black"/>
                    </a:solidFill>
                  </a:rPr>
                  <a:t>by </a:t>
                </a:r>
                <a14:m>
                  <m:oMath xmlns:m="http://schemas.openxmlformats.org/officeDocument/2006/math">
                    <m:sSup>
                      <m:sSupPr>
                        <m:ctrlPr>
                          <a:rPr lang="en-US" sz="2200" i="1" dirty="0" smtClean="0">
                            <a:solidFill>
                              <a:prstClr val="black"/>
                            </a:solidFill>
                            <a:latin typeface="Cambria Math"/>
                          </a:rPr>
                        </m:ctrlPr>
                      </m:sSupPr>
                      <m:e>
                        <m:r>
                          <a:rPr lang="en-US" sz="2200" i="1" dirty="0" smtClean="0">
                            <a:solidFill>
                              <a:prstClr val="black"/>
                            </a:solidFill>
                            <a:latin typeface="Cambria Math"/>
                          </a:rPr>
                          <m:t>𝑧</m:t>
                        </m:r>
                      </m:e>
                      <m:sup>
                        <m:r>
                          <a:rPr lang="en-US" sz="2200" i="1" dirty="0" smtClean="0">
                            <a:solidFill>
                              <a:prstClr val="black"/>
                            </a:solidFill>
                            <a:latin typeface="Cambria Math"/>
                          </a:rPr>
                          <m:t>2</m:t>
                        </m:r>
                      </m:sup>
                    </m:sSup>
                  </m:oMath>
                </a14:m>
                <a:r>
                  <a:rPr lang="en-US" sz="2200" dirty="0">
                    <a:solidFill>
                      <a:prstClr val="black"/>
                    </a:solidFill>
                  </a:rPr>
                  <a:t> in the </a:t>
                </a:r>
                <a:r>
                  <a:rPr lang="en-US" sz="2200" dirty="0" err="1">
                    <a:solidFill>
                      <a:prstClr val="black"/>
                    </a:solidFill>
                  </a:rPr>
                  <a:t>Maclaurin</a:t>
                </a:r>
                <a:r>
                  <a:rPr lang="en-US" sz="2200" dirty="0">
                    <a:solidFill>
                      <a:prstClr val="black"/>
                    </a:solidFill>
                  </a:rPr>
                  <a:t>  series of </a:t>
                </a:r>
                <a14:m>
                  <m:oMath xmlns:m="http://schemas.openxmlformats.org/officeDocument/2006/math">
                    <m:func>
                      <m:funcPr>
                        <m:ctrlPr>
                          <a:rPr lang="en-US" sz="2200" i="1" smtClean="0">
                            <a:solidFill>
                              <a:prstClr val="black"/>
                            </a:solidFill>
                            <a:latin typeface="Cambria Math"/>
                          </a:rPr>
                        </m:ctrlPr>
                      </m:funcPr>
                      <m:fName>
                        <m:r>
                          <m:rPr>
                            <m:sty m:val="p"/>
                          </m:rPr>
                          <a:rPr lang="en-US" sz="2200" smtClean="0">
                            <a:solidFill>
                              <a:prstClr val="black"/>
                            </a:solidFill>
                            <a:latin typeface="Cambria Math"/>
                          </a:rPr>
                          <m:t>sin</m:t>
                        </m:r>
                      </m:fName>
                      <m:e>
                        <m:r>
                          <a:rPr lang="en-US" sz="2200" i="1" smtClean="0">
                            <a:solidFill>
                              <a:prstClr val="black"/>
                            </a:solidFill>
                            <a:latin typeface="Cambria Math"/>
                          </a:rPr>
                          <m:t>𝑧</m:t>
                        </m:r>
                      </m:e>
                    </m:func>
                  </m:oMath>
                </a14:m>
                <a:r>
                  <a:rPr lang="en-US" sz="2200" dirty="0">
                    <a:solidFill>
                      <a:prstClr val="black"/>
                    </a:solidFill>
                  </a:rPr>
                  <a:t> we obtain the expansion </a:t>
                </a:r>
              </a:p>
              <a:p>
                <a:pPr/>
                <a14:m>
                  <m:oMathPara xmlns:m="http://schemas.openxmlformats.org/officeDocument/2006/math">
                    <m:oMathParaPr>
                      <m:jc m:val="centerGroup"/>
                    </m:oMathParaPr>
                    <m:oMath xmlns:m="http://schemas.openxmlformats.org/officeDocument/2006/math">
                      <m:func>
                        <m:funcPr>
                          <m:ctrlPr>
                            <a:rPr lang="en-US" sz="2200" i="1" dirty="0" smtClean="0">
                              <a:solidFill>
                                <a:srgbClr val="0070C0"/>
                              </a:solidFill>
                              <a:latin typeface="Cambria Math"/>
                            </a:rPr>
                          </m:ctrlPr>
                        </m:funcPr>
                        <m:fName>
                          <m:r>
                            <m:rPr>
                              <m:sty m:val="p"/>
                            </m:rPr>
                            <a:rPr lang="en-US" sz="2200" dirty="0" smtClean="0">
                              <a:solidFill>
                                <a:srgbClr val="0070C0"/>
                              </a:solidFill>
                              <a:latin typeface="Cambria Math"/>
                            </a:rPr>
                            <m:t>sin</m:t>
                          </m:r>
                        </m:fName>
                        <m:e>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2</m:t>
                              </m:r>
                            </m:sup>
                          </m:sSup>
                        </m:e>
                      </m:func>
                      <m:r>
                        <a:rPr lang="en-US" sz="2200" i="1">
                          <a:solidFill>
                            <a:srgbClr val="0070C0"/>
                          </a:solidFill>
                          <a:latin typeface="Cambria Math"/>
                        </a:rPr>
                        <m:t>=</m:t>
                      </m:r>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2</m:t>
                          </m:r>
                        </m:sup>
                      </m:sSup>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6</m:t>
                              </m:r>
                            </m:sup>
                          </m:sSup>
                        </m:num>
                        <m:den>
                          <m:r>
                            <a:rPr lang="en-US" sz="2200" i="1">
                              <a:solidFill>
                                <a:srgbClr val="0070C0"/>
                              </a:solidFill>
                              <a:latin typeface="Cambria Math"/>
                            </a:rPr>
                            <m:t>3!</m:t>
                          </m:r>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10</m:t>
                              </m:r>
                            </m:sup>
                          </m:sSup>
                        </m:num>
                        <m:den>
                          <m:r>
                            <a:rPr lang="en-US" sz="2200" i="1">
                              <a:solidFill>
                                <a:srgbClr val="0070C0"/>
                              </a:solidFill>
                              <a:latin typeface="Cambria Math"/>
                            </a:rPr>
                            <m:t>5!</m:t>
                          </m:r>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12</m:t>
                              </m:r>
                            </m:sup>
                          </m:sSup>
                        </m:num>
                        <m:den>
                          <m:r>
                            <a:rPr lang="en-US" sz="2200" i="1">
                              <a:solidFill>
                                <a:srgbClr val="0070C0"/>
                              </a:solidFill>
                              <a:latin typeface="Cambria Math"/>
                            </a:rPr>
                            <m:t>7!</m:t>
                          </m:r>
                        </m:den>
                      </m:f>
                      <m:r>
                        <a:rPr lang="en-US" sz="2200" i="1">
                          <a:solidFill>
                            <a:srgbClr val="0070C0"/>
                          </a:solidFill>
                          <a:latin typeface="Cambria Math"/>
                        </a:rPr>
                        <m:t>+…,</m:t>
                      </m:r>
                    </m:oMath>
                  </m:oMathPara>
                </a14:m>
                <a:endParaRPr lang="en-US" sz="2200" dirty="0">
                  <a:solidFill>
                    <a:srgbClr val="0070C0"/>
                  </a:solidFill>
                </a:endParaRPr>
              </a:p>
              <a:p>
                <a:endParaRPr lang="en-US" sz="2200" dirty="0">
                  <a:solidFill>
                    <a:prstClr val="black"/>
                  </a:solidFill>
                </a:endParaRPr>
              </a:p>
              <a:p>
                <a:r>
                  <a:rPr lang="en-US" sz="2200" dirty="0">
                    <a:solidFill>
                      <a:prstClr val="black"/>
                    </a:solidFill>
                  </a:rPr>
                  <a:t>Then by factoring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𝑧</m:t>
                        </m:r>
                      </m:e>
                      <m:sup>
                        <m:r>
                          <a:rPr lang="en-US" sz="2200" i="1" dirty="0">
                            <a:solidFill>
                              <a:prstClr val="black"/>
                            </a:solidFill>
                            <a:latin typeface="Cambria Math"/>
                          </a:rPr>
                          <m:t>2</m:t>
                        </m:r>
                      </m:sup>
                    </m:sSup>
                  </m:oMath>
                </a14:m>
                <a:r>
                  <a:rPr lang="en-US" sz="2200" dirty="0">
                    <a:solidFill>
                      <a:prstClr val="black"/>
                    </a:solidFill>
                  </a:rPr>
                  <a:t> out of the foregoing series we can rewrite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as:</a:t>
                </a:r>
              </a:p>
              <a:p>
                <a:pPr algn="ctr"/>
                <a:r>
                  <a:rPr lang="en-US" sz="2200" dirty="0">
                    <a:solidFill>
                      <a:prstClr val="black"/>
                    </a:solidFill>
                  </a:rPr>
                  <a:t> </a:t>
                </a:r>
                <a14:m>
                  <m:oMath xmlns:m="http://schemas.openxmlformats.org/officeDocument/2006/math">
                    <m:r>
                      <a:rPr lang="en-US" sz="2200" i="1" dirty="0" smtClean="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m:t>
                    </m:r>
                    <m:r>
                      <a:rPr lang="en-US" sz="2200" i="1" dirty="0">
                        <a:solidFill>
                          <a:srgbClr val="0070C0"/>
                        </a:solidFill>
                        <a:latin typeface="Cambria Math"/>
                      </a:rPr>
                      <m:t>𝑧</m:t>
                    </m:r>
                    <m:func>
                      <m:funcPr>
                        <m:ctrlPr>
                          <a:rPr lang="en-US" sz="2200" i="1" dirty="0">
                            <a:solidFill>
                              <a:srgbClr val="0070C0"/>
                            </a:solidFill>
                            <a:latin typeface="Cambria Math"/>
                          </a:rPr>
                        </m:ctrlPr>
                      </m:funcPr>
                      <m:fName>
                        <m:r>
                          <m:rPr>
                            <m:sty m:val="p"/>
                          </m:rPr>
                          <a:rPr lang="en-US" sz="2200" dirty="0">
                            <a:solidFill>
                              <a:srgbClr val="0070C0"/>
                            </a:solidFill>
                            <a:latin typeface="Cambria Math"/>
                          </a:rPr>
                          <m:t>sin</m:t>
                        </m:r>
                      </m:fName>
                      <m:e>
                        <m:sSup>
                          <m:sSupPr>
                            <m:ctrlPr>
                              <a:rPr lang="en-US" sz="2200" i="1" dirty="0">
                                <a:solidFill>
                                  <a:srgbClr val="0070C0"/>
                                </a:solidFill>
                                <a:latin typeface="Cambria Math"/>
                              </a:rPr>
                            </m:ctrlPr>
                          </m:sSupPr>
                          <m:e>
                            <m:r>
                              <a:rPr lang="en-US" sz="2200" i="1" dirty="0">
                                <a:solidFill>
                                  <a:srgbClr val="0070C0"/>
                                </a:solidFill>
                                <a:latin typeface="Cambria Math"/>
                              </a:rPr>
                              <m:t>𝑧</m:t>
                            </m:r>
                          </m:e>
                          <m:sup>
                            <m:r>
                              <a:rPr lang="en-US" sz="2200" i="1" dirty="0">
                                <a:solidFill>
                                  <a:srgbClr val="0070C0"/>
                                </a:solidFill>
                                <a:latin typeface="Cambria Math"/>
                              </a:rPr>
                              <m:t>2</m:t>
                            </m:r>
                          </m:sup>
                        </m:sSup>
                      </m:e>
                    </m:func>
                    <m:r>
                      <a:rPr lang="en-US" sz="2200" i="1" dirty="0" smtClean="0">
                        <a:solidFill>
                          <a:srgbClr val="0070C0"/>
                        </a:solidFill>
                        <a:latin typeface="Cambria Math"/>
                      </a:rPr>
                      <m:t>=</m:t>
                    </m:r>
                    <m:sSup>
                      <m:sSupPr>
                        <m:ctrlPr>
                          <a:rPr lang="en-US" sz="2200" i="1" dirty="0">
                            <a:solidFill>
                              <a:srgbClr val="0070C0"/>
                            </a:solidFill>
                            <a:latin typeface="Cambria Math"/>
                          </a:rPr>
                        </m:ctrlPr>
                      </m:sSupPr>
                      <m:e>
                        <m:r>
                          <a:rPr lang="en-US" sz="2200" i="1" dirty="0">
                            <a:solidFill>
                              <a:srgbClr val="0070C0"/>
                            </a:solidFill>
                            <a:latin typeface="Cambria Math"/>
                          </a:rPr>
                          <m:t>𝑧</m:t>
                        </m:r>
                      </m:e>
                      <m:sup>
                        <m:r>
                          <a:rPr lang="en-US" sz="2200" i="1" dirty="0" smtClean="0">
                            <a:solidFill>
                              <a:srgbClr val="0070C0"/>
                            </a:solidFill>
                            <a:latin typeface="Cambria Math"/>
                          </a:rPr>
                          <m:t>3</m:t>
                        </m:r>
                      </m:sup>
                    </m:sSup>
                    <m:r>
                      <a:rPr lang="pl-PL" sz="2200" i="1" dirty="0">
                        <a:solidFill>
                          <a:srgbClr val="0070C0"/>
                        </a:solidFill>
                        <a:latin typeface="Cambria Math"/>
                      </a:rPr>
                      <m:t>𝜑</m:t>
                    </m:r>
                    <m:d>
                      <m:dPr>
                        <m:ctrlPr>
                          <a:rPr lang="pl-PL" sz="2200" i="1" dirty="0">
                            <a:solidFill>
                              <a:srgbClr val="0070C0"/>
                            </a:solidFill>
                            <a:latin typeface="Cambria Math"/>
                          </a:rPr>
                        </m:ctrlPr>
                      </m:dPr>
                      <m:e>
                        <m:r>
                          <a:rPr lang="pl-PL" sz="2200" i="1" dirty="0">
                            <a:solidFill>
                              <a:srgbClr val="0070C0"/>
                            </a:solidFill>
                            <a:latin typeface="Cambria Math"/>
                          </a:rPr>
                          <m:t>𝑧</m:t>
                        </m:r>
                      </m:e>
                    </m:d>
                    <m:r>
                      <a:rPr lang="en-US" sz="2200" dirty="0" smtClean="0">
                        <a:solidFill>
                          <a:srgbClr val="0070C0"/>
                        </a:solidFill>
                        <a:latin typeface="Cambria Math"/>
                      </a:rPr>
                      <m:t>,</m:t>
                    </m:r>
                    <m:r>
                      <m:rPr>
                        <m:nor/>
                      </m:rPr>
                      <a:rPr lang="en-US" sz="2200" dirty="0" smtClean="0">
                        <a:solidFill>
                          <a:srgbClr val="0070C0"/>
                        </a:solidFill>
                        <a:latin typeface="Cambria Math"/>
                      </a:rPr>
                      <m:t>   </m:t>
                    </m:r>
                    <m:r>
                      <m:rPr>
                        <m:nor/>
                      </m:rPr>
                      <a:rPr lang="pl-PL" sz="2200" dirty="0">
                        <a:solidFill>
                          <a:prstClr val="black"/>
                        </a:solidFill>
                      </a:rPr>
                      <m:t>where</m:t>
                    </m:r>
                    <m:r>
                      <a:rPr lang="en-US" sz="2200" i="1" dirty="0" smtClean="0">
                        <a:solidFill>
                          <a:prstClr val="black"/>
                        </a:solidFill>
                        <a:latin typeface="Cambria Math"/>
                      </a:rPr>
                      <m:t>       </m:t>
                    </m:r>
                    <m:r>
                      <a:rPr lang="pl-PL" sz="2200" i="1" dirty="0" smtClean="0">
                        <a:solidFill>
                          <a:srgbClr val="0070C0"/>
                        </a:solidFill>
                        <a:latin typeface="Cambria Math"/>
                      </a:rPr>
                      <m:t>𝜑</m:t>
                    </m:r>
                    <m:d>
                      <m:dPr>
                        <m:ctrlPr>
                          <a:rPr lang="pl-PL" sz="2200" i="1" dirty="0">
                            <a:solidFill>
                              <a:srgbClr val="0070C0"/>
                            </a:solidFill>
                            <a:latin typeface="Cambria Math"/>
                          </a:rPr>
                        </m:ctrlPr>
                      </m:dPr>
                      <m:e>
                        <m:r>
                          <a:rPr lang="pl-PL" sz="2200" i="1" dirty="0">
                            <a:solidFill>
                              <a:srgbClr val="0070C0"/>
                            </a:solidFill>
                            <a:latin typeface="Cambria Math"/>
                          </a:rPr>
                          <m:t>𝑧</m:t>
                        </m:r>
                      </m:e>
                    </m:d>
                    <m:r>
                      <a:rPr lang="en-US" sz="2200" i="1">
                        <a:solidFill>
                          <a:srgbClr val="0070C0"/>
                        </a:solidFill>
                        <a:latin typeface="Cambria Math"/>
                      </a:rPr>
                      <m:t>=</m:t>
                    </m:r>
                    <m:r>
                      <a:rPr lang="en-US" sz="2200" i="1" smtClean="0">
                        <a:solidFill>
                          <a:srgbClr val="0070C0"/>
                        </a:solidFill>
                        <a:latin typeface="Cambria Math"/>
                      </a:rPr>
                      <m:t>1</m:t>
                    </m:r>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4</m:t>
                            </m:r>
                          </m:sup>
                        </m:sSup>
                      </m:num>
                      <m:den>
                        <m:r>
                          <a:rPr lang="en-US" sz="2200" i="1">
                            <a:solidFill>
                              <a:srgbClr val="0070C0"/>
                            </a:solidFill>
                            <a:latin typeface="Cambria Math"/>
                          </a:rPr>
                          <m:t>3!</m:t>
                        </m:r>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smtClean="0">
                                <a:solidFill>
                                  <a:srgbClr val="0070C0"/>
                                </a:solidFill>
                                <a:latin typeface="Cambria Math"/>
                              </a:rPr>
                              <m:t>8</m:t>
                            </m:r>
                          </m:sup>
                        </m:sSup>
                      </m:num>
                      <m:den>
                        <m:r>
                          <a:rPr lang="en-US" sz="2200" i="1">
                            <a:solidFill>
                              <a:srgbClr val="0070C0"/>
                            </a:solidFill>
                            <a:latin typeface="Cambria Math"/>
                          </a:rPr>
                          <m:t>5!</m:t>
                        </m:r>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1</m:t>
                            </m:r>
                            <m:r>
                              <a:rPr lang="en-US" sz="2200" i="1" smtClean="0">
                                <a:solidFill>
                                  <a:srgbClr val="0070C0"/>
                                </a:solidFill>
                                <a:latin typeface="Cambria Math"/>
                              </a:rPr>
                              <m:t>0</m:t>
                            </m:r>
                          </m:sup>
                        </m:sSup>
                      </m:num>
                      <m:den>
                        <m:r>
                          <a:rPr lang="en-US" sz="2200" i="1">
                            <a:solidFill>
                              <a:srgbClr val="0070C0"/>
                            </a:solidFill>
                            <a:latin typeface="Cambria Math"/>
                          </a:rPr>
                          <m:t>7!</m:t>
                        </m:r>
                      </m:den>
                    </m:f>
                    <m:r>
                      <a:rPr lang="en-US" sz="2200" i="1">
                        <a:solidFill>
                          <a:srgbClr val="0070C0"/>
                        </a:solidFill>
                        <a:latin typeface="Cambria Math"/>
                      </a:rPr>
                      <m:t>+…</m:t>
                    </m:r>
                    <m:r>
                      <a:rPr lang="en-US" sz="2200" i="1" smtClean="0">
                        <a:solidFill>
                          <a:srgbClr val="0070C0"/>
                        </a:solidFill>
                        <a:latin typeface="Cambria Math"/>
                      </a:rPr>
                      <m:t>,</m:t>
                    </m:r>
                  </m:oMath>
                </a14:m>
                <a:endParaRPr lang="en-US" sz="2200" dirty="0">
                  <a:solidFill>
                    <a:prstClr val="black"/>
                  </a:solidFill>
                </a:endParaRPr>
              </a:p>
              <a:p>
                <a:r>
                  <a:rPr lang="en-US" sz="2200" dirty="0">
                    <a:solidFill>
                      <a:prstClr val="black"/>
                    </a:solidFill>
                  </a:rPr>
                  <a:t>and </a:t>
                </a:r>
                <a14:m>
                  <m:oMath xmlns:m="http://schemas.openxmlformats.org/officeDocument/2006/math">
                    <m:r>
                      <a:rPr lang="en-US" sz="2200" i="1" dirty="0" smtClean="0">
                        <a:solidFill>
                          <a:prstClr val="black"/>
                        </a:solidFill>
                        <a:latin typeface="Cambria Math"/>
                      </a:rPr>
                      <m:t>𝜑</m:t>
                    </m:r>
                    <m:r>
                      <a:rPr lang="en-US" sz="2200" i="1" dirty="0" smtClean="0">
                        <a:solidFill>
                          <a:prstClr val="black"/>
                        </a:solidFill>
                        <a:latin typeface="Cambria Math"/>
                      </a:rPr>
                      <m:t>(0)=1≠0</m:t>
                    </m:r>
                  </m:oMath>
                </a14:m>
                <a:r>
                  <a:rPr lang="en-US" sz="2200" dirty="0">
                    <a:solidFill>
                      <a:prstClr val="black"/>
                    </a:solidFill>
                  </a:rPr>
                  <a:t>. This shows that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=0</m:t>
                    </m:r>
                  </m:oMath>
                </a14:m>
                <a:r>
                  <a:rPr lang="en-US" sz="2200" dirty="0">
                    <a:solidFill>
                      <a:prstClr val="black"/>
                    </a:solidFill>
                  </a:rPr>
                  <a:t> is a zero of order </a:t>
                </a:r>
                <a14:m>
                  <m:oMath xmlns:m="http://schemas.openxmlformats.org/officeDocument/2006/math">
                    <m:r>
                      <a:rPr lang="en-US" sz="2200" i="1" dirty="0" smtClean="0">
                        <a:solidFill>
                          <a:prstClr val="black"/>
                        </a:solidFill>
                        <a:latin typeface="Cambria Math"/>
                      </a:rPr>
                      <m:t>3</m:t>
                    </m:r>
                  </m:oMath>
                </a14:m>
                <a:r>
                  <a:rPr lang="en-US" sz="2200" dirty="0">
                    <a:solidFill>
                      <a:prstClr val="black"/>
                    </a:solidFill>
                  </a:rPr>
                  <a:t> of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dirty="0">
                    <a:solidFill>
                      <a:prstClr val="black"/>
                    </a:solidFill>
                  </a:rPr>
                  <a:t>.</a:t>
                </a:r>
              </a:p>
            </p:txBody>
          </p:sp>
        </mc:Choice>
        <mc:Fallback xmlns="">
          <p:sp>
            <p:nvSpPr>
              <p:cNvPr id="11" name="Rectangle 10"/>
              <p:cNvSpPr>
                <a:spLocks noRot="1" noChangeAspect="1" noMove="1" noResize="1" noEditPoints="1" noAdjustHandles="1" noChangeArrowheads="1" noChangeShapeType="1" noTextEdit="1"/>
              </p:cNvSpPr>
              <p:nvPr/>
            </p:nvSpPr>
            <p:spPr>
              <a:xfrm>
                <a:off x="390935" y="2743168"/>
                <a:ext cx="11676568" cy="2992871"/>
              </a:xfrm>
              <a:prstGeom prst="rect">
                <a:avLst/>
              </a:prstGeom>
              <a:blipFill rotWithShape="1">
                <a:blip r:embed="rId3"/>
                <a:stretch>
                  <a:fillRect l="-626" t="-1222" b="-305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419120" y="1457280"/>
              <a:ext cx="10135080" cy="4324680"/>
            </p14:xfrm>
          </p:contentPart>
        </mc:Choice>
        <mc:Fallback xmlns="">
          <p:pic>
            <p:nvPicPr>
              <p:cNvPr id="2" name="Ink 1"/>
              <p:cNvPicPr/>
              <p:nvPr/>
            </p:nvPicPr>
            <p:blipFill>
              <a:blip r:embed="rId5"/>
              <a:stretch>
                <a:fillRect/>
              </a:stretch>
            </p:blipFill>
            <p:spPr>
              <a:xfrm>
                <a:off x="1409760" y="1447920"/>
                <a:ext cx="10153800" cy="4343400"/>
              </a:xfrm>
              <a:prstGeom prst="rect">
                <a:avLst/>
              </a:prstGeom>
            </p:spPr>
          </p:pic>
        </mc:Fallback>
      </mc:AlternateContent>
    </p:spTree>
    <p:extLst>
      <p:ext uri="{BB962C8B-B14F-4D97-AF65-F5344CB8AC3E}">
        <p14:creationId xmlns:p14="http://schemas.microsoft.com/office/powerpoint/2010/main" val="17773555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275026" y="124274"/>
            <a:ext cx="4501360" cy="584775"/>
          </a:xfrm>
          <a:prstGeom prst="rect">
            <a:avLst/>
          </a:prstGeom>
        </p:spPr>
        <p:txBody>
          <a:bodyPr wrap="none">
            <a:spAutoFit/>
          </a:bodyPr>
          <a:lstStyle/>
          <a:p>
            <a:r>
              <a:rPr lang="en-US" sz="3200" b="1" dirty="0">
                <a:solidFill>
                  <a:srgbClr val="0070C0"/>
                </a:solidFill>
              </a:rPr>
              <a:t>Theorem: Pole of Order </a:t>
            </a:r>
            <a:r>
              <a:rPr lang="en-US" sz="3200" b="1" i="1" dirty="0">
                <a:solidFill>
                  <a:srgbClr val="0070C0"/>
                </a:solidFill>
              </a:rPr>
              <a:t>n</a:t>
            </a:r>
            <a:endParaRPr lang="en-US" sz="3200" b="1" dirty="0">
              <a:solidFill>
                <a:srgbClr val="0070C0"/>
              </a:solidFill>
            </a:endParaRPr>
          </a:p>
        </p:txBody>
      </p:sp>
      <mc:AlternateContent xmlns:mc="http://schemas.openxmlformats.org/markup-compatibility/2006" xmlns:a14="http://schemas.microsoft.com/office/drawing/2010/main">
        <mc:Choice Requires="a14">
          <p:sp>
            <p:nvSpPr>
              <p:cNvPr id="9" name="Rectangle 8"/>
              <p:cNvSpPr/>
              <p:nvPr/>
            </p:nvSpPr>
            <p:spPr>
              <a:xfrm>
                <a:off x="275025" y="675658"/>
                <a:ext cx="11805358" cy="1974515"/>
              </a:xfrm>
              <a:prstGeom prst="rect">
                <a:avLst/>
              </a:prstGeom>
            </p:spPr>
            <p:txBody>
              <a:bodyPr wrap="square">
                <a:spAutoFit/>
              </a:bodyPr>
              <a:lstStyle/>
              <a:p>
                <a:r>
                  <a:rPr lang="en-US" sz="2200" dirty="0">
                    <a:solidFill>
                      <a:prstClr val="black"/>
                    </a:solidFill>
                  </a:rPr>
                  <a:t>A function </a:t>
                </a:r>
                <a:r>
                  <a:rPr lang="en-US" sz="2200" i="1" dirty="0">
                    <a:solidFill>
                      <a:prstClr val="black"/>
                    </a:solidFill>
                  </a:rPr>
                  <a:t>f </a:t>
                </a:r>
                <a:r>
                  <a:rPr lang="en-US" sz="2200" dirty="0">
                    <a:solidFill>
                      <a:prstClr val="black"/>
                    </a:solidFill>
                  </a:rPr>
                  <a:t>analytic in a punctured disk </a:t>
                </a:r>
                <a14:m>
                  <m:oMath xmlns:m="http://schemas.openxmlformats.org/officeDocument/2006/math">
                    <m:r>
                      <a:rPr lang="en-US" sz="2200" dirty="0" smtClean="0">
                        <a:solidFill>
                          <a:prstClr val="black"/>
                        </a:solidFill>
                        <a:latin typeface="Cambria Math"/>
                      </a:rPr>
                      <m:t>0&lt;</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|&lt;</m:t>
                    </m:r>
                    <m:r>
                      <a:rPr lang="en-US" sz="2200" i="1" dirty="0">
                        <a:solidFill>
                          <a:prstClr val="black"/>
                        </a:solidFill>
                        <a:latin typeface="Cambria Math"/>
                      </a:rPr>
                      <m:t>𝑅</m:t>
                    </m:r>
                  </m:oMath>
                </a14:m>
                <a:r>
                  <a:rPr lang="en-US" sz="2200" i="1" dirty="0">
                    <a:solidFill>
                      <a:prstClr val="black"/>
                    </a:solidFill>
                  </a:rPr>
                  <a:t> </a:t>
                </a:r>
                <a:r>
                  <a:rPr lang="en-US" sz="2200" dirty="0">
                    <a:solidFill>
                      <a:prstClr val="black"/>
                    </a:solidFill>
                  </a:rPr>
                  <a:t>has a </a:t>
                </a:r>
                <a:r>
                  <a:rPr lang="en-US" sz="2200" b="1" dirty="0">
                    <a:solidFill>
                      <a:prstClr val="black"/>
                    </a:solidFill>
                  </a:rPr>
                  <a:t>pole of order </a:t>
                </a:r>
                <a14:m>
                  <m:oMath xmlns:m="http://schemas.openxmlformats.org/officeDocument/2006/math">
                    <m:r>
                      <a:rPr lang="en-US" sz="2200" b="1" i="1" dirty="0" smtClean="0">
                        <a:solidFill>
                          <a:prstClr val="black"/>
                        </a:solidFill>
                        <a:latin typeface="Cambria Math"/>
                      </a:rPr>
                      <m:t>𝒏</m:t>
                    </m:r>
                  </m:oMath>
                </a14:m>
                <a:r>
                  <a:rPr lang="en-US" sz="2200" b="1" i="1" dirty="0">
                    <a:solidFill>
                      <a:prstClr val="black"/>
                    </a:solidFill>
                  </a:rPr>
                  <a:t> </a:t>
                </a:r>
                <a:r>
                  <a:rPr lang="en-US" sz="2200" dirty="0">
                    <a:solidFill>
                      <a:prstClr val="black"/>
                    </a:solidFill>
                  </a:rPr>
                  <a:t>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a:solidFill>
                          <a:prstClr val="black"/>
                        </a:solidFill>
                        <a:latin typeface="Cambria Math"/>
                      </a:rPr>
                      <m:t> </m:t>
                    </m:r>
                  </m:oMath>
                </a14:m>
                <a:r>
                  <a:rPr lang="en-US" sz="2200" dirty="0">
                    <a:solidFill>
                      <a:prstClr val="black"/>
                    </a:solidFill>
                  </a:rPr>
                  <a:t>if and only if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can be written</a:t>
                </a:r>
              </a:p>
              <a:p>
                <a:pPr/>
                <a14:m>
                  <m:oMathPara xmlns:m="http://schemas.openxmlformats.org/officeDocument/2006/math">
                    <m:oMathParaPr>
                      <m:jc m:val="centerGroup"/>
                    </m:oMathParaPr>
                    <m:oMath xmlns:m="http://schemas.openxmlformats.org/officeDocument/2006/math">
                      <m:r>
                        <a:rPr lang="en-US" sz="2200" i="1" dirty="0" smtClean="0">
                          <a:solidFill>
                            <a:srgbClr val="0070C0"/>
                          </a:solidFill>
                          <a:latin typeface="Cambria Math"/>
                        </a:rPr>
                        <m:t>𝑓</m:t>
                      </m:r>
                      <m:r>
                        <a:rPr lang="en-US" sz="2200" i="1" dirty="0" smtClean="0">
                          <a:solidFill>
                            <a:srgbClr val="0070C0"/>
                          </a:solidFill>
                          <a:latin typeface="Cambria Math"/>
                        </a:rPr>
                        <m:t>(</m:t>
                      </m:r>
                      <m:r>
                        <a:rPr lang="en-US" sz="2200" i="1" dirty="0" smtClean="0">
                          <a:solidFill>
                            <a:srgbClr val="0070C0"/>
                          </a:solidFill>
                          <a:latin typeface="Cambria Math"/>
                        </a:rPr>
                        <m:t>𝑧</m:t>
                      </m:r>
                      <m:r>
                        <a:rPr lang="en-US" sz="2200" i="1" dirty="0" smtClean="0">
                          <a:solidFill>
                            <a:srgbClr val="0070C0"/>
                          </a:solidFill>
                          <a:latin typeface="Cambria Math"/>
                        </a:rPr>
                        <m:t>)=</m:t>
                      </m:r>
                      <m:f>
                        <m:fPr>
                          <m:ctrlPr>
                            <a:rPr lang="en-US" sz="2200" i="1" dirty="0">
                              <a:solidFill>
                                <a:srgbClr val="0070C0"/>
                              </a:solidFill>
                              <a:latin typeface="Cambria Math"/>
                            </a:rPr>
                          </m:ctrlPr>
                        </m:fPr>
                        <m:num>
                          <m:r>
                            <a:rPr lang="el-GR" sz="2200" i="1" dirty="0">
                              <a:solidFill>
                                <a:srgbClr val="0070C0"/>
                              </a:solidFill>
                              <a:latin typeface="Cambria Math"/>
                            </a:rPr>
                            <m:t>𝜑</m:t>
                          </m:r>
                          <m:r>
                            <a:rPr lang="el-GR"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num>
                        <m:den>
                          <m:sSup>
                            <m:sSupPr>
                              <m:ctrlPr>
                                <a:rPr lang="en-US" sz="2200" i="1" dirty="0">
                                  <a:solidFill>
                                    <a:srgbClr val="0070C0"/>
                                  </a:solidFill>
                                  <a:latin typeface="Cambria Math"/>
                                </a:rPr>
                              </m:ctrlPr>
                            </m:sSupPr>
                            <m:e>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sSub>
                                <m:sSubPr>
                                  <m:ctrlPr>
                                    <a:rPr lang="en-US" sz="2200" i="1" dirty="0">
                                      <a:solidFill>
                                        <a:srgbClr val="0070C0"/>
                                      </a:solidFill>
                                      <a:latin typeface="Cambria Math"/>
                                    </a:rPr>
                                  </m:ctrlPr>
                                </m:sSubPr>
                                <m:e>
                                  <m:r>
                                    <a:rPr lang="en-US" sz="2200" i="1" dirty="0">
                                      <a:solidFill>
                                        <a:srgbClr val="0070C0"/>
                                      </a:solidFill>
                                      <a:latin typeface="Cambria Math"/>
                                    </a:rPr>
                                    <m:t>𝑧</m:t>
                                  </m:r>
                                </m:e>
                                <m:sub>
                                  <m:r>
                                    <a:rPr lang="en-US" sz="2200" i="1" dirty="0">
                                      <a:solidFill>
                                        <a:srgbClr val="0070C0"/>
                                      </a:solidFill>
                                      <a:latin typeface="Cambria Math"/>
                                    </a:rPr>
                                    <m:t>0</m:t>
                                  </m:r>
                                </m:sub>
                              </m:sSub>
                              <m:r>
                                <a:rPr lang="en-US" sz="2200" i="1" dirty="0">
                                  <a:solidFill>
                                    <a:srgbClr val="0070C0"/>
                                  </a:solidFill>
                                  <a:latin typeface="Cambria Math"/>
                                </a:rPr>
                                <m:t>)</m:t>
                              </m:r>
                            </m:e>
                            <m:sup>
                              <m:r>
                                <a:rPr lang="en-US" sz="2200" i="1" dirty="0">
                                  <a:solidFill>
                                    <a:srgbClr val="0070C0"/>
                                  </a:solidFill>
                                  <a:latin typeface="Cambria Math"/>
                                </a:rPr>
                                <m:t>𝑛</m:t>
                              </m:r>
                            </m:sup>
                          </m:sSup>
                        </m:den>
                      </m:f>
                      <m:r>
                        <a:rPr lang="en-US" sz="2200" i="1" dirty="0">
                          <a:solidFill>
                            <a:srgbClr val="0070C0"/>
                          </a:solidFill>
                          <a:latin typeface="Cambria Math"/>
                        </a:rPr>
                        <m:t>,</m:t>
                      </m:r>
                    </m:oMath>
                  </m:oMathPara>
                </a14:m>
                <a:endParaRPr lang="en-US" sz="2200" dirty="0">
                  <a:solidFill>
                    <a:srgbClr val="0070C0"/>
                  </a:solidFill>
                </a:endParaRPr>
              </a:p>
              <a:p>
                <a:endParaRPr lang="en-US" sz="1050" dirty="0">
                  <a:solidFill>
                    <a:prstClr val="black"/>
                  </a:solidFill>
                </a:endParaRPr>
              </a:p>
              <a:p>
                <a:r>
                  <a:rPr lang="en-US" sz="2200" dirty="0">
                    <a:solidFill>
                      <a:prstClr val="black"/>
                    </a:solidFill>
                  </a:rPr>
                  <a:t>where </a:t>
                </a:r>
                <a14:m>
                  <m:oMath xmlns:m="http://schemas.openxmlformats.org/officeDocument/2006/math">
                    <m:r>
                      <a:rPr lang="en-US" sz="2200" i="1" dirty="0">
                        <a:solidFill>
                          <a:prstClr val="black"/>
                        </a:solidFill>
                        <a:latin typeface="Cambria Math"/>
                      </a:rPr>
                      <m:t>𝜑</m:t>
                    </m:r>
                  </m:oMath>
                </a14:m>
                <a:r>
                  <a:rPr lang="en-US" sz="2200" dirty="0">
                    <a:solidFill>
                      <a:prstClr val="black"/>
                    </a:solidFill>
                  </a:rPr>
                  <a:t> is analytic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oMath>
                </a14:m>
                <a:r>
                  <a:rPr lang="en-US" sz="2200" dirty="0">
                    <a:solidFill>
                      <a:prstClr val="black"/>
                    </a:solidFill>
                  </a:rPr>
                  <a:t>and </a:t>
                </a:r>
                <a14:m>
                  <m:oMath xmlns:m="http://schemas.openxmlformats.org/officeDocument/2006/math">
                    <m:r>
                      <a:rPr lang="en-US" sz="2200" i="1" dirty="0" smtClean="0">
                        <a:solidFill>
                          <a:prstClr val="black"/>
                        </a:solidFill>
                        <a:latin typeface="Cambria Math"/>
                      </a:rPr>
                      <m:t>𝜑</m:t>
                    </m:r>
                    <m:r>
                      <a:rPr lang="en-US" sz="2200" i="1" dirty="0" smtClean="0">
                        <a:solidFill>
                          <a:prstClr val="black"/>
                        </a:solidFill>
                        <a:latin typeface="Cambria Math"/>
                      </a:rPr>
                      <m:t>(</m:t>
                    </m:r>
                    <m:sSub>
                      <m:sSubPr>
                        <m:ctrlPr>
                          <a:rPr lang="en-US" sz="2200" i="1" dirty="0">
                            <a:solidFill>
                              <a:prstClr val="black"/>
                            </a:solidFill>
                            <a:latin typeface="Cambria Math"/>
                          </a:rPr>
                        </m:ctrlPr>
                      </m:sSubPr>
                      <m:e>
                        <m:r>
                          <a:rPr lang="en-US" sz="2200" i="1" dirty="0">
                            <a:solidFill>
                              <a:prstClr val="black"/>
                            </a:solidFill>
                            <a:latin typeface="Cambria Math"/>
                          </a:rPr>
                          <m:t>𝑧</m:t>
                        </m:r>
                      </m:e>
                      <m:sub>
                        <m:r>
                          <a:rPr lang="en-US" sz="2200" i="1" dirty="0">
                            <a:solidFill>
                              <a:prstClr val="black"/>
                            </a:solidFill>
                            <a:latin typeface="Cambria Math"/>
                          </a:rPr>
                          <m:t>0</m:t>
                        </m:r>
                      </m:sub>
                    </m:sSub>
                    <m:r>
                      <a:rPr lang="en-US" sz="2200" i="1" dirty="0" smtClean="0">
                        <a:solidFill>
                          <a:prstClr val="black"/>
                        </a:solidFill>
                        <a:latin typeface="Cambria Math"/>
                      </a:rPr>
                      <m:t>)</m:t>
                    </m:r>
                    <m:r>
                      <a:rPr lang="en-US" sz="2200" i="1">
                        <a:solidFill>
                          <a:prstClr val="black"/>
                        </a:solidFill>
                        <a:latin typeface="Cambria Math"/>
                        <a:ea typeface="Cambria Math"/>
                      </a:rPr>
                      <m:t>≠</m:t>
                    </m:r>
                    <m:r>
                      <a:rPr lang="en-US" sz="2200" i="1" dirty="0" smtClean="0">
                        <a:solidFill>
                          <a:prstClr val="black"/>
                        </a:solidFill>
                        <a:latin typeface="Cambria Math"/>
                      </a:rPr>
                      <m:t>0</m:t>
                    </m:r>
                  </m:oMath>
                </a14:m>
                <a:r>
                  <a:rPr lang="en-US" sz="2200" dirty="0">
                    <a:solidFill>
                      <a:prstClr val="black"/>
                    </a:solidFill>
                  </a:rPr>
                  <a:t>. </a:t>
                </a:r>
              </a:p>
            </p:txBody>
          </p:sp>
        </mc:Choice>
        <mc:Fallback xmlns="">
          <p:sp>
            <p:nvSpPr>
              <p:cNvPr id="9" name="Rectangle 8"/>
              <p:cNvSpPr>
                <a:spLocks noRot="1" noChangeAspect="1" noMove="1" noResize="1" noEditPoints="1" noAdjustHandles="1" noChangeArrowheads="1" noChangeShapeType="1" noTextEdit="1"/>
              </p:cNvSpPr>
              <p:nvPr/>
            </p:nvSpPr>
            <p:spPr>
              <a:xfrm>
                <a:off x="275025" y="675658"/>
                <a:ext cx="11805358" cy="1974515"/>
              </a:xfrm>
              <a:prstGeom prst="rect">
                <a:avLst/>
              </a:prstGeom>
              <a:blipFill rotWithShape="1">
                <a:blip r:embed="rId2"/>
                <a:stretch>
                  <a:fillRect l="-620" t="-1852" r="-774" b="-52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275025" y="2869569"/>
                <a:ext cx="11805358" cy="2057230"/>
              </a:xfrm>
              <a:prstGeom prst="rect">
                <a:avLst/>
              </a:prstGeom>
            </p:spPr>
            <p:txBody>
              <a:bodyPr wrap="square">
                <a:spAutoFit/>
              </a:bodyPr>
              <a:lstStyle/>
              <a:p>
                <a:r>
                  <a:rPr lang="en-US" sz="2200" b="1" dirty="0">
                    <a:solidFill>
                      <a:srgbClr val="0070C0"/>
                    </a:solidFill>
                  </a:rPr>
                  <a:t>Example: </a:t>
                </a:r>
                <a:r>
                  <a:rPr lang="en-US" sz="2200" dirty="0">
                    <a:solidFill>
                      <a:prstClr val="black"/>
                    </a:solidFill>
                  </a:rPr>
                  <a:t>Consider the rational function </a:t>
                </a:r>
              </a:p>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𝑓</m:t>
                      </m:r>
                      <m:d>
                        <m:dPr>
                          <m:ctrlPr>
                            <a:rPr lang="en-US" sz="2200" i="1" dirty="0">
                              <a:solidFill>
                                <a:prstClr val="black"/>
                              </a:solidFill>
                              <a:latin typeface="Cambria Math"/>
                            </a:rPr>
                          </m:ctrlPr>
                        </m:dPr>
                        <m:e>
                          <m:r>
                            <a:rPr lang="en-US" sz="2200" i="1" dirty="0">
                              <a:solidFill>
                                <a:prstClr val="black"/>
                              </a:solidFill>
                              <a:latin typeface="Cambria Math"/>
                            </a:rPr>
                            <m:t>𝑧</m:t>
                          </m:r>
                        </m:e>
                      </m:d>
                      <m:r>
                        <a:rPr lang="en-US" sz="2200" i="1" dirty="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2</m:t>
                          </m:r>
                          <m:r>
                            <a:rPr lang="en-US" sz="2200" i="1" dirty="0">
                              <a:solidFill>
                                <a:prstClr val="black"/>
                              </a:solidFill>
                              <a:latin typeface="Cambria Math"/>
                            </a:rPr>
                            <m:t>𝑧</m:t>
                          </m:r>
                          <m:r>
                            <a:rPr lang="en-US" sz="2200" i="1" dirty="0">
                              <a:solidFill>
                                <a:prstClr val="black"/>
                              </a:solidFill>
                              <a:latin typeface="Cambria Math"/>
                            </a:rPr>
                            <m:t>+5</m:t>
                          </m:r>
                        </m:num>
                        <m:den>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−1)(</m:t>
                          </m:r>
                          <m:r>
                            <a:rPr lang="en-US" sz="2200" i="1" dirty="0">
                              <a:solidFill>
                                <a:prstClr val="black"/>
                              </a:solidFill>
                              <a:latin typeface="Cambria Math"/>
                            </a:rPr>
                            <m:t>𝑧</m:t>
                          </m:r>
                          <m:r>
                            <a:rPr lang="en-US" sz="2200" i="1" dirty="0">
                              <a:solidFill>
                                <a:prstClr val="black"/>
                              </a:solidFill>
                              <a:latin typeface="Cambria Math"/>
                            </a:rPr>
                            <m:t>+5)</m:t>
                          </m:r>
                          <m:sSup>
                            <m:sSupPr>
                              <m:ctrlPr>
                                <a:rPr lang="en-US" sz="2200" i="1" dirty="0">
                                  <a:solidFill>
                                    <a:prstClr val="black"/>
                                  </a:solidFill>
                                  <a:latin typeface="Cambria Math"/>
                                </a:rPr>
                              </m:ctrlPr>
                            </m:sSupPr>
                            <m:e>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−2)</m:t>
                              </m:r>
                            </m:e>
                            <m:sup>
                              <m:r>
                                <a:rPr lang="en-US" sz="2200" i="1" dirty="0">
                                  <a:solidFill>
                                    <a:prstClr val="black"/>
                                  </a:solidFill>
                                  <a:latin typeface="Cambria Math"/>
                                </a:rPr>
                                <m:t>4</m:t>
                              </m:r>
                            </m:sup>
                          </m:sSup>
                        </m:den>
                      </m:f>
                      <m:r>
                        <a:rPr lang="en-US" sz="2200" i="1" dirty="0" smtClean="0">
                          <a:solidFill>
                            <a:prstClr val="black"/>
                          </a:solidFill>
                          <a:latin typeface="Cambria Math"/>
                        </a:rPr>
                        <m:t>.</m:t>
                      </m:r>
                    </m:oMath>
                  </m:oMathPara>
                </a14:m>
                <a:endParaRPr lang="en-US" sz="2200" dirty="0">
                  <a:solidFill>
                    <a:prstClr val="black"/>
                  </a:solidFill>
                </a:endParaRPr>
              </a:p>
              <a:p>
                <a:endParaRPr lang="en-US" sz="1200" dirty="0">
                  <a:solidFill>
                    <a:prstClr val="black"/>
                  </a:solidFill>
                </a:endParaRPr>
              </a:p>
              <a:p>
                <a:r>
                  <a:rPr lang="en-US" sz="2200" dirty="0">
                    <a:solidFill>
                      <a:prstClr val="black"/>
                    </a:solidFill>
                  </a:rPr>
                  <a:t>Inspection of this function shows that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i="1" dirty="0">
                    <a:solidFill>
                      <a:prstClr val="black"/>
                    </a:solidFill>
                  </a:rPr>
                  <a:t> </a:t>
                </a:r>
                <a:r>
                  <a:rPr lang="en-US" sz="2200" dirty="0">
                    <a:solidFill>
                      <a:prstClr val="black"/>
                    </a:solidFill>
                  </a:rPr>
                  <a:t>has simple poles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=1</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=−5,</m:t>
                    </m:r>
                  </m:oMath>
                </a14:m>
                <a:r>
                  <a:rPr lang="en-US" sz="2200" dirty="0">
                    <a:solidFill>
                      <a:prstClr val="black"/>
                    </a:solidFill>
                  </a:rPr>
                  <a:t> and a pole of order </a:t>
                </a:r>
                <a14:m>
                  <m:oMath xmlns:m="http://schemas.openxmlformats.org/officeDocument/2006/math">
                    <m:r>
                      <a:rPr lang="en-US" sz="2200" i="1" dirty="0" smtClean="0">
                        <a:solidFill>
                          <a:prstClr val="black"/>
                        </a:solidFill>
                        <a:latin typeface="Cambria Math"/>
                      </a:rPr>
                      <m:t>4</m:t>
                    </m:r>
                  </m:oMath>
                </a14:m>
                <a:r>
                  <a:rPr lang="en-US" sz="2200" dirty="0">
                    <a:solidFill>
                      <a:prstClr val="black"/>
                    </a:solidFill>
                  </a:rPr>
                  <a:t>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=2</m:t>
                    </m:r>
                  </m:oMath>
                </a14:m>
                <a:r>
                  <a:rPr lang="en-US" sz="2200" dirty="0">
                    <a:solidFill>
                      <a:prstClr val="black"/>
                    </a:solidFill>
                  </a:rPr>
                  <a:t>.</a:t>
                </a:r>
              </a:p>
            </p:txBody>
          </p:sp>
        </mc:Choice>
        <mc:Fallback xmlns="">
          <p:sp>
            <p:nvSpPr>
              <p:cNvPr id="11" name="Rectangle 10"/>
              <p:cNvSpPr>
                <a:spLocks noRot="1" noChangeAspect="1" noMove="1" noResize="1" noEditPoints="1" noAdjustHandles="1" noChangeArrowheads="1" noChangeShapeType="1" noTextEdit="1"/>
              </p:cNvSpPr>
              <p:nvPr/>
            </p:nvSpPr>
            <p:spPr>
              <a:xfrm>
                <a:off x="275025" y="2869569"/>
                <a:ext cx="11805358" cy="2057230"/>
              </a:xfrm>
              <a:prstGeom prst="rect">
                <a:avLst/>
              </a:prstGeom>
              <a:blipFill rotWithShape="1">
                <a:blip r:embed="rId3"/>
                <a:stretch>
                  <a:fillRect l="-620" t="-1780" r="-258" b="-2077"/>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76280" y="2628720"/>
              <a:ext cx="11106360" cy="2172240"/>
            </p14:xfrm>
          </p:contentPart>
        </mc:Choice>
        <mc:Fallback xmlns="">
          <p:pic>
            <p:nvPicPr>
              <p:cNvPr id="2" name="Ink 1"/>
              <p:cNvPicPr/>
              <p:nvPr/>
            </p:nvPicPr>
            <p:blipFill>
              <a:blip r:embed="rId5"/>
              <a:stretch>
                <a:fillRect/>
              </a:stretch>
            </p:blipFill>
            <p:spPr>
              <a:xfrm>
                <a:off x="466920" y="2619360"/>
                <a:ext cx="11125080" cy="219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8420040" y="1019160"/>
              <a:ext cx="3791520" cy="5724720"/>
            </p14:xfrm>
          </p:contentPart>
        </mc:Choice>
        <mc:Fallback xmlns="">
          <p:pic>
            <p:nvPicPr>
              <p:cNvPr id="3" name="Ink 2"/>
              <p:cNvPicPr/>
              <p:nvPr/>
            </p:nvPicPr>
            <p:blipFill>
              <a:blip r:embed="rId7"/>
              <a:stretch>
                <a:fillRect/>
              </a:stretch>
            </p:blipFill>
            <p:spPr>
              <a:xfrm>
                <a:off x="8410680" y="1009800"/>
                <a:ext cx="3810240" cy="5743440"/>
              </a:xfrm>
              <a:prstGeom prst="rect">
                <a:avLst/>
              </a:prstGeom>
            </p:spPr>
          </p:pic>
        </mc:Fallback>
      </mc:AlternateContent>
    </p:spTree>
    <p:extLst>
      <p:ext uri="{BB962C8B-B14F-4D97-AF65-F5344CB8AC3E}">
        <p14:creationId xmlns:p14="http://schemas.microsoft.com/office/powerpoint/2010/main" val="367318202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a:xfrm>
            <a:off x="390936" y="472779"/>
            <a:ext cx="2837443" cy="584775"/>
          </a:xfrm>
          <a:prstGeom prst="rect">
            <a:avLst/>
          </a:prstGeom>
        </p:spPr>
        <p:txBody>
          <a:bodyPr wrap="none">
            <a:spAutoFit/>
          </a:bodyPr>
          <a:lstStyle/>
          <a:p>
            <a:r>
              <a:rPr lang="en-US" sz="3200" b="1" dirty="0">
                <a:solidFill>
                  <a:srgbClr val="0070C0"/>
                </a:solidFill>
              </a:rPr>
              <a:t>Poles and Zeros</a:t>
            </a:r>
          </a:p>
        </p:txBody>
      </p:sp>
      <mc:AlternateContent xmlns:mc="http://schemas.openxmlformats.org/markup-compatibility/2006" xmlns:a14="http://schemas.microsoft.com/office/drawing/2010/main">
        <mc:Choice Requires="a14">
          <p:sp>
            <p:nvSpPr>
              <p:cNvPr id="9" name="Rectangle 8"/>
              <p:cNvSpPr/>
              <p:nvPr/>
            </p:nvSpPr>
            <p:spPr>
              <a:xfrm>
                <a:off x="390935" y="1024163"/>
                <a:ext cx="11676569" cy="830997"/>
              </a:xfrm>
              <a:prstGeom prst="rect">
                <a:avLst/>
              </a:prstGeom>
            </p:spPr>
            <p:txBody>
              <a:bodyPr wrap="square">
                <a:spAutoFit/>
              </a:bodyPr>
              <a:lstStyle/>
              <a:p>
                <a:r>
                  <a:rPr lang="en-US" sz="2400" dirty="0">
                    <a:solidFill>
                      <a:prstClr val="black"/>
                    </a:solidFill>
                  </a:rPr>
                  <a:t>Let </a:t>
                </a:r>
                <a14:m>
                  <m:oMath xmlns:m="http://schemas.openxmlformats.org/officeDocument/2006/math">
                    <m:r>
                      <a:rPr lang="en-US" sz="2400" i="1" smtClean="0">
                        <a:solidFill>
                          <a:prstClr val="black"/>
                        </a:solidFill>
                        <a:latin typeface="Cambria Math"/>
                      </a:rPr>
                      <m:t>𝑓</m:t>
                    </m:r>
                    <m:r>
                      <a:rPr lang="en-US" sz="2400" i="1" smtClean="0">
                        <a:solidFill>
                          <a:prstClr val="black"/>
                        </a:solidFill>
                        <a:latin typeface="Cambria Math"/>
                      </a:rPr>
                      <m:t>(</m:t>
                    </m:r>
                    <m:r>
                      <a:rPr lang="en-US" sz="2400" i="1" smtClean="0">
                        <a:solidFill>
                          <a:prstClr val="black"/>
                        </a:solidFill>
                        <a:latin typeface="Cambria Math"/>
                      </a:rPr>
                      <m:t>𝑧</m:t>
                    </m:r>
                    <m:r>
                      <a:rPr lang="en-US" sz="2400" i="1" smtClean="0">
                        <a:solidFill>
                          <a:prstClr val="black"/>
                        </a:solidFill>
                        <a:latin typeface="Cambria Math"/>
                      </a:rPr>
                      <m:t>)</m:t>
                    </m:r>
                  </m:oMath>
                </a14:m>
                <a:r>
                  <a:rPr lang="en-US" sz="2400" dirty="0">
                    <a:solidFill>
                      <a:prstClr val="black"/>
                    </a:solidFill>
                  </a:rPr>
                  <a:t> be analytic 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dirty="0">
                        <a:solidFill>
                          <a:prstClr val="black"/>
                        </a:solidFill>
                        <a:latin typeface="Cambria Math"/>
                      </a:rPr>
                      <m:t> </m:t>
                    </m:r>
                  </m:oMath>
                </a14:m>
                <a:r>
                  <a:rPr lang="en-US" sz="2400" dirty="0">
                    <a:solidFill>
                      <a:prstClr val="black"/>
                    </a:solidFill>
                  </a:rPr>
                  <a:t>and has a zero of order </a:t>
                </a:r>
                <a14:m>
                  <m:oMath xmlns:m="http://schemas.openxmlformats.org/officeDocument/2006/math">
                    <m:r>
                      <a:rPr lang="en-US" sz="2400" i="1" dirty="0" smtClean="0">
                        <a:solidFill>
                          <a:prstClr val="black"/>
                        </a:solidFill>
                        <a:latin typeface="Cambria Math"/>
                      </a:rPr>
                      <m:t>𝑛</m:t>
                    </m:r>
                  </m:oMath>
                </a14:m>
                <a:r>
                  <a:rPr lang="en-US" sz="2400" dirty="0">
                    <a:solidFill>
                      <a:prstClr val="black"/>
                    </a:solidFill>
                  </a:rPr>
                  <a:t> 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smtClean="0">
                        <a:solidFill>
                          <a:prstClr val="black"/>
                        </a:solidFill>
                        <a:latin typeface="Cambria Math"/>
                      </a:rPr>
                      <m:t>.</m:t>
                    </m:r>
                  </m:oMath>
                </a14:m>
                <a:r>
                  <a:rPr lang="en-US" sz="2400" dirty="0">
                    <a:solidFill>
                      <a:prstClr val="black"/>
                    </a:solidFill>
                  </a:rPr>
                  <a:t> Then </a:t>
                </a:r>
                <a14:m>
                  <m:oMath xmlns:m="http://schemas.openxmlformats.org/officeDocument/2006/math">
                    <m:f>
                      <m:fPr>
                        <m:type m:val="lin"/>
                        <m:ctrlPr>
                          <a:rPr lang="en-US" sz="2400" i="1">
                            <a:solidFill>
                              <a:prstClr val="black"/>
                            </a:solidFill>
                            <a:latin typeface="Cambria Math"/>
                          </a:rPr>
                        </m:ctrlPr>
                      </m:fPr>
                      <m:num>
                        <m:r>
                          <a:rPr lang="en-US" sz="2400" i="1" smtClean="0">
                            <a:solidFill>
                              <a:prstClr val="black"/>
                            </a:solidFill>
                            <a:latin typeface="Cambria Math"/>
                          </a:rPr>
                          <m:t>1</m:t>
                        </m:r>
                      </m:num>
                      <m:den>
                        <m:r>
                          <a:rPr lang="en-US" sz="2400" i="1" smtClean="0">
                            <a:solidFill>
                              <a:prstClr val="black"/>
                            </a:solidFill>
                            <a:latin typeface="Cambria Math"/>
                          </a:rPr>
                          <m:t>𝑓</m:t>
                        </m:r>
                        <m:r>
                          <a:rPr lang="en-US" sz="2400" i="1" smtClean="0">
                            <a:solidFill>
                              <a:prstClr val="black"/>
                            </a:solidFill>
                            <a:latin typeface="Cambria Math"/>
                          </a:rPr>
                          <m:t>(</m:t>
                        </m:r>
                        <m:r>
                          <a:rPr lang="en-US" sz="2400" i="1" smtClean="0">
                            <a:solidFill>
                              <a:prstClr val="black"/>
                            </a:solidFill>
                            <a:latin typeface="Cambria Math"/>
                          </a:rPr>
                          <m:t>𝑧</m:t>
                        </m:r>
                        <m:r>
                          <a:rPr lang="en-US" sz="2400" i="1" smtClean="0">
                            <a:solidFill>
                              <a:prstClr val="black"/>
                            </a:solidFill>
                            <a:latin typeface="Cambria Math"/>
                          </a:rPr>
                          <m:t>)</m:t>
                        </m:r>
                      </m:den>
                    </m:f>
                  </m:oMath>
                </a14:m>
                <a:r>
                  <a:rPr lang="en-US" sz="2400" dirty="0">
                    <a:solidFill>
                      <a:prstClr val="black"/>
                    </a:solidFill>
                  </a:rPr>
                  <a:t> has a pole of order </a:t>
                </a:r>
                <a14:m>
                  <m:oMath xmlns:m="http://schemas.openxmlformats.org/officeDocument/2006/math">
                    <m:r>
                      <a:rPr lang="en-US" sz="2400" i="1" dirty="0" smtClean="0">
                        <a:solidFill>
                          <a:prstClr val="black"/>
                        </a:solidFill>
                        <a:latin typeface="Cambria Math"/>
                      </a:rPr>
                      <m:t>𝑛</m:t>
                    </m:r>
                  </m:oMath>
                </a14:m>
                <a:r>
                  <a:rPr lang="en-US" sz="2400" dirty="0">
                    <a:solidFill>
                      <a:prstClr val="black"/>
                    </a:solidFill>
                  </a:rPr>
                  <a:t> 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r>
                      <a:rPr lang="en-US" sz="2400" i="1" dirty="0" smtClean="0">
                        <a:solidFill>
                          <a:prstClr val="black"/>
                        </a:solidFill>
                        <a:latin typeface="Cambria Math"/>
                      </a:rPr>
                      <m:t>;</m:t>
                    </m:r>
                  </m:oMath>
                </a14:m>
                <a:r>
                  <a:rPr lang="en-US" sz="2400" dirty="0">
                    <a:solidFill>
                      <a:prstClr val="black"/>
                    </a:solidFill>
                  </a:rPr>
                  <a:t> and so does </a:t>
                </a:r>
                <a14:m>
                  <m:oMath xmlns:m="http://schemas.openxmlformats.org/officeDocument/2006/math">
                    <m:f>
                      <m:fPr>
                        <m:type m:val="lin"/>
                        <m:ctrlPr>
                          <a:rPr lang="en-US" sz="2400" i="1">
                            <a:solidFill>
                              <a:prstClr val="black"/>
                            </a:solidFill>
                            <a:latin typeface="Cambria Math"/>
                          </a:rPr>
                        </m:ctrlPr>
                      </m:fPr>
                      <m:num>
                        <m:r>
                          <a:rPr lang="en-US" sz="2400" i="1" smtClean="0">
                            <a:solidFill>
                              <a:prstClr val="black"/>
                            </a:solidFill>
                            <a:latin typeface="Cambria Math"/>
                          </a:rPr>
                          <m:t>h</m:t>
                        </m:r>
                        <m:r>
                          <a:rPr lang="en-US" sz="2400" i="1" smtClean="0">
                            <a:solidFill>
                              <a:prstClr val="black"/>
                            </a:solidFill>
                            <a:latin typeface="Cambria Math"/>
                          </a:rPr>
                          <m:t>(</m:t>
                        </m:r>
                        <m:r>
                          <a:rPr lang="en-US" sz="2400" i="1" smtClean="0">
                            <a:solidFill>
                              <a:prstClr val="black"/>
                            </a:solidFill>
                            <a:latin typeface="Cambria Math"/>
                          </a:rPr>
                          <m:t>𝑧</m:t>
                        </m:r>
                        <m:r>
                          <a:rPr lang="en-US" sz="2400" i="1" smtClean="0">
                            <a:solidFill>
                              <a:prstClr val="black"/>
                            </a:solidFill>
                            <a:latin typeface="Cambria Math"/>
                          </a:rPr>
                          <m:t>)</m:t>
                        </m:r>
                      </m:num>
                      <m:den>
                        <m:r>
                          <a:rPr lang="en-US" sz="2400" i="1">
                            <a:solidFill>
                              <a:prstClr val="black"/>
                            </a:solidFill>
                            <a:latin typeface="Cambria Math"/>
                          </a:rPr>
                          <m:t>𝑓</m:t>
                        </m:r>
                        <m:d>
                          <m:dPr>
                            <m:ctrlPr>
                              <a:rPr lang="en-US" sz="2400" i="1">
                                <a:solidFill>
                                  <a:prstClr val="black"/>
                                </a:solidFill>
                                <a:latin typeface="Cambria Math"/>
                              </a:rPr>
                            </m:ctrlPr>
                          </m:dPr>
                          <m:e>
                            <m:r>
                              <a:rPr lang="en-US" sz="2400" i="1">
                                <a:solidFill>
                                  <a:prstClr val="black"/>
                                </a:solidFill>
                                <a:latin typeface="Cambria Math"/>
                              </a:rPr>
                              <m:t>𝑧</m:t>
                            </m:r>
                          </m:e>
                        </m:d>
                        <m:r>
                          <a:rPr lang="en-US" sz="2400" i="1" smtClean="0">
                            <a:solidFill>
                              <a:prstClr val="black"/>
                            </a:solidFill>
                            <a:latin typeface="Cambria Math"/>
                          </a:rPr>
                          <m:t>,</m:t>
                        </m:r>
                      </m:den>
                    </m:f>
                  </m:oMath>
                </a14:m>
                <a:r>
                  <a:rPr lang="en-US" sz="2400" dirty="0">
                    <a:solidFill>
                      <a:prstClr val="black"/>
                    </a:solidFill>
                  </a:rPr>
                  <a:t> provided </a:t>
                </a:r>
                <a14:m>
                  <m:oMath xmlns:m="http://schemas.openxmlformats.org/officeDocument/2006/math">
                    <m:r>
                      <a:rPr lang="en-US" sz="2400" i="1" smtClean="0">
                        <a:solidFill>
                          <a:prstClr val="black"/>
                        </a:solidFill>
                        <a:latin typeface="Cambria Math"/>
                      </a:rPr>
                      <m:t>h</m:t>
                    </m:r>
                    <m:r>
                      <a:rPr lang="en-US" sz="2400" i="1" smtClean="0">
                        <a:solidFill>
                          <a:prstClr val="black"/>
                        </a:solidFill>
                        <a:latin typeface="Cambria Math"/>
                      </a:rPr>
                      <m:t>(</m:t>
                    </m:r>
                    <m:r>
                      <a:rPr lang="en-US" sz="2400" i="1" smtClean="0">
                        <a:solidFill>
                          <a:prstClr val="black"/>
                        </a:solidFill>
                        <a:latin typeface="Cambria Math"/>
                      </a:rPr>
                      <m:t>𝑧</m:t>
                    </m:r>
                    <m:r>
                      <a:rPr lang="en-US" sz="2400" i="1" smtClean="0">
                        <a:solidFill>
                          <a:prstClr val="black"/>
                        </a:solidFill>
                        <a:latin typeface="Cambria Math"/>
                      </a:rPr>
                      <m:t>)</m:t>
                    </m:r>
                  </m:oMath>
                </a14:m>
                <a:r>
                  <a:rPr lang="en-US" sz="2400" dirty="0">
                    <a:solidFill>
                      <a:prstClr val="black"/>
                    </a:solidFill>
                  </a:rPr>
                  <a:t> is analytic </a:t>
                </a:r>
                <a:r>
                  <a:rPr lang="pl-PL" sz="2400" dirty="0">
                    <a:solidFill>
                      <a:prstClr val="black"/>
                    </a:solidFill>
                  </a:rPr>
                  <a:t>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m:t>
                    </m:r>
                    <m:sSub>
                      <m:sSubPr>
                        <m:ctrlPr>
                          <a:rPr lang="en-US" sz="2400" i="1" dirty="0">
                            <a:solidFill>
                              <a:prstClr val="black"/>
                            </a:solidFill>
                            <a:latin typeface="Cambria Math"/>
                          </a:rPr>
                        </m:ctrlPr>
                      </m:sSubPr>
                      <m:e>
                        <m:r>
                          <a:rPr lang="en-US" sz="2400" i="1" dirty="0">
                            <a:solidFill>
                              <a:prstClr val="black"/>
                            </a:solidFill>
                            <a:latin typeface="Cambria Math"/>
                          </a:rPr>
                          <m:t>𝑧</m:t>
                        </m:r>
                      </m:e>
                      <m:sub>
                        <m:r>
                          <a:rPr lang="en-US" sz="2400" i="1" dirty="0">
                            <a:solidFill>
                              <a:prstClr val="black"/>
                            </a:solidFill>
                            <a:latin typeface="Cambria Math"/>
                          </a:rPr>
                          <m:t>0</m:t>
                        </m:r>
                      </m:sub>
                    </m:sSub>
                  </m:oMath>
                </a14:m>
                <a:r>
                  <a:rPr lang="pl-PL" sz="2400" dirty="0">
                    <a:solidFill>
                      <a:prstClr val="black"/>
                    </a:solidFill>
                  </a:rPr>
                  <a:t> and </a:t>
                </a:r>
                <a14:m>
                  <m:oMath xmlns:m="http://schemas.openxmlformats.org/officeDocument/2006/math">
                    <m:r>
                      <a:rPr lang="pl-PL" sz="2400" i="1" dirty="0" smtClean="0">
                        <a:solidFill>
                          <a:prstClr val="black"/>
                        </a:solidFill>
                        <a:latin typeface="Cambria Math"/>
                      </a:rPr>
                      <m:t>h</m:t>
                    </m:r>
                    <m:r>
                      <a:rPr lang="pl-PL" sz="2400" i="1" dirty="0" smtClean="0">
                        <a:solidFill>
                          <a:prstClr val="black"/>
                        </a:solidFill>
                        <a:latin typeface="Cambria Math"/>
                      </a:rPr>
                      <m:t>(</m:t>
                    </m:r>
                    <m:sSub>
                      <m:sSubPr>
                        <m:ctrlPr>
                          <a:rPr lang="pl-PL" sz="2400" i="1" dirty="0" smtClean="0">
                            <a:solidFill>
                              <a:prstClr val="black"/>
                            </a:solidFill>
                            <a:latin typeface="Cambria Math"/>
                          </a:rPr>
                        </m:ctrlPr>
                      </m:sSubPr>
                      <m:e>
                        <m:r>
                          <a:rPr lang="en-US" sz="2400" i="1" dirty="0" smtClean="0">
                            <a:solidFill>
                              <a:prstClr val="black"/>
                            </a:solidFill>
                            <a:latin typeface="Cambria Math"/>
                          </a:rPr>
                          <m:t>𝑧</m:t>
                        </m:r>
                      </m:e>
                      <m:sub>
                        <m:r>
                          <a:rPr lang="en-US" sz="2400" i="1" dirty="0" smtClean="0">
                            <a:solidFill>
                              <a:prstClr val="black"/>
                            </a:solidFill>
                            <a:latin typeface="Cambria Math"/>
                          </a:rPr>
                          <m:t>0</m:t>
                        </m:r>
                      </m:sub>
                    </m:sSub>
                    <m:r>
                      <a:rPr lang="pl-PL" sz="2400" i="1" dirty="0" smtClean="0">
                        <a:solidFill>
                          <a:prstClr val="black"/>
                        </a:solidFill>
                        <a:latin typeface="Cambria Math"/>
                      </a:rPr>
                      <m:t>)</m:t>
                    </m:r>
                    <m:r>
                      <a:rPr lang="pl-PL" sz="2400" i="1" dirty="0" smtClean="0">
                        <a:solidFill>
                          <a:prstClr val="black"/>
                        </a:solidFill>
                        <a:latin typeface="Cambria Math"/>
                        <a:ea typeface="Cambria Math"/>
                      </a:rPr>
                      <m:t>≠</m:t>
                    </m:r>
                    <m:r>
                      <a:rPr lang="en-US" sz="2400" i="1" dirty="0" smtClean="0">
                        <a:solidFill>
                          <a:prstClr val="black"/>
                        </a:solidFill>
                        <a:latin typeface="Cambria Math"/>
                        <a:ea typeface="Cambria Math"/>
                      </a:rPr>
                      <m:t>0.</m:t>
                    </m:r>
                  </m:oMath>
                </a14:m>
                <a:r>
                  <a:rPr lang="en-US" sz="2400" dirty="0">
                    <a:solidFill>
                      <a:prstClr val="black"/>
                    </a:solidFill>
                  </a:rPr>
                  <a:t> </a:t>
                </a:r>
                <a:endParaRPr lang="en-US" sz="2200"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90935" y="1024163"/>
                <a:ext cx="11676569" cy="830997"/>
              </a:xfrm>
              <a:prstGeom prst="rect">
                <a:avLst/>
              </a:prstGeom>
              <a:blipFill rotWithShape="1">
                <a:blip r:embed="rId2"/>
                <a:stretch>
                  <a:fillRect l="-783" t="-69853" r="-678" b="-1066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90935" y="2277801"/>
                <a:ext cx="11676568" cy="1200329"/>
              </a:xfrm>
              <a:prstGeom prst="rect">
                <a:avLst/>
              </a:prstGeom>
            </p:spPr>
            <p:txBody>
              <a:bodyPr wrap="square">
                <a:spAutoFit/>
              </a:bodyPr>
              <a:lstStyle/>
              <a:p>
                <a:r>
                  <a:rPr lang="en-US" sz="2400" b="1" dirty="0">
                    <a:solidFill>
                      <a:srgbClr val="0070C0"/>
                    </a:solidFill>
                  </a:rPr>
                  <a:t>Example: </a:t>
                </a:r>
              </a:p>
              <a:p>
                <a:r>
                  <a:rPr lang="en-US" sz="2400" dirty="0">
                    <a:solidFill>
                      <a:prstClr val="black"/>
                    </a:solidFill>
                  </a:rPr>
                  <a:t>The analytic function </a:t>
                </a:r>
                <a14:m>
                  <m:oMath xmlns:m="http://schemas.openxmlformats.org/officeDocument/2006/math">
                    <m:r>
                      <a:rPr lang="en-US" sz="2400" i="1" dirty="0">
                        <a:solidFill>
                          <a:prstClr val="black"/>
                        </a:solidFill>
                        <a:latin typeface="Cambria Math"/>
                      </a:rPr>
                      <m:t>𝑓</m:t>
                    </m:r>
                    <m:d>
                      <m:dPr>
                        <m:ctrlPr>
                          <a:rPr lang="en-US" sz="2400" i="1" dirty="0">
                            <a:solidFill>
                              <a:prstClr val="black"/>
                            </a:solidFill>
                            <a:latin typeface="Cambria Math"/>
                          </a:rPr>
                        </m:ctrlPr>
                      </m:dPr>
                      <m:e>
                        <m:r>
                          <a:rPr lang="en-US" sz="2400" i="1" dirty="0">
                            <a:solidFill>
                              <a:prstClr val="black"/>
                            </a:solidFill>
                            <a:latin typeface="Cambria Math"/>
                          </a:rPr>
                          <m:t>𝑧</m:t>
                        </m:r>
                      </m:e>
                    </m:d>
                    <m:r>
                      <a:rPr lang="en-US" sz="2400" i="1" dirty="0">
                        <a:solidFill>
                          <a:prstClr val="black"/>
                        </a:solidFill>
                        <a:latin typeface="Cambria Math"/>
                      </a:rPr>
                      <m:t>=</m:t>
                    </m:r>
                    <m:r>
                      <a:rPr lang="en-US" sz="2400" i="1" dirty="0">
                        <a:solidFill>
                          <a:prstClr val="black"/>
                        </a:solidFill>
                        <a:latin typeface="Cambria Math"/>
                      </a:rPr>
                      <m:t>𝑧</m:t>
                    </m:r>
                    <m:func>
                      <m:funcPr>
                        <m:ctrlPr>
                          <a:rPr lang="en-US" sz="2400" i="1" dirty="0">
                            <a:solidFill>
                              <a:prstClr val="black"/>
                            </a:solidFill>
                            <a:latin typeface="Cambria Math"/>
                          </a:rPr>
                        </m:ctrlPr>
                      </m:funcPr>
                      <m:fName>
                        <m:r>
                          <m:rPr>
                            <m:sty m:val="p"/>
                          </m:rPr>
                          <a:rPr lang="en-US" sz="2400" dirty="0">
                            <a:solidFill>
                              <a:prstClr val="black"/>
                            </a:solidFill>
                            <a:latin typeface="Cambria Math"/>
                          </a:rPr>
                          <m:t>sin</m:t>
                        </m:r>
                      </m:fName>
                      <m:e>
                        <m:sSup>
                          <m:sSupPr>
                            <m:ctrlPr>
                              <a:rPr lang="en-US" sz="2400" i="1" dirty="0">
                                <a:solidFill>
                                  <a:prstClr val="black"/>
                                </a:solidFill>
                                <a:latin typeface="Cambria Math"/>
                              </a:rPr>
                            </m:ctrlPr>
                          </m:sSupPr>
                          <m:e>
                            <m:r>
                              <a:rPr lang="en-US" sz="2400" i="1" dirty="0">
                                <a:solidFill>
                                  <a:prstClr val="black"/>
                                </a:solidFill>
                                <a:latin typeface="Cambria Math"/>
                              </a:rPr>
                              <m:t>𝑧</m:t>
                            </m:r>
                          </m:e>
                          <m:sup>
                            <m:r>
                              <a:rPr lang="en-US" sz="2400" i="1" dirty="0">
                                <a:solidFill>
                                  <a:prstClr val="black"/>
                                </a:solidFill>
                                <a:latin typeface="Cambria Math"/>
                              </a:rPr>
                              <m:t>2</m:t>
                            </m:r>
                          </m:sup>
                        </m:sSup>
                      </m:e>
                    </m:func>
                  </m:oMath>
                </a14:m>
                <a:r>
                  <a:rPr lang="en-US" sz="2400" dirty="0">
                    <a:solidFill>
                      <a:prstClr val="black"/>
                    </a:solidFill>
                  </a:rPr>
                  <a:t> has a zero of order </a:t>
                </a:r>
                <a14:m>
                  <m:oMath xmlns:m="http://schemas.openxmlformats.org/officeDocument/2006/math">
                    <m:r>
                      <a:rPr lang="en-US" sz="2400" i="1" dirty="0">
                        <a:solidFill>
                          <a:prstClr val="black"/>
                        </a:solidFill>
                        <a:latin typeface="Cambria Math"/>
                      </a:rPr>
                      <m:t>3 </m:t>
                    </m:r>
                  </m:oMath>
                </a14:m>
                <a:r>
                  <a:rPr lang="en-US" sz="2400" dirty="0">
                    <a:solidFill>
                      <a:prstClr val="black"/>
                    </a:solidFill>
                  </a:rPr>
                  <a:t>at </a:t>
                </a:r>
                <a14:m>
                  <m:oMath xmlns:m="http://schemas.openxmlformats.org/officeDocument/2006/math">
                    <m:r>
                      <a:rPr lang="en-US" sz="2400" i="1" dirty="0">
                        <a:solidFill>
                          <a:prstClr val="black"/>
                        </a:solidFill>
                        <a:latin typeface="Cambria Math"/>
                      </a:rPr>
                      <m:t>𝑧</m:t>
                    </m:r>
                    <m:r>
                      <a:rPr lang="en-US" sz="2400" i="1" dirty="0">
                        <a:solidFill>
                          <a:prstClr val="black"/>
                        </a:solidFill>
                        <a:latin typeface="Cambria Math"/>
                      </a:rPr>
                      <m:t>=0</m:t>
                    </m:r>
                    <m:r>
                      <a:rPr lang="en-US" sz="2400" dirty="0" smtClean="0">
                        <a:solidFill>
                          <a:prstClr val="black"/>
                        </a:solidFill>
                        <a:latin typeface="Cambria Math"/>
                      </a:rPr>
                      <m:t>,</m:t>
                    </m:r>
                  </m:oMath>
                </a14:m>
                <a:r>
                  <a:rPr lang="en-US" sz="2400" dirty="0">
                    <a:solidFill>
                      <a:prstClr val="black"/>
                    </a:solidFill>
                  </a:rPr>
                  <a:t> whereas, the reciprocal function </a:t>
                </a:r>
                <a14:m>
                  <m:oMath xmlns:m="http://schemas.openxmlformats.org/officeDocument/2006/math">
                    <m:r>
                      <a:rPr lang="en-US" sz="2400" i="1" dirty="0">
                        <a:solidFill>
                          <a:prstClr val="black"/>
                        </a:solidFill>
                        <a:latin typeface="Cambria Math"/>
                      </a:rPr>
                      <m:t>𝑓</m:t>
                    </m:r>
                    <m:d>
                      <m:dPr>
                        <m:ctrlPr>
                          <a:rPr lang="en-US" sz="2400" i="1" dirty="0">
                            <a:solidFill>
                              <a:prstClr val="black"/>
                            </a:solidFill>
                            <a:latin typeface="Cambria Math"/>
                          </a:rPr>
                        </m:ctrlPr>
                      </m:dPr>
                      <m:e>
                        <m:r>
                          <a:rPr lang="en-US" sz="2400" i="1" dirty="0">
                            <a:solidFill>
                              <a:prstClr val="black"/>
                            </a:solidFill>
                            <a:latin typeface="Cambria Math"/>
                          </a:rPr>
                          <m:t>𝑧</m:t>
                        </m:r>
                      </m:e>
                    </m:d>
                    <m:r>
                      <a:rPr lang="en-US" sz="2400" i="1" dirty="0">
                        <a:solidFill>
                          <a:prstClr val="black"/>
                        </a:solidFill>
                        <a:latin typeface="Cambria Math"/>
                      </a:rPr>
                      <m:t>=</m:t>
                    </m:r>
                    <m:r>
                      <a:rPr lang="en-US" sz="2400" i="1" dirty="0" smtClean="0">
                        <a:solidFill>
                          <a:prstClr val="black"/>
                        </a:solidFill>
                        <a:latin typeface="Cambria Math"/>
                      </a:rPr>
                      <m:t>1/</m:t>
                    </m:r>
                    <m:r>
                      <a:rPr lang="en-US" sz="2400" i="1" dirty="0">
                        <a:solidFill>
                          <a:prstClr val="black"/>
                        </a:solidFill>
                        <a:latin typeface="Cambria Math"/>
                      </a:rPr>
                      <m:t>𝑧</m:t>
                    </m:r>
                    <m:func>
                      <m:funcPr>
                        <m:ctrlPr>
                          <a:rPr lang="en-US" sz="2400" i="1" dirty="0">
                            <a:solidFill>
                              <a:prstClr val="black"/>
                            </a:solidFill>
                            <a:latin typeface="Cambria Math"/>
                          </a:rPr>
                        </m:ctrlPr>
                      </m:funcPr>
                      <m:fName>
                        <m:r>
                          <m:rPr>
                            <m:sty m:val="p"/>
                          </m:rPr>
                          <a:rPr lang="en-US" sz="2400" dirty="0">
                            <a:solidFill>
                              <a:prstClr val="black"/>
                            </a:solidFill>
                            <a:latin typeface="Cambria Math"/>
                          </a:rPr>
                          <m:t>sin</m:t>
                        </m:r>
                      </m:fName>
                      <m:e>
                        <m:sSup>
                          <m:sSupPr>
                            <m:ctrlPr>
                              <a:rPr lang="en-US" sz="2400" i="1" dirty="0">
                                <a:solidFill>
                                  <a:prstClr val="black"/>
                                </a:solidFill>
                                <a:latin typeface="Cambria Math"/>
                              </a:rPr>
                            </m:ctrlPr>
                          </m:sSupPr>
                          <m:e>
                            <m:r>
                              <a:rPr lang="en-US" sz="2400" i="1" dirty="0">
                                <a:solidFill>
                                  <a:prstClr val="black"/>
                                </a:solidFill>
                                <a:latin typeface="Cambria Math"/>
                              </a:rPr>
                              <m:t>𝑧</m:t>
                            </m:r>
                          </m:e>
                          <m:sup>
                            <m:r>
                              <a:rPr lang="en-US" sz="2400" i="1" dirty="0">
                                <a:solidFill>
                                  <a:prstClr val="black"/>
                                </a:solidFill>
                                <a:latin typeface="Cambria Math"/>
                              </a:rPr>
                              <m:t>2</m:t>
                            </m:r>
                          </m:sup>
                        </m:sSup>
                      </m:e>
                    </m:func>
                    <m:r>
                      <a:rPr lang="en-US" sz="2400" i="1" dirty="0">
                        <a:solidFill>
                          <a:prstClr val="black"/>
                        </a:solidFill>
                        <a:latin typeface="Cambria Math"/>
                      </a:rPr>
                      <m:t> </m:t>
                    </m:r>
                  </m:oMath>
                </a14:m>
                <a:r>
                  <a:rPr lang="en-US" sz="2400" dirty="0">
                    <a:solidFill>
                      <a:prstClr val="black"/>
                    </a:solidFill>
                  </a:rPr>
                  <a:t>has a pole of order </a:t>
                </a:r>
                <a14:m>
                  <m:oMath xmlns:m="http://schemas.openxmlformats.org/officeDocument/2006/math">
                    <m:r>
                      <a:rPr lang="en-US" sz="2400" i="1" dirty="0" smtClean="0">
                        <a:solidFill>
                          <a:prstClr val="black"/>
                        </a:solidFill>
                        <a:latin typeface="Cambria Math"/>
                      </a:rPr>
                      <m:t>3</m:t>
                    </m:r>
                  </m:oMath>
                </a14:m>
                <a:r>
                  <a:rPr lang="en-US" sz="2400" dirty="0">
                    <a:solidFill>
                      <a:prstClr val="black"/>
                    </a:solidFill>
                  </a:rPr>
                  <a:t> at </a:t>
                </a:r>
                <a14:m>
                  <m:oMath xmlns:m="http://schemas.openxmlformats.org/officeDocument/2006/math">
                    <m:r>
                      <a:rPr lang="en-US" sz="2400" i="1" dirty="0" smtClean="0">
                        <a:solidFill>
                          <a:prstClr val="black"/>
                        </a:solidFill>
                        <a:latin typeface="Cambria Math"/>
                      </a:rPr>
                      <m:t>𝑧</m:t>
                    </m:r>
                    <m:r>
                      <a:rPr lang="en-US" sz="2400" i="1" dirty="0" smtClean="0">
                        <a:solidFill>
                          <a:prstClr val="black"/>
                        </a:solidFill>
                        <a:latin typeface="Cambria Math"/>
                      </a:rPr>
                      <m:t>=0</m:t>
                    </m:r>
                  </m:oMath>
                </a14:m>
                <a:r>
                  <a:rPr lang="en-US" sz="2400" dirty="0">
                    <a:solidFill>
                      <a:prstClr val="black"/>
                    </a:solidFill>
                  </a:rPr>
                  <a:t>. </a:t>
                </a:r>
              </a:p>
            </p:txBody>
          </p:sp>
        </mc:Choice>
        <mc:Fallback xmlns="">
          <p:sp>
            <p:nvSpPr>
              <p:cNvPr id="11" name="Rectangle 10"/>
              <p:cNvSpPr>
                <a:spLocks noRot="1" noChangeAspect="1" noMove="1" noResize="1" noEditPoints="1" noAdjustHandles="1" noChangeArrowheads="1" noChangeShapeType="1" noTextEdit="1"/>
              </p:cNvSpPr>
              <p:nvPr/>
            </p:nvSpPr>
            <p:spPr>
              <a:xfrm>
                <a:off x="390935" y="2277801"/>
                <a:ext cx="11676568" cy="1200329"/>
              </a:xfrm>
              <a:prstGeom prst="rect">
                <a:avLst/>
              </a:prstGeom>
              <a:blipFill rotWithShape="1">
                <a:blip r:embed="rId3"/>
                <a:stretch>
                  <a:fillRect l="-783" t="-4061" b="-10660"/>
                </a:stretch>
              </a:blipFill>
            </p:spPr>
            <p:txBody>
              <a:bodyPr/>
              <a:lstStyle/>
              <a:p>
                <a:r>
                  <a:rPr lang="en-US">
                    <a:noFill/>
                  </a:rPr>
                  <a:t> </a:t>
                </a:r>
              </a:p>
            </p:txBody>
          </p:sp>
        </mc:Fallback>
      </mc:AlternateContent>
    </p:spTree>
    <p:extLst>
      <p:ext uri="{BB962C8B-B14F-4D97-AF65-F5344CB8AC3E}">
        <p14:creationId xmlns:p14="http://schemas.microsoft.com/office/powerpoint/2010/main" val="2253264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24000" y="85680"/>
              <a:ext cx="11906640" cy="6315480"/>
            </p14:xfrm>
          </p:contentPart>
        </mc:Choice>
        <mc:Fallback xmlns="">
          <p:pic>
            <p:nvPicPr>
              <p:cNvPr id="4" name="Ink 3"/>
              <p:cNvPicPr/>
              <p:nvPr/>
            </p:nvPicPr>
            <p:blipFill>
              <a:blip r:embed="rId3"/>
              <a:stretch>
                <a:fillRect/>
              </a:stretch>
            </p:blipFill>
            <p:spPr>
              <a:xfrm>
                <a:off x="314640" y="76320"/>
                <a:ext cx="11925360" cy="6334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629640" y="56880"/>
              <a:ext cx="2400840" cy="1029240"/>
            </p14:xfrm>
          </p:contentPart>
        </mc:Choice>
        <mc:Fallback xmlns="">
          <p:pic>
            <p:nvPicPr>
              <p:cNvPr id="5" name="Ink 4"/>
              <p:cNvPicPr/>
              <p:nvPr/>
            </p:nvPicPr>
            <p:blipFill>
              <a:blip r:embed="rId5"/>
              <a:stretch>
                <a:fillRect/>
              </a:stretch>
            </p:blipFill>
            <p:spPr>
              <a:xfrm>
                <a:off x="9620280" y="47520"/>
                <a:ext cx="2419560" cy="104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7439040" y="4352760"/>
              <a:ext cx="2153160" cy="2438640"/>
            </p14:xfrm>
          </p:contentPart>
        </mc:Choice>
        <mc:Fallback xmlns="">
          <p:pic>
            <p:nvPicPr>
              <p:cNvPr id="6" name="Ink 5"/>
              <p:cNvPicPr/>
              <p:nvPr/>
            </p:nvPicPr>
            <p:blipFill>
              <a:blip r:embed="rId7"/>
              <a:stretch>
                <a:fillRect/>
              </a:stretch>
            </p:blipFill>
            <p:spPr>
              <a:xfrm>
                <a:off x="7429680" y="4343400"/>
                <a:ext cx="2171880" cy="2457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p14:cNvContentPartPr/>
              <p14:nvPr/>
            </p14:nvContentPartPr>
            <p14:xfrm>
              <a:off x="752400" y="1409760"/>
              <a:ext cx="11154240" cy="4810320"/>
            </p14:xfrm>
          </p:contentPart>
        </mc:Choice>
        <mc:Fallback xmlns="">
          <p:pic>
            <p:nvPicPr>
              <p:cNvPr id="7" name="Ink 6"/>
              <p:cNvPicPr/>
              <p:nvPr/>
            </p:nvPicPr>
            <p:blipFill>
              <a:blip r:embed="rId9"/>
              <a:stretch>
                <a:fillRect/>
              </a:stretch>
            </p:blipFill>
            <p:spPr>
              <a:xfrm>
                <a:off x="743040" y="1400400"/>
                <a:ext cx="11172960" cy="4829040"/>
              </a:xfrm>
              <a:prstGeom prst="rect">
                <a:avLst/>
              </a:prstGeom>
            </p:spPr>
          </p:pic>
        </mc:Fallback>
      </mc:AlternateContent>
    </p:spTree>
    <p:extLst>
      <p:ext uri="{BB962C8B-B14F-4D97-AF65-F5344CB8AC3E}">
        <p14:creationId xmlns:p14="http://schemas.microsoft.com/office/powerpoint/2010/main" val="81682650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361800" y="9360"/>
              <a:ext cx="11649600" cy="6201360"/>
            </p14:xfrm>
          </p:contentPart>
        </mc:Choice>
        <mc:Fallback xmlns="">
          <p:pic>
            <p:nvPicPr>
              <p:cNvPr id="4" name="Ink 3"/>
              <p:cNvPicPr/>
              <p:nvPr/>
            </p:nvPicPr>
            <p:blipFill>
              <a:blip r:embed="rId3"/>
              <a:stretch>
                <a:fillRect/>
              </a:stretch>
            </p:blipFill>
            <p:spPr>
              <a:xfrm>
                <a:off x="352440" y="0"/>
                <a:ext cx="11668320" cy="6220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9953640" y="19080"/>
              <a:ext cx="2153160" cy="1124280"/>
            </p14:xfrm>
          </p:contentPart>
        </mc:Choice>
        <mc:Fallback xmlns="">
          <p:pic>
            <p:nvPicPr>
              <p:cNvPr id="5" name="Ink 4"/>
              <p:cNvPicPr/>
              <p:nvPr/>
            </p:nvPicPr>
            <p:blipFill>
              <a:blip r:embed="rId5"/>
              <a:stretch>
                <a:fillRect/>
              </a:stretch>
            </p:blipFill>
            <p:spPr>
              <a:xfrm>
                <a:off x="9944280" y="9720"/>
                <a:ext cx="2171880" cy="1143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4286160" y="0"/>
              <a:ext cx="6258240" cy="495720"/>
            </p14:xfrm>
          </p:contentPart>
        </mc:Choice>
        <mc:Fallback xmlns="">
          <p:pic>
            <p:nvPicPr>
              <p:cNvPr id="6" name="Ink 5"/>
              <p:cNvPicPr/>
              <p:nvPr/>
            </p:nvPicPr>
            <p:blipFill>
              <a:blip r:embed="rId7"/>
              <a:stretch>
                <a:fillRect/>
              </a:stretch>
            </p:blipFill>
            <p:spPr>
              <a:xfrm>
                <a:off x="4276800" y="-9360"/>
                <a:ext cx="6276960" cy="514440"/>
              </a:xfrm>
              <a:prstGeom prst="rect">
                <a:avLst/>
              </a:prstGeom>
            </p:spPr>
          </p:pic>
        </mc:Fallback>
      </mc:AlternateContent>
    </p:spTree>
    <p:extLst>
      <p:ext uri="{BB962C8B-B14F-4D97-AF65-F5344CB8AC3E}">
        <p14:creationId xmlns:p14="http://schemas.microsoft.com/office/powerpoint/2010/main" val="423659738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71480" y="56880"/>
              <a:ext cx="11306520" cy="3562920"/>
            </p14:xfrm>
          </p:contentPart>
        </mc:Choice>
        <mc:Fallback xmlns="">
          <p:pic>
            <p:nvPicPr>
              <p:cNvPr id="4" name="Ink 3"/>
              <p:cNvPicPr/>
              <p:nvPr/>
            </p:nvPicPr>
            <p:blipFill>
              <a:blip r:embed="rId3"/>
              <a:stretch>
                <a:fillRect/>
              </a:stretch>
            </p:blipFill>
            <p:spPr>
              <a:xfrm>
                <a:off x="762120" y="47520"/>
                <a:ext cx="11325240" cy="3581640"/>
              </a:xfrm>
              <a:prstGeom prst="rect">
                <a:avLst/>
              </a:prstGeom>
            </p:spPr>
          </p:pic>
        </mc:Fallback>
      </mc:AlternateContent>
    </p:spTree>
    <p:extLst>
      <p:ext uri="{BB962C8B-B14F-4D97-AF65-F5344CB8AC3E}">
        <p14:creationId xmlns:p14="http://schemas.microsoft.com/office/powerpoint/2010/main" val="4224382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4CFEA94-9410-497F-B248-7ACC84AA7308}"/>
              </a:ext>
            </a:extLst>
          </p:cNvPr>
          <p:cNvSpPr/>
          <p:nvPr/>
        </p:nvSpPr>
        <p:spPr>
          <a:xfrm>
            <a:off x="347603" y="148318"/>
            <a:ext cx="3083280" cy="584775"/>
          </a:xfrm>
          <a:prstGeom prst="rect">
            <a:avLst/>
          </a:prstGeom>
        </p:spPr>
        <p:txBody>
          <a:bodyPr wrap="none">
            <a:spAutoFit/>
          </a:bodyPr>
          <a:lstStyle/>
          <a:p>
            <a:r>
              <a:rPr lang="en-US" sz="3200" b="1" dirty="0">
                <a:solidFill>
                  <a:srgbClr val="0070C0"/>
                </a:solidFill>
              </a:rPr>
              <a:t>Geometric Series</a:t>
            </a:r>
          </a:p>
        </p:txBody>
      </p:sp>
      <p:pic>
        <p:nvPicPr>
          <p:cNvPr id="6" name="Picture 5">
            <a:extLst>
              <a:ext uri="{FF2B5EF4-FFF2-40B4-BE49-F238E27FC236}">
                <a16:creationId xmlns:a16="http://schemas.microsoft.com/office/drawing/2014/main" xmlns="" id="{8107EF05-DD8C-46AC-8CFE-0268216F270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Lst>
          </a:blip>
          <a:stretch>
            <a:fillRect/>
          </a:stretch>
        </p:blipFill>
        <p:spPr>
          <a:xfrm>
            <a:off x="530392" y="733092"/>
            <a:ext cx="7699207" cy="2220299"/>
          </a:xfrm>
          <a:prstGeom prst="rect">
            <a:avLst/>
          </a:prstGeom>
        </p:spPr>
      </p:pic>
      <p:pic>
        <p:nvPicPr>
          <p:cNvPr id="8" name="Picture 7">
            <a:extLst>
              <a:ext uri="{FF2B5EF4-FFF2-40B4-BE49-F238E27FC236}">
                <a16:creationId xmlns:a16="http://schemas.microsoft.com/office/drawing/2014/main" xmlns="" id="{E3931854-5434-4EB9-A76D-4BE0FCBDAA45}"/>
              </a:ext>
            </a:extLst>
          </p:cNvPr>
          <p:cNvPicPr>
            <a:picLocks noChangeAspect="1"/>
          </p:cNvPicPr>
          <p:nvPr/>
        </p:nvPicPr>
        <p:blipFill>
          <a:blip r:embed="rId4">
            <a:extLst/>
          </a:blip>
          <a:stretch>
            <a:fillRect/>
          </a:stretch>
        </p:blipFill>
        <p:spPr>
          <a:xfrm>
            <a:off x="530393" y="3088858"/>
            <a:ext cx="10442407" cy="3289872"/>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6238800" y="209520"/>
              <a:ext cx="5753520" cy="6429600"/>
            </p14:xfrm>
          </p:contentPart>
        </mc:Choice>
        <mc:Fallback xmlns="">
          <p:pic>
            <p:nvPicPr>
              <p:cNvPr id="2" name="Ink 1"/>
              <p:cNvPicPr/>
              <p:nvPr/>
            </p:nvPicPr>
            <p:blipFill>
              <a:blip r:embed="rId6"/>
              <a:stretch>
                <a:fillRect/>
              </a:stretch>
            </p:blipFill>
            <p:spPr>
              <a:xfrm>
                <a:off x="6229440" y="200160"/>
                <a:ext cx="5772240" cy="6448320"/>
              </a:xfrm>
              <a:prstGeom prst="rect">
                <a:avLst/>
              </a:prstGeom>
            </p:spPr>
          </p:pic>
        </mc:Fallback>
      </mc:AlternateContent>
    </p:spTree>
    <p:extLst>
      <p:ext uri="{BB962C8B-B14F-4D97-AF65-F5344CB8AC3E}">
        <p14:creationId xmlns:p14="http://schemas.microsoft.com/office/powerpoint/2010/main" val="161454694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571680" y="66600"/>
              <a:ext cx="11535120" cy="6591600"/>
            </p14:xfrm>
          </p:contentPart>
        </mc:Choice>
        <mc:Fallback xmlns="">
          <p:pic>
            <p:nvPicPr>
              <p:cNvPr id="4" name="Ink 3"/>
              <p:cNvPicPr/>
              <p:nvPr/>
            </p:nvPicPr>
            <p:blipFill>
              <a:blip r:embed="rId3"/>
              <a:stretch>
                <a:fillRect/>
              </a:stretch>
            </p:blipFill>
            <p:spPr>
              <a:xfrm>
                <a:off x="562320" y="57240"/>
                <a:ext cx="11553840" cy="6610320"/>
              </a:xfrm>
              <a:prstGeom prst="rect">
                <a:avLst/>
              </a:prstGeom>
            </p:spPr>
          </p:pic>
        </mc:Fallback>
      </mc:AlternateContent>
    </p:spTree>
    <p:extLst>
      <p:ext uri="{BB962C8B-B14F-4D97-AF65-F5344CB8AC3E}">
        <p14:creationId xmlns:p14="http://schemas.microsoft.com/office/powerpoint/2010/main" val="30641052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905788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48446" y="94378"/>
            <a:ext cx="9103838" cy="584775"/>
          </a:xfrm>
          <a:prstGeom prst="rect">
            <a:avLst/>
          </a:prstGeom>
        </p:spPr>
        <p:txBody>
          <a:bodyPr wrap="square">
            <a:spAutoFit/>
          </a:bodyPr>
          <a:lstStyle/>
          <a:p>
            <a:r>
              <a:rPr lang="en-US" sz="3200" b="1" dirty="0">
                <a:solidFill>
                  <a:srgbClr val="0070C0"/>
                </a:solidFill>
              </a:rPr>
              <a:t>Practice Questions:</a:t>
            </a:r>
          </a:p>
        </p:txBody>
      </p:sp>
      <mc:AlternateContent xmlns:mc="http://schemas.openxmlformats.org/markup-compatibility/2006" xmlns:a14="http://schemas.microsoft.com/office/drawing/2010/main">
        <mc:Choice Requires="a14">
          <p:sp>
            <p:nvSpPr>
              <p:cNvPr id="5" name="Rectangle 4"/>
              <p:cNvSpPr/>
              <p:nvPr/>
            </p:nvSpPr>
            <p:spPr>
              <a:xfrm>
                <a:off x="240405" y="679153"/>
                <a:ext cx="11775583" cy="5571718"/>
              </a:xfrm>
              <a:prstGeom prst="rect">
                <a:avLst/>
              </a:prstGeom>
            </p:spPr>
            <p:txBody>
              <a:bodyPr wrap="square">
                <a:spAutoFit/>
              </a:bodyPr>
              <a:lstStyle/>
              <a:p>
                <a:pPr marL="457200" indent="-457200">
                  <a:buFont typeface="+mj-lt"/>
                  <a:buAutoNum type="arabicPeriod"/>
                </a:pPr>
                <a:r>
                  <a:rPr lang="en-US" sz="2100" dirty="0">
                    <a:solidFill>
                      <a:prstClr val="black"/>
                    </a:solidFill>
                  </a:rPr>
                  <a:t>Expand the given function in a Laurent series valid for the given annular domain.</a:t>
                </a:r>
              </a:p>
              <a:p>
                <a:pPr lvl="1"/>
                <a:r>
                  <a:rPr lang="en-US" sz="2100" dirty="0">
                    <a:solidFill>
                      <a:prstClr val="black"/>
                    </a:solidFill>
                  </a:rPr>
                  <a:t>(i)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cos</m:t>
                            </m:r>
                          </m:fName>
                          <m:e>
                            <m:r>
                              <a:rPr lang="en-US" sz="2100" i="1" smtClean="0">
                                <a:solidFill>
                                  <a:prstClr val="black"/>
                                </a:solidFill>
                                <a:latin typeface="Cambria Math"/>
                              </a:rPr>
                              <m:t>𝑧</m:t>
                            </m:r>
                          </m:e>
                        </m:func>
                      </m:num>
                      <m:den>
                        <m:r>
                          <a:rPr lang="en-US" sz="2100" i="1" smtClean="0">
                            <a:solidFill>
                              <a:prstClr val="black"/>
                            </a:solidFill>
                            <a:latin typeface="Cambria Math"/>
                          </a:rPr>
                          <m:t>𝑧</m:t>
                        </m:r>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r>
                  <a:rPr lang="en-US" sz="2100" dirty="0">
                    <a:solidFill>
                      <a:prstClr val="black"/>
                    </a:solidFill>
                  </a:rPr>
                  <a:t>			 (ii)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𝑧</m:t>
                        </m:r>
                        <m:r>
                          <a:rPr lang="en-US" sz="2100" i="1" smtClean="0">
                            <a:solidFill>
                              <a:prstClr val="black"/>
                            </a:solidFill>
                            <a:latin typeface="Cambria Math"/>
                          </a:rPr>
                          <m:t>−</m:t>
                        </m:r>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sin</m:t>
                            </m:r>
                          </m:fName>
                          <m:e>
                            <m:r>
                              <a:rPr lang="en-US" sz="2100" i="1" smtClean="0">
                                <a:solidFill>
                                  <a:prstClr val="black"/>
                                </a:solidFill>
                                <a:latin typeface="Cambria Math"/>
                              </a:rPr>
                              <m:t>𝑧</m:t>
                            </m:r>
                          </m:e>
                        </m:func>
                      </m:num>
                      <m:den>
                        <m:sSup>
                          <m:sSupPr>
                            <m:ctrlPr>
                              <a:rPr lang="en-US" sz="2100" i="1" smtClean="0">
                                <a:solidFill>
                                  <a:prstClr val="black"/>
                                </a:solidFill>
                                <a:latin typeface="Cambria Math"/>
                              </a:rPr>
                            </m:ctrlPr>
                          </m:sSupPr>
                          <m:e>
                            <m:r>
                              <a:rPr lang="en-US" sz="2100" i="1" smtClean="0">
                                <a:solidFill>
                                  <a:prstClr val="black"/>
                                </a:solidFill>
                                <a:latin typeface="Cambria Math"/>
                              </a:rPr>
                              <m:t>𝑧</m:t>
                            </m:r>
                          </m:e>
                          <m:sup>
                            <m:r>
                              <a:rPr lang="en-US" sz="2100" i="1" smtClean="0">
                                <a:solidFill>
                                  <a:prstClr val="black"/>
                                </a:solidFill>
                                <a:latin typeface="Cambria Math"/>
                              </a:rPr>
                              <m:t>5</m:t>
                            </m:r>
                          </m:sup>
                        </m:sSup>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endParaRPr lang="en-US" sz="2100" dirty="0">
                  <a:solidFill>
                    <a:prstClr val="black"/>
                  </a:solidFill>
                </a:endParaRPr>
              </a:p>
              <a:p>
                <a:pPr lvl="1"/>
                <a:endParaRPr lang="en-US" sz="1100" dirty="0">
                  <a:solidFill>
                    <a:prstClr val="black"/>
                  </a:solidFill>
                </a:endParaRPr>
              </a:p>
              <a:p>
                <a:pPr lvl="1"/>
                <a:r>
                  <a:rPr lang="en-US" sz="2100" dirty="0">
                    <a:solidFill>
                      <a:prstClr val="black"/>
                    </a:solidFill>
                  </a:rPr>
                  <a:t>(iii)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sSup>
                          <m:sSupPr>
                            <m:ctrlPr>
                              <a:rPr lang="en-US" sz="2100" i="1" smtClean="0">
                                <a:solidFill>
                                  <a:prstClr val="black"/>
                                </a:solidFill>
                                <a:latin typeface="Cambria Math"/>
                              </a:rPr>
                            </m:ctrlPr>
                          </m:sSupPr>
                          <m:e>
                            <m:r>
                              <a:rPr lang="en-US" sz="2100" i="1" smtClean="0">
                                <a:solidFill>
                                  <a:prstClr val="black"/>
                                </a:solidFill>
                                <a:latin typeface="Cambria Math"/>
                              </a:rPr>
                              <m:t>𝑒</m:t>
                            </m:r>
                          </m:e>
                          <m:sup>
                            <m:r>
                              <a:rPr lang="en-US" sz="2100" i="1" smtClean="0">
                                <a:solidFill>
                                  <a:prstClr val="black"/>
                                </a:solidFill>
                                <a:latin typeface="Cambria Math"/>
                              </a:rPr>
                              <m:t>𝑧</m:t>
                            </m:r>
                          </m:sup>
                        </m:sSup>
                      </m:num>
                      <m:den>
                        <m:r>
                          <a:rPr lang="en-US" sz="2100" i="1" smtClean="0">
                            <a:solidFill>
                              <a:prstClr val="black"/>
                            </a:solidFill>
                            <a:latin typeface="Cambria Math"/>
                          </a:rPr>
                          <m:t>𝑧</m:t>
                        </m:r>
                        <m:r>
                          <a:rPr lang="en-US" sz="2100" i="1" smtClean="0">
                            <a:solidFill>
                              <a:prstClr val="black"/>
                            </a:solidFill>
                            <a:latin typeface="Cambria Math"/>
                          </a:rPr>
                          <m:t>−1</m:t>
                        </m:r>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−1</m:t>
                        </m:r>
                      </m:e>
                    </m:d>
                    <m:r>
                      <a:rPr lang="en-US" sz="2100" i="1" smtClean="0">
                        <a:solidFill>
                          <a:prstClr val="black"/>
                        </a:solidFill>
                        <a:latin typeface="Cambria Math"/>
                      </a:rPr>
                      <m:t>.</m:t>
                    </m:r>
                  </m:oMath>
                </a14:m>
                <a:r>
                  <a:rPr lang="en-US" sz="2100" dirty="0">
                    <a:solidFill>
                      <a:prstClr val="black"/>
                    </a:solidFill>
                  </a:rPr>
                  <a:t>                               (iv)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𝑧</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−3)</m:t>
                        </m:r>
                      </m:den>
                    </m:f>
                    <m:r>
                      <a:rPr lang="en-US" sz="2100" i="1" smtClean="0">
                        <a:solidFill>
                          <a:prstClr val="black"/>
                        </a:solidFill>
                        <a:latin typeface="Cambria Math"/>
                      </a:rPr>
                      <m:t>;1&lt;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−4</m:t>
                        </m:r>
                      </m:e>
                    </m:d>
                    <m:r>
                      <a:rPr lang="en-US" sz="2100" i="1" smtClean="0">
                        <a:solidFill>
                          <a:prstClr val="black"/>
                        </a:solidFill>
                        <a:latin typeface="Cambria Math"/>
                      </a:rPr>
                      <m:t>&lt;4.</m:t>
                    </m:r>
                  </m:oMath>
                </a14:m>
                <a:endParaRPr lang="en-US" sz="2100" dirty="0">
                  <a:solidFill>
                    <a:prstClr val="black"/>
                  </a:solidFill>
                </a:endParaRPr>
              </a:p>
              <a:p>
                <a:pPr marL="457200" indent="-457200">
                  <a:buFont typeface="+mj-lt"/>
                  <a:buAutoNum type="arabicPeriod"/>
                </a:pPr>
                <a:endParaRPr lang="en-US" sz="1400" dirty="0">
                  <a:solidFill>
                    <a:prstClr val="black"/>
                  </a:solidFill>
                </a:endParaRPr>
              </a:p>
              <a:p>
                <a:pPr marL="457200" indent="-457200">
                  <a:buFont typeface="+mj-lt"/>
                  <a:buAutoNum type="arabicPeriod"/>
                </a:pPr>
                <a:r>
                  <a:rPr lang="en-US" sz="2100" dirty="0">
                    <a:solidFill>
                      <a:prstClr val="black"/>
                    </a:solidFill>
                  </a:rPr>
                  <a:t>Expand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(2−</m:t>
                        </m:r>
                        <m:r>
                          <a:rPr lang="en-US" sz="2100" i="1" smtClean="0">
                            <a:solidFill>
                              <a:prstClr val="black"/>
                            </a:solidFill>
                            <a:latin typeface="Cambria Math"/>
                          </a:rPr>
                          <m:t>𝑧</m:t>
                        </m:r>
                        <m:r>
                          <a:rPr lang="en-US" sz="2100" i="1" smtClean="0">
                            <a:solidFill>
                              <a:prstClr val="black"/>
                            </a:solidFill>
                            <a:latin typeface="Cambria Math"/>
                          </a:rPr>
                          <m:t>)(1+3</m:t>
                        </m:r>
                        <m:r>
                          <a:rPr lang="en-US" sz="2100" i="1" smtClean="0">
                            <a:solidFill>
                              <a:prstClr val="black"/>
                            </a:solidFill>
                            <a:latin typeface="Cambria Math"/>
                          </a:rPr>
                          <m:t>𝑧</m:t>
                        </m:r>
                        <m:r>
                          <a:rPr lang="en-US" sz="2100" i="1" smtClean="0">
                            <a:solidFill>
                              <a:prstClr val="black"/>
                            </a:solidFill>
                            <a:latin typeface="Cambria Math"/>
                          </a:rPr>
                          <m:t>)</m:t>
                        </m:r>
                      </m:den>
                    </m:f>
                  </m:oMath>
                </a14:m>
                <a:r>
                  <a:rPr lang="en-US" sz="2100" dirty="0">
                    <a:solidFill>
                      <a:prstClr val="black"/>
                    </a:solidFill>
                  </a:rPr>
                  <a:t> around its poles. Find and sketch the region of convergence</a:t>
                </a:r>
                <a:r>
                  <a:rPr lang="en-US" sz="2100">
                    <a:solidFill>
                      <a:prstClr val="black"/>
                    </a:solidFill>
                  </a:rPr>
                  <a:t>. </a:t>
                </a:r>
                <a:endParaRPr lang="en-US" sz="2100" dirty="0">
                  <a:solidFill>
                    <a:prstClr val="black"/>
                  </a:solidFill>
                </a:endParaRPr>
              </a:p>
              <a:p>
                <a:pPr marL="457200" indent="-457200">
                  <a:buFont typeface="+mj-lt"/>
                  <a:buAutoNum type="arabicPeriod"/>
                </a:pPr>
                <a:endParaRPr lang="en-US" sz="1600" dirty="0">
                  <a:solidFill>
                    <a:prstClr val="black"/>
                  </a:solidFill>
                </a:endParaRPr>
              </a:p>
              <a:p>
                <a:pPr marL="457200" indent="-457200">
                  <a:buFont typeface="+mj-lt"/>
                  <a:buAutoNum type="arabicPeriod"/>
                </a:pPr>
                <a:r>
                  <a:rPr lang="en-US" sz="2100" dirty="0">
                    <a:solidFill>
                      <a:prstClr val="black"/>
                    </a:solidFill>
                  </a:rPr>
                  <a:t>Determine the Laurent series expansion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+1)(</m:t>
                        </m:r>
                        <m:r>
                          <a:rPr lang="en-US" sz="2100" i="1" smtClean="0">
                            <a:solidFill>
                              <a:prstClr val="black"/>
                            </a:solidFill>
                            <a:latin typeface="Cambria Math"/>
                          </a:rPr>
                          <m:t>𝑧</m:t>
                        </m:r>
                        <m:r>
                          <a:rPr lang="en-US" sz="2100" i="1" smtClean="0">
                            <a:solidFill>
                              <a:prstClr val="black"/>
                            </a:solidFill>
                            <a:latin typeface="Cambria Math"/>
                          </a:rPr>
                          <m:t>+3)</m:t>
                        </m:r>
                      </m:den>
                    </m:f>
                  </m:oMath>
                </a14:m>
                <a:r>
                  <a:rPr lang="en-US" sz="2100" dirty="0">
                    <a:solidFill>
                      <a:prstClr val="black"/>
                    </a:solidFill>
                  </a:rPr>
                  <a:t> valid for:</a:t>
                </a:r>
              </a:p>
              <a:p>
                <a:pPr lvl="1"/>
                <a:endParaRPr lang="en-US" sz="1000" dirty="0">
                  <a:solidFill>
                    <a:prstClr val="black"/>
                  </a:solidFill>
                </a:endParaRPr>
              </a:p>
              <a:p>
                <a:pPr lvl="1"/>
                <a:r>
                  <a:rPr lang="en-US" sz="2100" dirty="0">
                    <a:solidFill>
                      <a:prstClr val="black"/>
                    </a:solidFill>
                  </a:rPr>
                  <a:t>(i)   </a:t>
                </a:r>
                <a14:m>
                  <m:oMath xmlns:m="http://schemas.openxmlformats.org/officeDocument/2006/math">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&lt;1.</m:t>
                    </m:r>
                  </m:oMath>
                </a14:m>
                <a:r>
                  <a:rPr lang="en-US" sz="2100" dirty="0">
                    <a:solidFill>
                      <a:prstClr val="black"/>
                    </a:solidFill>
                  </a:rPr>
                  <a:t>      (ii)  </a:t>
                </a:r>
                <a14:m>
                  <m:oMath xmlns:m="http://schemas.openxmlformats.org/officeDocument/2006/math">
                    <m:r>
                      <a:rPr lang="en-US" sz="2100" i="1" smtClean="0">
                        <a:solidFill>
                          <a:prstClr val="black"/>
                        </a:solidFill>
                        <a:latin typeface="Cambria Math"/>
                      </a:rPr>
                      <m:t>1&lt;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&lt;3.</m:t>
                    </m:r>
                  </m:oMath>
                </a14:m>
                <a:r>
                  <a:rPr lang="en-US" sz="2100" dirty="0">
                    <a:solidFill>
                      <a:prstClr val="black"/>
                    </a:solidFill>
                  </a:rPr>
                  <a:t>     (iii) </a:t>
                </a:r>
                <a14:m>
                  <m:oMath xmlns:m="http://schemas.openxmlformats.org/officeDocument/2006/math">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&gt;3.</m:t>
                    </m:r>
                  </m:oMath>
                </a14:m>
                <a:r>
                  <a:rPr lang="en-US" sz="2100" dirty="0">
                    <a:solidFill>
                      <a:prstClr val="black"/>
                    </a:solidFill>
                  </a:rPr>
                  <a:t>      (iv) </a:t>
                </a:r>
                <a14:m>
                  <m:oMath xmlns:m="http://schemas.openxmlformats.org/officeDocument/2006/math">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+1</m:t>
                        </m:r>
                      </m:e>
                    </m:d>
                    <m:r>
                      <a:rPr lang="en-US" sz="2100" i="1" smtClean="0">
                        <a:solidFill>
                          <a:prstClr val="black"/>
                        </a:solidFill>
                        <a:latin typeface="Cambria Math"/>
                      </a:rPr>
                      <m:t>&lt;2.</m:t>
                    </m:r>
                  </m:oMath>
                </a14:m>
                <a:endParaRPr lang="en-US" sz="2100" dirty="0">
                  <a:solidFill>
                    <a:prstClr val="black"/>
                  </a:solidFill>
                </a:endParaRPr>
              </a:p>
              <a:p>
                <a:pPr marL="457200" indent="-457200">
                  <a:buFont typeface="+mj-lt"/>
                  <a:buAutoNum type="arabicPeriod"/>
                </a:pPr>
                <a:endParaRPr lang="en-US" dirty="0">
                  <a:solidFill>
                    <a:prstClr val="black"/>
                  </a:solidFill>
                </a:endParaRPr>
              </a:p>
              <a:p>
                <a:pPr marL="457200" indent="-457200">
                  <a:buFont typeface="+mj-lt"/>
                  <a:buAutoNum type="arabicPeriod"/>
                </a:pPr>
                <a:r>
                  <a:rPr lang="en-US" sz="2100" dirty="0">
                    <a:solidFill>
                      <a:prstClr val="black"/>
                    </a:solidFill>
                  </a:rPr>
                  <a:t>Does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sSup>
                          <m:sSupPr>
                            <m:ctrlPr>
                              <a:rPr lang="en-US" sz="2100" i="1" smtClean="0">
                                <a:solidFill>
                                  <a:prstClr val="black"/>
                                </a:solidFill>
                                <a:latin typeface="Cambria Math"/>
                              </a:rPr>
                            </m:ctrlPr>
                          </m:sSupPr>
                          <m:e>
                            <m:r>
                              <a:rPr lang="en-US" sz="2100" i="1" smtClean="0">
                                <a:solidFill>
                                  <a:prstClr val="black"/>
                                </a:solidFill>
                                <a:latin typeface="Cambria Math"/>
                              </a:rPr>
                              <m:t>𝑒</m:t>
                            </m:r>
                          </m:e>
                          <m:sup>
                            <m:r>
                              <a:rPr lang="en-US" sz="2100" i="1" smtClean="0">
                                <a:solidFill>
                                  <a:prstClr val="black"/>
                                </a:solidFill>
                                <a:latin typeface="Cambria Math"/>
                              </a:rPr>
                              <m:t>1/</m:t>
                            </m:r>
                            <m:r>
                              <a:rPr lang="en-US" sz="2100" i="1" smtClean="0">
                                <a:solidFill>
                                  <a:prstClr val="black"/>
                                </a:solidFill>
                                <a:latin typeface="Cambria Math"/>
                              </a:rPr>
                              <m:t>𝑧</m:t>
                            </m:r>
                          </m:sup>
                        </m:sSup>
                        <m:r>
                          <a:rPr lang="en-US" sz="2100" i="1" smtClean="0">
                            <a:solidFill>
                              <a:prstClr val="black"/>
                            </a:solidFill>
                            <a:latin typeface="Cambria Math"/>
                          </a:rPr>
                          <m:t>−1</m:t>
                        </m:r>
                      </m:den>
                    </m:f>
                  </m:oMath>
                </a14:m>
                <a:r>
                  <a:rPr lang="en-US" sz="2100" dirty="0">
                    <a:solidFill>
                      <a:prstClr val="black"/>
                    </a:solidFill>
                  </a:rPr>
                  <a:t> has an isolated singularity at </a:t>
                </a:r>
                <a14:m>
                  <m:oMath xmlns:m="http://schemas.openxmlformats.org/officeDocument/2006/math">
                    <m:r>
                      <a:rPr lang="en-US" sz="2100" i="1" dirty="0" smtClean="0">
                        <a:solidFill>
                          <a:prstClr val="black"/>
                        </a:solidFill>
                        <a:latin typeface="Cambria Math"/>
                      </a:rPr>
                      <m:t>𝑧</m:t>
                    </m:r>
                    <m:r>
                      <a:rPr lang="en-US" sz="2100" i="1" dirty="0" smtClean="0">
                        <a:solidFill>
                          <a:prstClr val="black"/>
                        </a:solidFill>
                        <a:latin typeface="Cambria Math"/>
                      </a:rPr>
                      <m:t>=0?</m:t>
                    </m:r>
                  </m:oMath>
                </a14:m>
                <a:r>
                  <a:rPr lang="en-US" sz="2100" dirty="0">
                    <a:solidFill>
                      <a:prstClr val="black"/>
                    </a:solidFill>
                  </a:rPr>
                  <a:t> Explain.</a:t>
                </a:r>
              </a:p>
              <a:p>
                <a:pPr marL="457200" indent="-457200">
                  <a:buFont typeface="+mj-lt"/>
                  <a:buAutoNum type="arabicPeriod"/>
                </a:pPr>
                <a:endParaRPr lang="en-US" sz="1000" dirty="0">
                  <a:solidFill>
                    <a:prstClr val="black"/>
                  </a:solidFill>
                </a:endParaRPr>
              </a:p>
              <a:p>
                <a:pPr marL="457200" indent="-457200">
                  <a:buFont typeface="+mj-lt"/>
                  <a:buAutoNum type="arabicPeriod"/>
                </a:pPr>
                <a:r>
                  <a:rPr lang="en-US" sz="2100" dirty="0">
                    <a:solidFill>
                      <a:prstClr val="black"/>
                    </a:solidFill>
                  </a:rPr>
                  <a:t>Let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𝑧</m:t>
                        </m:r>
                        <m:r>
                          <a:rPr lang="en-US" sz="2100" i="1" smtClean="0">
                            <a:solidFill>
                              <a:prstClr val="black"/>
                            </a:solidFill>
                            <a:latin typeface="Cambria Math"/>
                            <a:ea typeface="Cambria Math"/>
                          </a:rPr>
                          <m:t>(1−</m:t>
                        </m:r>
                        <m:sSup>
                          <m:sSupPr>
                            <m:ctrlPr>
                              <a:rPr lang="en-US" sz="2100" i="1" smtClean="0">
                                <a:solidFill>
                                  <a:prstClr val="black"/>
                                </a:solidFill>
                                <a:latin typeface="Cambria Math"/>
                                <a:ea typeface="Cambria Math"/>
                              </a:rPr>
                            </m:ctrlPr>
                          </m:sSupPr>
                          <m:e>
                            <m:r>
                              <a:rPr lang="en-US" sz="2100" i="1" smtClean="0">
                                <a:solidFill>
                                  <a:prstClr val="black"/>
                                </a:solidFill>
                                <a:latin typeface="Cambria Math"/>
                                <a:ea typeface="Cambria Math"/>
                              </a:rPr>
                              <m:t>𝑧</m:t>
                            </m:r>
                          </m:e>
                          <m:sup>
                            <m:r>
                              <a:rPr lang="en-US" sz="2100" i="1" smtClean="0">
                                <a:solidFill>
                                  <a:prstClr val="black"/>
                                </a:solidFill>
                                <a:latin typeface="Cambria Math"/>
                                <a:ea typeface="Cambria Math"/>
                              </a:rPr>
                              <m:t>2</m:t>
                            </m:r>
                          </m:sup>
                        </m:sSup>
                        <m:r>
                          <a:rPr lang="en-US" sz="2100" i="1" smtClean="0">
                            <a:solidFill>
                              <a:prstClr val="black"/>
                            </a:solidFill>
                            <a:latin typeface="Cambria Math"/>
                            <a:ea typeface="Cambria Math"/>
                          </a:rPr>
                          <m:t>)</m:t>
                        </m:r>
                      </m:num>
                      <m:den>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sin</m:t>
                            </m:r>
                          </m:fName>
                          <m:e>
                            <m:r>
                              <a:rPr lang="en-US" sz="2100" i="1" smtClean="0">
                                <a:solidFill>
                                  <a:prstClr val="black"/>
                                </a:solidFill>
                                <a:latin typeface="Cambria Math"/>
                              </a:rPr>
                              <m:t>(</m:t>
                            </m:r>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𝑧</m:t>
                            </m:r>
                            <m:r>
                              <a:rPr lang="en-US" sz="2100" i="1" smtClean="0">
                                <a:solidFill>
                                  <a:prstClr val="black"/>
                                </a:solidFill>
                                <a:latin typeface="Cambria Math"/>
                              </a:rPr>
                              <m:t>)</m:t>
                            </m:r>
                          </m:e>
                        </m:func>
                      </m:den>
                    </m:f>
                    <m:r>
                      <a:rPr lang="en-US" sz="2100" i="1" smtClean="0">
                        <a:solidFill>
                          <a:prstClr val="black"/>
                        </a:solidFill>
                        <a:latin typeface="Cambria Math"/>
                      </a:rPr>
                      <m:t>.</m:t>
                    </m:r>
                  </m:oMath>
                </a14:m>
                <a:endParaRPr lang="en-US" sz="2100" dirty="0">
                  <a:solidFill>
                    <a:prstClr val="black"/>
                  </a:solidFill>
                </a:endParaRPr>
              </a:p>
              <a:p>
                <a:r>
                  <a:rPr lang="en-US" sz="2100" dirty="0">
                    <a:solidFill>
                      <a:prstClr val="black"/>
                    </a:solidFill>
                  </a:rPr>
                  <a:t>       (i)   Determine all zeros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r>
                  <a:rPr lang="en-US" sz="2100" dirty="0">
                    <a:solidFill>
                      <a:prstClr val="black"/>
                    </a:solidFill>
                  </a:rPr>
                  <a:t>                          (ii)  Find and classify all singularities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endParaRPr lang="en-US" sz="2100" dirty="0">
                  <a:solidFill>
                    <a:prstClr val="black"/>
                  </a:solidFill>
                </a:endParaRPr>
              </a:p>
              <a:p>
                <a:r>
                  <a:rPr lang="en-US" sz="2100" dirty="0">
                    <a:solidFill>
                      <a:prstClr val="black"/>
                    </a:solidFill>
                  </a:rPr>
                  <a:t>      (iii)  Identify the Laurent series of </a:t>
                </a:r>
                <a14:m>
                  <m:oMath xmlns:m="http://schemas.openxmlformats.org/officeDocument/2006/math">
                    <m:r>
                      <a:rPr lang="en-US" sz="2100" i="1" smtClean="0">
                        <a:solidFill>
                          <a:prstClr val="black"/>
                        </a:solidFill>
                        <a:latin typeface="Cambria Math"/>
                      </a:rPr>
                      <m:t>𝑓</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m:t>
                    </m:r>
                  </m:oMath>
                </a14:m>
                <a:r>
                  <a:rPr lang="en-US" sz="2100" dirty="0">
                    <a:solidFill>
                      <a:prstClr val="black"/>
                    </a:solidFill>
                  </a:rPr>
                  <a:t> around </a:t>
                </a:r>
                <a14:m>
                  <m:oMath xmlns:m="http://schemas.openxmlformats.org/officeDocument/2006/math">
                    <m:r>
                      <a:rPr lang="en-US" sz="2100" i="1" smtClean="0">
                        <a:solidFill>
                          <a:prstClr val="black"/>
                        </a:solidFill>
                        <a:latin typeface="Cambria Math"/>
                      </a:rPr>
                      <m:t>𝑧</m:t>
                    </m:r>
                    <m:r>
                      <a:rPr lang="en-US" sz="2100" i="1" smtClean="0">
                        <a:solidFill>
                          <a:prstClr val="black"/>
                        </a:solidFill>
                        <a:latin typeface="Cambria Math"/>
                      </a:rPr>
                      <m:t>=0.</m:t>
                    </m:r>
                  </m:oMath>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40405" y="679153"/>
                <a:ext cx="11775583" cy="5571718"/>
              </a:xfrm>
              <a:prstGeom prst="rect">
                <a:avLst/>
              </a:prstGeom>
              <a:blipFill rotWithShape="1">
                <a:blip r:embed="rId2"/>
                <a:stretch>
                  <a:fillRect l="-621" t="-766" b="-1204"/>
                </a:stretch>
              </a:blipFill>
            </p:spPr>
            <p:txBody>
              <a:bodyPr/>
              <a:lstStyle/>
              <a:p>
                <a:r>
                  <a:rPr lang="en-US">
                    <a:noFill/>
                  </a:rPr>
                  <a:t> </a:t>
                </a:r>
              </a:p>
            </p:txBody>
          </p:sp>
        </mc:Fallback>
      </mc:AlternateContent>
    </p:spTree>
    <p:extLst>
      <p:ext uri="{BB962C8B-B14F-4D97-AF65-F5344CB8AC3E}">
        <p14:creationId xmlns:p14="http://schemas.microsoft.com/office/powerpoint/2010/main" val="12829280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al1">
            <a:extLst>
              <a:ext uri="{FF2B5EF4-FFF2-40B4-BE49-F238E27FC236}">
                <a16:creationId xmlns="" xmlns:a16="http://schemas.microsoft.com/office/drawing/2014/main" id="{EA7F5A5A-6888-4B77-A174-2C2CA665F675}"/>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7236" y="228600"/>
            <a:ext cx="10614991"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
            <a:extLst>
              <a:ext uri="{FF2B5EF4-FFF2-40B4-BE49-F238E27FC236}">
                <a16:creationId xmlns="" xmlns:a16="http://schemas.microsoft.com/office/drawing/2014/main" id="{E02FE19C-5A25-4815-970F-5D3E581A23F4}"/>
              </a:ext>
            </a:extLst>
          </p:cNvPr>
          <p:cNvSpPr txBox="1">
            <a:spLocks noChangeArrowheads="1"/>
          </p:cNvSpPr>
          <p:nvPr/>
        </p:nvSpPr>
        <p:spPr bwMode="auto">
          <a:xfrm>
            <a:off x="6960705" y="2027582"/>
            <a:ext cx="2403394"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endParaRPr lang="en-US" altLang="en-US">
              <a:solidFill>
                <a:prstClr val="black"/>
              </a:solidFill>
            </a:endParaRPr>
          </a:p>
        </p:txBody>
      </p:sp>
      <p:sp>
        <p:nvSpPr>
          <p:cNvPr id="6" name="Text Box 4">
            <a:extLst>
              <a:ext uri="{FF2B5EF4-FFF2-40B4-BE49-F238E27FC236}">
                <a16:creationId xmlns="" xmlns:a16="http://schemas.microsoft.com/office/drawing/2014/main" id="{602080D1-C900-4841-BD15-29F2CCF6C09F}"/>
              </a:ext>
            </a:extLst>
          </p:cNvPr>
          <p:cNvSpPr txBox="1">
            <a:spLocks noChangeArrowheads="1"/>
          </p:cNvSpPr>
          <p:nvPr/>
        </p:nvSpPr>
        <p:spPr bwMode="auto">
          <a:xfrm>
            <a:off x="2884868" y="2828370"/>
            <a:ext cx="563609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4000" b="1" dirty="0">
                <a:solidFill>
                  <a:srgbClr val="0070C0"/>
                </a:solidFill>
              </a:rPr>
              <a:t>Series and Residues</a:t>
            </a:r>
            <a:endParaRPr lang="en-US" altLang="en-US" sz="4000" b="1" dirty="0">
              <a:solidFill>
                <a:srgbClr val="0070C0"/>
              </a:solidFill>
              <a:effectLst>
                <a:outerShdw blurRad="38100" dist="38100" dir="2700000" algn="tl">
                  <a:srgbClr val="C0C0C0"/>
                </a:outerShdw>
              </a:effectLst>
            </a:endParaRPr>
          </a:p>
        </p:txBody>
      </p: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579485" y="2828370"/>
            <a:ext cx="4187414" cy="3456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3876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a:extLst>
              <a:ext uri="{FF2B5EF4-FFF2-40B4-BE49-F238E27FC236}">
                <a16:creationId xmlns="" xmlns:a16="http://schemas.microsoft.com/office/drawing/2014/main" id="{920C2659-0782-4AF8-9938-D31077F49686}"/>
              </a:ext>
            </a:extLst>
          </p:cNvPr>
          <p:cNvSpPr txBox="1">
            <a:spLocks noChangeArrowheads="1"/>
          </p:cNvSpPr>
          <p:nvPr/>
        </p:nvSpPr>
        <p:spPr bwMode="auto">
          <a:xfrm>
            <a:off x="543236" y="640793"/>
            <a:ext cx="11259652"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457200" lvl="1" indent="0"/>
            <a:r>
              <a:rPr lang="en-US" altLang="en-US" sz="2500" b="1" dirty="0">
                <a:solidFill>
                  <a:srgbClr val="0070C0"/>
                </a:solidFill>
                <a:latin typeface="Calibri"/>
                <a:cs typeface="Times New Roman" panose="02020603050405020304" pitchFamily="18" charset="0"/>
              </a:rPr>
              <a:t>Book: </a:t>
            </a:r>
            <a:r>
              <a:rPr lang="en-US" altLang="en-US" sz="2500" dirty="0">
                <a:solidFill>
                  <a:srgbClr val="0070C0"/>
                </a:solidFill>
                <a:latin typeface="Calibri"/>
                <a:cs typeface="Times New Roman" panose="02020603050405020304" pitchFamily="18" charset="0"/>
              </a:rPr>
              <a:t>A First Course in Complex Analysis with Applications by Dennis G. </a:t>
            </a:r>
            <a:r>
              <a:rPr lang="en-US" altLang="en-US" sz="2500" dirty="0" err="1">
                <a:solidFill>
                  <a:srgbClr val="0070C0"/>
                </a:solidFill>
                <a:latin typeface="Calibri"/>
                <a:cs typeface="Times New Roman" panose="02020603050405020304" pitchFamily="18" charset="0"/>
              </a:rPr>
              <a:t>Zill</a:t>
            </a:r>
            <a:r>
              <a:rPr lang="en-US" altLang="en-US" sz="2500" dirty="0">
                <a:solidFill>
                  <a:srgbClr val="0070C0"/>
                </a:solidFill>
                <a:latin typeface="Calibri"/>
                <a:cs typeface="Times New Roman" panose="02020603050405020304" pitchFamily="18" charset="0"/>
              </a:rPr>
              <a:t> and</a:t>
            </a:r>
          </a:p>
          <a:p>
            <a:pPr marL="457200" lvl="1" indent="0"/>
            <a:r>
              <a:rPr lang="en-US" altLang="en-US" sz="2500" dirty="0">
                <a:solidFill>
                  <a:srgbClr val="0070C0"/>
                </a:solidFill>
                <a:latin typeface="Calibri"/>
                <a:cs typeface="Times New Roman" panose="02020603050405020304" pitchFamily="18" charset="0"/>
              </a:rPr>
              <a:t>           Patrick D. Shanahan.</a:t>
            </a: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6 </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a:t>
            </a:r>
            <a:r>
              <a:rPr lang="en-US" altLang="en-US" sz="2500" dirty="0" smtClean="0">
                <a:solidFill>
                  <a:srgbClr val="0070C0"/>
                </a:solidFill>
                <a:latin typeface="Calibri"/>
                <a:cs typeface="Times New Roman" panose="02020603050405020304" pitchFamily="18" charset="0"/>
              </a:rPr>
              <a:t>6.5,6.6</a:t>
            </a:r>
            <a:endParaRPr lang="en-US" altLang="en-US" sz="2500" dirty="0">
              <a:solidFill>
                <a:srgbClr val="0070C0"/>
              </a:solidFill>
              <a:latin typeface="Calibri"/>
              <a:cs typeface="Times New Roman" panose="02020603050405020304" pitchFamily="18" charset="0"/>
            </a:endParaRPr>
          </a:p>
          <a:p>
            <a:pPr marL="457200" lvl="1" indent="0"/>
            <a:endParaRPr lang="en-US" altLang="en-US" sz="2500" b="1" dirty="0">
              <a:solidFill>
                <a:srgbClr val="0070C0"/>
              </a:solidFill>
              <a:latin typeface="Calibri"/>
              <a:cs typeface="Times New Roman" panose="02020603050405020304" pitchFamily="18" charset="0"/>
            </a:endParaRPr>
          </a:p>
          <a:p>
            <a:pPr marL="457200" lvl="1" indent="0"/>
            <a:r>
              <a:rPr lang="en-US" altLang="en-US" sz="2500" b="1" dirty="0">
                <a:solidFill>
                  <a:srgbClr val="0070C0"/>
                </a:solidFill>
                <a:latin typeface="Calibri"/>
                <a:cs typeface="Times New Roman" panose="02020603050405020304" pitchFamily="18" charset="0"/>
              </a:rPr>
              <a:t>Book: </a:t>
            </a:r>
            <a:r>
              <a:rPr lang="en-US" sz="2500" dirty="0">
                <a:solidFill>
                  <a:srgbClr val="0070C0"/>
                </a:solidFill>
                <a:latin typeface="Calibri"/>
              </a:rPr>
              <a:t>Advanced Engineering Mathematics (9</a:t>
            </a:r>
            <a:r>
              <a:rPr lang="en-US" sz="2500" baseline="30000" dirty="0">
                <a:solidFill>
                  <a:srgbClr val="0070C0"/>
                </a:solidFill>
                <a:latin typeface="Calibri"/>
              </a:rPr>
              <a:t>th</a:t>
            </a:r>
            <a:r>
              <a:rPr lang="en-US" sz="2500" dirty="0">
                <a:solidFill>
                  <a:srgbClr val="0070C0"/>
                </a:solidFill>
                <a:latin typeface="Calibri"/>
              </a:rPr>
              <a:t> Edition)  by Ervin </a:t>
            </a:r>
            <a:r>
              <a:rPr lang="en-US" sz="2500" dirty="0" err="1">
                <a:solidFill>
                  <a:srgbClr val="0070C0"/>
                </a:solidFill>
                <a:latin typeface="Calibri"/>
              </a:rPr>
              <a:t>Kreyszig</a:t>
            </a:r>
            <a:endParaRPr lang="en-US" sz="2500" dirty="0">
              <a:solidFill>
                <a:srgbClr val="0070C0"/>
              </a:solidFill>
              <a:latin typeface="Calibri"/>
            </a:endParaRPr>
          </a:p>
          <a:p>
            <a:pPr marL="1657350" lvl="3" indent="-342900">
              <a:buFont typeface="Arial" pitchFamily="34" charset="0"/>
              <a:buChar char="•"/>
            </a:pPr>
            <a:r>
              <a:rPr lang="en-US" altLang="en-US" sz="2500" dirty="0">
                <a:solidFill>
                  <a:srgbClr val="0070C0"/>
                </a:solidFill>
                <a:latin typeface="Calibri"/>
                <a:cs typeface="Times New Roman" panose="02020603050405020304" pitchFamily="18" charset="0"/>
              </a:rPr>
              <a:t>Chapter: 16</a:t>
            </a:r>
          </a:p>
          <a:p>
            <a:pPr marL="2571750" lvl="5" indent="-342900">
              <a:buFont typeface="Arial" pitchFamily="34" charset="0"/>
              <a:buChar char="•"/>
            </a:pPr>
            <a:r>
              <a:rPr lang="en-US" altLang="en-US" sz="2500" dirty="0">
                <a:solidFill>
                  <a:srgbClr val="0070C0"/>
                </a:solidFill>
                <a:latin typeface="Calibri"/>
                <a:cs typeface="Times New Roman" panose="02020603050405020304" pitchFamily="18" charset="0"/>
              </a:rPr>
              <a:t>Sections: </a:t>
            </a:r>
            <a:r>
              <a:rPr lang="en-US" altLang="en-US" sz="2500" dirty="0" smtClean="0">
                <a:solidFill>
                  <a:srgbClr val="0070C0"/>
                </a:solidFill>
                <a:latin typeface="Calibri"/>
                <a:cs typeface="Times New Roman" panose="02020603050405020304" pitchFamily="18" charset="0"/>
              </a:rPr>
              <a:t>16.3,16.4</a:t>
            </a:r>
            <a:endParaRPr lang="en-US" altLang="en-US" sz="2500" dirty="0">
              <a:solidFill>
                <a:srgbClr val="0070C0"/>
              </a:solidFill>
              <a:latin typeface="Calibri"/>
              <a:cs typeface="Times New Roman" panose="02020603050405020304" pitchFamily="18" charset="0"/>
            </a:endParaRPr>
          </a:p>
          <a:p>
            <a:pPr marL="2228850" lvl="5" indent="0"/>
            <a:endParaRPr lang="en-US" altLang="en-US" sz="2500" dirty="0">
              <a:solidFill>
                <a:srgbClr val="0070C0"/>
              </a:solidFill>
              <a:latin typeface="Calibri"/>
              <a:cs typeface="Times New Roman" panose="02020603050405020304" pitchFamily="18" charset="0"/>
            </a:endParaRPr>
          </a:p>
          <a:p>
            <a:pPr marL="457200" lvl="1" indent="0"/>
            <a:endParaRPr lang="en-US" altLang="en-US" sz="2500" dirty="0">
              <a:solidFill>
                <a:srgbClr val="0070C0"/>
              </a:solidFill>
              <a:latin typeface="Calibri"/>
              <a:cs typeface="Times New Roman" panose="02020603050405020304" pitchFamily="18" charset="0"/>
            </a:endParaRPr>
          </a:p>
        </p:txBody>
      </p:sp>
    </p:spTree>
    <p:extLst>
      <p:ext uri="{BB962C8B-B14F-4D97-AF65-F5344CB8AC3E}">
        <p14:creationId xmlns:p14="http://schemas.microsoft.com/office/powerpoint/2010/main" val="124544049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5485156" cy="584775"/>
          </a:xfrm>
          <a:prstGeom prst="rect">
            <a:avLst/>
          </a:prstGeom>
        </p:spPr>
        <p:txBody>
          <a:bodyPr wrap="none">
            <a:spAutoFit/>
          </a:bodyPr>
          <a:lstStyle/>
          <a:p>
            <a:r>
              <a:rPr lang="en-US" sz="3200" b="1" dirty="0">
                <a:solidFill>
                  <a:srgbClr val="0070C0"/>
                </a:solidFill>
              </a:rPr>
              <a:t>Residues and Residue Theorem</a:t>
            </a:r>
          </a:p>
        </p:txBody>
      </p:sp>
      <mc:AlternateContent xmlns:mc="http://schemas.openxmlformats.org/markup-compatibility/2006" xmlns:a14="http://schemas.microsoft.com/office/drawing/2010/main">
        <mc:Choice Requires="a14">
          <p:sp>
            <p:nvSpPr>
              <p:cNvPr id="4" name="Rectangle 3"/>
              <p:cNvSpPr/>
              <p:nvPr/>
            </p:nvSpPr>
            <p:spPr>
              <a:xfrm>
                <a:off x="238536" y="666797"/>
                <a:ext cx="11803207" cy="5835444"/>
              </a:xfrm>
              <a:prstGeom prst="rect">
                <a:avLst/>
              </a:prstGeom>
            </p:spPr>
            <p:txBody>
              <a:bodyPr wrap="square">
                <a:spAutoFit/>
              </a:bodyPr>
              <a:lstStyle/>
              <a:p>
                <a:pPr algn="just"/>
                <a:r>
                  <a:rPr lang="en-US" sz="2000" dirty="0">
                    <a:solidFill>
                      <a:prstClr val="black"/>
                    </a:solidFill>
                  </a:rPr>
                  <a:t>If </a:t>
                </a:r>
                <a14:m>
                  <m:oMath xmlns:m="http://schemas.openxmlformats.org/officeDocument/2006/math">
                    <m:r>
                      <a:rPr lang="en-US" sz="2000" i="1" dirty="0">
                        <a:solidFill>
                          <a:prstClr val="black"/>
                        </a:solidFill>
                        <a:latin typeface="Cambria Math"/>
                      </a:rPr>
                      <m:t>𝑧</m:t>
                    </m:r>
                    <m:r>
                      <a:rPr lang="en-US" sz="2000" i="1" dirty="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r>
                      <a:rPr lang="en-US" sz="2000" i="1" dirty="0">
                        <a:solidFill>
                          <a:prstClr val="black"/>
                        </a:solidFill>
                        <a:latin typeface="Cambria Math"/>
                      </a:rPr>
                      <m:t> </m:t>
                    </m:r>
                  </m:oMath>
                </a14:m>
                <a:r>
                  <a:rPr lang="en-US" sz="2000" dirty="0">
                    <a:solidFill>
                      <a:prstClr val="black"/>
                    </a:solidFill>
                  </a:rPr>
                  <a:t>is an isolated singularity of </a:t>
                </a:r>
                <a14:m>
                  <m:oMath xmlns:m="http://schemas.openxmlformats.org/officeDocument/2006/math">
                    <m:r>
                      <a:rPr lang="en-US" sz="2000" i="1" dirty="0" smtClean="0">
                        <a:solidFill>
                          <a:prstClr val="black"/>
                        </a:solidFill>
                        <a:latin typeface="Cambria Math"/>
                      </a:rPr>
                      <m:t>𝑓</m:t>
                    </m:r>
                    <m:r>
                      <a:rPr lang="en-US" sz="2000" i="1" dirty="0" smtClean="0">
                        <a:solidFill>
                          <a:prstClr val="black"/>
                        </a:solidFill>
                        <a:latin typeface="Cambria Math"/>
                      </a:rPr>
                      <m:t>(</m:t>
                    </m:r>
                    <m:r>
                      <a:rPr lang="en-US" sz="2000" i="1" dirty="0" smtClean="0">
                        <a:solidFill>
                          <a:prstClr val="black"/>
                        </a:solidFill>
                        <a:latin typeface="Cambria Math"/>
                      </a:rPr>
                      <m:t>𝑧</m:t>
                    </m:r>
                    <m:r>
                      <a:rPr lang="en-US" sz="2000" i="1" dirty="0" smtClean="0">
                        <a:solidFill>
                          <a:prstClr val="black"/>
                        </a:solidFill>
                        <a:latin typeface="Cambria Math"/>
                      </a:rPr>
                      <m:t>)</m:t>
                    </m:r>
                  </m:oMath>
                </a14:m>
                <a:r>
                  <a:rPr lang="en-US" sz="2000" i="1" dirty="0">
                    <a:solidFill>
                      <a:prstClr val="black"/>
                    </a:solidFill>
                  </a:rPr>
                  <a:t> </a:t>
                </a:r>
                <a:r>
                  <a:rPr lang="en-US" sz="2000" dirty="0">
                    <a:solidFill>
                      <a:prstClr val="black"/>
                    </a:solidFill>
                  </a:rPr>
                  <a:t>then the Laurent series representation of </a:t>
                </a:r>
                <a14:m>
                  <m:oMath xmlns:m="http://schemas.openxmlformats.org/officeDocument/2006/math">
                    <m:r>
                      <a:rPr lang="en-US" sz="2000" i="1" dirty="0" smtClean="0">
                        <a:solidFill>
                          <a:prstClr val="black"/>
                        </a:solidFill>
                        <a:latin typeface="Cambria Math"/>
                      </a:rPr>
                      <m:t>𝑓</m:t>
                    </m:r>
                    <m:r>
                      <a:rPr lang="en-US" sz="2000" i="1" dirty="0" smtClean="0">
                        <a:solidFill>
                          <a:prstClr val="black"/>
                        </a:solidFill>
                        <a:latin typeface="Cambria Math"/>
                      </a:rPr>
                      <m:t>(</m:t>
                    </m:r>
                    <m:r>
                      <a:rPr lang="en-US" sz="2000" i="1" dirty="0" smtClean="0">
                        <a:solidFill>
                          <a:prstClr val="black"/>
                        </a:solidFill>
                        <a:latin typeface="Cambria Math"/>
                      </a:rPr>
                      <m:t>𝑧</m:t>
                    </m:r>
                    <m:r>
                      <a:rPr lang="en-US" sz="2000" i="1" dirty="0" smtClean="0">
                        <a:solidFill>
                          <a:prstClr val="black"/>
                        </a:solidFill>
                        <a:latin typeface="Cambria Math"/>
                      </a:rPr>
                      <m:t>)</m:t>
                    </m:r>
                  </m:oMath>
                </a14:m>
                <a:r>
                  <a:rPr lang="en-US" sz="2000" i="1" dirty="0">
                    <a:solidFill>
                      <a:prstClr val="black"/>
                    </a:solidFill>
                  </a:rPr>
                  <a:t> </a:t>
                </a:r>
                <a:r>
                  <a:rPr lang="en-US" sz="2000" dirty="0">
                    <a:solidFill>
                      <a:prstClr val="black"/>
                    </a:solidFill>
                  </a:rPr>
                  <a:t>valid for the punctured open disk </a:t>
                </a:r>
                <a14:m>
                  <m:oMath xmlns:m="http://schemas.openxmlformats.org/officeDocument/2006/math">
                    <m:r>
                      <a:rPr lang="en-US" sz="2000" i="1">
                        <a:solidFill>
                          <a:prstClr val="black"/>
                        </a:solidFill>
                        <a:latin typeface="Cambria Math"/>
                      </a:rPr>
                      <m:t>𝑟</m:t>
                    </m:r>
                    <m:r>
                      <a:rPr lang="en-US" sz="2000" i="1">
                        <a:solidFill>
                          <a:prstClr val="black"/>
                        </a:solidFill>
                        <a:latin typeface="Cambria Math"/>
                      </a:rPr>
                      <m:t>&lt;</m:t>
                    </m:r>
                    <m:d>
                      <m:dPr>
                        <m:begChr m:val="|"/>
                        <m:endChr m:val="|"/>
                        <m:ctrlPr>
                          <a:rPr lang="en-US" sz="2000" i="1">
                            <a:solidFill>
                              <a:prstClr val="black"/>
                            </a:solidFill>
                            <a:latin typeface="Cambria Math"/>
                          </a:rPr>
                        </m:ctrlPr>
                      </m:dPr>
                      <m:e>
                        <m:r>
                          <a:rPr lang="en-US" sz="2000" i="1">
                            <a:solidFill>
                              <a:prstClr val="black"/>
                            </a:solidFill>
                            <a:latin typeface="Cambria Math"/>
                          </a:rPr>
                          <m:t>𝑧</m:t>
                        </m:r>
                        <m:r>
                          <a:rPr lang="en-US" sz="2000" i="1">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e>
                    </m:d>
                    <m:r>
                      <a:rPr lang="en-US" sz="2000" i="1">
                        <a:solidFill>
                          <a:prstClr val="black"/>
                        </a:solidFill>
                        <a:latin typeface="Cambria Math"/>
                      </a:rPr>
                      <m:t>&lt;</m:t>
                    </m:r>
                    <m:r>
                      <a:rPr lang="en-US" sz="2000" i="1">
                        <a:solidFill>
                          <a:prstClr val="black"/>
                        </a:solidFill>
                        <a:latin typeface="Cambria Math"/>
                      </a:rPr>
                      <m:t>𝑅</m:t>
                    </m:r>
                  </m:oMath>
                </a14:m>
                <a:r>
                  <a:rPr lang="en-US" sz="2000" dirty="0">
                    <a:solidFill>
                      <a:prstClr val="black"/>
                    </a:solidFill>
                  </a:rPr>
                  <a:t> is:</a:t>
                </a:r>
              </a:p>
              <a:p>
                <a:pPr algn="just"/>
                <a14:m>
                  <m:oMathPara xmlns:m="http://schemas.openxmlformats.org/officeDocument/2006/math">
                    <m:oMathParaPr>
                      <m:jc m:val="centerGroup"/>
                    </m:oMathParaPr>
                    <m:oMath xmlns:m="http://schemas.openxmlformats.org/officeDocument/2006/math">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𝑧</m:t>
                          </m:r>
                        </m:e>
                      </m:d>
                      <m:r>
                        <a:rPr lang="en-US" sz="2000" i="1" dirty="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m:t>
                          </m:r>
                          <m:r>
                            <a:rPr lang="en-US" sz="2000" i="1" smtClean="0">
                              <a:solidFill>
                                <a:srgbClr val="0070C0"/>
                              </a:solidFill>
                              <a:latin typeface="Cambria Math"/>
                            </a:rPr>
                            <m:t>−</m:t>
                          </m:r>
                          <m:r>
                            <a:rPr lang="en-US" sz="2000" i="1">
                              <a:solidFill>
                                <a:srgbClr val="0070C0"/>
                              </a:solidFill>
                              <a:latin typeface="Cambria Math" panose="02040503050406030204" pitchFamily="18" charset="0"/>
                              <a:ea typeface="Cambria Math" panose="02040503050406030204" pitchFamily="18" charset="0"/>
                            </a:rPr>
                            <m:t>∞</m:t>
                          </m:r>
                        </m:sub>
                        <m:sup>
                          <m:r>
                            <a:rPr lang="en-US" sz="2000" i="1">
                              <a:solidFill>
                                <a:srgbClr val="0070C0"/>
                              </a:solidFill>
                              <a:latin typeface="Cambria Math" panose="02040503050406030204" pitchFamily="18" charset="0"/>
                              <a:ea typeface="Cambria Math" panose="02040503050406030204" pitchFamily="18" charset="0"/>
                            </a:rPr>
                            <m:t>∞</m:t>
                          </m:r>
                        </m:sup>
                        <m:e>
                          <m:sSup>
                            <m:sSupPr>
                              <m:ctrlPr>
                                <a:rPr lang="en-US" sz="2000" i="1">
                                  <a:solidFill>
                                    <a:srgbClr val="0070C0"/>
                                  </a:solidFill>
                                  <a:latin typeface="Cambria Math"/>
                                </a:rPr>
                              </m:ctrlPr>
                            </m:sSupPr>
                            <m:e>
                              <m:sSub>
                                <m:sSubPr>
                                  <m:ctrlPr>
                                    <a:rPr lang="en-US" sz="2000" i="1" dirty="0">
                                      <a:solidFill>
                                        <a:srgbClr val="0070C0"/>
                                      </a:solidFill>
                                      <a:latin typeface="Cambria Math"/>
                                    </a:rPr>
                                  </m:ctrlPr>
                                </m:sSubPr>
                                <m:e>
                                  <m:r>
                                    <a:rPr lang="en-US" sz="2000" i="1" dirty="0">
                                      <a:solidFill>
                                        <a:srgbClr val="0070C0"/>
                                      </a:solidFill>
                                      <a:latin typeface="Cambria Math"/>
                                    </a:rPr>
                                    <m:t>𝑎</m:t>
                                  </m:r>
                                </m:e>
                                <m:sub>
                                  <m:r>
                                    <a:rPr lang="en-US" sz="2000" i="1" dirty="0">
                                      <a:solidFill>
                                        <a:srgbClr val="0070C0"/>
                                      </a:solidFill>
                                      <a:latin typeface="Cambria Math"/>
                                    </a:rPr>
                                    <m:t>𝑘</m:t>
                                  </m:r>
                                </m:sub>
                              </m:sSub>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e>
                      </m:nary>
                      <m:r>
                        <a:rPr lang="en-US" sz="2000" i="1" dirty="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=0</m:t>
                          </m:r>
                        </m:sub>
                        <m:sup>
                          <m:r>
                            <a:rPr lang="en-US" sz="2000" i="1">
                              <a:solidFill>
                                <a:srgbClr val="0070C0"/>
                              </a:solidFill>
                              <a:latin typeface="Cambria Math" panose="02040503050406030204" pitchFamily="18" charset="0"/>
                              <a:ea typeface="Cambria Math" panose="02040503050406030204" pitchFamily="18" charset="0"/>
                            </a:rPr>
                            <m:t>∞</m:t>
                          </m:r>
                        </m:sup>
                        <m:e>
                          <m:sSup>
                            <m:sSupPr>
                              <m:ctrlPr>
                                <a:rPr lang="en-US" sz="2000" i="1">
                                  <a:solidFill>
                                    <a:srgbClr val="0070C0"/>
                                  </a:solidFill>
                                  <a:latin typeface="Cambria Math"/>
                                </a:rPr>
                              </m:ctrlPr>
                            </m:sSupPr>
                            <m:e>
                              <m:sSub>
                                <m:sSubPr>
                                  <m:ctrlPr>
                                    <a:rPr lang="en-US" sz="2000" i="1" dirty="0">
                                      <a:solidFill>
                                        <a:srgbClr val="0070C0"/>
                                      </a:solidFill>
                                      <a:latin typeface="Cambria Math"/>
                                    </a:rPr>
                                  </m:ctrlPr>
                                </m:sSubPr>
                                <m:e>
                                  <m:r>
                                    <a:rPr lang="en-US" sz="2000" i="1" dirty="0">
                                      <a:solidFill>
                                        <a:srgbClr val="0070C0"/>
                                      </a:solidFill>
                                      <a:latin typeface="Cambria Math"/>
                                    </a:rPr>
                                    <m:t>𝑎</m:t>
                                  </m:r>
                                </m:e>
                                <m:sub>
                                  <m:r>
                                    <a:rPr lang="en-US" sz="2000" i="1" dirty="0" smtClean="0">
                                      <a:solidFill>
                                        <a:srgbClr val="0070C0"/>
                                      </a:solidFill>
                                      <a:latin typeface="Cambria Math"/>
                                    </a:rPr>
                                    <m:t>𝑘</m:t>
                                  </m:r>
                                </m:sub>
                              </m:sSub>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e>
                      </m:nary>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m:t>
                              </m:r>
                              <m:r>
                                <a:rPr lang="en-US" sz="2000" i="1">
                                  <a:solidFill>
                                    <a:srgbClr val="0070C0"/>
                                  </a:solidFill>
                                  <a:latin typeface="Cambria Math"/>
                                </a:rPr>
                                <m:t>𝑘</m:t>
                              </m:r>
                            </m:sub>
                          </m:sSub>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m:t>
                              </m:r>
                              <m:r>
                                <a:rPr lang="en-US" sz="2000" i="1">
                                  <a:solidFill>
                                    <a:srgbClr val="0070C0"/>
                                  </a:solidFill>
                                  <a:latin typeface="Cambria Math"/>
                                </a:rPr>
                                <m:t>𝑘</m:t>
                              </m:r>
                            </m:sup>
                          </m:sSup>
                        </m:e>
                      </m:nary>
                      <m:r>
                        <a:rPr lang="en-US" sz="2000" i="1" smtClean="0">
                          <a:solidFill>
                            <a:srgbClr val="0070C0"/>
                          </a:solidFill>
                          <a:latin typeface="Cambria Math"/>
                        </a:rPr>
                        <m:t>;       </m:t>
                      </m:r>
                      <m:d>
                        <m:dPr>
                          <m:ctrlPr>
                            <a:rPr lang="en-US" sz="2000" i="1" smtClean="0">
                              <a:solidFill>
                                <a:srgbClr val="0070C0"/>
                              </a:solidFill>
                              <a:latin typeface="Cambria Math"/>
                            </a:rPr>
                          </m:ctrlPr>
                        </m:dPr>
                        <m:e>
                          <m:r>
                            <a:rPr lang="en-US" sz="2000" i="1" smtClean="0">
                              <a:solidFill>
                                <a:srgbClr val="0070C0"/>
                              </a:solidFill>
                              <a:latin typeface="Cambria Math"/>
                            </a:rPr>
                            <m:t>𝑟</m:t>
                          </m:r>
                          <m:r>
                            <a:rPr lang="en-US" sz="2000" i="1" smtClean="0">
                              <a:solidFill>
                                <a:srgbClr val="0070C0"/>
                              </a:solidFill>
                              <a:latin typeface="Cambria Math"/>
                            </a:rPr>
                            <m:t>&lt;</m:t>
                          </m:r>
                          <m:d>
                            <m:dPr>
                              <m:begChr m:val="|"/>
                              <m:endChr m:val="|"/>
                              <m:ctrlPr>
                                <a:rPr lang="en-US" sz="2000" i="1" smtClean="0">
                                  <a:solidFill>
                                    <a:srgbClr val="0070C0"/>
                                  </a:solidFill>
                                  <a:latin typeface="Cambria Math"/>
                                </a:rPr>
                              </m:ctrlPr>
                            </m:dPr>
                            <m:e>
                              <m:r>
                                <a:rPr lang="en-US" sz="2000" i="1" smtClean="0">
                                  <a:solidFill>
                                    <a:srgbClr val="0070C0"/>
                                  </a:solidFill>
                                  <a:latin typeface="Cambria Math"/>
                                </a:rPr>
                                <m:t>𝑧</m:t>
                              </m:r>
                              <m:r>
                                <a:rPr lang="en-US" sz="2000" i="1" smtClean="0">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e>
                          </m:d>
                          <m:r>
                            <a:rPr lang="en-US" sz="2000" i="1" smtClean="0">
                              <a:solidFill>
                                <a:srgbClr val="0070C0"/>
                              </a:solidFill>
                              <a:latin typeface="Cambria Math"/>
                            </a:rPr>
                            <m:t>&lt;</m:t>
                          </m:r>
                          <m:r>
                            <a:rPr lang="en-US" sz="2000" i="1" smtClean="0">
                              <a:solidFill>
                                <a:srgbClr val="0070C0"/>
                              </a:solidFill>
                              <a:latin typeface="Cambria Math"/>
                            </a:rPr>
                            <m:t>𝑅</m:t>
                          </m:r>
                        </m:e>
                      </m:d>
                      <m:r>
                        <a:rPr lang="en-US" sz="2000" i="1" smtClean="0">
                          <a:solidFill>
                            <a:srgbClr val="0070C0"/>
                          </a:solidFill>
                          <a:latin typeface="Cambria Math"/>
                        </a:rPr>
                        <m:t>.</m:t>
                      </m:r>
                    </m:oMath>
                  </m:oMathPara>
                </a14:m>
                <a:endParaRPr lang="en-US" sz="2000" dirty="0">
                  <a:solidFill>
                    <a:prstClr val="black"/>
                  </a:solidFill>
                </a:endParaRPr>
              </a:p>
              <a:p>
                <a:pPr algn="just"/>
                <a:r>
                  <a:rPr lang="en-US" sz="2000" dirty="0">
                    <a:solidFill>
                      <a:prstClr val="black"/>
                    </a:solidFill>
                  </a:rPr>
                  <a:t>The part with negative powers of </a:t>
                </a:r>
                <a14:m>
                  <m:oMath xmlns:m="http://schemas.openxmlformats.org/officeDocument/2006/math">
                    <m:r>
                      <a:rPr lang="en-US" sz="2000" i="1" dirty="0">
                        <a:solidFill>
                          <a:prstClr val="black"/>
                        </a:solidFill>
                        <a:latin typeface="Cambria Math"/>
                      </a:rPr>
                      <m:t>𝑧</m:t>
                    </m:r>
                    <m:r>
                      <a:rPr lang="en-US" sz="2000" i="1" dirty="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e>
                      <m:sub>
                        <m:r>
                          <a:rPr lang="en-US" sz="2000" i="1" dirty="0">
                            <a:solidFill>
                              <a:prstClr val="black"/>
                            </a:solidFill>
                            <a:latin typeface="Cambria Math"/>
                          </a:rPr>
                          <m:t>0</m:t>
                        </m:r>
                      </m:sub>
                    </m:sSub>
                  </m:oMath>
                </a14:m>
                <a:r>
                  <a:rPr lang="en-US" sz="2000" dirty="0">
                    <a:solidFill>
                      <a:prstClr val="black"/>
                    </a:solidFill>
                  </a:rPr>
                  <a:t>, namely,</a:t>
                </a:r>
              </a:p>
              <a:p>
                <a:pPr algn="just"/>
                <a14:m>
                  <m:oMathPara xmlns:m="http://schemas.openxmlformats.org/officeDocument/2006/math">
                    <m:oMathParaPr>
                      <m:jc m:val="centerGroup"/>
                    </m:oMathParaPr>
                    <m:oMath xmlns:m="http://schemas.openxmlformats.org/officeDocument/2006/math">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sSub>
                            <m:sSubPr>
                              <m:ctrlPr>
                                <a:rPr lang="en-US" sz="2000" i="1">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m:t>
                              </m:r>
                              <m:r>
                                <a:rPr lang="en-US" sz="2000" i="1">
                                  <a:solidFill>
                                    <a:srgbClr val="0070C0"/>
                                  </a:solidFill>
                                  <a:latin typeface="Cambria Math"/>
                                </a:rPr>
                                <m:t>𝑘</m:t>
                              </m:r>
                            </m:sub>
                          </m:sSub>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smtClean="0">
                                  <a:solidFill>
                                    <a:srgbClr val="0070C0"/>
                                  </a:solidFill>
                                  <a:latin typeface="Cambria Math"/>
                                </a:rPr>
                                <m:t>−</m:t>
                              </m:r>
                              <m:r>
                                <a:rPr lang="en-US" sz="2000" i="1">
                                  <a:solidFill>
                                    <a:srgbClr val="0070C0"/>
                                  </a:solidFill>
                                  <a:latin typeface="Cambria Math"/>
                                </a:rPr>
                                <m:t>𝑘</m:t>
                              </m:r>
                            </m:sup>
                          </m:sSup>
                        </m:e>
                      </m:nary>
                      <m:r>
                        <a:rPr lang="en-US" sz="2000" i="1" smtClean="0">
                          <a:solidFill>
                            <a:srgbClr val="0070C0"/>
                          </a:solidFill>
                          <a:latin typeface="Cambria Math"/>
                        </a:rPr>
                        <m:t>=</m:t>
                      </m:r>
                      <m:nary>
                        <m:naryPr>
                          <m:chr m:val="∑"/>
                          <m:ctrlPr>
                            <a:rPr lang="en-US" sz="2000" i="1">
                              <a:solidFill>
                                <a:srgbClr val="0070C0"/>
                              </a:solidFill>
                              <a:latin typeface="Cambria Math"/>
                            </a:rPr>
                          </m:ctrlPr>
                        </m:naryPr>
                        <m:sub>
                          <m:r>
                            <m:rPr>
                              <m:brk m:alnAt="23"/>
                            </m:rPr>
                            <a:rPr lang="en-US" sz="2000" i="1">
                              <a:solidFill>
                                <a:srgbClr val="0070C0"/>
                              </a:solidFill>
                              <a:latin typeface="Cambria Math"/>
                            </a:rPr>
                            <m:t>𝑘</m:t>
                          </m:r>
                          <m:r>
                            <a:rPr lang="en-US" sz="2000" i="1">
                              <a:solidFill>
                                <a:srgbClr val="0070C0"/>
                              </a:solidFill>
                              <a:latin typeface="Cambria Math"/>
                            </a:rPr>
                            <m:t>=1</m:t>
                          </m:r>
                        </m:sub>
                        <m:sup>
                          <m:r>
                            <a:rPr lang="en-US" sz="2000" i="1">
                              <a:solidFill>
                                <a:srgbClr val="0070C0"/>
                              </a:solidFill>
                              <a:latin typeface="Cambria Math"/>
                              <a:ea typeface="Cambria Math"/>
                            </a:rPr>
                            <m:t>∞</m:t>
                          </m:r>
                        </m:sup>
                        <m:e>
                          <m:f>
                            <m:fPr>
                              <m:ctrlPr>
                                <a:rPr lang="en-US" sz="2000" i="1">
                                  <a:solidFill>
                                    <a:srgbClr val="0070C0"/>
                                  </a:solidFill>
                                  <a:latin typeface="Cambria Math"/>
                                </a:rPr>
                              </m:ctrlPr>
                            </m:fPr>
                            <m:num>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num>
                            <m:den>
                              <m:sSup>
                                <m:sSupPr>
                                  <m:ctrlPr>
                                    <a:rPr lang="en-US" sz="2000" i="1">
                                      <a:solidFill>
                                        <a:srgbClr val="0070C0"/>
                                      </a:solidFill>
                                      <a:latin typeface="Cambria Math"/>
                                    </a:rPr>
                                  </m:ctrlPr>
                                </m:sSupPr>
                                <m:e>
                                  <m:r>
                                    <a:rPr lang="en-US" sz="2000" i="1" dirty="0">
                                      <a:solidFill>
                                        <a:srgbClr val="0070C0"/>
                                      </a:solidFill>
                                      <a:latin typeface="Cambria Math"/>
                                    </a:rPr>
                                    <m:t> </m:t>
                                  </m:r>
                                  <m:r>
                                    <a:rPr lang="en-US" sz="2000" i="1">
                                      <a:solidFill>
                                        <a:srgbClr val="0070C0"/>
                                      </a:solidFill>
                                      <a:latin typeface="Cambria Math"/>
                                    </a:rPr>
                                    <m:t>(</m:t>
                                  </m:r>
                                  <m:r>
                                    <a:rPr lang="en-US" sz="2000" i="1">
                                      <a:solidFill>
                                        <a:srgbClr val="0070C0"/>
                                      </a:solidFill>
                                      <a:latin typeface="Cambria Math"/>
                                    </a:rPr>
                                    <m:t>𝑧</m:t>
                                  </m:r>
                                  <m:r>
                                    <a:rPr lang="en-US" sz="2000" i="1">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r>
                                    <a:rPr lang="en-US" sz="2000" i="1">
                                      <a:solidFill>
                                        <a:srgbClr val="0070C0"/>
                                      </a:solidFill>
                                      <a:latin typeface="Cambria Math"/>
                                    </a:rPr>
                                    <m:t>)</m:t>
                                  </m:r>
                                </m:e>
                                <m:sup>
                                  <m:r>
                                    <a:rPr lang="en-US" sz="2000" i="1">
                                      <a:solidFill>
                                        <a:srgbClr val="0070C0"/>
                                      </a:solidFill>
                                      <a:latin typeface="Cambria Math"/>
                                    </a:rPr>
                                    <m:t>𝑘</m:t>
                                  </m:r>
                                </m:sup>
                              </m:sSup>
                            </m:den>
                          </m:f>
                        </m:e>
                      </m:nary>
                      <m:r>
                        <a:rPr lang="en-US" sz="2000" i="1" smtClean="0">
                          <a:solidFill>
                            <a:srgbClr val="0070C0"/>
                          </a:solidFill>
                          <a:latin typeface="Cambria Math"/>
                        </a:rPr>
                        <m:t>,</m:t>
                      </m:r>
                    </m:oMath>
                  </m:oMathPara>
                </a14:m>
                <a:endParaRPr lang="en-US" sz="2000" dirty="0">
                  <a:solidFill>
                    <a:prstClr val="black"/>
                  </a:solidFill>
                </a:endParaRPr>
              </a:p>
              <a:p>
                <a:pPr algn="just"/>
                <a:r>
                  <a:rPr lang="en-US" sz="2000" dirty="0">
                    <a:solidFill>
                      <a:prstClr val="black"/>
                    </a:solidFill>
                  </a:rPr>
                  <a:t>where </a:t>
                </a:r>
                <a14:m>
                  <m:oMath xmlns:m="http://schemas.openxmlformats.org/officeDocument/2006/math">
                    <m:sSub>
                      <m:sSubPr>
                        <m:ctrlPr>
                          <a:rPr lang="en-US" sz="2000" i="1">
                            <a:solidFill>
                              <a:prstClr val="black"/>
                            </a:solidFill>
                            <a:latin typeface="Cambria Math"/>
                          </a:rPr>
                        </m:ctrlPr>
                      </m:sSubPr>
                      <m:e>
                        <m:r>
                          <a:rPr lang="en-US" sz="2000" i="1">
                            <a:solidFill>
                              <a:prstClr val="black"/>
                            </a:solidFill>
                            <a:latin typeface="Cambria Math"/>
                          </a:rPr>
                          <m:t>𝑎</m:t>
                        </m:r>
                      </m:e>
                      <m:sub>
                        <m:r>
                          <a:rPr lang="en-US" sz="2000" i="1">
                            <a:solidFill>
                              <a:prstClr val="black"/>
                            </a:solidFill>
                            <a:latin typeface="Cambria Math"/>
                          </a:rPr>
                          <m:t>−</m:t>
                        </m:r>
                        <m:r>
                          <a:rPr lang="en-US" sz="2000" i="1">
                            <a:solidFill>
                              <a:prstClr val="black"/>
                            </a:solidFill>
                            <a:latin typeface="Cambria Math"/>
                          </a:rPr>
                          <m:t>𝑘</m:t>
                        </m:r>
                      </m:sub>
                    </m:sSub>
                    <m:r>
                      <a:rPr lang="en-US" sz="2000" i="1">
                        <a:solidFill>
                          <a:prstClr val="black"/>
                        </a:solidFill>
                        <a:latin typeface="Cambria Math"/>
                      </a:rPr>
                      <m:t>=</m:t>
                    </m:r>
                    <m:sSub>
                      <m:sSubPr>
                        <m:ctrlPr>
                          <a:rPr lang="en-US" sz="2000" i="1">
                            <a:solidFill>
                              <a:prstClr val="black"/>
                            </a:solidFill>
                            <a:latin typeface="Cambria Math"/>
                          </a:rPr>
                        </m:ctrlPr>
                      </m:sSubPr>
                      <m:e>
                        <m:r>
                          <a:rPr lang="en-US" sz="2000" i="1">
                            <a:solidFill>
                              <a:prstClr val="black"/>
                            </a:solidFill>
                            <a:latin typeface="Cambria Math"/>
                          </a:rPr>
                          <m:t>𝑏</m:t>
                        </m:r>
                      </m:e>
                      <m:sub>
                        <m:r>
                          <a:rPr lang="en-US" sz="2000" i="1">
                            <a:solidFill>
                              <a:prstClr val="black"/>
                            </a:solidFill>
                            <a:latin typeface="Cambria Math"/>
                          </a:rPr>
                          <m:t>𝑘</m:t>
                        </m:r>
                      </m:sub>
                    </m:sSub>
                    <m:r>
                      <a:rPr lang="en-US" sz="2000" i="1" smtClean="0">
                        <a:solidFill>
                          <a:prstClr val="black"/>
                        </a:solidFill>
                        <a:latin typeface="Cambria Math"/>
                      </a:rPr>
                      <m:t>,</m:t>
                    </m:r>
                  </m:oMath>
                </a14:m>
                <a:r>
                  <a:rPr lang="en-US" sz="2000" dirty="0">
                    <a:solidFill>
                      <a:prstClr val="black"/>
                    </a:solidFill>
                  </a:rPr>
                  <a:t> is called the </a:t>
                </a:r>
                <a:r>
                  <a:rPr lang="en-US" sz="2000" b="1" dirty="0">
                    <a:solidFill>
                      <a:prstClr val="black"/>
                    </a:solidFill>
                  </a:rPr>
                  <a:t>principal part </a:t>
                </a:r>
                <a:r>
                  <a:rPr lang="en-US" sz="2000" dirty="0">
                    <a:solidFill>
                      <a:prstClr val="black"/>
                    </a:solidFill>
                  </a:rPr>
                  <a:t>of the series </a:t>
                </a:r>
                <a14:m>
                  <m:oMath xmlns:m="http://schemas.openxmlformats.org/officeDocument/2006/math">
                    <m:r>
                      <a:rPr lang="en-US" sz="2000" i="1" dirty="0" smtClean="0">
                        <a:solidFill>
                          <a:prstClr val="black"/>
                        </a:solidFill>
                        <a:latin typeface="Cambria Math"/>
                      </a:rPr>
                      <m:t>(1) </m:t>
                    </m:r>
                  </m:oMath>
                </a14:m>
                <a:r>
                  <a:rPr lang="en-US" sz="2000" dirty="0">
                    <a:solidFill>
                      <a:prstClr val="black"/>
                    </a:solidFill>
                  </a:rPr>
                  <a:t>and will converge for </a:t>
                </a:r>
                <a14:m>
                  <m:oMath xmlns:m="http://schemas.openxmlformats.org/officeDocument/2006/math">
                    <m:r>
                      <a:rPr lang="en-US" sz="2000" i="1" dirty="0" smtClean="0">
                        <a:solidFill>
                          <a:prstClr val="black"/>
                        </a:solidFill>
                        <a:latin typeface="Cambria Math"/>
                      </a:rPr>
                      <m:t>|</m:t>
                    </m:r>
                    <m:r>
                      <a:rPr lang="en-US" sz="2000" i="1" dirty="0">
                        <a:solidFill>
                          <a:prstClr val="black"/>
                        </a:solidFill>
                        <a:latin typeface="Cambria Math"/>
                      </a:rPr>
                      <m:t>1/(</m:t>
                    </m:r>
                    <m:sSub>
                      <m:sSubPr>
                        <m:ctrlPr>
                          <a:rPr lang="en-US" sz="2000" i="1" dirty="0" smtClean="0">
                            <a:solidFill>
                              <a:prstClr val="black"/>
                            </a:solidFill>
                            <a:latin typeface="Cambria Math"/>
                          </a:rPr>
                        </m:ctrlPr>
                      </m:sSubPr>
                      <m:e>
                        <m:r>
                          <a:rPr lang="en-US" sz="2000" i="1" dirty="0">
                            <a:solidFill>
                              <a:prstClr val="black"/>
                            </a:solidFill>
                            <a:latin typeface="Cambria Math"/>
                          </a:rPr>
                          <m:t>𝑧</m:t>
                        </m:r>
                        <m:r>
                          <a:rPr lang="en-US" sz="2000" i="1" dirty="0">
                            <a:solidFill>
                              <a:prstClr val="black"/>
                            </a:solidFill>
                            <a:latin typeface="Cambria Math"/>
                          </a:rPr>
                          <m:t>−</m:t>
                        </m:r>
                        <m:r>
                          <a:rPr lang="en-US" sz="2000" i="1" dirty="0" smtClean="0">
                            <a:solidFill>
                              <a:prstClr val="black"/>
                            </a:solidFill>
                            <a:latin typeface="Cambria Math"/>
                          </a:rPr>
                          <m:t>𝑧</m:t>
                        </m:r>
                      </m:e>
                      <m:sub>
                        <m:r>
                          <a:rPr lang="en-US" sz="2000" i="1" dirty="0" smtClean="0">
                            <a:solidFill>
                              <a:prstClr val="black"/>
                            </a:solidFill>
                            <a:latin typeface="Cambria Math"/>
                          </a:rPr>
                          <m:t>0</m:t>
                        </m:r>
                      </m:sub>
                    </m:sSub>
                    <m:r>
                      <a:rPr lang="en-US" sz="2000" i="1" dirty="0" smtClean="0">
                        <a:solidFill>
                          <a:prstClr val="black"/>
                        </a:solidFill>
                        <a:latin typeface="Cambria Math"/>
                      </a:rPr>
                      <m:t>)|&lt; </m:t>
                    </m:r>
                    <m:sSup>
                      <m:sSupPr>
                        <m:ctrlPr>
                          <a:rPr lang="en-US" sz="2000" i="1" dirty="0" smtClean="0">
                            <a:solidFill>
                              <a:prstClr val="black"/>
                            </a:solidFill>
                            <a:latin typeface="Cambria Math"/>
                          </a:rPr>
                        </m:ctrlPr>
                      </m:sSupPr>
                      <m:e>
                        <m:r>
                          <a:rPr lang="en-US" sz="2000" i="1" dirty="0" smtClean="0">
                            <a:solidFill>
                              <a:prstClr val="black"/>
                            </a:solidFill>
                            <a:latin typeface="Cambria Math"/>
                          </a:rPr>
                          <m:t>𝑟</m:t>
                        </m:r>
                      </m:e>
                      <m:sup>
                        <m:r>
                          <a:rPr lang="en-US" sz="2000" i="1" dirty="0" smtClean="0">
                            <a:solidFill>
                              <a:prstClr val="black"/>
                            </a:solidFill>
                            <a:latin typeface="Cambria Math"/>
                          </a:rPr>
                          <m:t>∗</m:t>
                        </m:r>
                      </m:sup>
                    </m:sSup>
                  </m:oMath>
                </a14:m>
                <a:r>
                  <a:rPr lang="en-US" sz="2000" dirty="0">
                    <a:solidFill>
                      <a:prstClr val="black"/>
                    </a:solidFill>
                  </a:rPr>
                  <a:t> or equivalently for </a:t>
                </a:r>
                <a14:m>
                  <m:oMath xmlns:m="http://schemas.openxmlformats.org/officeDocument/2006/math">
                    <m:r>
                      <a:rPr lang="en-US" sz="2000" i="1" dirty="0" smtClean="0">
                        <a:solidFill>
                          <a:prstClr val="black"/>
                        </a:solidFill>
                        <a:latin typeface="Cambria Math"/>
                      </a:rPr>
                      <m:t>|</m:t>
                    </m:r>
                    <m:sSub>
                      <m:sSubPr>
                        <m:ctrlPr>
                          <a:rPr lang="en-US" sz="2000" i="1" dirty="0">
                            <a:solidFill>
                              <a:prstClr val="black"/>
                            </a:solidFill>
                            <a:latin typeface="Cambria Math"/>
                          </a:rPr>
                        </m:ctrlPr>
                      </m:sSubPr>
                      <m:e>
                        <m:r>
                          <a:rPr lang="en-US" sz="2000" i="1" dirty="0">
                            <a:solidFill>
                              <a:prstClr val="black"/>
                            </a:solidFill>
                            <a:latin typeface="Cambria Math"/>
                          </a:rPr>
                          <m:t>𝑧</m:t>
                        </m:r>
                        <m:r>
                          <a:rPr lang="en-US" sz="2000" i="1" dirty="0">
                            <a:solidFill>
                              <a:prstClr val="black"/>
                            </a:solidFill>
                            <a:latin typeface="Cambria Math"/>
                          </a:rPr>
                          <m:t>−</m:t>
                        </m:r>
                        <m:r>
                          <a:rPr lang="en-US" sz="2000" i="1" dirty="0">
                            <a:solidFill>
                              <a:prstClr val="black"/>
                            </a:solidFill>
                            <a:latin typeface="Cambria Math"/>
                          </a:rPr>
                          <m:t>𝑧</m:t>
                        </m:r>
                      </m:e>
                      <m:sub>
                        <m:r>
                          <a:rPr lang="en-US" sz="2000" i="1" dirty="0">
                            <a:solidFill>
                              <a:prstClr val="black"/>
                            </a:solidFill>
                            <a:latin typeface="Cambria Math"/>
                          </a:rPr>
                          <m:t>0</m:t>
                        </m:r>
                      </m:sub>
                    </m:sSub>
                    <m:r>
                      <a:rPr lang="en-US" sz="2000" i="1" dirty="0" smtClean="0">
                        <a:solidFill>
                          <a:prstClr val="black"/>
                        </a:solidFill>
                        <a:latin typeface="Cambria Math"/>
                      </a:rPr>
                      <m:t>|&gt;1/</m:t>
                    </m:r>
                    <m:sSup>
                      <m:sSupPr>
                        <m:ctrlPr>
                          <a:rPr lang="en-US" sz="2000" i="1" dirty="0">
                            <a:solidFill>
                              <a:prstClr val="black"/>
                            </a:solidFill>
                            <a:latin typeface="Cambria Math"/>
                          </a:rPr>
                        </m:ctrlPr>
                      </m:sSupPr>
                      <m:e>
                        <m:r>
                          <a:rPr lang="en-US" sz="2000" i="1" dirty="0">
                            <a:solidFill>
                              <a:prstClr val="black"/>
                            </a:solidFill>
                            <a:latin typeface="Cambria Math"/>
                          </a:rPr>
                          <m:t>𝑟</m:t>
                        </m:r>
                      </m:e>
                      <m:sup>
                        <m:r>
                          <a:rPr lang="en-US" sz="2000" i="1" dirty="0">
                            <a:solidFill>
                              <a:prstClr val="black"/>
                            </a:solidFill>
                            <a:latin typeface="Cambria Math"/>
                          </a:rPr>
                          <m:t>∗</m:t>
                        </m:r>
                      </m:sup>
                    </m:sSup>
                    <m:r>
                      <a:rPr lang="en-US" sz="2000" i="1" dirty="0" smtClean="0">
                        <a:solidFill>
                          <a:prstClr val="black"/>
                        </a:solidFill>
                        <a:latin typeface="Cambria Math"/>
                      </a:rPr>
                      <m:t>=</m:t>
                    </m:r>
                    <m:r>
                      <a:rPr lang="en-US" sz="2000" i="1" dirty="0" smtClean="0">
                        <a:solidFill>
                          <a:prstClr val="black"/>
                        </a:solidFill>
                        <a:latin typeface="Cambria Math"/>
                      </a:rPr>
                      <m:t>𝑟</m:t>
                    </m:r>
                  </m:oMath>
                </a14:m>
                <a:r>
                  <a:rPr lang="en-US" sz="2000" dirty="0">
                    <a:solidFill>
                      <a:prstClr val="black"/>
                    </a:solidFill>
                  </a:rPr>
                  <a:t>. The coefficients </a:t>
                </a:r>
                <a14:m>
                  <m:oMath xmlns:m="http://schemas.openxmlformats.org/officeDocument/2006/math">
                    <m:sSub>
                      <m:sSubPr>
                        <m:ctrlPr>
                          <a:rPr lang="en-US" sz="2000" i="1" smtClean="0">
                            <a:solidFill>
                              <a:srgbClr val="0070C0"/>
                            </a:solidFill>
                            <a:latin typeface="Cambria Math"/>
                          </a:rPr>
                        </m:ctrlPr>
                      </m:sSubPr>
                      <m:e>
                        <m:r>
                          <a:rPr lang="en-US" sz="2000" i="1">
                            <a:solidFill>
                              <a:srgbClr val="0070C0"/>
                            </a:solidFill>
                            <a:latin typeface="Cambria Math"/>
                          </a:rPr>
                          <m:t>𝑎</m:t>
                        </m:r>
                      </m:e>
                      <m:sub>
                        <m:r>
                          <a:rPr lang="en-US" sz="2000" i="1">
                            <a:solidFill>
                              <a:srgbClr val="0070C0"/>
                            </a:solidFill>
                            <a:latin typeface="Cambria Math"/>
                          </a:rPr>
                          <m:t>−</m:t>
                        </m:r>
                        <m:r>
                          <a:rPr lang="en-US" sz="2000" i="1">
                            <a:solidFill>
                              <a:srgbClr val="0070C0"/>
                            </a:solidFill>
                            <a:latin typeface="Cambria Math"/>
                          </a:rPr>
                          <m:t>𝑘</m:t>
                        </m:r>
                      </m:sub>
                    </m:sSub>
                    <m:r>
                      <a:rPr lang="en-US" sz="2000" i="1">
                        <a:solidFill>
                          <a:srgbClr val="0070C0"/>
                        </a:solidFill>
                        <a:latin typeface="Cambria Math"/>
                      </a:rPr>
                      <m:t>=</m:t>
                    </m:r>
                    <m:sSub>
                      <m:sSubPr>
                        <m:ctrlPr>
                          <a:rPr lang="en-US" sz="2000" i="1">
                            <a:solidFill>
                              <a:srgbClr val="0070C0"/>
                            </a:solidFill>
                            <a:latin typeface="Cambria Math"/>
                          </a:rPr>
                        </m:ctrlPr>
                      </m:sSubPr>
                      <m:e>
                        <m:r>
                          <a:rPr lang="en-US" sz="2000" i="1">
                            <a:solidFill>
                              <a:srgbClr val="0070C0"/>
                            </a:solidFill>
                            <a:latin typeface="Cambria Math"/>
                          </a:rPr>
                          <m:t>𝑏</m:t>
                        </m:r>
                      </m:e>
                      <m:sub>
                        <m:r>
                          <a:rPr lang="en-US" sz="2000" i="1">
                            <a:solidFill>
                              <a:srgbClr val="0070C0"/>
                            </a:solidFill>
                            <a:latin typeface="Cambria Math"/>
                          </a:rPr>
                          <m:t>𝑘</m:t>
                        </m:r>
                      </m:sub>
                    </m:sSub>
                  </m:oMath>
                </a14:m>
                <a:r>
                  <a:rPr lang="en-US" sz="2000" dirty="0">
                    <a:solidFill>
                      <a:prstClr val="black"/>
                    </a:solidFill>
                  </a:rPr>
                  <a:t> in </a:t>
                </a:r>
                <a14:m>
                  <m:oMath xmlns:m="http://schemas.openxmlformats.org/officeDocument/2006/math">
                    <m:r>
                      <a:rPr lang="en-US" sz="2000" i="1" dirty="0" smtClean="0">
                        <a:solidFill>
                          <a:prstClr val="black"/>
                        </a:solidFill>
                        <a:latin typeface="Cambria Math"/>
                      </a:rPr>
                      <m:t>(2)</m:t>
                    </m:r>
                  </m:oMath>
                </a14:m>
                <a:r>
                  <a:rPr lang="en-US" sz="2000" dirty="0">
                    <a:solidFill>
                      <a:prstClr val="black"/>
                    </a:solidFill>
                  </a:rPr>
                  <a:t> are given by:</a:t>
                </a:r>
              </a:p>
              <a:p>
                <a:pPr algn="just"/>
                <a14:m>
                  <m:oMathPara xmlns:m="http://schemas.openxmlformats.org/officeDocument/2006/math">
                    <m:oMathParaPr>
                      <m:jc m:val="centerGroup"/>
                    </m:oMathParaPr>
                    <m:oMath xmlns:m="http://schemas.openxmlformats.org/officeDocument/2006/math">
                      <m:sSub>
                        <m:sSubPr>
                          <m:ctrlPr>
                            <a:rPr lang="en-US" sz="2000" i="1" dirty="0">
                              <a:solidFill>
                                <a:srgbClr val="0070C0"/>
                              </a:solidFill>
                              <a:latin typeface="Cambria Math"/>
                            </a:rPr>
                          </m:ctrlPr>
                        </m:sSubPr>
                        <m:e>
                          <m:r>
                            <a:rPr lang="en-US" sz="2000" i="1" dirty="0">
                              <a:solidFill>
                                <a:srgbClr val="0070C0"/>
                              </a:solidFill>
                              <a:latin typeface="Cambria Math"/>
                            </a:rPr>
                            <m:t>𝑏</m:t>
                          </m:r>
                        </m:e>
                        <m:sub>
                          <m:r>
                            <a:rPr lang="en-US" sz="2000" i="1" dirty="0">
                              <a:solidFill>
                                <a:srgbClr val="0070C0"/>
                              </a:solidFill>
                              <a:latin typeface="Cambria Math"/>
                            </a:rPr>
                            <m:t>𝑘</m:t>
                          </m:r>
                        </m:sub>
                      </m:sSub>
                      <m:r>
                        <a:rPr lang="en-US" sz="2000"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2</m:t>
                          </m:r>
                          <m:r>
                            <a:rPr lang="en-US" sz="2000" i="1" dirty="0">
                              <a:solidFill>
                                <a:srgbClr val="0070C0"/>
                              </a:solidFill>
                              <a:latin typeface="Cambria Math"/>
                              <a:ea typeface="Cambria Math"/>
                            </a:rPr>
                            <m:t>𝜋</m:t>
                          </m:r>
                          <m:r>
                            <a:rPr lang="en-US" sz="2000" i="1" dirty="0">
                              <a:solidFill>
                                <a:srgbClr val="0070C0"/>
                              </a:solidFill>
                              <a:latin typeface="Cambria Math"/>
                              <a:ea typeface="Cambria Math"/>
                            </a:rPr>
                            <m:t>𝑖</m:t>
                          </m:r>
                        </m:den>
                      </m:f>
                      <m:nary>
                        <m:naryPr>
                          <m:chr m:val="∮"/>
                          <m:limLoc m:val="undOvr"/>
                          <m:ctrlPr>
                            <a:rPr lang="en-US" sz="2000" i="1" dirty="0">
                              <a:solidFill>
                                <a:srgbClr val="0070C0"/>
                              </a:solidFill>
                              <a:latin typeface="Cambria Math"/>
                            </a:rPr>
                          </m:ctrlPr>
                        </m:naryPr>
                        <m:sub>
                          <m:r>
                            <m:rPr>
                              <m:brk m:alnAt="24"/>
                            </m:rPr>
                            <a:rPr lang="en-US" sz="2000" i="1" dirty="0">
                              <a:solidFill>
                                <a:srgbClr val="0070C0"/>
                              </a:solidFill>
                              <a:latin typeface="Cambria Math"/>
                            </a:rPr>
                            <m:t>𝐶</m:t>
                          </m:r>
                        </m:sub>
                        <m:sup/>
                        <m:e>
                          <m:f>
                            <m:fPr>
                              <m:ctrlPr>
                                <a:rPr lang="en-US" sz="2000" i="1" dirty="0">
                                  <a:solidFill>
                                    <a:srgbClr val="0070C0"/>
                                  </a:solidFill>
                                  <a:latin typeface="Cambria Math"/>
                                </a:rPr>
                              </m:ctrlPr>
                            </m:fPr>
                            <m:num>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𝑧</m:t>
                                  </m:r>
                                </m:e>
                              </m:d>
                            </m:num>
                            <m:den>
                              <m:sSup>
                                <m:sSupPr>
                                  <m:ctrlPr>
                                    <a:rPr lang="en-US" sz="2000" i="1" dirty="0">
                                      <a:solidFill>
                                        <a:srgbClr val="0070C0"/>
                                      </a:solidFill>
                                      <a:latin typeface="Cambria Math"/>
                                    </a:rPr>
                                  </m:ctrlPr>
                                </m:sSupPr>
                                <m:e>
                                  <m:d>
                                    <m:dPr>
                                      <m:ctrlPr>
                                        <a:rPr lang="en-US" sz="2000" i="1" dirty="0">
                                          <a:solidFill>
                                            <a:srgbClr val="0070C0"/>
                                          </a:solidFill>
                                          <a:latin typeface="Cambria Math"/>
                                        </a:rPr>
                                      </m:ctrlPr>
                                    </m:dPr>
                                    <m:e>
                                      <m:r>
                                        <a:rPr lang="en-US" sz="2000" i="1" dirty="0">
                                          <a:solidFill>
                                            <a:srgbClr val="0070C0"/>
                                          </a:solidFill>
                                          <a:latin typeface="Cambria Math"/>
                                        </a:rPr>
                                        <m:t>𝑧</m:t>
                                      </m:r>
                                      <m:r>
                                        <a:rPr lang="en-US" sz="2000" i="1" dirty="0">
                                          <a:solidFill>
                                            <a:srgbClr val="0070C0"/>
                                          </a:solidFill>
                                          <a:latin typeface="Cambria Math"/>
                                        </a:rPr>
                                        <m:t>−</m:t>
                                      </m:r>
                                      <m:sSub>
                                        <m:sSubPr>
                                          <m:ctrlPr>
                                            <a:rPr lang="en-US" sz="2000" i="1" dirty="0">
                                              <a:solidFill>
                                                <a:srgbClr val="0070C0"/>
                                              </a:solidFill>
                                              <a:latin typeface="Cambria Math"/>
                                            </a:rPr>
                                          </m:ctrlPr>
                                        </m:sSubPr>
                                        <m:e>
                                          <m:r>
                                            <a:rPr lang="en-US" sz="2000" i="1" dirty="0">
                                              <a:solidFill>
                                                <a:srgbClr val="0070C0"/>
                                              </a:solidFill>
                                              <a:latin typeface="Cambria Math"/>
                                            </a:rPr>
                                            <m:t>𝑧</m:t>
                                          </m:r>
                                        </m:e>
                                        <m:sub>
                                          <m:r>
                                            <a:rPr lang="en-US" sz="2000" i="1" dirty="0">
                                              <a:solidFill>
                                                <a:srgbClr val="0070C0"/>
                                              </a:solidFill>
                                              <a:latin typeface="Cambria Math"/>
                                            </a:rPr>
                                            <m:t>0</m:t>
                                          </m:r>
                                        </m:sub>
                                      </m:sSub>
                                    </m:e>
                                  </m:d>
                                </m:e>
                                <m:sup>
                                  <m:r>
                                    <a:rPr lang="en-US" sz="2000" i="1" dirty="0">
                                      <a:solidFill>
                                        <a:srgbClr val="0070C0"/>
                                      </a:solidFill>
                                      <a:latin typeface="Cambria Math"/>
                                    </a:rPr>
                                    <m:t>−</m:t>
                                  </m:r>
                                  <m:r>
                                    <a:rPr lang="en-US" sz="2000" i="1" dirty="0">
                                      <a:solidFill>
                                        <a:srgbClr val="0070C0"/>
                                      </a:solidFill>
                                      <a:latin typeface="Cambria Math"/>
                                    </a:rPr>
                                    <m:t>𝑘</m:t>
                                  </m:r>
                                  <m:r>
                                    <a:rPr lang="en-US" sz="2000" i="1" dirty="0">
                                      <a:solidFill>
                                        <a:srgbClr val="0070C0"/>
                                      </a:solidFill>
                                      <a:latin typeface="Cambria Math"/>
                                    </a:rPr>
                                    <m:t>+1</m:t>
                                  </m:r>
                                </m:sup>
                              </m:sSup>
                            </m:den>
                          </m:f>
                          <m:r>
                            <a:rPr lang="en-US" sz="2000" i="1" dirty="0">
                              <a:solidFill>
                                <a:srgbClr val="0070C0"/>
                              </a:solidFill>
                              <a:latin typeface="Cambria Math"/>
                            </a:rPr>
                            <m:t>𝑑𝑧</m:t>
                          </m:r>
                        </m:e>
                      </m:nary>
                      <m:r>
                        <a:rPr lang="en-US" sz="2000" i="1" dirty="0">
                          <a:solidFill>
                            <a:srgbClr val="0070C0"/>
                          </a:solidFill>
                          <a:latin typeface="Cambria Math"/>
                        </a:rPr>
                        <m:t>;  </m:t>
                      </m:r>
                      <m:r>
                        <a:rPr lang="en-US" sz="2000" i="1" dirty="0">
                          <a:solidFill>
                            <a:srgbClr val="0070C0"/>
                          </a:solidFill>
                          <a:latin typeface="Cambria Math"/>
                        </a:rPr>
                        <m:t>𝑘</m:t>
                      </m:r>
                      <m:r>
                        <a:rPr lang="en-US" sz="2000" dirty="0">
                          <a:solidFill>
                            <a:srgbClr val="0070C0"/>
                          </a:solidFill>
                          <a:latin typeface="Cambria Math"/>
                        </a:rPr>
                        <m:t>=</m:t>
                      </m:r>
                      <m:r>
                        <a:rPr lang="en-US" sz="2000" i="1" dirty="0">
                          <a:solidFill>
                            <a:srgbClr val="0070C0"/>
                          </a:solidFill>
                          <a:latin typeface="Cambria Math"/>
                        </a:rPr>
                        <m:t>1,2,</m:t>
                      </m:r>
                      <m:r>
                        <a:rPr lang="en-US" sz="2000" i="1" dirty="0">
                          <a:solidFill>
                            <a:srgbClr val="0070C0"/>
                          </a:solidFill>
                          <a:latin typeface="Cambria Math"/>
                          <a:ea typeface="Cambria Math"/>
                        </a:rPr>
                        <m:t>…</m:t>
                      </m:r>
                      <m:r>
                        <a:rPr lang="en-US" sz="2000" i="1" dirty="0" smtClean="0">
                          <a:solidFill>
                            <a:srgbClr val="0070C0"/>
                          </a:solidFill>
                          <a:latin typeface="Cambria Math"/>
                          <a:ea typeface="Cambria Math"/>
                        </a:rPr>
                        <m:t>,</m:t>
                      </m:r>
                    </m:oMath>
                  </m:oMathPara>
                </a14:m>
                <a:endParaRPr lang="en-US" sz="2000" dirty="0">
                  <a:solidFill>
                    <a:srgbClr val="0070C0"/>
                  </a:solidFill>
                </a:endParaRPr>
              </a:p>
              <a:p>
                <a:r>
                  <a:rPr lang="en-US" sz="2000" dirty="0">
                    <a:solidFill>
                      <a:prstClr val="black"/>
                    </a:solidFill>
                  </a:rPr>
                  <a:t>taken counterclockwise around any simple closed path </a:t>
                </a:r>
                <a14:m>
                  <m:oMath xmlns:m="http://schemas.openxmlformats.org/officeDocument/2006/math">
                    <m:r>
                      <a:rPr lang="en-US" sz="2000" i="1" dirty="0">
                        <a:solidFill>
                          <a:prstClr val="black"/>
                        </a:solidFill>
                        <a:latin typeface="Cambria Math"/>
                      </a:rPr>
                      <m:t>𝐶</m:t>
                    </m:r>
                    <m:r>
                      <a:rPr lang="en-US" sz="2000" i="1" dirty="0">
                        <a:solidFill>
                          <a:prstClr val="black"/>
                        </a:solidFill>
                        <a:latin typeface="Cambria Math"/>
                      </a:rPr>
                      <m:t> </m:t>
                    </m:r>
                  </m:oMath>
                </a14:m>
                <a:r>
                  <a:rPr lang="en-US" sz="2000" dirty="0">
                    <a:solidFill>
                      <a:prstClr val="black"/>
                    </a:solidFill>
                  </a:rPr>
                  <a:t>that lies in the annulus in which </a:t>
                </a:r>
                <a14:m>
                  <m:oMath xmlns:m="http://schemas.openxmlformats.org/officeDocument/2006/math">
                    <m:r>
                      <a:rPr lang="en-US" sz="2000" i="1" dirty="0" smtClean="0">
                        <a:solidFill>
                          <a:prstClr val="black"/>
                        </a:solidFill>
                        <a:latin typeface="Cambria Math"/>
                      </a:rPr>
                      <m:t>𝑓</m:t>
                    </m:r>
                    <m:r>
                      <a:rPr lang="en-US" sz="2000" i="1" dirty="0" smtClean="0">
                        <a:solidFill>
                          <a:prstClr val="black"/>
                        </a:solidFill>
                        <a:latin typeface="Cambria Math"/>
                      </a:rPr>
                      <m:t>(</m:t>
                    </m:r>
                    <m:r>
                      <a:rPr lang="en-US" sz="2000" i="1" dirty="0" smtClean="0">
                        <a:solidFill>
                          <a:prstClr val="black"/>
                        </a:solidFill>
                        <a:latin typeface="Cambria Math"/>
                      </a:rPr>
                      <m:t>𝑧</m:t>
                    </m:r>
                    <m:r>
                      <a:rPr lang="en-US" sz="2000" i="1" dirty="0" smtClean="0">
                        <a:solidFill>
                          <a:prstClr val="black"/>
                        </a:solidFill>
                        <a:latin typeface="Cambria Math"/>
                      </a:rPr>
                      <m:t>)</m:t>
                    </m:r>
                  </m:oMath>
                </a14:m>
                <a:r>
                  <a:rPr lang="en-US" sz="2000" dirty="0">
                    <a:solidFill>
                      <a:prstClr val="black"/>
                    </a:solidFill>
                  </a:rPr>
                  <a:t> is analytic. Note that for </a:t>
                </a:r>
                <a14:m>
                  <m:oMath xmlns:m="http://schemas.openxmlformats.org/officeDocument/2006/math">
                    <m:r>
                      <a:rPr lang="en-US" sz="2000" i="1" dirty="0" smtClean="0">
                        <a:solidFill>
                          <a:prstClr val="black"/>
                        </a:solidFill>
                        <a:latin typeface="Cambria Math"/>
                      </a:rPr>
                      <m:t>𝑘</m:t>
                    </m:r>
                    <m:r>
                      <a:rPr lang="en-US" sz="2000" i="1" dirty="0" smtClean="0">
                        <a:solidFill>
                          <a:prstClr val="black"/>
                        </a:solidFill>
                        <a:latin typeface="Cambria Math"/>
                      </a:rPr>
                      <m:t>=1</m:t>
                    </m:r>
                  </m:oMath>
                </a14:m>
                <a:r>
                  <a:rPr lang="en-US" sz="2000" dirty="0">
                    <a:solidFill>
                      <a:prstClr val="black"/>
                    </a:solidFill>
                  </a:rPr>
                  <a:t> in </a:t>
                </a:r>
                <a14:m>
                  <m:oMath xmlns:m="http://schemas.openxmlformats.org/officeDocument/2006/math">
                    <m:r>
                      <a:rPr lang="en-US" sz="2000" i="1" dirty="0" smtClean="0">
                        <a:solidFill>
                          <a:prstClr val="black"/>
                        </a:solidFill>
                        <a:latin typeface="Cambria Math"/>
                      </a:rPr>
                      <m:t>(3)</m:t>
                    </m:r>
                  </m:oMath>
                </a14:m>
                <a:r>
                  <a:rPr lang="en-US" sz="2000" dirty="0">
                    <a:solidFill>
                      <a:prstClr val="black"/>
                    </a:solidFill>
                  </a:rPr>
                  <a:t> we get the complex integral of the original function as:</a:t>
                </a:r>
              </a:p>
              <a:p>
                <a:pPr/>
                <a14:m>
                  <m:oMathPara xmlns:m="http://schemas.openxmlformats.org/officeDocument/2006/math">
                    <m:oMathParaPr>
                      <m:jc m:val="centerGroup"/>
                    </m:oMathParaPr>
                    <m:oMath xmlns:m="http://schemas.openxmlformats.org/officeDocument/2006/math">
                      <m:sSub>
                        <m:sSubPr>
                          <m:ctrlPr>
                            <a:rPr lang="en-US" sz="2000" i="1" dirty="0">
                              <a:solidFill>
                                <a:srgbClr val="0070C0"/>
                              </a:solidFill>
                              <a:latin typeface="Cambria Math"/>
                            </a:rPr>
                          </m:ctrlPr>
                        </m:sSubPr>
                        <m:e>
                          <m:r>
                            <a:rPr lang="en-US" sz="2000" i="1" dirty="0">
                              <a:solidFill>
                                <a:srgbClr val="0070C0"/>
                              </a:solidFill>
                              <a:latin typeface="Cambria Math"/>
                            </a:rPr>
                            <m:t>𝑏</m:t>
                          </m:r>
                        </m:e>
                        <m:sub>
                          <m:r>
                            <a:rPr lang="en-US" sz="2000" i="1" dirty="0" smtClean="0">
                              <a:solidFill>
                                <a:srgbClr val="0070C0"/>
                              </a:solidFill>
                              <a:latin typeface="Cambria Math"/>
                            </a:rPr>
                            <m:t>1</m:t>
                          </m:r>
                        </m:sub>
                      </m:sSub>
                      <m:r>
                        <a:rPr lang="en-US" sz="2000" dirty="0">
                          <a:solidFill>
                            <a:srgbClr val="0070C0"/>
                          </a:solidFill>
                          <a:latin typeface="Cambria Math"/>
                        </a:rPr>
                        <m:t>=</m:t>
                      </m:r>
                      <m:f>
                        <m:fPr>
                          <m:ctrlPr>
                            <a:rPr lang="en-US" sz="2000" i="1" dirty="0">
                              <a:solidFill>
                                <a:srgbClr val="0070C0"/>
                              </a:solidFill>
                              <a:latin typeface="Cambria Math"/>
                            </a:rPr>
                          </m:ctrlPr>
                        </m:fPr>
                        <m:num>
                          <m:r>
                            <a:rPr lang="en-US" sz="2000" i="1" dirty="0">
                              <a:solidFill>
                                <a:srgbClr val="0070C0"/>
                              </a:solidFill>
                              <a:latin typeface="Cambria Math"/>
                            </a:rPr>
                            <m:t>1</m:t>
                          </m:r>
                        </m:num>
                        <m:den>
                          <m:r>
                            <a:rPr lang="en-US" sz="2000" i="1" dirty="0">
                              <a:solidFill>
                                <a:srgbClr val="0070C0"/>
                              </a:solidFill>
                              <a:latin typeface="Cambria Math"/>
                            </a:rPr>
                            <m:t>2</m:t>
                          </m:r>
                          <m:r>
                            <a:rPr lang="en-US" sz="2000" i="1" dirty="0">
                              <a:solidFill>
                                <a:srgbClr val="0070C0"/>
                              </a:solidFill>
                              <a:latin typeface="Cambria Math"/>
                              <a:ea typeface="Cambria Math"/>
                            </a:rPr>
                            <m:t>𝜋</m:t>
                          </m:r>
                          <m:r>
                            <a:rPr lang="en-US" sz="2000" i="1" dirty="0">
                              <a:solidFill>
                                <a:srgbClr val="0070C0"/>
                              </a:solidFill>
                              <a:latin typeface="Cambria Math"/>
                              <a:ea typeface="Cambria Math"/>
                            </a:rPr>
                            <m:t>𝑖</m:t>
                          </m:r>
                        </m:den>
                      </m:f>
                      <m:nary>
                        <m:naryPr>
                          <m:chr m:val="∮"/>
                          <m:limLoc m:val="undOvr"/>
                          <m:ctrlPr>
                            <a:rPr lang="en-US" sz="2000" i="1" dirty="0">
                              <a:solidFill>
                                <a:srgbClr val="0070C0"/>
                              </a:solidFill>
                              <a:latin typeface="Cambria Math"/>
                            </a:rPr>
                          </m:ctrlPr>
                        </m:naryPr>
                        <m:sub>
                          <m:r>
                            <m:rPr>
                              <m:brk m:alnAt="24"/>
                            </m:rPr>
                            <a:rPr lang="en-US" sz="2000" i="1" dirty="0">
                              <a:solidFill>
                                <a:srgbClr val="0070C0"/>
                              </a:solidFill>
                              <a:latin typeface="Cambria Math"/>
                            </a:rPr>
                            <m:t>𝐶</m:t>
                          </m:r>
                        </m:sub>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𝑧</m:t>
                              </m:r>
                            </m:e>
                          </m:d>
                          <m:r>
                            <a:rPr lang="en-US" sz="2000" i="1" dirty="0">
                              <a:solidFill>
                                <a:srgbClr val="0070C0"/>
                              </a:solidFill>
                              <a:latin typeface="Cambria Math"/>
                            </a:rPr>
                            <m:t>𝑑𝑧</m:t>
                          </m:r>
                        </m:e>
                      </m:nary>
                      <m:r>
                        <a:rPr lang="en-US" sz="2000" i="1" dirty="0" smtClean="0">
                          <a:solidFill>
                            <a:srgbClr val="0070C0"/>
                          </a:solidFill>
                          <a:latin typeface="Cambria Math"/>
                          <a:ea typeface="Cambria Math"/>
                        </a:rPr>
                        <m:t>⇒</m:t>
                      </m:r>
                      <m:nary>
                        <m:naryPr>
                          <m:chr m:val="∮"/>
                          <m:limLoc m:val="undOvr"/>
                          <m:ctrlPr>
                            <a:rPr lang="en-US" sz="2000" i="1" dirty="0">
                              <a:solidFill>
                                <a:srgbClr val="0070C0"/>
                              </a:solidFill>
                              <a:latin typeface="Cambria Math"/>
                            </a:rPr>
                          </m:ctrlPr>
                        </m:naryPr>
                        <m:sub>
                          <m:r>
                            <m:rPr>
                              <m:brk m:alnAt="24"/>
                            </m:rPr>
                            <a:rPr lang="en-US" sz="2000" i="1" dirty="0">
                              <a:solidFill>
                                <a:srgbClr val="0070C0"/>
                              </a:solidFill>
                              <a:latin typeface="Cambria Math"/>
                            </a:rPr>
                            <m:t>𝐶</m:t>
                          </m:r>
                        </m:sub>
                        <m:sup/>
                        <m:e>
                          <m:r>
                            <a:rPr lang="en-US" sz="2000" i="1" dirty="0">
                              <a:solidFill>
                                <a:srgbClr val="0070C0"/>
                              </a:solidFill>
                              <a:latin typeface="Cambria Math"/>
                            </a:rPr>
                            <m:t>𝑓</m:t>
                          </m:r>
                          <m:d>
                            <m:dPr>
                              <m:ctrlPr>
                                <a:rPr lang="en-US" sz="2000" i="1" dirty="0">
                                  <a:solidFill>
                                    <a:srgbClr val="0070C0"/>
                                  </a:solidFill>
                                  <a:latin typeface="Cambria Math"/>
                                </a:rPr>
                              </m:ctrlPr>
                            </m:dPr>
                            <m:e>
                              <m:r>
                                <a:rPr lang="en-US" sz="2000" i="1" dirty="0">
                                  <a:solidFill>
                                    <a:srgbClr val="0070C0"/>
                                  </a:solidFill>
                                  <a:latin typeface="Cambria Math"/>
                                </a:rPr>
                                <m:t>𝑧</m:t>
                              </m:r>
                            </m:e>
                          </m:d>
                          <m:r>
                            <a:rPr lang="en-US" sz="2000" i="1" dirty="0">
                              <a:solidFill>
                                <a:srgbClr val="0070C0"/>
                              </a:solidFill>
                              <a:latin typeface="Cambria Math"/>
                            </a:rPr>
                            <m:t>𝑑𝑧</m:t>
                          </m:r>
                        </m:e>
                      </m:nary>
                      <m:r>
                        <a:rPr lang="en-US" sz="2000" i="1" dirty="0" smtClean="0">
                          <a:solidFill>
                            <a:srgbClr val="0070C0"/>
                          </a:solidFill>
                          <a:latin typeface="Cambria Math"/>
                        </a:rPr>
                        <m:t>=</m:t>
                      </m:r>
                      <m:r>
                        <a:rPr lang="en-US" sz="2000" i="1" dirty="0">
                          <a:solidFill>
                            <a:srgbClr val="0070C0"/>
                          </a:solidFill>
                          <a:latin typeface="Cambria Math"/>
                        </a:rPr>
                        <m:t>2</m:t>
                      </m:r>
                      <m:r>
                        <a:rPr lang="en-US" sz="2000" i="1" dirty="0">
                          <a:solidFill>
                            <a:srgbClr val="0070C0"/>
                          </a:solidFill>
                          <a:latin typeface="Cambria Math"/>
                          <a:ea typeface="Cambria Math"/>
                        </a:rPr>
                        <m:t>𝜋</m:t>
                      </m:r>
                      <m:r>
                        <a:rPr lang="en-US" sz="2000" i="1" dirty="0">
                          <a:solidFill>
                            <a:srgbClr val="0070C0"/>
                          </a:solidFill>
                          <a:latin typeface="Cambria Math"/>
                          <a:ea typeface="Cambria Math"/>
                        </a:rPr>
                        <m:t>𝑖</m:t>
                      </m:r>
                      <m:sSub>
                        <m:sSubPr>
                          <m:ctrlPr>
                            <a:rPr lang="en-US" sz="2000" i="1" dirty="0">
                              <a:solidFill>
                                <a:srgbClr val="0070C0"/>
                              </a:solidFill>
                              <a:latin typeface="Cambria Math"/>
                            </a:rPr>
                          </m:ctrlPr>
                        </m:sSubPr>
                        <m:e>
                          <m:r>
                            <a:rPr lang="en-US" sz="2000" i="1" dirty="0">
                              <a:solidFill>
                                <a:srgbClr val="0070C0"/>
                              </a:solidFill>
                              <a:latin typeface="Cambria Math"/>
                            </a:rPr>
                            <m:t>𝑏</m:t>
                          </m:r>
                        </m:e>
                        <m:sub>
                          <m:r>
                            <a:rPr lang="en-US" sz="2000" i="1" dirty="0">
                              <a:solidFill>
                                <a:srgbClr val="0070C0"/>
                              </a:solidFill>
                              <a:latin typeface="Cambria Math"/>
                            </a:rPr>
                            <m:t>1</m:t>
                          </m:r>
                        </m:sub>
                      </m:sSub>
                      <m:r>
                        <a:rPr lang="en-US" sz="2000" i="1" dirty="0" smtClean="0">
                          <a:solidFill>
                            <a:srgbClr val="0070C0"/>
                          </a:solidFill>
                          <a:latin typeface="Cambria Math"/>
                        </a:rPr>
                        <m:t>.</m:t>
                      </m:r>
                    </m:oMath>
                  </m:oMathPara>
                </a14:m>
                <a:endParaRPr lang="en-US" sz="20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536" y="666797"/>
                <a:ext cx="11803207" cy="5835444"/>
              </a:xfrm>
              <a:prstGeom prst="rect">
                <a:avLst/>
              </a:prstGeom>
              <a:blipFill rotWithShape="1">
                <a:blip r:embed="rId2"/>
                <a:stretch>
                  <a:fillRect l="-517" t="-522" r="-5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1258136" y="1482399"/>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(1)</m:t>
                      </m:r>
                    </m:oMath>
                  </m:oMathPara>
                </a14:m>
                <a:endParaRPr lang="en-US" sz="22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1258136" y="1482399"/>
                <a:ext cx="638315" cy="430887"/>
              </a:xfrm>
              <a:prstGeom prst="rect">
                <a:avLst/>
              </a:prstGeom>
              <a:blipFill rotWithShape="1">
                <a:blip r:embed="rId3"/>
                <a:stretch>
                  <a:fillRect l="-952"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993861" y="2549336"/>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(2)</m:t>
                      </m:r>
                    </m:oMath>
                  </m:oMathPara>
                </a14:m>
                <a:endParaRPr lang="en-US" sz="22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993861" y="2549336"/>
                <a:ext cx="638315" cy="430887"/>
              </a:xfrm>
              <a:prstGeom prst="rect">
                <a:avLst/>
              </a:prstGeom>
              <a:blipFill rotWithShape="1">
                <a:blip r:embed="rId4"/>
                <a:stretch>
                  <a:fillRect r="-952"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016659" y="4054018"/>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(3)</m:t>
                      </m:r>
                    </m:oMath>
                  </m:oMathPara>
                </a14:m>
                <a:endParaRPr lang="en-US" sz="22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0016659" y="4054018"/>
                <a:ext cx="638315" cy="430887"/>
              </a:xfrm>
              <a:prstGeom prst="rect">
                <a:avLst/>
              </a:prstGeom>
              <a:blipFill rotWithShape="1">
                <a:blip r:embed="rId5"/>
                <a:stretch>
                  <a:fillRect r="-952" b="-154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0016658" y="5739002"/>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i="1" dirty="0" smtClean="0">
                          <a:solidFill>
                            <a:prstClr val="black"/>
                          </a:solidFill>
                          <a:latin typeface="Cambria Math"/>
                        </a:rPr>
                        <m:t>(4)</m:t>
                      </m:r>
                    </m:oMath>
                  </m:oMathPara>
                </a14:m>
                <a:endParaRPr lang="en-US" sz="22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10016658" y="5739002"/>
                <a:ext cx="638315" cy="430887"/>
              </a:xfrm>
              <a:prstGeom prst="rect">
                <a:avLst/>
              </a:prstGeom>
              <a:blipFill rotWithShape="1">
                <a:blip r:embed="rId6"/>
                <a:stretch>
                  <a:fillRect r="-952" b="-15493"/>
                </a:stretch>
              </a:blipFill>
            </p:spPr>
            <p:txBody>
              <a:bodyPr/>
              <a:lstStyle/>
              <a:p>
                <a:r>
                  <a:rPr lang="en-US">
                    <a:noFill/>
                  </a:rPr>
                  <a:t> </a:t>
                </a:r>
              </a:p>
            </p:txBody>
          </p:sp>
        </mc:Fallback>
      </mc:AlternateContent>
    </p:spTree>
    <p:extLst>
      <p:ext uri="{BB962C8B-B14F-4D97-AF65-F5344CB8AC3E}">
        <p14:creationId xmlns:p14="http://schemas.microsoft.com/office/powerpoint/2010/main" val="348622287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1526765" cy="584775"/>
          </a:xfrm>
          <a:prstGeom prst="rect">
            <a:avLst/>
          </a:prstGeom>
        </p:spPr>
        <p:txBody>
          <a:bodyPr wrap="none">
            <a:spAutoFit/>
          </a:bodyPr>
          <a:lstStyle/>
          <a:p>
            <a:r>
              <a:rPr lang="en-US" sz="3200" b="1" dirty="0">
                <a:solidFill>
                  <a:srgbClr val="0070C0"/>
                </a:solidFill>
              </a:rPr>
              <a:t>Residue</a:t>
            </a:r>
          </a:p>
        </p:txBody>
      </p:sp>
      <mc:AlternateContent xmlns:mc="http://schemas.openxmlformats.org/markup-compatibility/2006" xmlns:a14="http://schemas.microsoft.com/office/drawing/2010/main">
        <mc:Choice Requires="a14">
          <p:sp>
            <p:nvSpPr>
              <p:cNvPr id="4" name="Rectangle 3"/>
              <p:cNvSpPr/>
              <p:nvPr/>
            </p:nvSpPr>
            <p:spPr>
              <a:xfrm>
                <a:off x="238536" y="666797"/>
                <a:ext cx="11803207" cy="3467103"/>
              </a:xfrm>
              <a:prstGeom prst="rect">
                <a:avLst/>
              </a:prstGeom>
            </p:spPr>
            <p:txBody>
              <a:bodyPr wrap="square">
                <a:spAutoFit/>
              </a:bodyPr>
              <a:lstStyle/>
              <a:p>
                <a:pPr algn="just"/>
                <a:r>
                  <a:rPr lang="en-US" sz="2300" dirty="0">
                    <a:solidFill>
                      <a:prstClr val="black"/>
                    </a:solidFill>
                  </a:rPr>
                  <a:t>The coefficient </a:t>
                </a:r>
                <a14:m>
                  <m:oMath xmlns:m="http://schemas.openxmlformats.org/officeDocument/2006/math">
                    <m:sSub>
                      <m:sSubPr>
                        <m:ctrlPr>
                          <a:rPr lang="en-US" sz="2300" i="1" dirty="0">
                            <a:solidFill>
                              <a:srgbClr val="0070C0"/>
                            </a:solidFill>
                            <a:latin typeface="Cambria Math"/>
                          </a:rPr>
                        </m:ctrlPr>
                      </m:sSubPr>
                      <m:e>
                        <m:r>
                          <a:rPr lang="en-US" sz="2300" i="1" dirty="0">
                            <a:solidFill>
                              <a:srgbClr val="0070C0"/>
                            </a:solidFill>
                            <a:latin typeface="Cambria Math"/>
                          </a:rPr>
                          <m:t>𝑏</m:t>
                        </m:r>
                      </m:e>
                      <m:sub>
                        <m:r>
                          <a:rPr lang="en-US" sz="2300" i="1" dirty="0">
                            <a:solidFill>
                              <a:srgbClr val="0070C0"/>
                            </a:solidFill>
                            <a:latin typeface="Cambria Math"/>
                          </a:rPr>
                          <m:t>1</m:t>
                        </m:r>
                      </m:sub>
                    </m:sSub>
                  </m:oMath>
                </a14:m>
                <a:r>
                  <a:rPr lang="en-US" sz="2300" dirty="0">
                    <a:solidFill>
                      <a:prstClr val="black"/>
                    </a:solidFill>
                  </a:rPr>
                  <a:t> is called the </a:t>
                </a:r>
                <a:r>
                  <a:rPr lang="en-US" sz="2300" b="1" dirty="0">
                    <a:solidFill>
                      <a:prstClr val="black"/>
                    </a:solidFill>
                  </a:rPr>
                  <a:t>residue </a:t>
                </a:r>
                <a:r>
                  <a:rPr lang="en-US" sz="2300" dirty="0">
                    <a:solidFill>
                      <a:prstClr val="black"/>
                    </a:solidFill>
                  </a:rPr>
                  <a:t>of </a:t>
                </a:r>
                <a14:m>
                  <m:oMath xmlns:m="http://schemas.openxmlformats.org/officeDocument/2006/math">
                    <m:r>
                      <a:rPr lang="en-US" sz="2300" i="1" smtClean="0">
                        <a:solidFill>
                          <a:prstClr val="black"/>
                        </a:solidFill>
                        <a:latin typeface="Cambria Math"/>
                      </a:rPr>
                      <m:t>𝑓</m:t>
                    </m:r>
                    <m:r>
                      <a:rPr lang="en-US" sz="2300" i="1" smtClean="0">
                        <a:solidFill>
                          <a:prstClr val="black"/>
                        </a:solidFill>
                        <a:latin typeface="Cambria Math"/>
                      </a:rPr>
                      <m:t>(</m:t>
                    </m:r>
                    <m:r>
                      <a:rPr lang="en-US" sz="2300" i="1" smtClean="0">
                        <a:solidFill>
                          <a:prstClr val="black"/>
                        </a:solidFill>
                        <a:latin typeface="Cambria Math"/>
                      </a:rPr>
                      <m:t>𝑧</m:t>
                    </m:r>
                    <m:r>
                      <a:rPr lang="en-US" sz="2300" i="1" smtClean="0">
                        <a:solidFill>
                          <a:prstClr val="black"/>
                        </a:solidFill>
                        <a:latin typeface="Cambria Math"/>
                      </a:rPr>
                      <m:t>)</m:t>
                    </m:r>
                  </m:oMath>
                </a14:m>
                <a:r>
                  <a:rPr lang="en-US" sz="2300" dirty="0">
                    <a:solidFill>
                      <a:prstClr val="black"/>
                    </a:solidFill>
                  </a:rPr>
                  <a:t> at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a:solidFill>
                          <a:prstClr val="black"/>
                        </a:solidFill>
                        <a:latin typeface="Cambria Math"/>
                      </a:rPr>
                      <m:t> </m:t>
                    </m:r>
                  </m:oMath>
                </a14:m>
                <a:r>
                  <a:rPr lang="en-US" sz="2300" dirty="0">
                    <a:solidFill>
                      <a:prstClr val="black"/>
                    </a:solidFill>
                  </a:rPr>
                  <a:t>and we denote it by:</a:t>
                </a:r>
              </a:p>
              <a:p>
                <a:pPr algn="just"/>
                <a:endParaRPr lang="en-US" sz="2300" i="1" dirty="0">
                  <a:solidFill>
                    <a:srgbClr val="0070C0"/>
                  </a:solidFill>
                  <a:latin typeface="Cambria Math"/>
                </a:endParaRPr>
              </a:p>
              <a:p>
                <a:pPr algn="just"/>
                <a14:m>
                  <m:oMathPara xmlns:m="http://schemas.openxmlformats.org/officeDocument/2006/math">
                    <m:oMathParaPr>
                      <m:jc m:val="centerGroup"/>
                    </m:oMathParaPr>
                    <m:oMath xmlns:m="http://schemas.openxmlformats.org/officeDocument/2006/math">
                      <m:sSub>
                        <m:sSubPr>
                          <m:ctrlPr>
                            <a:rPr lang="en-US" sz="2300" i="1" dirty="0" smtClean="0">
                              <a:solidFill>
                                <a:srgbClr val="0070C0"/>
                              </a:solidFill>
                              <a:latin typeface="Cambria Math"/>
                            </a:rPr>
                          </m:ctrlPr>
                        </m:sSubPr>
                        <m:e>
                          <m:r>
                            <a:rPr lang="en-US" sz="2300" i="1" dirty="0">
                              <a:solidFill>
                                <a:srgbClr val="0070C0"/>
                              </a:solidFill>
                              <a:latin typeface="Cambria Math"/>
                            </a:rPr>
                            <m:t>𝑏</m:t>
                          </m:r>
                        </m:e>
                        <m:sub>
                          <m:r>
                            <a:rPr lang="en-US" sz="2300" i="1" dirty="0" smtClean="0">
                              <a:solidFill>
                                <a:srgbClr val="0070C0"/>
                              </a:solidFill>
                              <a:latin typeface="Cambria Math"/>
                            </a:rPr>
                            <m:t>1</m:t>
                          </m:r>
                        </m:sub>
                      </m:sSub>
                      <m:r>
                        <a:rPr lang="en-US" sz="2300" dirty="0">
                          <a:solidFill>
                            <a:srgbClr val="0070C0"/>
                          </a:solidFill>
                          <a:latin typeface="Cambria Math"/>
                        </a:rPr>
                        <m:t>=</m:t>
                      </m:r>
                      <m:r>
                        <m:rPr>
                          <m:sty m:val="p"/>
                        </m:rPr>
                        <a:rPr lang="en-US" sz="2300" dirty="0" smtClean="0">
                          <a:solidFill>
                            <a:srgbClr val="0070C0"/>
                          </a:solidFill>
                          <a:latin typeface="Cambria Math"/>
                        </a:rPr>
                        <m:t>Res</m:t>
                      </m:r>
                      <m:d>
                        <m:dPr>
                          <m:ctrlPr>
                            <a:rPr lang="en-US" sz="2300" i="1" dirty="0">
                              <a:solidFill>
                                <a:srgbClr val="0070C0"/>
                              </a:solidFill>
                              <a:latin typeface="Cambria Math"/>
                            </a:rPr>
                          </m:ctrlPr>
                        </m:dPr>
                        <m:e>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a:solidFill>
                                <a:srgbClr val="0070C0"/>
                              </a:solidFill>
                              <a:latin typeface="Cambria Math"/>
                            </a:rPr>
                            <m:t>, </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r>
                        <a:rPr lang="en-US" sz="2300" i="1" dirty="0" smtClean="0">
                          <a:solidFill>
                            <a:srgbClr val="0070C0"/>
                          </a:solidFill>
                          <a:latin typeface="Cambria Math"/>
                        </a:rPr>
                        <m:t>=</m:t>
                      </m:r>
                      <m:func>
                        <m:funcPr>
                          <m:ctrlPr>
                            <a:rPr lang="en-US" sz="2300" i="1" dirty="0" smtClean="0">
                              <a:solidFill>
                                <a:srgbClr val="0070C0"/>
                              </a:solidFill>
                              <a:latin typeface="Cambria Math"/>
                            </a:rPr>
                          </m:ctrlPr>
                        </m:funcPr>
                        <m:fName>
                          <m:limLow>
                            <m:limLowPr>
                              <m:ctrlPr>
                                <a:rPr lang="en-US" sz="2300" i="1" dirty="0" smtClean="0">
                                  <a:solidFill>
                                    <a:srgbClr val="0070C0"/>
                                  </a:solidFill>
                                  <a:latin typeface="Cambria Math"/>
                                </a:rPr>
                              </m:ctrlPr>
                            </m:limLowPr>
                            <m:e>
                              <m:r>
                                <m:rPr>
                                  <m:sty m:val="p"/>
                                </m:rPr>
                                <a:rPr lang="en-US" sz="2300" dirty="0" smtClean="0">
                                  <a:solidFill>
                                    <a:srgbClr val="0070C0"/>
                                  </a:solidFill>
                                  <a:latin typeface="Cambria Math"/>
                                </a:rPr>
                                <m:t>Res</m:t>
                              </m:r>
                            </m:e>
                            <m:lim>
                              <m:r>
                                <a:rPr lang="en-US" sz="2300" i="1" dirty="0" smtClean="0">
                                  <a:solidFill>
                                    <a:srgbClr val="0070C0"/>
                                  </a:solidFill>
                                  <a:latin typeface="Cambria Math"/>
                                </a:rPr>
                                <m:t>𝑧</m:t>
                              </m:r>
                              <m:r>
                                <a:rPr lang="en-US" sz="2300" i="1" dirty="0"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lim>
                          </m:limLow>
                        </m:fName>
                        <m:e>
                          <m:r>
                            <a:rPr lang="en-US" sz="2300" i="1" dirty="0" smtClean="0">
                              <a:solidFill>
                                <a:srgbClr val="0070C0"/>
                              </a:solidFill>
                              <a:latin typeface="Cambria Math"/>
                            </a:rPr>
                            <m:t>(</m:t>
                          </m:r>
                          <m:r>
                            <a:rPr lang="en-US" sz="2300" i="1" dirty="0" smtClean="0">
                              <a:solidFill>
                                <a:srgbClr val="0070C0"/>
                              </a:solidFill>
                              <a:latin typeface="Cambria Math"/>
                            </a:rPr>
                            <m:t>𝑓</m:t>
                          </m:r>
                          <m:d>
                            <m:dPr>
                              <m:ctrlPr>
                                <a:rPr lang="en-US" sz="2300" i="1" dirty="0" smtClean="0">
                                  <a:solidFill>
                                    <a:srgbClr val="0070C0"/>
                                  </a:solidFill>
                                  <a:latin typeface="Cambria Math"/>
                                </a:rPr>
                              </m:ctrlPr>
                            </m:dPr>
                            <m:e>
                              <m:r>
                                <a:rPr lang="en-US" sz="2300" i="1" dirty="0" smtClean="0">
                                  <a:solidFill>
                                    <a:srgbClr val="0070C0"/>
                                  </a:solidFill>
                                  <a:latin typeface="Cambria Math"/>
                                </a:rPr>
                                <m:t>𝑧</m:t>
                              </m:r>
                            </m:e>
                          </m:d>
                          <m:r>
                            <a:rPr lang="en-US" sz="2300" i="1" dirty="0" smtClean="0">
                              <a:solidFill>
                                <a:srgbClr val="0070C0"/>
                              </a:solidFill>
                              <a:latin typeface="Cambria Math"/>
                            </a:rPr>
                            <m:t>).</m:t>
                          </m:r>
                        </m:e>
                      </m:func>
                    </m:oMath>
                  </m:oMathPara>
                </a14:m>
                <a:endParaRPr lang="en-US" sz="2300" dirty="0">
                  <a:solidFill>
                    <a:srgbClr val="0070C0"/>
                  </a:solidFill>
                </a:endParaRPr>
              </a:p>
              <a:p>
                <a:pPr algn="just"/>
                <a:endParaRPr lang="en-US" sz="2300" dirty="0">
                  <a:solidFill>
                    <a:prstClr val="black"/>
                  </a:solidFill>
                </a:endParaRPr>
              </a:p>
              <a:p>
                <a:pPr algn="just"/>
                <a:r>
                  <a:rPr lang="en-US" sz="2300" dirty="0">
                    <a:solidFill>
                      <a:prstClr val="black"/>
                    </a:solidFill>
                  </a:rPr>
                  <a:t>Therefore, the integral </a:t>
                </a:r>
                <a14:m>
                  <m:oMath xmlns:m="http://schemas.openxmlformats.org/officeDocument/2006/math">
                    <m:r>
                      <a:rPr lang="en-US" sz="2300" i="1" dirty="0" smtClean="0">
                        <a:solidFill>
                          <a:prstClr val="black"/>
                        </a:solidFill>
                        <a:latin typeface="Cambria Math"/>
                      </a:rPr>
                      <m:t>(4)</m:t>
                    </m:r>
                  </m:oMath>
                </a14:m>
                <a:r>
                  <a:rPr lang="en-US" sz="2300" dirty="0">
                    <a:solidFill>
                      <a:prstClr val="black"/>
                    </a:solidFill>
                  </a:rPr>
                  <a:t> of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 over a positive oriented closed curve </a:t>
                </a:r>
                <a14:m>
                  <m:oMath xmlns:m="http://schemas.openxmlformats.org/officeDocument/2006/math">
                    <m:r>
                      <a:rPr lang="en-US" sz="2300" i="1" dirty="0" smtClean="0">
                        <a:solidFill>
                          <a:prstClr val="black"/>
                        </a:solidFill>
                        <a:latin typeface="Cambria Math"/>
                      </a:rPr>
                      <m:t>𝐶</m:t>
                    </m:r>
                  </m:oMath>
                </a14:m>
                <a:r>
                  <a:rPr lang="en-US" sz="2300" dirty="0">
                    <a:solidFill>
                      <a:prstClr val="black"/>
                    </a:solidFill>
                  </a:rPr>
                  <a:t>, lying in an annulus in which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 is analytic</a:t>
                </a:r>
                <a:r>
                  <a:rPr lang="en-US" sz="2300" dirty="0">
                    <a:solidFill>
                      <a:srgbClr val="0070C0"/>
                    </a:solidFill>
                  </a:rPr>
                  <a:t> </a:t>
                </a:r>
                <a:r>
                  <a:rPr lang="en-US" sz="2300" dirty="0">
                    <a:solidFill>
                      <a:prstClr val="black"/>
                    </a:solidFill>
                  </a:rPr>
                  <a:t>is given by:</a:t>
                </a:r>
              </a:p>
              <a:p>
                <a:pPr algn="just"/>
                <a14:m>
                  <m:oMathPara xmlns:m="http://schemas.openxmlformats.org/officeDocument/2006/math">
                    <m:oMathParaPr>
                      <m:jc m:val="centerGroup"/>
                    </m:oMathParaPr>
                    <m:oMath xmlns:m="http://schemas.openxmlformats.org/officeDocument/2006/math">
                      <m:nary>
                        <m:naryPr>
                          <m:chr m:val="∮"/>
                          <m:limLoc m:val="undOvr"/>
                          <m:ctrlPr>
                            <a:rPr lang="en-US" sz="2300" i="1" dirty="0">
                              <a:solidFill>
                                <a:srgbClr val="0070C0"/>
                              </a:solidFill>
                              <a:latin typeface="Cambria Math"/>
                            </a:rPr>
                          </m:ctrlPr>
                        </m:naryPr>
                        <m:sub>
                          <m:r>
                            <m:rPr>
                              <m:brk m:alnAt="24"/>
                            </m:rPr>
                            <a:rPr lang="en-US" sz="2300" i="1" dirty="0">
                              <a:solidFill>
                                <a:srgbClr val="0070C0"/>
                              </a:solidFill>
                              <a:latin typeface="Cambria Math"/>
                            </a:rPr>
                            <m:t>𝐶</m:t>
                          </m:r>
                        </m:sub>
                        <m:sup/>
                        <m:e>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a:solidFill>
                                <a:srgbClr val="0070C0"/>
                              </a:solidFill>
                              <a:latin typeface="Cambria Math"/>
                            </a:rPr>
                            <m:t>𝑑𝑧</m:t>
                          </m:r>
                        </m:e>
                      </m:nary>
                      <m:r>
                        <a:rPr lang="en-US" sz="2300" i="1" dirty="0">
                          <a:solidFill>
                            <a:srgbClr val="0070C0"/>
                          </a:solidFill>
                          <a:latin typeface="Cambria Math"/>
                        </a:rPr>
                        <m:t>=2</m:t>
                      </m:r>
                      <m:r>
                        <a:rPr lang="en-US" sz="2300" i="1" dirty="0">
                          <a:solidFill>
                            <a:srgbClr val="0070C0"/>
                          </a:solidFill>
                          <a:latin typeface="Cambria Math"/>
                          <a:ea typeface="Cambria Math"/>
                        </a:rPr>
                        <m:t>𝜋</m:t>
                      </m:r>
                      <m:r>
                        <a:rPr lang="en-US" sz="2300" i="1" dirty="0">
                          <a:solidFill>
                            <a:srgbClr val="0070C0"/>
                          </a:solidFill>
                          <a:latin typeface="Cambria Math"/>
                          <a:ea typeface="Cambria Math"/>
                        </a:rPr>
                        <m:t>𝑖</m:t>
                      </m:r>
                      <m:func>
                        <m:funcPr>
                          <m:ctrlPr>
                            <a:rPr lang="en-US" sz="2300" i="1" dirty="0">
                              <a:solidFill>
                                <a:srgbClr val="0070C0"/>
                              </a:solidFill>
                              <a:latin typeface="Cambria Math"/>
                            </a:rPr>
                          </m:ctrlPr>
                        </m:funcPr>
                        <m:fName>
                          <m:limLow>
                            <m:limLowPr>
                              <m:ctrlPr>
                                <a:rPr lang="en-US" sz="2300" i="1" dirty="0">
                                  <a:solidFill>
                                    <a:srgbClr val="0070C0"/>
                                  </a:solidFill>
                                  <a:latin typeface="Cambria Math"/>
                                </a:rPr>
                              </m:ctrlPr>
                            </m:limLowPr>
                            <m:e>
                              <m:r>
                                <m:rPr>
                                  <m:sty m:val="p"/>
                                </m:rPr>
                                <a:rPr lang="en-US" sz="2300" dirty="0">
                                  <a:solidFill>
                                    <a:srgbClr val="0070C0"/>
                                  </a:solidFill>
                                  <a:latin typeface="Cambria Math"/>
                                </a:rPr>
                                <m:t>Res</m:t>
                              </m:r>
                            </m:e>
                            <m:lim>
                              <m:r>
                                <a:rPr lang="en-US" sz="2300" i="1" dirty="0">
                                  <a:solidFill>
                                    <a:srgbClr val="0070C0"/>
                                  </a:solidFill>
                                  <a:latin typeface="Cambria Math"/>
                                </a:rPr>
                                <m:t>𝑧</m:t>
                              </m:r>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lim>
                          </m:limLow>
                        </m:fName>
                        <m:e>
                          <m:r>
                            <a:rPr lang="en-US" sz="2300" i="1" dirty="0">
                              <a:solidFill>
                                <a:srgbClr val="0070C0"/>
                              </a:solidFill>
                              <a:latin typeface="Cambria Math"/>
                            </a:rPr>
                            <m:t>(</m:t>
                          </m:r>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a:solidFill>
                                <a:srgbClr val="0070C0"/>
                              </a:solidFill>
                              <a:latin typeface="Cambria Math"/>
                            </a:rPr>
                            <m:t>).</m:t>
                          </m:r>
                        </m:e>
                      </m:func>
                    </m:oMath>
                  </m:oMathPara>
                </a14:m>
                <a:endParaRPr lang="en-US" sz="230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536" y="666797"/>
                <a:ext cx="11803207" cy="3467103"/>
              </a:xfrm>
              <a:prstGeom prst="rect">
                <a:avLst/>
              </a:prstGeom>
              <a:blipFill rotWithShape="1">
                <a:blip r:embed="rId2"/>
                <a:stretch>
                  <a:fillRect l="-723" t="-1230" r="-7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686848" y="1379404"/>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(5)</m:t>
                      </m:r>
                    </m:oMath>
                  </m:oMathPara>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9686848" y="1379404"/>
                <a:ext cx="638315" cy="430887"/>
              </a:xfrm>
              <a:prstGeom prst="rect">
                <a:avLst/>
              </a:prstGeom>
              <a:blipFill rotWithShape="1">
                <a:blip r:embed="rId3"/>
                <a:stretch>
                  <a:fillRect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9763242" y="3282549"/>
                <a:ext cx="638315"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(6)</m:t>
                      </m:r>
                    </m:oMath>
                  </m:oMathPara>
                </a14:m>
                <a:endParaRPr lang="en-US" sz="21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9763242" y="3282549"/>
                <a:ext cx="638315" cy="430887"/>
              </a:xfrm>
              <a:prstGeom prst="rect">
                <a:avLst/>
              </a:prstGeom>
              <a:blipFill rotWithShape="1">
                <a:blip r:embed="rId4"/>
                <a:stretch>
                  <a:fillRect b="-11268"/>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733320" y="3971880"/>
              <a:ext cx="10868400" cy="1905120"/>
            </p14:xfrm>
          </p:contentPart>
        </mc:Choice>
        <mc:Fallback xmlns="">
          <p:pic>
            <p:nvPicPr>
              <p:cNvPr id="3" name="Ink 2"/>
              <p:cNvPicPr/>
              <p:nvPr/>
            </p:nvPicPr>
            <p:blipFill>
              <a:blip r:embed="rId6"/>
              <a:stretch>
                <a:fillRect/>
              </a:stretch>
            </p:blipFill>
            <p:spPr>
              <a:xfrm>
                <a:off x="723960" y="3962520"/>
                <a:ext cx="10887120" cy="1923840"/>
              </a:xfrm>
              <a:prstGeom prst="rect">
                <a:avLst/>
              </a:prstGeom>
            </p:spPr>
          </p:pic>
        </mc:Fallback>
      </mc:AlternateContent>
    </p:spTree>
    <p:extLst>
      <p:ext uri="{BB962C8B-B14F-4D97-AF65-F5344CB8AC3E}">
        <p14:creationId xmlns:p14="http://schemas.microsoft.com/office/powerpoint/2010/main" val="1480431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1630575" cy="584775"/>
          </a:xfrm>
          <a:prstGeom prst="rect">
            <a:avLst/>
          </a:prstGeom>
        </p:spPr>
        <p:txBody>
          <a:bodyPr wrap="none">
            <a:spAutoFit/>
          </a:bodyPr>
          <a:lstStyle/>
          <a:p>
            <a:r>
              <a:rPr lang="en-US" sz="3200" b="1" dirty="0">
                <a:solidFill>
                  <a:srgbClr val="0070C0"/>
                </a:solidFill>
              </a:rPr>
              <a:t>Example</a:t>
            </a:r>
          </a:p>
        </p:txBody>
      </p:sp>
      <mc:AlternateContent xmlns:mc="http://schemas.openxmlformats.org/markup-compatibility/2006" xmlns:a14="http://schemas.microsoft.com/office/drawing/2010/main">
        <mc:Choice Requires="a14">
          <p:sp>
            <p:nvSpPr>
              <p:cNvPr id="4" name="Rectangle 3"/>
              <p:cNvSpPr/>
              <p:nvPr/>
            </p:nvSpPr>
            <p:spPr>
              <a:xfrm>
                <a:off x="238536" y="666797"/>
                <a:ext cx="11803207" cy="5318764"/>
              </a:xfrm>
              <a:prstGeom prst="rect">
                <a:avLst/>
              </a:prstGeom>
            </p:spPr>
            <p:txBody>
              <a:bodyPr wrap="square">
                <a:spAutoFit/>
              </a:bodyPr>
              <a:lstStyle/>
              <a:p>
                <a:pPr algn="just"/>
                <a:r>
                  <a:rPr lang="en-US" sz="2300" dirty="0">
                    <a:solidFill>
                      <a:prstClr val="black"/>
                    </a:solidFill>
                  </a:rPr>
                  <a:t>Determine the residue of </a:t>
                </a:r>
                <a14:m>
                  <m:oMath xmlns:m="http://schemas.openxmlformats.org/officeDocument/2006/math">
                    <m:r>
                      <a:rPr lang="en-US" sz="2300" i="1" smtClean="0">
                        <a:solidFill>
                          <a:prstClr val="black"/>
                        </a:solidFill>
                        <a:latin typeface="Cambria Math"/>
                      </a:rPr>
                      <m:t>𝑓</m:t>
                    </m:r>
                    <m:d>
                      <m:dPr>
                        <m:ctrlPr>
                          <a:rPr lang="en-US" sz="2300" i="1" smtClean="0">
                            <a:solidFill>
                              <a:prstClr val="black"/>
                            </a:solidFill>
                            <a:latin typeface="Cambria Math"/>
                          </a:rPr>
                        </m:ctrlPr>
                      </m:dPr>
                      <m:e>
                        <m:r>
                          <a:rPr lang="en-US" sz="2300" i="1" smtClean="0">
                            <a:solidFill>
                              <a:prstClr val="black"/>
                            </a:solidFill>
                            <a:latin typeface="Cambria Math"/>
                          </a:rPr>
                          <m:t>𝑧</m:t>
                        </m:r>
                      </m:e>
                    </m:d>
                    <m:r>
                      <a:rPr lang="en-US" sz="2300" i="1" smtClean="0">
                        <a:solidFill>
                          <a:prstClr val="black"/>
                        </a:solidFill>
                        <a:latin typeface="Cambria Math"/>
                      </a:rPr>
                      <m:t>=</m:t>
                    </m:r>
                    <m:sSup>
                      <m:sSupPr>
                        <m:ctrlPr>
                          <a:rPr lang="en-US" sz="2300" i="1" smtClean="0">
                            <a:solidFill>
                              <a:prstClr val="black"/>
                            </a:solidFill>
                            <a:latin typeface="Cambria Math"/>
                          </a:rPr>
                        </m:ctrlPr>
                      </m:sSupPr>
                      <m:e>
                        <m:r>
                          <a:rPr lang="en-US" sz="2300" i="1" smtClean="0">
                            <a:solidFill>
                              <a:prstClr val="black"/>
                            </a:solidFill>
                            <a:latin typeface="Cambria Math"/>
                          </a:rPr>
                          <m:t>𝑧</m:t>
                        </m:r>
                      </m:e>
                      <m:sup>
                        <m:r>
                          <a:rPr lang="en-US" sz="2300" i="1" smtClean="0">
                            <a:solidFill>
                              <a:prstClr val="black"/>
                            </a:solidFill>
                            <a:latin typeface="Cambria Math"/>
                          </a:rPr>
                          <m:t>−4</m:t>
                        </m:r>
                      </m:sup>
                    </m:sSup>
                    <m:func>
                      <m:funcPr>
                        <m:ctrlPr>
                          <a:rPr lang="en-US" sz="2300" i="1" smtClean="0">
                            <a:solidFill>
                              <a:prstClr val="black"/>
                            </a:solidFill>
                            <a:latin typeface="Cambria Math"/>
                          </a:rPr>
                        </m:ctrlPr>
                      </m:funcPr>
                      <m:fName>
                        <m:r>
                          <m:rPr>
                            <m:sty m:val="p"/>
                          </m:rPr>
                          <a:rPr lang="en-US" sz="2300" smtClean="0">
                            <a:solidFill>
                              <a:prstClr val="black"/>
                            </a:solidFill>
                            <a:latin typeface="Cambria Math"/>
                          </a:rPr>
                          <m:t>sin</m:t>
                        </m:r>
                      </m:fName>
                      <m:e>
                        <m:r>
                          <a:rPr lang="en-US" sz="2300" i="1" smtClean="0">
                            <a:solidFill>
                              <a:prstClr val="black"/>
                            </a:solidFill>
                            <a:latin typeface="Cambria Math"/>
                          </a:rPr>
                          <m:t>𝑧</m:t>
                        </m:r>
                        <m:r>
                          <a:rPr lang="en-US" sz="2300" i="1" smtClean="0">
                            <a:solidFill>
                              <a:prstClr val="black"/>
                            </a:solidFill>
                            <a:latin typeface="Cambria Math"/>
                          </a:rPr>
                          <m:t>.</m:t>
                        </m:r>
                      </m:e>
                    </m:func>
                  </m:oMath>
                </a14:m>
                <a:r>
                  <a:rPr lang="en-US" sz="2300" dirty="0">
                    <a:solidFill>
                      <a:prstClr val="black"/>
                    </a:solidFill>
                  </a:rPr>
                  <a:t> Moreover, using this residue integrate the given function counterclockwise around the unit circle </a:t>
                </a:r>
                <a14:m>
                  <m:oMath xmlns:m="http://schemas.openxmlformats.org/officeDocument/2006/math">
                    <m:r>
                      <a:rPr lang="en-US" sz="2300" i="1" dirty="0" smtClean="0">
                        <a:solidFill>
                          <a:prstClr val="black"/>
                        </a:solidFill>
                        <a:latin typeface="Cambria Math"/>
                      </a:rPr>
                      <m:t>𝐶</m:t>
                    </m:r>
                  </m:oMath>
                </a14:m>
                <a:r>
                  <a:rPr lang="en-US" sz="2300" dirty="0">
                    <a:solidFill>
                      <a:prstClr val="black"/>
                    </a:solidFill>
                  </a:rPr>
                  <a:t>.</a:t>
                </a:r>
              </a:p>
              <a:p>
                <a:pPr algn="just"/>
                <a:endParaRPr lang="en-US" sz="2300" dirty="0">
                  <a:solidFill>
                    <a:srgbClr val="0070C0"/>
                  </a:solidFill>
                </a:endParaRPr>
              </a:p>
              <a:p>
                <a:pPr algn="just"/>
                <a:r>
                  <a:rPr lang="en-US" sz="2300" dirty="0">
                    <a:solidFill>
                      <a:srgbClr val="0070C0"/>
                    </a:solidFill>
                  </a:rPr>
                  <a:t>Solution: </a:t>
                </a:r>
                <a:r>
                  <a:rPr lang="en-US" sz="2400" dirty="0">
                    <a:solidFill>
                      <a:prstClr val="black"/>
                    </a:solidFill>
                  </a:rPr>
                  <a:t>The Laurent series of 𝑓(𝑧) is:</a:t>
                </a:r>
              </a:p>
              <a:p>
                <a:pPr algn="just"/>
                <a:endParaRPr lang="en-US" sz="2400" i="1" dirty="0">
                  <a:solidFill>
                    <a:srgbClr val="0070C0"/>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f>
                        <m:fPr>
                          <m:ctrlPr>
                            <a:rPr lang="en-US" sz="2400" i="1" dirty="0">
                              <a:solidFill>
                                <a:srgbClr val="0070C0"/>
                              </a:solidFill>
                              <a:latin typeface="Cambria Math"/>
                            </a:rPr>
                          </m:ctrlPr>
                        </m:fPr>
                        <m:num>
                          <m:r>
                            <m:rPr>
                              <m:sty m:val="p"/>
                            </m:rPr>
                            <a:rPr lang="en-US" sz="2400" i="1" dirty="0">
                              <a:solidFill>
                                <a:srgbClr val="0070C0"/>
                              </a:solidFill>
                              <a:latin typeface="Cambria Math"/>
                            </a:rPr>
                            <m:t>sin</m:t>
                          </m:r>
                          <m:r>
                            <a:rPr lang="en-US" sz="2400" i="1" dirty="0">
                              <a:solidFill>
                                <a:srgbClr val="0070C0"/>
                              </a:solidFill>
                              <a:latin typeface="Cambria Math"/>
                            </a:rPr>
                            <m:t>⁡</m:t>
                          </m:r>
                          <m:r>
                            <a:rPr lang="en-US" sz="2400" i="1" dirty="0">
                              <a:solidFill>
                                <a:srgbClr val="0070C0"/>
                              </a:solidFill>
                              <a:latin typeface="Cambria Math"/>
                            </a:rPr>
                            <m:t>𝑧</m:t>
                          </m:r>
                        </m:num>
                        <m:den>
                          <m:sSup>
                            <m:sSupPr>
                              <m:ctrlPr>
                                <a:rPr lang="en-US" sz="2400" i="1" dirty="0">
                                  <a:solidFill>
                                    <a:srgbClr val="0070C0"/>
                                  </a:solidFill>
                                  <a:latin typeface="Cambria Math"/>
                                </a:rPr>
                              </m:ctrlPr>
                            </m:sSupPr>
                            <m:e>
                              <m:r>
                                <a:rPr lang="en-US" sz="2400" i="1" dirty="0">
                                  <a:solidFill>
                                    <a:srgbClr val="0070C0"/>
                                  </a:solidFill>
                                  <a:latin typeface="Cambria Math"/>
                                </a:rPr>
                                <m:t>𝑧</m:t>
                              </m:r>
                            </m:e>
                            <m:sup>
                              <m:r>
                                <a:rPr lang="en-US" sz="2400" i="1" dirty="0">
                                  <a:solidFill>
                                    <a:srgbClr val="0070C0"/>
                                  </a:solidFill>
                                  <a:latin typeface="Cambria Math"/>
                                </a:rPr>
                                <m:t>4</m:t>
                              </m:r>
                            </m:sup>
                          </m:sSup>
                        </m:den>
                      </m:f>
                      <m:r>
                        <a:rPr lang="en-US" sz="2400" i="1">
                          <a:solidFill>
                            <a:srgbClr val="0070C0"/>
                          </a:solidFill>
                          <a:latin typeface="Cambria Math"/>
                        </a:rPr>
                        <m:t>=</m:t>
                      </m:r>
                      <m:f>
                        <m:fPr>
                          <m:ctrlPr>
                            <a:rPr lang="en-US" sz="2400" i="1" dirty="0">
                              <a:solidFill>
                                <a:srgbClr val="0070C0"/>
                              </a:solidFill>
                              <a:latin typeface="Cambria Math"/>
                            </a:rPr>
                          </m:ctrlPr>
                        </m:fPr>
                        <m:num>
                          <m:r>
                            <a:rPr lang="en-US" sz="2400" i="1" dirty="0">
                              <a:solidFill>
                                <a:srgbClr val="0070C0"/>
                              </a:solidFill>
                              <a:latin typeface="Cambria Math"/>
                            </a:rPr>
                            <m:t>1</m:t>
                          </m:r>
                        </m:num>
                        <m:den>
                          <m:sSup>
                            <m:sSupPr>
                              <m:ctrlPr>
                                <a:rPr lang="en-US" sz="2400" i="1" dirty="0">
                                  <a:solidFill>
                                    <a:srgbClr val="0070C0"/>
                                  </a:solidFill>
                                  <a:latin typeface="Cambria Math"/>
                                </a:rPr>
                              </m:ctrlPr>
                            </m:sSupPr>
                            <m:e>
                              <m:r>
                                <a:rPr lang="en-US" sz="2400" i="1" dirty="0">
                                  <a:solidFill>
                                    <a:srgbClr val="0070C0"/>
                                  </a:solidFill>
                                  <a:latin typeface="Cambria Math"/>
                                </a:rPr>
                                <m:t>𝑧</m:t>
                              </m:r>
                            </m:e>
                            <m:sup>
                              <m:r>
                                <a:rPr lang="en-US" sz="2400" i="1" dirty="0">
                                  <a:solidFill>
                                    <a:srgbClr val="0070C0"/>
                                  </a:solidFill>
                                  <a:latin typeface="Cambria Math"/>
                                </a:rPr>
                                <m:t>3</m:t>
                              </m:r>
                            </m:sup>
                          </m:sSup>
                        </m:den>
                      </m:f>
                      <m:r>
                        <a:rPr lang="en-US" sz="2400" i="1">
                          <a:solidFill>
                            <a:srgbClr val="0070C0"/>
                          </a:solidFill>
                          <a:latin typeface="Cambria Math"/>
                        </a:rPr>
                        <m:t>−</m:t>
                      </m:r>
                      <m:f>
                        <m:fPr>
                          <m:ctrlPr>
                            <a:rPr lang="en-US" sz="2400" i="1" dirty="0">
                              <a:solidFill>
                                <a:srgbClr val="0070C0"/>
                              </a:solidFill>
                              <a:latin typeface="Cambria Math"/>
                            </a:rPr>
                          </m:ctrlPr>
                        </m:fPr>
                        <m:num>
                          <m:r>
                            <a:rPr lang="en-US" sz="2400" i="1" dirty="0">
                              <a:solidFill>
                                <a:srgbClr val="0070C0"/>
                              </a:solidFill>
                              <a:latin typeface="Cambria Math"/>
                            </a:rPr>
                            <m:t>1</m:t>
                          </m:r>
                        </m:num>
                        <m:den>
                          <m:r>
                            <a:rPr lang="en-US" sz="2400" i="1">
                              <a:solidFill>
                                <a:srgbClr val="0070C0"/>
                              </a:solidFill>
                              <a:latin typeface="Cambria Math"/>
                            </a:rPr>
                            <m:t>3!</m:t>
                          </m:r>
                          <m:r>
                            <a:rPr lang="en-US" sz="2400" i="1" dirty="0">
                              <a:solidFill>
                                <a:srgbClr val="0070C0"/>
                              </a:solidFill>
                              <a:latin typeface="Cambria Math"/>
                            </a:rPr>
                            <m:t>𝑧</m:t>
                          </m:r>
                        </m:den>
                      </m:f>
                      <m:r>
                        <a:rPr lang="en-US" sz="2400" i="1">
                          <a:solidFill>
                            <a:srgbClr val="0070C0"/>
                          </a:solidFill>
                          <a:latin typeface="Cambria Math"/>
                        </a:rPr>
                        <m:t>+</m:t>
                      </m:r>
                      <m:f>
                        <m:fPr>
                          <m:ctrlPr>
                            <a:rPr lang="en-US" sz="2400" i="1">
                              <a:solidFill>
                                <a:srgbClr val="0070C0"/>
                              </a:solidFill>
                              <a:latin typeface="Cambria Math"/>
                            </a:rPr>
                          </m:ctrlPr>
                        </m:fPr>
                        <m:num>
                          <m:r>
                            <a:rPr lang="en-US" sz="2400" i="1">
                              <a:solidFill>
                                <a:srgbClr val="0070C0"/>
                              </a:solidFill>
                              <a:latin typeface="Cambria Math"/>
                            </a:rPr>
                            <m:t>𝑧</m:t>
                          </m:r>
                        </m:num>
                        <m:den>
                          <m:r>
                            <a:rPr lang="en-US" sz="2400" i="1">
                              <a:solidFill>
                                <a:srgbClr val="0070C0"/>
                              </a:solidFill>
                              <a:latin typeface="Cambria Math"/>
                            </a:rPr>
                            <m:t>5!</m:t>
                          </m:r>
                        </m:den>
                      </m:f>
                      <m:r>
                        <a:rPr lang="en-US" sz="2400" i="1">
                          <a:solidFill>
                            <a:srgbClr val="0070C0"/>
                          </a:solidFill>
                          <a:latin typeface="Cambria Math"/>
                        </a:rPr>
                        <m:t>−</m:t>
                      </m:r>
                      <m:f>
                        <m:fPr>
                          <m:ctrlPr>
                            <a:rPr lang="en-US" sz="2400" i="1">
                              <a:solidFill>
                                <a:srgbClr val="0070C0"/>
                              </a:solidFill>
                              <a:latin typeface="Cambria Math"/>
                            </a:rPr>
                          </m:ctrlPr>
                        </m:fPr>
                        <m:num>
                          <m:sSup>
                            <m:sSupPr>
                              <m:ctrlPr>
                                <a:rPr lang="en-US" sz="2400" i="1">
                                  <a:solidFill>
                                    <a:srgbClr val="0070C0"/>
                                  </a:solidFill>
                                  <a:latin typeface="Cambria Math"/>
                                </a:rPr>
                              </m:ctrlPr>
                            </m:sSupPr>
                            <m:e>
                              <m:r>
                                <a:rPr lang="en-US" sz="2400" i="1">
                                  <a:solidFill>
                                    <a:srgbClr val="0070C0"/>
                                  </a:solidFill>
                                  <a:latin typeface="Cambria Math"/>
                                </a:rPr>
                                <m:t>𝑧</m:t>
                              </m:r>
                            </m:e>
                            <m:sup>
                              <m:r>
                                <a:rPr lang="en-US" sz="2400" i="1">
                                  <a:solidFill>
                                    <a:srgbClr val="0070C0"/>
                                  </a:solidFill>
                                  <a:latin typeface="Cambria Math"/>
                                </a:rPr>
                                <m:t>3</m:t>
                              </m:r>
                            </m:sup>
                          </m:sSup>
                        </m:num>
                        <m:den>
                          <m:r>
                            <a:rPr lang="en-US" sz="2400" i="1">
                              <a:solidFill>
                                <a:srgbClr val="0070C0"/>
                              </a:solidFill>
                              <a:latin typeface="Cambria Math"/>
                            </a:rPr>
                            <m:t>7!</m:t>
                          </m:r>
                        </m:den>
                      </m:f>
                      <m:r>
                        <a:rPr lang="en-US" sz="2400" i="1">
                          <a:solidFill>
                            <a:srgbClr val="0070C0"/>
                          </a:solidFill>
                          <a:latin typeface="Cambria Math"/>
                        </a:rPr>
                        <m:t>+…,</m:t>
                      </m:r>
                    </m:oMath>
                  </m:oMathPara>
                </a14:m>
                <a:endParaRPr lang="en-US" sz="2400" dirty="0">
                  <a:solidFill>
                    <a:srgbClr val="0070C0"/>
                  </a:solidFill>
                </a:endParaRPr>
              </a:p>
              <a:p>
                <a:pPr algn="just"/>
                <a:endParaRPr lang="en-US" dirty="0">
                  <a:solidFill>
                    <a:prstClr val="black"/>
                  </a:solidFill>
                </a:endParaRPr>
              </a:p>
              <a:p>
                <a:pPr algn="just"/>
                <a:r>
                  <a:rPr lang="en-US" sz="2400" dirty="0">
                    <a:solidFill>
                      <a:prstClr val="black"/>
                    </a:solidFill>
                  </a:rPr>
                  <a:t>which converges for </a:t>
                </a:r>
                <a14:m>
                  <m:oMath xmlns:m="http://schemas.openxmlformats.org/officeDocument/2006/math">
                    <m:r>
                      <a:rPr lang="en-US" sz="2400" i="1" dirty="0" smtClean="0">
                        <a:solidFill>
                          <a:prstClr val="black"/>
                        </a:solidFill>
                        <a:latin typeface="Cambria Math"/>
                      </a:rPr>
                      <m:t>0&lt;|</m:t>
                    </m:r>
                    <m:r>
                      <a:rPr lang="en-US" sz="2400" i="1" dirty="0">
                        <a:solidFill>
                          <a:prstClr val="black"/>
                        </a:solidFill>
                        <a:latin typeface="Cambria Math"/>
                      </a:rPr>
                      <m:t>𝑧</m:t>
                    </m:r>
                    <m:r>
                      <a:rPr lang="en-US" sz="2400" i="1" dirty="0" smtClean="0">
                        <a:solidFill>
                          <a:prstClr val="black"/>
                        </a:solidFill>
                        <a:latin typeface="Cambria Math"/>
                      </a:rPr>
                      <m:t>|&lt;∞</m:t>
                    </m:r>
                  </m:oMath>
                </a14:m>
                <a:r>
                  <a:rPr lang="en-US" sz="2400" dirty="0">
                    <a:solidFill>
                      <a:prstClr val="black"/>
                    </a:solidFill>
                  </a:rPr>
                  <a:t>. This series shows that </a:t>
                </a:r>
                <a14:m>
                  <m:oMath xmlns:m="http://schemas.openxmlformats.org/officeDocument/2006/math">
                    <m:r>
                      <a:rPr lang="en-US" sz="2400" i="1" smtClean="0">
                        <a:solidFill>
                          <a:prstClr val="black"/>
                        </a:solidFill>
                        <a:latin typeface="Cambria Math"/>
                      </a:rPr>
                      <m:t>𝑓</m:t>
                    </m:r>
                    <m:r>
                      <a:rPr lang="en-US" sz="2400" i="1" smtClean="0">
                        <a:solidFill>
                          <a:prstClr val="black"/>
                        </a:solidFill>
                        <a:latin typeface="Cambria Math"/>
                      </a:rPr>
                      <m:t>(</m:t>
                    </m:r>
                    <m:r>
                      <a:rPr lang="en-US" sz="2400" i="1" smtClean="0">
                        <a:solidFill>
                          <a:prstClr val="black"/>
                        </a:solidFill>
                        <a:latin typeface="Cambria Math"/>
                      </a:rPr>
                      <m:t>𝑧</m:t>
                    </m:r>
                    <m:r>
                      <a:rPr lang="en-US" sz="2400" i="1" smtClean="0">
                        <a:solidFill>
                          <a:prstClr val="black"/>
                        </a:solidFill>
                        <a:latin typeface="Cambria Math"/>
                      </a:rPr>
                      <m:t>)</m:t>
                    </m:r>
                  </m:oMath>
                </a14:m>
                <a:r>
                  <a:rPr lang="en-US" sz="2400" dirty="0">
                    <a:solidFill>
                      <a:prstClr val="black"/>
                    </a:solidFill>
                  </a:rPr>
                  <a:t> has a </a:t>
                </a:r>
                <a:r>
                  <a:rPr lang="en-US" sz="2400" b="1" dirty="0">
                    <a:solidFill>
                      <a:prstClr val="black"/>
                    </a:solidFill>
                  </a:rPr>
                  <a:t>pole of order 3 </a:t>
                </a:r>
                <a:r>
                  <a:rPr lang="en-US" sz="2400" dirty="0">
                    <a:solidFill>
                      <a:prstClr val="black"/>
                    </a:solidFill>
                  </a:rPr>
                  <a:t>at 𝑧 = 0 and the coefficient of 1/𝑧 in the Laurent series of 𝑓(𝑧) is </a:t>
                </a:r>
                <a14:m>
                  <m:oMath xmlns:m="http://schemas.openxmlformats.org/officeDocument/2006/math">
                    <m:sSub>
                      <m:sSubPr>
                        <m:ctrlPr>
                          <a:rPr lang="en-US" sz="2400" i="1" dirty="0" smtClean="0">
                            <a:solidFill>
                              <a:srgbClr val="0070C0"/>
                            </a:solidFill>
                            <a:latin typeface="Cambria Math"/>
                          </a:rPr>
                        </m:ctrlPr>
                      </m:sSubPr>
                      <m:e>
                        <m:r>
                          <a:rPr lang="en-US" sz="2400" i="1" dirty="0" smtClean="0">
                            <a:solidFill>
                              <a:srgbClr val="0070C0"/>
                            </a:solidFill>
                            <a:latin typeface="Cambria Math"/>
                          </a:rPr>
                          <m:t>𝑏</m:t>
                        </m:r>
                      </m:e>
                      <m:sub>
                        <m:r>
                          <a:rPr lang="en-US" sz="2400" i="1" dirty="0" smtClean="0">
                            <a:solidFill>
                              <a:srgbClr val="0070C0"/>
                            </a:solidFill>
                            <a:latin typeface="Cambria Math"/>
                          </a:rPr>
                          <m:t>1</m:t>
                        </m:r>
                      </m:sub>
                    </m:sSub>
                    <m:r>
                      <a:rPr lang="en-US" sz="2400" i="1" dirty="0" smtClean="0">
                        <a:solidFill>
                          <a:srgbClr val="0070C0"/>
                        </a:solidFill>
                        <a:latin typeface="Cambria Math"/>
                      </a:rPr>
                      <m:t>=</m:t>
                    </m:r>
                    <m:r>
                      <m:rPr>
                        <m:sty m:val="p"/>
                      </m:rPr>
                      <a:rPr lang="en-US" sz="2400" dirty="0" smtClean="0">
                        <a:solidFill>
                          <a:srgbClr val="0070C0"/>
                        </a:solidFill>
                        <a:latin typeface="Cambria Math"/>
                      </a:rPr>
                      <m:t>Res</m:t>
                    </m:r>
                    <m:r>
                      <a:rPr lang="en-US" sz="2400" i="1" dirty="0" smtClean="0">
                        <a:solidFill>
                          <a:srgbClr val="0070C0"/>
                        </a:solidFill>
                        <a:latin typeface="Cambria Math"/>
                      </a:rPr>
                      <m:t> (</m:t>
                    </m:r>
                    <m:r>
                      <a:rPr lang="en-US" sz="2400" i="1" dirty="0" smtClean="0">
                        <a:solidFill>
                          <a:srgbClr val="0070C0"/>
                        </a:solidFill>
                        <a:latin typeface="Cambria Math"/>
                      </a:rPr>
                      <m:t>𝑓</m:t>
                    </m:r>
                    <m:d>
                      <m:dPr>
                        <m:ctrlPr>
                          <a:rPr lang="en-US" sz="2400" i="1" dirty="0" smtClean="0">
                            <a:solidFill>
                              <a:srgbClr val="0070C0"/>
                            </a:solidFill>
                            <a:latin typeface="Cambria Math"/>
                          </a:rPr>
                        </m:ctrlPr>
                      </m:dPr>
                      <m:e>
                        <m:r>
                          <a:rPr lang="en-US" sz="2400" i="1" dirty="0" smtClean="0">
                            <a:solidFill>
                              <a:srgbClr val="0070C0"/>
                            </a:solidFill>
                            <a:latin typeface="Cambria Math"/>
                          </a:rPr>
                          <m:t>𝑧</m:t>
                        </m:r>
                      </m:e>
                    </m:d>
                    <m:r>
                      <a:rPr lang="en-US" sz="2400" i="1" dirty="0" smtClean="0">
                        <a:solidFill>
                          <a:srgbClr val="0070C0"/>
                        </a:solidFill>
                        <a:latin typeface="Cambria Math"/>
                      </a:rPr>
                      <m:t>, 0)</m:t>
                    </m:r>
                    <m:r>
                      <a:rPr lang="en-US" sz="2400" i="1" dirty="0">
                        <a:solidFill>
                          <a:srgbClr val="0070C0"/>
                        </a:solidFill>
                        <a:latin typeface="Cambria Math"/>
                      </a:rPr>
                      <m:t>=</m:t>
                    </m:r>
                    <m:r>
                      <a:rPr lang="en-US" sz="2400" i="1" dirty="0" smtClean="0">
                        <a:solidFill>
                          <a:srgbClr val="0070C0"/>
                        </a:solidFill>
                        <a:latin typeface="Cambria Math"/>
                      </a:rPr>
                      <m:t>−</m:t>
                    </m:r>
                    <m:f>
                      <m:fPr>
                        <m:ctrlPr>
                          <a:rPr lang="en-US" sz="2400" i="1" dirty="0" smtClean="0">
                            <a:solidFill>
                              <a:srgbClr val="0070C0"/>
                            </a:solidFill>
                            <a:latin typeface="Cambria Math"/>
                          </a:rPr>
                        </m:ctrlPr>
                      </m:fPr>
                      <m:num>
                        <m:r>
                          <a:rPr lang="en-US" sz="2400" i="1" dirty="0" smtClean="0">
                            <a:solidFill>
                              <a:srgbClr val="0070C0"/>
                            </a:solidFill>
                            <a:latin typeface="Cambria Math"/>
                          </a:rPr>
                          <m:t>1</m:t>
                        </m:r>
                      </m:num>
                      <m:den>
                        <m:r>
                          <a:rPr lang="en-US" sz="2400" i="1" dirty="0" smtClean="0">
                            <a:solidFill>
                              <a:srgbClr val="0070C0"/>
                            </a:solidFill>
                            <a:latin typeface="Cambria Math"/>
                          </a:rPr>
                          <m:t>3!</m:t>
                        </m:r>
                      </m:den>
                    </m:f>
                    <m:r>
                      <a:rPr lang="en-US" sz="2400" dirty="0" smtClean="0">
                        <a:solidFill>
                          <a:srgbClr val="0070C0"/>
                        </a:solidFill>
                        <a:latin typeface="Cambria Math"/>
                      </a:rPr>
                      <m:t>.</m:t>
                    </m:r>
                  </m:oMath>
                </a14:m>
                <a:r>
                  <a:rPr lang="en-US" sz="2400" dirty="0">
                    <a:solidFill>
                      <a:prstClr val="black"/>
                    </a:solidFill>
                  </a:rPr>
                  <a:t> Thus, </a:t>
                </a:r>
              </a:p>
              <a:p>
                <a:pPr algn="just"/>
                <a:endParaRPr lang="en-US" sz="1100" i="1" dirty="0">
                  <a:solidFill>
                    <a:srgbClr val="0070C0"/>
                  </a:solidFill>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nary>
                        <m:naryPr>
                          <m:chr m:val="∮"/>
                          <m:limLoc m:val="undOvr"/>
                          <m:ctrlPr>
                            <a:rPr lang="en-US" sz="2400" i="1" dirty="0">
                              <a:solidFill>
                                <a:srgbClr val="0070C0"/>
                              </a:solidFill>
                              <a:latin typeface="Cambria Math"/>
                            </a:rPr>
                          </m:ctrlPr>
                        </m:naryPr>
                        <m:sub>
                          <m:r>
                            <m:rPr>
                              <m:brk m:alnAt="24"/>
                            </m:rPr>
                            <a:rPr lang="en-US" sz="2400" i="1" dirty="0">
                              <a:solidFill>
                                <a:srgbClr val="0070C0"/>
                              </a:solidFill>
                              <a:latin typeface="Cambria Math"/>
                            </a:rPr>
                            <m:t>𝐶</m:t>
                          </m:r>
                        </m:sub>
                        <m:sup/>
                        <m:e>
                          <m:f>
                            <m:fPr>
                              <m:ctrlPr>
                                <a:rPr lang="en-US" sz="2400" i="1" dirty="0">
                                  <a:solidFill>
                                    <a:srgbClr val="0070C0"/>
                                  </a:solidFill>
                                  <a:latin typeface="Cambria Math"/>
                                </a:rPr>
                              </m:ctrlPr>
                            </m:fPr>
                            <m:num>
                              <m:r>
                                <m:rPr>
                                  <m:sty m:val="p"/>
                                </m:rPr>
                                <a:rPr lang="en-US" sz="2400" i="1" dirty="0">
                                  <a:solidFill>
                                    <a:srgbClr val="0070C0"/>
                                  </a:solidFill>
                                  <a:latin typeface="Cambria Math"/>
                                </a:rPr>
                                <m:t>sin</m:t>
                              </m:r>
                              <m:r>
                                <a:rPr lang="en-US" sz="2400" i="1" dirty="0">
                                  <a:solidFill>
                                    <a:srgbClr val="0070C0"/>
                                  </a:solidFill>
                                  <a:latin typeface="Cambria Math"/>
                                </a:rPr>
                                <m:t>⁡</m:t>
                              </m:r>
                              <m:r>
                                <a:rPr lang="en-US" sz="2400" i="1" dirty="0">
                                  <a:solidFill>
                                    <a:srgbClr val="0070C0"/>
                                  </a:solidFill>
                                  <a:latin typeface="Cambria Math"/>
                                </a:rPr>
                                <m:t>𝑧</m:t>
                              </m:r>
                            </m:num>
                            <m:den>
                              <m:sSup>
                                <m:sSupPr>
                                  <m:ctrlPr>
                                    <a:rPr lang="en-US" sz="2400" i="1" dirty="0">
                                      <a:solidFill>
                                        <a:srgbClr val="0070C0"/>
                                      </a:solidFill>
                                      <a:latin typeface="Cambria Math"/>
                                    </a:rPr>
                                  </m:ctrlPr>
                                </m:sSupPr>
                                <m:e>
                                  <m:r>
                                    <a:rPr lang="en-US" sz="2400" i="1" dirty="0">
                                      <a:solidFill>
                                        <a:srgbClr val="0070C0"/>
                                      </a:solidFill>
                                      <a:latin typeface="Cambria Math"/>
                                    </a:rPr>
                                    <m:t>𝑧</m:t>
                                  </m:r>
                                </m:e>
                                <m:sup>
                                  <m:r>
                                    <a:rPr lang="en-US" sz="2400" i="1" dirty="0">
                                      <a:solidFill>
                                        <a:srgbClr val="0070C0"/>
                                      </a:solidFill>
                                      <a:latin typeface="Cambria Math"/>
                                    </a:rPr>
                                    <m:t>4</m:t>
                                  </m:r>
                                </m:sup>
                              </m:sSup>
                            </m:den>
                          </m:f>
                        </m:e>
                      </m:nary>
                      <m:r>
                        <a:rPr lang="en-US" sz="2400" i="1" dirty="0">
                          <a:solidFill>
                            <a:srgbClr val="0070C0"/>
                          </a:solidFill>
                          <a:latin typeface="Cambria Math"/>
                        </a:rPr>
                        <m:t>𝑑𝑧</m:t>
                      </m:r>
                      <m:r>
                        <a:rPr lang="en-US" sz="2400" i="1" dirty="0">
                          <a:solidFill>
                            <a:srgbClr val="0070C0"/>
                          </a:solidFill>
                          <a:latin typeface="Cambria Math"/>
                        </a:rPr>
                        <m:t>=−</m:t>
                      </m:r>
                      <m:f>
                        <m:fPr>
                          <m:ctrlPr>
                            <a:rPr lang="en-US" sz="2400" i="1" dirty="0">
                              <a:solidFill>
                                <a:srgbClr val="0070C0"/>
                              </a:solidFill>
                              <a:latin typeface="Cambria Math"/>
                            </a:rPr>
                          </m:ctrlPr>
                        </m:fPr>
                        <m:num>
                          <m:r>
                            <a:rPr lang="en-US" sz="2400" i="1" dirty="0">
                              <a:solidFill>
                                <a:srgbClr val="0070C0"/>
                              </a:solidFill>
                              <a:latin typeface="Cambria Math"/>
                            </a:rPr>
                            <m:t>2</m:t>
                          </m:r>
                          <m:r>
                            <a:rPr lang="en-US" sz="2400" i="1" dirty="0">
                              <a:solidFill>
                                <a:srgbClr val="0070C0"/>
                              </a:solidFill>
                              <a:latin typeface="Cambria Math"/>
                              <a:ea typeface="Cambria Math"/>
                            </a:rPr>
                            <m:t>𝜋</m:t>
                          </m:r>
                          <m:r>
                            <a:rPr lang="en-US" sz="2400" i="1" dirty="0">
                              <a:solidFill>
                                <a:srgbClr val="0070C0"/>
                              </a:solidFill>
                              <a:latin typeface="Cambria Math"/>
                              <a:ea typeface="Cambria Math"/>
                            </a:rPr>
                            <m:t>𝑖</m:t>
                          </m:r>
                        </m:num>
                        <m:den>
                          <m:r>
                            <a:rPr lang="en-US" sz="2400" i="1" dirty="0">
                              <a:solidFill>
                                <a:srgbClr val="0070C0"/>
                              </a:solidFill>
                              <a:latin typeface="Cambria Math"/>
                            </a:rPr>
                            <m:t>3!</m:t>
                          </m:r>
                        </m:den>
                      </m:f>
                      <m:r>
                        <a:rPr lang="en-US" sz="2400" i="1" dirty="0" smtClean="0">
                          <a:solidFill>
                            <a:srgbClr val="0070C0"/>
                          </a:solidFill>
                          <a:latin typeface="Cambria Math"/>
                        </a:rPr>
                        <m:t>=</m:t>
                      </m:r>
                      <m:r>
                        <a:rPr lang="en-US" sz="2400" i="1" dirty="0">
                          <a:solidFill>
                            <a:srgbClr val="0070C0"/>
                          </a:solidFill>
                          <a:latin typeface="Cambria Math"/>
                        </a:rPr>
                        <m:t>−</m:t>
                      </m:r>
                      <m:f>
                        <m:fPr>
                          <m:ctrlPr>
                            <a:rPr lang="en-US" sz="2400" i="1" dirty="0">
                              <a:solidFill>
                                <a:srgbClr val="0070C0"/>
                              </a:solidFill>
                              <a:latin typeface="Cambria Math"/>
                            </a:rPr>
                          </m:ctrlPr>
                        </m:fPr>
                        <m:num>
                          <m:r>
                            <a:rPr lang="en-US" sz="2400" i="1" dirty="0">
                              <a:solidFill>
                                <a:srgbClr val="0070C0"/>
                              </a:solidFill>
                              <a:latin typeface="Cambria Math"/>
                              <a:ea typeface="Cambria Math"/>
                            </a:rPr>
                            <m:t>𝜋</m:t>
                          </m:r>
                          <m:r>
                            <a:rPr lang="en-US" sz="2400" i="1" dirty="0">
                              <a:solidFill>
                                <a:srgbClr val="0070C0"/>
                              </a:solidFill>
                              <a:latin typeface="Cambria Math"/>
                              <a:ea typeface="Cambria Math"/>
                            </a:rPr>
                            <m:t>𝑖</m:t>
                          </m:r>
                        </m:num>
                        <m:den>
                          <m:r>
                            <a:rPr lang="en-US" sz="2400" i="1" dirty="0" smtClean="0">
                              <a:solidFill>
                                <a:srgbClr val="0070C0"/>
                              </a:solidFill>
                              <a:latin typeface="Cambria Math"/>
                            </a:rPr>
                            <m:t>3</m:t>
                          </m:r>
                        </m:den>
                      </m:f>
                      <m:r>
                        <a:rPr lang="en-US" sz="2400" i="1" dirty="0" smtClean="0">
                          <a:solidFill>
                            <a:srgbClr val="0070C0"/>
                          </a:solidFill>
                          <a:latin typeface="Cambria Math"/>
                        </a:rPr>
                        <m:t>.</m:t>
                      </m:r>
                    </m:oMath>
                  </m:oMathPara>
                </a14:m>
                <a:endParaRPr lang="en-US" sz="230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536" y="666797"/>
                <a:ext cx="11803207" cy="5318764"/>
              </a:xfrm>
              <a:prstGeom prst="rect">
                <a:avLst/>
              </a:prstGeom>
              <a:blipFill>
                <a:blip r:embed="rId2"/>
                <a:stretch>
                  <a:fillRect l="-775" t="-802" r="-826"/>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62320" y="47520"/>
              <a:ext cx="9363240" cy="5982120"/>
            </p14:xfrm>
          </p:contentPart>
        </mc:Choice>
        <mc:Fallback xmlns="">
          <p:pic>
            <p:nvPicPr>
              <p:cNvPr id="3" name="Ink 2"/>
              <p:cNvPicPr/>
              <p:nvPr/>
            </p:nvPicPr>
            <p:blipFill>
              <a:blip r:embed="rId4"/>
              <a:stretch>
                <a:fillRect/>
              </a:stretch>
            </p:blipFill>
            <p:spPr>
              <a:xfrm>
                <a:off x="2352960" y="38160"/>
                <a:ext cx="9381960" cy="6000840"/>
              </a:xfrm>
              <a:prstGeom prst="rect">
                <a:avLst/>
              </a:prstGeom>
            </p:spPr>
          </p:pic>
        </mc:Fallback>
      </mc:AlternateContent>
    </p:spTree>
    <p:extLst>
      <p:ext uri="{BB962C8B-B14F-4D97-AF65-F5344CB8AC3E}">
        <p14:creationId xmlns:p14="http://schemas.microsoft.com/office/powerpoint/2010/main" val="2338864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238538" y="82022"/>
            <a:ext cx="1794081" cy="584775"/>
          </a:xfrm>
          <a:prstGeom prst="rect">
            <a:avLst/>
          </a:prstGeom>
        </p:spPr>
        <p:txBody>
          <a:bodyPr wrap="none">
            <a:spAutoFit/>
          </a:bodyPr>
          <a:lstStyle/>
          <a:p>
            <a:r>
              <a:rPr lang="en-US" sz="3200" b="1" dirty="0">
                <a:solidFill>
                  <a:srgbClr val="0070C0"/>
                </a:solidFill>
              </a:rPr>
              <a:t>Examples</a:t>
            </a:r>
          </a:p>
        </p:txBody>
      </p:sp>
      <mc:AlternateContent xmlns:mc="http://schemas.openxmlformats.org/markup-compatibility/2006" xmlns:a14="http://schemas.microsoft.com/office/drawing/2010/main">
        <mc:Choice Requires="a14">
          <p:sp>
            <p:nvSpPr>
              <p:cNvPr id="4" name="Rectangle 3"/>
              <p:cNvSpPr/>
              <p:nvPr/>
            </p:nvSpPr>
            <p:spPr>
              <a:xfrm>
                <a:off x="238536" y="666797"/>
                <a:ext cx="11803207" cy="6658554"/>
              </a:xfrm>
              <a:prstGeom prst="rect">
                <a:avLst/>
              </a:prstGeom>
            </p:spPr>
            <p:txBody>
              <a:bodyPr wrap="square">
                <a:spAutoFit/>
              </a:bodyPr>
              <a:lstStyle/>
              <a:p>
                <a:pPr algn="just"/>
                <a:r>
                  <a:rPr lang="en-US" sz="2200" b="1" dirty="0">
                    <a:solidFill>
                      <a:srgbClr val="0070C0"/>
                    </a:solidFill>
                  </a:rPr>
                  <a:t>1.</a:t>
                </a:r>
                <a:r>
                  <a:rPr lang="en-US" sz="2200" dirty="0">
                    <a:solidFill>
                      <a:prstClr val="black"/>
                    </a:solidFill>
                  </a:rPr>
                  <a:t> Determine the residue of the function </a:t>
                </a:r>
                <a14:m>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1</m:t>
                        </m:r>
                      </m:num>
                      <m:den>
                        <m:sSup>
                          <m:sSupPr>
                            <m:ctrlPr>
                              <a:rPr lang="en-US" sz="2200" i="1" dirty="0">
                                <a:solidFill>
                                  <a:prstClr val="black"/>
                                </a:solidFill>
                                <a:latin typeface="Cambria Math"/>
                              </a:rPr>
                            </m:ctrlPr>
                          </m:sSupPr>
                          <m:e>
                            <m:d>
                              <m:dPr>
                                <m:ctrlPr>
                                  <a:rPr lang="en-US" sz="2200" i="1" dirty="0" smtClean="0">
                                    <a:solidFill>
                                      <a:prstClr val="black"/>
                                    </a:solidFill>
                                    <a:latin typeface="Cambria Math"/>
                                  </a:rPr>
                                </m:ctrlPr>
                              </m:dPr>
                              <m:e>
                                <m:r>
                                  <a:rPr lang="en-US" sz="2200" i="1" dirty="0">
                                    <a:solidFill>
                                      <a:prstClr val="black"/>
                                    </a:solidFill>
                                    <a:latin typeface="Cambria Math"/>
                                  </a:rPr>
                                  <m:t>𝑧</m:t>
                                </m:r>
                                <m:r>
                                  <a:rPr lang="en-US" sz="2200" i="1" dirty="0" smtClean="0">
                                    <a:solidFill>
                                      <a:prstClr val="black"/>
                                    </a:solidFill>
                                    <a:latin typeface="Cambria Math"/>
                                  </a:rPr>
                                  <m:t>−1</m:t>
                                </m:r>
                              </m:e>
                            </m:d>
                          </m:e>
                          <m:sup>
                            <m:r>
                              <a:rPr lang="en-US" sz="2200" i="1" dirty="0" smtClean="0">
                                <a:solidFill>
                                  <a:prstClr val="black"/>
                                </a:solidFill>
                                <a:latin typeface="Cambria Math"/>
                              </a:rPr>
                              <m:t>2</m:t>
                            </m:r>
                          </m:sup>
                        </m:sSup>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−3)</m:t>
                        </m:r>
                      </m:den>
                    </m:f>
                  </m:oMath>
                </a14:m>
                <a:r>
                  <a:rPr lang="en-US" sz="2200" dirty="0">
                    <a:solidFill>
                      <a:prstClr val="black"/>
                    </a:solidFill>
                  </a:rPr>
                  <a:t> 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=1</m:t>
                    </m:r>
                  </m:oMath>
                </a14:m>
                <a:r>
                  <a:rPr lang="en-US" sz="2200" dirty="0">
                    <a:solidFill>
                      <a:prstClr val="black"/>
                    </a:solidFill>
                  </a:rPr>
                  <a:t>.</a:t>
                </a:r>
              </a:p>
              <a:p>
                <a:endParaRPr lang="en-US" sz="1400" b="1" dirty="0">
                  <a:solidFill>
                    <a:srgbClr val="0070C0"/>
                  </a:solidFill>
                </a:endParaRPr>
              </a:p>
              <a:p>
                <a:r>
                  <a:rPr lang="en-US" sz="2200" b="1" dirty="0">
                    <a:solidFill>
                      <a:srgbClr val="0070C0"/>
                    </a:solidFill>
                  </a:rPr>
                  <a:t>Solution: </a:t>
                </a:r>
                <a:r>
                  <a:rPr lang="en-US" sz="2200" dirty="0">
                    <a:solidFill>
                      <a:prstClr val="black"/>
                    </a:solidFill>
                  </a:rPr>
                  <a:t>The Laurent series valid for the deleted neighborhood of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=1</m:t>
                    </m:r>
                  </m:oMath>
                </a14:m>
                <a:r>
                  <a:rPr lang="en-US" sz="2200" dirty="0">
                    <a:solidFill>
                      <a:prstClr val="black"/>
                    </a:solidFill>
                  </a:rPr>
                  <a:t> i.e., </a:t>
                </a:r>
                <a14:m>
                  <m:oMath xmlns:m="http://schemas.openxmlformats.org/officeDocument/2006/math">
                    <m:r>
                      <a:rPr lang="en-US" sz="2200" i="1" dirty="0" smtClean="0">
                        <a:solidFill>
                          <a:prstClr val="black"/>
                        </a:solidFill>
                        <a:latin typeface="Cambria Math"/>
                      </a:rPr>
                      <m:t>0&lt;|</m:t>
                    </m:r>
                    <m:r>
                      <a:rPr lang="en-US" sz="2200" i="1" dirty="0" smtClean="0">
                        <a:solidFill>
                          <a:prstClr val="black"/>
                        </a:solidFill>
                        <a:latin typeface="Cambria Math"/>
                      </a:rPr>
                      <m:t>𝑧</m:t>
                    </m:r>
                    <m:r>
                      <a:rPr lang="en-US" sz="2200" i="1" dirty="0" smtClean="0">
                        <a:solidFill>
                          <a:prstClr val="black"/>
                        </a:solidFill>
                        <a:latin typeface="Cambria Math"/>
                      </a:rPr>
                      <m:t>−1|&lt;2</m:t>
                    </m:r>
                  </m:oMath>
                </a14:m>
                <a:r>
                  <a:rPr lang="en-US" sz="2200" dirty="0">
                    <a:solidFill>
                      <a:prstClr val="black"/>
                    </a:solidFill>
                  </a:rPr>
                  <a:t>, is:</a:t>
                </a:r>
              </a:p>
              <a:p>
                <a:endParaRPr lang="en-US" sz="12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sz="2200" i="1" smtClean="0">
                          <a:solidFill>
                            <a:prstClr val="black"/>
                          </a:solidFill>
                          <a:latin typeface="Cambria Math"/>
                        </a:rPr>
                        <m:t>𝑓</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f>
                        <m:fPr>
                          <m:ctrlPr>
                            <a:rPr lang="en-US" sz="2200" i="1" smtClean="0">
                              <a:solidFill>
                                <a:prstClr val="black"/>
                              </a:solidFill>
                              <a:latin typeface="Cambria Math"/>
                            </a:rPr>
                          </m:ctrlPr>
                        </m:fPr>
                        <m:num>
                          <m:r>
                            <a:rPr lang="en-US" sz="2200" i="1" smtClean="0">
                              <a:solidFill>
                                <a:prstClr val="black"/>
                              </a:solidFill>
                              <a:latin typeface="Cambria Math"/>
                            </a:rPr>
                            <m:t>(−1)/2</m:t>
                          </m:r>
                        </m:num>
                        <m:den>
                          <m:sSup>
                            <m:sSupPr>
                              <m:ctrlPr>
                                <a:rPr lang="en-US" sz="2200" i="1" smtClean="0">
                                  <a:solidFill>
                                    <a:prstClr val="black"/>
                                  </a:solidFill>
                                  <a:latin typeface="Cambria Math"/>
                                </a:rPr>
                              </m:ctrlPr>
                            </m:sSupPr>
                            <m:e>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−1)</m:t>
                              </m:r>
                            </m:e>
                            <m:sup>
                              <m:r>
                                <a:rPr lang="en-US" sz="2200" i="1" smtClean="0">
                                  <a:solidFill>
                                    <a:prstClr val="black"/>
                                  </a:solidFill>
                                  <a:latin typeface="Cambria Math"/>
                                </a:rPr>
                                <m:t>2</m:t>
                              </m:r>
                            </m:sup>
                          </m:sSup>
                        </m:den>
                      </m:f>
                      <m:r>
                        <a:rPr lang="en-US" sz="2200" i="1" smtClean="0">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m:t>
                          </m:r>
                          <m:r>
                            <a:rPr lang="en-US" sz="2200" i="1">
                              <a:solidFill>
                                <a:prstClr val="black"/>
                              </a:solidFill>
                              <a:latin typeface="Cambria Math"/>
                            </a:rPr>
                            <m:t>−1</m:t>
                          </m:r>
                          <m:r>
                            <a:rPr lang="en-US" sz="2200" i="1" smtClean="0">
                              <a:solidFill>
                                <a:prstClr val="black"/>
                              </a:solidFill>
                              <a:latin typeface="Cambria Math"/>
                            </a:rPr>
                            <m:t>)</m:t>
                          </m:r>
                          <m:r>
                            <a:rPr lang="en-US" sz="2200" i="1">
                              <a:solidFill>
                                <a:prstClr val="black"/>
                              </a:solidFill>
                              <a:latin typeface="Cambria Math"/>
                            </a:rPr>
                            <m:t>/</m:t>
                          </m:r>
                          <m:r>
                            <a:rPr lang="en-US" sz="2200" i="1" smtClean="0">
                              <a:solidFill>
                                <a:prstClr val="black"/>
                              </a:solidFill>
                              <a:latin typeface="Cambria Math"/>
                            </a:rPr>
                            <m:t>4</m:t>
                          </m:r>
                        </m:num>
                        <m:den>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−1)</m:t>
                          </m:r>
                        </m:den>
                      </m:f>
                      <m:r>
                        <a:rPr lang="en-US" sz="2200" smtClean="0">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m:t>
                          </m:r>
                          <m:r>
                            <a:rPr lang="en-US" sz="2200" i="1">
                              <a:solidFill>
                                <a:prstClr val="black"/>
                              </a:solidFill>
                              <a:latin typeface="Cambria Math"/>
                            </a:rPr>
                            <m:t>−1</m:t>
                          </m:r>
                          <m:r>
                            <a:rPr lang="en-US" sz="2200" i="1" smtClean="0">
                              <a:solidFill>
                                <a:prstClr val="black"/>
                              </a:solidFill>
                              <a:latin typeface="Cambria Math"/>
                            </a:rPr>
                            <m:t>)</m:t>
                          </m:r>
                        </m:num>
                        <m:den>
                          <m:r>
                            <a:rPr lang="en-US" sz="2200" i="1" smtClean="0">
                              <a:solidFill>
                                <a:prstClr val="black"/>
                              </a:solidFill>
                              <a:latin typeface="Cambria Math"/>
                            </a:rPr>
                            <m:t>8</m:t>
                          </m:r>
                        </m:den>
                      </m:f>
                      <m:r>
                        <a:rPr lang="en-US" sz="2200" i="1" smtClean="0">
                          <a:solidFill>
                            <a:prstClr val="black"/>
                          </a:solidFill>
                          <a:latin typeface="Cambria Math"/>
                        </a:rPr>
                        <m:t>+</m:t>
                      </m:r>
                      <m:f>
                        <m:fPr>
                          <m:ctrlPr>
                            <a:rPr lang="en-US" sz="2200" i="1">
                              <a:solidFill>
                                <a:prstClr val="black"/>
                              </a:solidFill>
                              <a:latin typeface="Cambria Math"/>
                            </a:rPr>
                          </m:ctrlPr>
                        </m:fPr>
                        <m:num>
                          <m:r>
                            <a:rPr lang="en-US" sz="2200" i="1" smtClean="0">
                              <a:solidFill>
                                <a:prstClr val="black"/>
                              </a:solidFill>
                              <a:latin typeface="Cambria Math"/>
                            </a:rPr>
                            <m:t>(</m:t>
                          </m:r>
                          <m:r>
                            <a:rPr lang="en-US" sz="2200" i="1">
                              <a:solidFill>
                                <a:prstClr val="black"/>
                              </a:solidFill>
                              <a:latin typeface="Cambria Math"/>
                            </a:rPr>
                            <m:t>−1</m:t>
                          </m:r>
                          <m:r>
                            <a:rPr lang="en-US" sz="2200" i="1" smtClean="0">
                              <a:solidFill>
                                <a:prstClr val="black"/>
                              </a:solidFill>
                              <a:latin typeface="Cambria Math"/>
                            </a:rPr>
                            <m:t>)</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−1)</m:t>
                          </m:r>
                        </m:num>
                        <m:den>
                          <m:r>
                            <a:rPr lang="en-US" sz="2200" i="1" smtClean="0">
                              <a:solidFill>
                                <a:prstClr val="black"/>
                              </a:solidFill>
                              <a:latin typeface="Cambria Math"/>
                            </a:rPr>
                            <m:t>16</m:t>
                          </m:r>
                        </m:den>
                      </m:f>
                      <m:r>
                        <a:rPr lang="en-US" sz="2200" i="1" smtClean="0">
                          <a:solidFill>
                            <a:prstClr val="black"/>
                          </a:solidFill>
                          <a:latin typeface="Cambria Math"/>
                        </a:rPr>
                        <m:t>+….</m:t>
                      </m:r>
                    </m:oMath>
                  </m:oMathPara>
                </a14:m>
                <a:endParaRPr lang="en-US" sz="2200" dirty="0">
                  <a:solidFill>
                    <a:prstClr val="black"/>
                  </a:solidFill>
                </a:endParaRPr>
              </a:p>
              <a:p>
                <a:endParaRPr lang="en-US" sz="900" dirty="0">
                  <a:solidFill>
                    <a:prstClr val="black"/>
                  </a:solidFill>
                </a:endParaRPr>
              </a:p>
              <a:p>
                <a:r>
                  <a:rPr lang="en-US" sz="2200" dirty="0">
                    <a:solidFill>
                      <a:prstClr val="black"/>
                    </a:solidFill>
                  </a:rPr>
                  <a:t>This series shows that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oMath>
                </a14:m>
                <a:r>
                  <a:rPr lang="en-US" sz="2200" dirty="0">
                    <a:solidFill>
                      <a:prstClr val="black"/>
                    </a:solidFill>
                  </a:rPr>
                  <a:t> has a </a:t>
                </a:r>
                <a:r>
                  <a:rPr lang="en-US" sz="2200" b="1" dirty="0">
                    <a:solidFill>
                      <a:prstClr val="black"/>
                    </a:solidFill>
                  </a:rPr>
                  <a:t>pole of order 2 </a:t>
                </a:r>
                <a:r>
                  <a:rPr lang="en-US" sz="2200" dirty="0">
                    <a:solidFill>
                      <a:prstClr val="black"/>
                    </a:solidFill>
                  </a:rPr>
                  <a:t>at 𝑧 = 1 and the coefficient of </a:t>
                </a:r>
                <a14:m>
                  <m:oMath xmlns:m="http://schemas.openxmlformats.org/officeDocument/2006/math">
                    <m:r>
                      <a:rPr lang="en-US" sz="2200" i="1" dirty="0" smtClean="0">
                        <a:solidFill>
                          <a:prstClr val="black"/>
                        </a:solidFill>
                        <a:latin typeface="Cambria Math"/>
                      </a:rPr>
                      <m:t>1/(</m:t>
                    </m:r>
                    <m:r>
                      <a:rPr lang="en-US" sz="2200" i="1" dirty="0" smtClean="0">
                        <a:solidFill>
                          <a:prstClr val="black"/>
                        </a:solidFill>
                        <a:latin typeface="Cambria Math"/>
                      </a:rPr>
                      <m:t>𝑧</m:t>
                    </m:r>
                    <m:r>
                      <a:rPr lang="en-US" sz="2200" i="1" dirty="0" smtClean="0">
                        <a:solidFill>
                          <a:prstClr val="black"/>
                        </a:solidFill>
                        <a:latin typeface="Cambria Math"/>
                      </a:rPr>
                      <m:t>−1)</m:t>
                    </m:r>
                  </m:oMath>
                </a14:m>
                <a:r>
                  <a:rPr lang="en-US" sz="2200" dirty="0">
                    <a:solidFill>
                      <a:prstClr val="black"/>
                    </a:solidFill>
                  </a:rPr>
                  <a:t> in the Laurent series of 𝑓(𝑧) is </a:t>
                </a:r>
                <a14:m>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𝑏</m:t>
                        </m:r>
                      </m:e>
                      <m:sub>
                        <m:r>
                          <a:rPr lang="en-US" sz="2200" i="1" dirty="0">
                            <a:solidFill>
                              <a:srgbClr val="0070C0"/>
                            </a:solidFill>
                            <a:latin typeface="Cambria Math"/>
                          </a:rPr>
                          <m:t>1</m:t>
                        </m:r>
                      </m:sub>
                    </m:sSub>
                    <m:r>
                      <a:rPr lang="en-US" sz="2200" i="1" dirty="0">
                        <a:solidFill>
                          <a:srgbClr val="0070C0"/>
                        </a:solidFill>
                        <a:latin typeface="Cambria Math"/>
                      </a:rPr>
                      <m:t>=</m:t>
                    </m:r>
                    <m:r>
                      <m:rPr>
                        <m:sty m:val="p"/>
                      </m:rPr>
                      <a:rPr lang="en-US" sz="2200" dirty="0">
                        <a:solidFill>
                          <a:srgbClr val="0070C0"/>
                        </a:solidFill>
                        <a:latin typeface="Cambria Math"/>
                      </a:rPr>
                      <m:t>Res</m:t>
                    </m:r>
                    <m:r>
                      <a:rPr lang="en-US" sz="2200" i="1" dirty="0">
                        <a:solidFill>
                          <a:srgbClr val="0070C0"/>
                        </a:solidFill>
                        <a:latin typeface="Cambria Math"/>
                      </a:rPr>
                      <m:t> (</m:t>
                    </m:r>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 </m:t>
                    </m:r>
                    <m:r>
                      <a:rPr lang="en-US" sz="2200" i="1" dirty="0" smtClean="0">
                        <a:solidFill>
                          <a:srgbClr val="0070C0"/>
                        </a:solidFill>
                        <a:latin typeface="Cambria Math"/>
                      </a:rPr>
                      <m:t>1</m:t>
                    </m:r>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smtClean="0">
                            <a:solidFill>
                              <a:srgbClr val="0070C0"/>
                            </a:solidFill>
                            <a:latin typeface="Cambria Math"/>
                          </a:rPr>
                          <m:t>4</m:t>
                        </m:r>
                      </m:den>
                    </m:f>
                    <m:r>
                      <a:rPr lang="en-US" sz="2200" dirty="0">
                        <a:solidFill>
                          <a:srgbClr val="0070C0"/>
                        </a:solidFill>
                        <a:latin typeface="Cambria Math"/>
                      </a:rPr>
                      <m:t>.</m:t>
                    </m:r>
                    <m:r>
                      <a:rPr lang="en-US" sz="2200" i="1" dirty="0">
                        <a:solidFill>
                          <a:srgbClr val="0070C0"/>
                        </a:solidFill>
                        <a:latin typeface="Cambria Math"/>
                      </a:rPr>
                      <m:t> </m:t>
                    </m:r>
                  </m:oMath>
                </a14:m>
                <a:endParaRPr lang="en-US" sz="2200" dirty="0">
                  <a:solidFill>
                    <a:prstClr val="black"/>
                  </a:solidFill>
                </a:endParaRPr>
              </a:p>
              <a:p>
                <a:pPr algn="just"/>
                <a:endParaRPr lang="en-US" sz="1200" b="1" dirty="0">
                  <a:solidFill>
                    <a:srgbClr val="0070C0"/>
                  </a:solidFill>
                </a:endParaRPr>
              </a:p>
              <a:p>
                <a:pPr algn="just"/>
                <a:r>
                  <a:rPr lang="en-US" sz="2200" b="1" dirty="0">
                    <a:solidFill>
                      <a:srgbClr val="0070C0"/>
                    </a:solidFill>
                  </a:rPr>
                  <a:t>2.</a:t>
                </a:r>
                <a:r>
                  <a:rPr lang="en-US" sz="2200" dirty="0">
                    <a:solidFill>
                      <a:prstClr val="black"/>
                    </a:solidFill>
                  </a:rPr>
                  <a:t> Determine the residue of the function</a:t>
                </a: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sSup>
                      <m:sSupPr>
                        <m:ctrlPr>
                          <a:rPr lang="en-US" sz="2200" i="1" dirty="0">
                            <a:solidFill>
                              <a:prstClr val="black"/>
                            </a:solidFill>
                            <a:latin typeface="Cambria Math"/>
                          </a:rPr>
                        </m:ctrlPr>
                      </m:sSupPr>
                      <m:e>
                        <m:r>
                          <a:rPr lang="en-US" sz="2200" i="1" dirty="0">
                            <a:solidFill>
                              <a:prstClr val="black"/>
                            </a:solidFill>
                            <a:latin typeface="Cambria Math"/>
                          </a:rPr>
                          <m:t>𝑒</m:t>
                        </m:r>
                      </m:e>
                      <m:sup>
                        <m:r>
                          <a:rPr lang="en-US" sz="2200" i="1" dirty="0">
                            <a:solidFill>
                              <a:prstClr val="black"/>
                            </a:solidFill>
                            <a:latin typeface="Cambria Math"/>
                          </a:rPr>
                          <m:t>3/</m:t>
                        </m:r>
                        <m:r>
                          <a:rPr lang="en-US" sz="2200" i="1" dirty="0">
                            <a:solidFill>
                              <a:prstClr val="black"/>
                            </a:solidFill>
                            <a:latin typeface="Cambria Math"/>
                          </a:rPr>
                          <m:t>𝑧</m:t>
                        </m:r>
                      </m:sup>
                    </m:sSup>
                    <m:r>
                      <a:rPr lang="en-US" sz="2200" i="1" dirty="0" smtClean="0">
                        <a:solidFill>
                          <a:prstClr val="black"/>
                        </a:solidFill>
                        <a:latin typeface="Cambria Math"/>
                      </a:rPr>
                      <m:t>.</m:t>
                    </m:r>
                  </m:oMath>
                </a14:m>
                <a:r>
                  <a:rPr lang="en-US" sz="2200" dirty="0">
                    <a:solidFill>
                      <a:prstClr val="black"/>
                    </a:solidFill>
                  </a:rPr>
                  <a:t> </a:t>
                </a:r>
              </a:p>
              <a:p>
                <a:endParaRPr lang="en-US" sz="1000" b="1" dirty="0">
                  <a:solidFill>
                    <a:srgbClr val="0070C0"/>
                  </a:solidFill>
                </a:endParaRPr>
              </a:p>
              <a:p>
                <a:r>
                  <a:rPr lang="en-US" sz="2200" b="1" dirty="0">
                    <a:solidFill>
                      <a:srgbClr val="0070C0"/>
                    </a:solidFill>
                  </a:rPr>
                  <a:t>Solution:</a:t>
                </a:r>
                <a:r>
                  <a:rPr lang="en-US" sz="2200" dirty="0">
                    <a:solidFill>
                      <a:prstClr val="black"/>
                    </a:solidFill>
                  </a:rPr>
                  <a:t> The Laurent series for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sSup>
                      <m:sSupPr>
                        <m:ctrlPr>
                          <a:rPr lang="en-US" sz="2200" i="1" dirty="0">
                            <a:solidFill>
                              <a:prstClr val="black"/>
                            </a:solidFill>
                            <a:latin typeface="Cambria Math"/>
                          </a:rPr>
                        </m:ctrlPr>
                      </m:sSupPr>
                      <m:e>
                        <m:r>
                          <a:rPr lang="en-US" sz="2200" i="1" dirty="0">
                            <a:solidFill>
                              <a:prstClr val="black"/>
                            </a:solidFill>
                            <a:latin typeface="Cambria Math"/>
                          </a:rPr>
                          <m:t>𝑒</m:t>
                        </m:r>
                      </m:e>
                      <m:sup>
                        <m:r>
                          <a:rPr lang="en-US" sz="2200" i="1" dirty="0">
                            <a:solidFill>
                              <a:prstClr val="black"/>
                            </a:solidFill>
                            <a:latin typeface="Cambria Math"/>
                          </a:rPr>
                          <m:t>3/</m:t>
                        </m:r>
                        <m:r>
                          <a:rPr lang="en-US" sz="2200" i="1" dirty="0">
                            <a:solidFill>
                              <a:prstClr val="black"/>
                            </a:solidFill>
                            <a:latin typeface="Cambria Math"/>
                          </a:rPr>
                          <m:t>𝑧</m:t>
                        </m:r>
                      </m:sup>
                    </m:sSup>
                  </m:oMath>
                </a14:m>
                <a:r>
                  <a:rPr lang="en-US" sz="2200" dirty="0">
                    <a:solidFill>
                      <a:prstClr val="black"/>
                    </a:solidFill>
                  </a:rPr>
                  <a:t> is:</a:t>
                </a:r>
              </a:p>
              <a:p>
                <a:endParaRPr lang="en-US" sz="900" dirty="0">
                  <a:solidFill>
                    <a:prstClr val="black"/>
                  </a:solidFill>
                </a:endParaRPr>
              </a:p>
              <a:p>
                <a:pPr/>
                <a14:m>
                  <m:oMathPara xmlns:m="http://schemas.openxmlformats.org/officeDocument/2006/math">
                    <m:oMathParaPr>
                      <m:jc m:val="centerGroup"/>
                    </m:oMathParaPr>
                    <m:oMath xmlns:m="http://schemas.openxmlformats.org/officeDocument/2006/math">
                      <m:sSup>
                        <m:sSupPr>
                          <m:ctrlPr>
                            <a:rPr lang="en-US" sz="2200" i="1">
                              <a:solidFill>
                                <a:srgbClr val="0070C0"/>
                              </a:solidFill>
                              <a:latin typeface="Cambria Math"/>
                            </a:rPr>
                          </m:ctrlPr>
                        </m:sSupPr>
                        <m:e>
                          <m:r>
                            <a:rPr lang="en-US" sz="2200" i="1">
                              <a:solidFill>
                                <a:srgbClr val="0070C0"/>
                              </a:solidFill>
                              <a:latin typeface="Cambria Math"/>
                            </a:rPr>
                            <m:t>𝑒</m:t>
                          </m:r>
                        </m:e>
                        <m:sup>
                          <m:r>
                            <a:rPr lang="en-US" sz="2200" i="1">
                              <a:solidFill>
                                <a:srgbClr val="0070C0"/>
                              </a:solidFill>
                              <a:latin typeface="Cambria Math"/>
                            </a:rPr>
                            <m:t>3/</m:t>
                          </m:r>
                          <m:r>
                            <a:rPr lang="en-US" sz="2200" i="1">
                              <a:solidFill>
                                <a:srgbClr val="0070C0"/>
                              </a:solidFill>
                              <a:latin typeface="Cambria Math"/>
                            </a:rPr>
                            <m:t>𝑧</m:t>
                          </m:r>
                        </m:sup>
                      </m:sSup>
                      <m:r>
                        <a:rPr lang="en-US" sz="2200" i="1">
                          <a:solidFill>
                            <a:srgbClr val="0070C0"/>
                          </a:solidFill>
                          <a:latin typeface="Cambria Math"/>
                        </a:rPr>
                        <m:t>=1+</m:t>
                      </m:r>
                      <m:f>
                        <m:fPr>
                          <m:ctrlPr>
                            <a:rPr lang="en-US" sz="2200" i="1">
                              <a:solidFill>
                                <a:srgbClr val="0070C0"/>
                              </a:solidFill>
                              <a:latin typeface="Cambria Math"/>
                            </a:rPr>
                          </m:ctrlPr>
                        </m:fPr>
                        <m:num>
                          <m:r>
                            <a:rPr lang="en-US" sz="2200" i="1">
                              <a:solidFill>
                                <a:srgbClr val="0070C0"/>
                              </a:solidFill>
                              <a:latin typeface="Cambria Math"/>
                            </a:rPr>
                            <m:t>3</m:t>
                          </m:r>
                        </m:num>
                        <m:den>
                          <m:r>
                            <a:rPr lang="en-US" sz="2200" i="1">
                              <a:solidFill>
                                <a:srgbClr val="0070C0"/>
                              </a:solidFill>
                              <a:latin typeface="Cambria Math"/>
                            </a:rPr>
                            <m:t>𝑧</m:t>
                          </m:r>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3</m:t>
                              </m:r>
                            </m:e>
                            <m:sup>
                              <m:r>
                                <a:rPr lang="en-US" sz="2200" i="1">
                                  <a:solidFill>
                                    <a:srgbClr val="0070C0"/>
                                  </a:solidFill>
                                  <a:latin typeface="Cambria Math"/>
                                </a:rPr>
                                <m:t>2</m:t>
                              </m:r>
                            </m:sup>
                          </m:sSup>
                        </m:num>
                        <m:den>
                          <m:sSup>
                            <m:sSupPr>
                              <m:ctrlPr>
                                <a:rPr lang="en-US" sz="2200" i="1">
                                  <a:solidFill>
                                    <a:srgbClr val="0070C0"/>
                                  </a:solidFill>
                                  <a:latin typeface="Cambria Math"/>
                                </a:rPr>
                              </m:ctrlPr>
                            </m:sSupPr>
                            <m:e>
                              <m:r>
                                <a:rPr lang="en-US" sz="2200" i="1">
                                  <a:solidFill>
                                    <a:srgbClr val="0070C0"/>
                                  </a:solidFill>
                                  <a:latin typeface="Cambria Math"/>
                                </a:rPr>
                                <m:t>2!</m:t>
                              </m:r>
                              <m:r>
                                <a:rPr lang="en-US" sz="2200" i="1">
                                  <a:solidFill>
                                    <a:srgbClr val="0070C0"/>
                                  </a:solidFill>
                                  <a:latin typeface="Cambria Math"/>
                                </a:rPr>
                                <m:t>𝑧</m:t>
                              </m:r>
                            </m:e>
                            <m:sup>
                              <m:r>
                                <a:rPr lang="en-US" sz="2200" i="1">
                                  <a:solidFill>
                                    <a:srgbClr val="0070C0"/>
                                  </a:solidFill>
                                  <a:latin typeface="Cambria Math"/>
                                </a:rPr>
                                <m:t>2</m:t>
                              </m:r>
                            </m:sup>
                          </m:sSup>
                        </m:den>
                      </m:f>
                      <m:r>
                        <a:rPr lang="en-US" sz="2200" i="1">
                          <a:solidFill>
                            <a:srgbClr val="0070C0"/>
                          </a:solidFill>
                          <a:latin typeface="Cambria Math"/>
                        </a:rPr>
                        <m:t>+</m:t>
                      </m:r>
                      <m:f>
                        <m:fPr>
                          <m:ctrlPr>
                            <a:rPr lang="en-US" sz="2200" i="1">
                              <a:solidFill>
                                <a:srgbClr val="0070C0"/>
                              </a:solidFill>
                              <a:latin typeface="Cambria Math"/>
                            </a:rPr>
                          </m:ctrlPr>
                        </m:fPr>
                        <m:num>
                          <m:sSup>
                            <m:sSupPr>
                              <m:ctrlPr>
                                <a:rPr lang="en-US" sz="2200" i="1">
                                  <a:solidFill>
                                    <a:srgbClr val="0070C0"/>
                                  </a:solidFill>
                                  <a:latin typeface="Cambria Math"/>
                                </a:rPr>
                              </m:ctrlPr>
                            </m:sSupPr>
                            <m:e>
                              <m:r>
                                <a:rPr lang="en-US" sz="2200" i="1">
                                  <a:solidFill>
                                    <a:srgbClr val="0070C0"/>
                                  </a:solidFill>
                                  <a:latin typeface="Cambria Math"/>
                                </a:rPr>
                                <m:t>3</m:t>
                              </m:r>
                            </m:e>
                            <m:sup>
                              <m:r>
                                <a:rPr lang="en-US" sz="2200" i="1">
                                  <a:solidFill>
                                    <a:srgbClr val="0070C0"/>
                                  </a:solidFill>
                                  <a:latin typeface="Cambria Math"/>
                                </a:rPr>
                                <m:t>3</m:t>
                              </m:r>
                            </m:sup>
                          </m:sSup>
                        </m:num>
                        <m:den>
                          <m:r>
                            <a:rPr lang="en-US" sz="2200" i="1">
                              <a:solidFill>
                                <a:srgbClr val="0070C0"/>
                              </a:solidFill>
                              <a:latin typeface="Cambria Math"/>
                            </a:rPr>
                            <m:t>3!</m:t>
                          </m:r>
                          <m:sSup>
                            <m:sSupPr>
                              <m:ctrlPr>
                                <a:rPr lang="en-US" sz="2200" i="1">
                                  <a:solidFill>
                                    <a:srgbClr val="0070C0"/>
                                  </a:solidFill>
                                  <a:latin typeface="Cambria Math"/>
                                </a:rPr>
                              </m:ctrlPr>
                            </m:sSupPr>
                            <m:e>
                              <m:r>
                                <a:rPr lang="en-US" sz="2200" i="1">
                                  <a:solidFill>
                                    <a:srgbClr val="0070C0"/>
                                  </a:solidFill>
                                  <a:latin typeface="Cambria Math"/>
                                </a:rPr>
                                <m:t>𝑧</m:t>
                              </m:r>
                            </m:e>
                            <m:sup>
                              <m:r>
                                <a:rPr lang="en-US" sz="2200" i="1">
                                  <a:solidFill>
                                    <a:srgbClr val="0070C0"/>
                                  </a:solidFill>
                                  <a:latin typeface="Cambria Math"/>
                                </a:rPr>
                                <m:t>3</m:t>
                              </m:r>
                            </m:sup>
                          </m:sSup>
                        </m:den>
                      </m:f>
                      <m:r>
                        <a:rPr lang="en-US" sz="2200" i="1">
                          <a:solidFill>
                            <a:srgbClr val="0070C0"/>
                          </a:solidFill>
                          <a:latin typeface="Cambria Math"/>
                        </a:rPr>
                        <m:t>+….</m:t>
                      </m:r>
                    </m:oMath>
                  </m:oMathPara>
                </a14:m>
                <a:endParaRPr lang="en-US" sz="2200" i="1" dirty="0">
                  <a:solidFill>
                    <a:prstClr val="black"/>
                  </a:solidFill>
                </a:endParaRPr>
              </a:p>
              <a:p>
                <a:endParaRPr lang="en-US" sz="1400" dirty="0">
                  <a:solidFill>
                    <a:prstClr val="black"/>
                  </a:solidFill>
                </a:endParaRPr>
              </a:p>
              <a:p>
                <a:r>
                  <a:rPr lang="en-US" sz="2200" dirty="0">
                    <a:solidFill>
                      <a:prstClr val="black"/>
                    </a:solidFill>
                  </a:rPr>
                  <a:t>Inspection of this series shows that </a:t>
                </a:r>
                <a14:m>
                  <m:oMath xmlns:m="http://schemas.openxmlformats.org/officeDocument/2006/math">
                    <m:r>
                      <a:rPr lang="en-US" sz="2200" i="1">
                        <a:solidFill>
                          <a:prstClr val="black"/>
                        </a:solidFill>
                        <a:latin typeface="Cambria Math"/>
                      </a:rPr>
                      <m:t>𝑓</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oMath>
                </a14:m>
                <a:r>
                  <a:rPr lang="en-US" sz="2200" dirty="0">
                    <a:solidFill>
                      <a:prstClr val="black"/>
                    </a:solidFill>
                  </a:rPr>
                  <a:t> has an </a:t>
                </a:r>
                <a:r>
                  <a:rPr lang="en-US" sz="2400" b="1" dirty="0">
                    <a:solidFill>
                      <a:prstClr val="black"/>
                    </a:solidFill>
                  </a:rPr>
                  <a:t>essential singularity </a:t>
                </a:r>
                <a:r>
                  <a:rPr lang="en-US" sz="2200" dirty="0">
                    <a:solidFill>
                      <a:prstClr val="black"/>
                    </a:solidFill>
                  </a:rPr>
                  <a:t>at 𝑧 = 0 and the coefficient of </a:t>
                </a:r>
                <a14:m>
                  <m:oMath xmlns:m="http://schemas.openxmlformats.org/officeDocument/2006/math">
                    <m:r>
                      <a:rPr lang="en-US" sz="2200" i="1" dirty="0">
                        <a:solidFill>
                          <a:prstClr val="black"/>
                        </a:solidFill>
                        <a:latin typeface="Cambria Math"/>
                      </a:rPr>
                      <m:t>1/(</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in the Laurent series of 𝑓(𝑧) is </a:t>
                </a:r>
                <a14:m>
                  <m:oMath xmlns:m="http://schemas.openxmlformats.org/officeDocument/2006/math">
                    <m:sSub>
                      <m:sSubPr>
                        <m:ctrlPr>
                          <a:rPr lang="en-US" sz="2200" i="1" dirty="0">
                            <a:solidFill>
                              <a:srgbClr val="0070C0"/>
                            </a:solidFill>
                            <a:latin typeface="Cambria Math"/>
                          </a:rPr>
                        </m:ctrlPr>
                      </m:sSubPr>
                      <m:e>
                        <m:r>
                          <a:rPr lang="en-US" sz="2200" i="1" dirty="0">
                            <a:solidFill>
                              <a:srgbClr val="0070C0"/>
                            </a:solidFill>
                            <a:latin typeface="Cambria Math"/>
                          </a:rPr>
                          <m:t>𝑏</m:t>
                        </m:r>
                      </m:e>
                      <m:sub>
                        <m:r>
                          <a:rPr lang="en-US" sz="2200" i="1" dirty="0">
                            <a:solidFill>
                              <a:srgbClr val="0070C0"/>
                            </a:solidFill>
                            <a:latin typeface="Cambria Math"/>
                          </a:rPr>
                          <m:t>1</m:t>
                        </m:r>
                      </m:sub>
                    </m:sSub>
                    <m:r>
                      <a:rPr lang="en-US" sz="2200" i="1" dirty="0">
                        <a:solidFill>
                          <a:srgbClr val="0070C0"/>
                        </a:solidFill>
                        <a:latin typeface="Cambria Math"/>
                      </a:rPr>
                      <m:t>=</m:t>
                    </m:r>
                    <m:r>
                      <m:rPr>
                        <m:sty m:val="p"/>
                      </m:rPr>
                      <a:rPr lang="en-US" sz="2200" dirty="0">
                        <a:solidFill>
                          <a:srgbClr val="0070C0"/>
                        </a:solidFill>
                        <a:latin typeface="Cambria Math"/>
                      </a:rPr>
                      <m:t>Res</m:t>
                    </m:r>
                    <m:r>
                      <a:rPr lang="en-US" sz="2200" i="1" dirty="0">
                        <a:solidFill>
                          <a:srgbClr val="0070C0"/>
                        </a:solidFill>
                        <a:latin typeface="Cambria Math"/>
                      </a:rPr>
                      <m:t> (</m:t>
                    </m:r>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 </m:t>
                    </m:r>
                    <m:r>
                      <a:rPr lang="en-US" sz="2200" i="1" dirty="0" smtClean="0">
                        <a:solidFill>
                          <a:srgbClr val="0070C0"/>
                        </a:solidFill>
                        <a:latin typeface="Cambria Math"/>
                      </a:rPr>
                      <m:t>0</m:t>
                    </m:r>
                    <m:r>
                      <a:rPr lang="en-US" sz="2200" i="1" dirty="0">
                        <a:solidFill>
                          <a:srgbClr val="0070C0"/>
                        </a:solidFill>
                        <a:latin typeface="Cambria Math"/>
                      </a:rPr>
                      <m:t>)=</m:t>
                    </m:r>
                    <m:r>
                      <a:rPr lang="en-US" sz="2200" i="1" dirty="0" smtClean="0">
                        <a:solidFill>
                          <a:srgbClr val="0070C0"/>
                        </a:solidFill>
                        <a:latin typeface="Cambria Math"/>
                      </a:rPr>
                      <m:t>3</m:t>
                    </m:r>
                    <m:r>
                      <a:rPr lang="en-US" sz="2200" dirty="0">
                        <a:solidFill>
                          <a:srgbClr val="0070C0"/>
                        </a:solidFill>
                        <a:latin typeface="Cambria Math"/>
                      </a:rPr>
                      <m:t>.</m:t>
                    </m:r>
                    <m:r>
                      <a:rPr lang="en-US" sz="2200" i="1" dirty="0">
                        <a:solidFill>
                          <a:srgbClr val="0070C0"/>
                        </a:solidFill>
                        <a:latin typeface="Cambria Math"/>
                      </a:rPr>
                      <m:t> </m:t>
                    </m:r>
                  </m:oMath>
                </a14:m>
                <a:endParaRPr lang="en-US" sz="2200" dirty="0">
                  <a:solidFill>
                    <a:prstClr val="black"/>
                  </a:solidFill>
                </a:endParaRPr>
              </a:p>
              <a:p>
                <a:pPr marL="342900" indent="-342900" algn="just">
                  <a:buFont typeface="Arial" pitchFamily="34" charset="0"/>
                  <a:buChar char="•"/>
                </a:pPr>
                <a:endParaRPr lang="en-US" sz="2200" dirty="0">
                  <a:solidFill>
                    <a:prstClr val="black"/>
                  </a:solidFill>
                </a:endParaRPr>
              </a:p>
              <a:p>
                <a:pPr marL="342900" indent="-342900" algn="just">
                  <a:buFont typeface="Arial" pitchFamily="34" charset="0"/>
                  <a:buChar char="•"/>
                </a:pPr>
                <a:endParaRPr lang="en-US" sz="22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38536" y="666797"/>
                <a:ext cx="11803207" cy="6658554"/>
              </a:xfrm>
              <a:prstGeom prst="rect">
                <a:avLst/>
              </a:prstGeom>
              <a:blipFill>
                <a:blip r:embed="rId2"/>
                <a:stretch>
                  <a:fillRect l="-671"/>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410080" y="-9720"/>
              <a:ext cx="6306120" cy="6296400"/>
            </p14:xfrm>
          </p:contentPart>
        </mc:Choice>
        <mc:Fallback xmlns="">
          <p:pic>
            <p:nvPicPr>
              <p:cNvPr id="3" name="Ink 2"/>
              <p:cNvPicPr/>
              <p:nvPr/>
            </p:nvPicPr>
            <p:blipFill>
              <a:blip r:embed="rId4"/>
              <a:stretch>
                <a:fillRect/>
              </a:stretch>
            </p:blipFill>
            <p:spPr>
              <a:xfrm>
                <a:off x="5400720" y="-19080"/>
                <a:ext cx="6324840" cy="6315120"/>
              </a:xfrm>
              <a:prstGeom prst="rect">
                <a:avLst/>
              </a:prstGeom>
            </p:spPr>
          </p:pic>
        </mc:Fallback>
      </mc:AlternateContent>
    </p:spTree>
    <p:extLst>
      <p:ext uri="{BB962C8B-B14F-4D97-AF65-F5344CB8AC3E}">
        <p14:creationId xmlns:p14="http://schemas.microsoft.com/office/powerpoint/2010/main" val="13135550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476280" y="38160"/>
              <a:ext cx="11344680" cy="5629320"/>
            </p14:xfrm>
          </p:contentPart>
        </mc:Choice>
        <mc:Fallback xmlns="">
          <p:pic>
            <p:nvPicPr>
              <p:cNvPr id="4" name="Ink 3"/>
              <p:cNvPicPr/>
              <p:nvPr/>
            </p:nvPicPr>
            <p:blipFill>
              <a:blip r:embed="rId3"/>
              <a:stretch>
                <a:fillRect/>
              </a:stretch>
            </p:blipFill>
            <p:spPr>
              <a:xfrm>
                <a:off x="466920" y="28800"/>
                <a:ext cx="11363400" cy="5648040"/>
              </a:xfrm>
              <a:prstGeom prst="rect">
                <a:avLst/>
              </a:prstGeom>
            </p:spPr>
          </p:pic>
        </mc:Fallback>
      </mc:AlternateContent>
    </p:spTree>
    <p:extLst>
      <p:ext uri="{BB962C8B-B14F-4D97-AF65-F5344CB8AC3E}">
        <p14:creationId xmlns:p14="http://schemas.microsoft.com/office/powerpoint/2010/main" val="772048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14CFEA94-9410-497F-B248-7ACC84AA7308}"/>
              </a:ext>
            </a:extLst>
          </p:cNvPr>
          <p:cNvSpPr/>
          <p:nvPr/>
        </p:nvSpPr>
        <p:spPr>
          <a:xfrm>
            <a:off x="185604" y="228600"/>
            <a:ext cx="1988621" cy="661720"/>
          </a:xfrm>
          <a:prstGeom prst="rect">
            <a:avLst/>
          </a:prstGeom>
        </p:spPr>
        <p:txBody>
          <a:bodyPr wrap="none">
            <a:spAutoFit/>
          </a:bodyPr>
          <a:lstStyle/>
          <a:p>
            <a:r>
              <a:rPr lang="en-US" sz="3700" b="1" dirty="0">
                <a:solidFill>
                  <a:srgbClr val="0070C0"/>
                </a:solidFill>
              </a:rPr>
              <a:t>Example:</a:t>
            </a:r>
          </a:p>
        </p:txBody>
      </p:sp>
      <p:pic>
        <p:nvPicPr>
          <p:cNvPr id="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5604" y="990600"/>
            <a:ext cx="11777796" cy="3986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831443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990720" y="56880"/>
              <a:ext cx="10792080" cy="5686920"/>
            </p14:xfrm>
          </p:contentPart>
        </mc:Choice>
        <mc:Fallback xmlns="">
          <p:pic>
            <p:nvPicPr>
              <p:cNvPr id="4" name="Ink 3"/>
              <p:cNvPicPr/>
              <p:nvPr/>
            </p:nvPicPr>
            <p:blipFill>
              <a:blip r:embed="rId3"/>
              <a:stretch>
                <a:fillRect/>
              </a:stretch>
            </p:blipFill>
            <p:spPr>
              <a:xfrm>
                <a:off x="981360" y="47520"/>
                <a:ext cx="10810800" cy="5705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209520" y="4905360"/>
              <a:ext cx="7496640" cy="1933920"/>
            </p14:xfrm>
          </p:contentPart>
        </mc:Choice>
        <mc:Fallback xmlns="">
          <p:pic>
            <p:nvPicPr>
              <p:cNvPr id="5" name="Ink 4"/>
              <p:cNvPicPr/>
              <p:nvPr/>
            </p:nvPicPr>
            <p:blipFill>
              <a:blip r:embed="rId5"/>
              <a:stretch>
                <a:fillRect/>
              </a:stretch>
            </p:blipFill>
            <p:spPr>
              <a:xfrm>
                <a:off x="200160" y="4896000"/>
                <a:ext cx="7515360" cy="1952640"/>
              </a:xfrm>
              <a:prstGeom prst="rect">
                <a:avLst/>
              </a:prstGeom>
            </p:spPr>
          </p:pic>
        </mc:Fallback>
      </mc:AlternateContent>
    </p:spTree>
    <p:extLst>
      <p:ext uri="{BB962C8B-B14F-4D97-AF65-F5344CB8AC3E}">
        <p14:creationId xmlns:p14="http://schemas.microsoft.com/office/powerpoint/2010/main" val="21133169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647640" y="75960"/>
              <a:ext cx="11287440" cy="6458400"/>
            </p14:xfrm>
          </p:contentPart>
        </mc:Choice>
        <mc:Fallback xmlns="">
          <p:pic>
            <p:nvPicPr>
              <p:cNvPr id="4" name="Ink 3"/>
              <p:cNvPicPr/>
              <p:nvPr/>
            </p:nvPicPr>
            <p:blipFill>
              <a:blip r:embed="rId3"/>
              <a:stretch>
                <a:fillRect/>
              </a:stretch>
            </p:blipFill>
            <p:spPr>
              <a:xfrm>
                <a:off x="638280" y="66600"/>
                <a:ext cx="11306160" cy="6477120"/>
              </a:xfrm>
              <a:prstGeom prst="rect">
                <a:avLst/>
              </a:prstGeom>
            </p:spPr>
          </p:pic>
        </mc:Fallback>
      </mc:AlternateContent>
    </p:spTree>
    <p:extLst>
      <p:ext uri="{BB962C8B-B14F-4D97-AF65-F5344CB8AC3E}">
        <p14:creationId xmlns:p14="http://schemas.microsoft.com/office/powerpoint/2010/main" val="202627482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1047600" y="9360"/>
              <a:ext cx="10792440" cy="5277240"/>
            </p14:xfrm>
          </p:contentPart>
        </mc:Choice>
        <mc:Fallback xmlns="">
          <p:pic>
            <p:nvPicPr>
              <p:cNvPr id="4" name="Ink 3"/>
              <p:cNvPicPr/>
              <p:nvPr/>
            </p:nvPicPr>
            <p:blipFill>
              <a:blip r:embed="rId3"/>
              <a:stretch>
                <a:fillRect/>
              </a:stretch>
            </p:blipFill>
            <p:spPr>
              <a:xfrm>
                <a:off x="1038240" y="0"/>
                <a:ext cx="10811160" cy="5295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5981760" y="4362480"/>
              <a:ext cx="228960" cy="238320"/>
            </p14:xfrm>
          </p:contentPart>
        </mc:Choice>
        <mc:Fallback xmlns="">
          <p:pic>
            <p:nvPicPr>
              <p:cNvPr id="5" name="Ink 4"/>
              <p:cNvPicPr/>
              <p:nvPr/>
            </p:nvPicPr>
            <p:blipFill>
              <a:blip r:embed="rId5"/>
              <a:stretch>
                <a:fillRect/>
              </a:stretch>
            </p:blipFill>
            <p:spPr>
              <a:xfrm>
                <a:off x="5972400" y="4353120"/>
                <a:ext cx="247680" cy="257040"/>
              </a:xfrm>
              <a:prstGeom prst="rect">
                <a:avLst/>
              </a:prstGeom>
            </p:spPr>
          </p:pic>
        </mc:Fallback>
      </mc:AlternateContent>
    </p:spTree>
    <p:extLst>
      <p:ext uri="{BB962C8B-B14F-4D97-AF65-F5344CB8AC3E}">
        <p14:creationId xmlns:p14="http://schemas.microsoft.com/office/powerpoint/2010/main" val="1115685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628" y="82021"/>
            <a:ext cx="3937681" cy="584775"/>
          </a:xfrm>
          <a:prstGeom prst="rect">
            <a:avLst/>
          </a:prstGeom>
        </p:spPr>
        <p:txBody>
          <a:bodyPr wrap="none">
            <a:spAutoFit/>
          </a:bodyPr>
          <a:lstStyle/>
          <a:p>
            <a:r>
              <a:rPr lang="en-US" sz="3200" b="1" dirty="0">
                <a:solidFill>
                  <a:srgbClr val="0070C0"/>
                </a:solidFill>
              </a:rPr>
              <a:t>Formulas for Residues</a:t>
            </a:r>
          </a:p>
        </p:txBody>
      </p:sp>
      <mc:AlternateContent xmlns:mc="http://schemas.openxmlformats.org/markup-compatibility/2006" xmlns:a14="http://schemas.microsoft.com/office/drawing/2010/main">
        <mc:Choice Requires="a14">
          <p:sp>
            <p:nvSpPr>
              <p:cNvPr id="4" name="Rectangle 3"/>
              <p:cNvSpPr/>
              <p:nvPr/>
            </p:nvSpPr>
            <p:spPr>
              <a:xfrm>
                <a:off x="218940" y="576644"/>
                <a:ext cx="11848563" cy="6035563"/>
              </a:xfrm>
              <a:prstGeom prst="rect">
                <a:avLst/>
              </a:prstGeom>
            </p:spPr>
            <p:txBody>
              <a:bodyPr wrap="square">
                <a:spAutoFit/>
              </a:bodyPr>
              <a:lstStyle/>
              <a:p>
                <a:r>
                  <a:rPr lang="en-US" sz="2300" dirty="0">
                    <a:solidFill>
                      <a:prstClr val="black"/>
                    </a:solidFill>
                  </a:rPr>
                  <a:t>To calculate a residue at a pole, we need not produce a whole Laurent series, but, more</a:t>
                </a:r>
              </a:p>
              <a:p>
                <a:r>
                  <a:rPr lang="en-US" sz="2300" dirty="0">
                    <a:solidFill>
                      <a:prstClr val="black"/>
                    </a:solidFill>
                  </a:rPr>
                  <a:t>economically, we can derive formulas for residues once and for all.</a:t>
                </a:r>
              </a:p>
              <a:p>
                <a:endParaRPr lang="en-US" sz="800" b="1" dirty="0">
                  <a:solidFill>
                    <a:srgbClr val="0070C0"/>
                  </a:solidFill>
                </a:endParaRPr>
              </a:p>
              <a:p>
                <a:pPr marL="342900" indent="-342900">
                  <a:buFont typeface="Arial" pitchFamily="34" charset="0"/>
                  <a:buChar char="•"/>
                </a:pPr>
                <a:r>
                  <a:rPr lang="en-US" sz="2300" b="1" dirty="0">
                    <a:solidFill>
                      <a:srgbClr val="0070C0"/>
                    </a:solidFill>
                  </a:rPr>
                  <a:t>Residue at a simple pole:</a:t>
                </a:r>
              </a:p>
              <a:p>
                <a:r>
                  <a:rPr lang="en-US" sz="2300" dirty="0">
                    <a:solidFill>
                      <a:prstClr val="black"/>
                    </a:solidFill>
                  </a:rPr>
                  <a:t>     If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has a simple pole at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0</m:t>
                        </m:r>
                      </m:sub>
                    </m:sSub>
                  </m:oMath>
                </a14:m>
                <a:r>
                  <a:rPr lang="en-US" sz="2300" dirty="0">
                    <a:solidFill>
                      <a:prstClr val="black"/>
                    </a:solidFill>
                  </a:rPr>
                  <a:t>, then</a:t>
                </a:r>
              </a:p>
              <a:p>
                <a:pPr/>
                <a14:m>
                  <m:oMathPara xmlns:m="http://schemas.openxmlformats.org/officeDocument/2006/math">
                    <m:oMathParaPr>
                      <m:jc m:val="centerGroup"/>
                    </m:oMathParaPr>
                    <m:oMath xmlns:m="http://schemas.openxmlformats.org/officeDocument/2006/math">
                      <m:sSub>
                        <m:sSubPr>
                          <m:ctrlPr>
                            <a:rPr lang="en-US" sz="2300" i="1" dirty="0" smtClean="0">
                              <a:solidFill>
                                <a:srgbClr val="0070C0"/>
                              </a:solidFill>
                              <a:latin typeface="Cambria Math"/>
                            </a:rPr>
                          </m:ctrlPr>
                        </m:sSubPr>
                        <m:e>
                          <m:r>
                            <a:rPr lang="en-US" sz="2300" i="1" dirty="0">
                              <a:solidFill>
                                <a:srgbClr val="0070C0"/>
                              </a:solidFill>
                              <a:latin typeface="Cambria Math"/>
                            </a:rPr>
                            <m:t>𝑏</m:t>
                          </m:r>
                        </m:e>
                        <m:sub>
                          <m:r>
                            <a:rPr lang="en-US" sz="2300" i="1" dirty="0">
                              <a:solidFill>
                                <a:srgbClr val="0070C0"/>
                              </a:solidFill>
                              <a:latin typeface="Cambria Math"/>
                            </a:rPr>
                            <m:t>1</m:t>
                          </m:r>
                        </m:sub>
                      </m:sSub>
                      <m:r>
                        <a:rPr lang="en-US" sz="2300" i="1" dirty="0" smtClean="0">
                          <a:solidFill>
                            <a:srgbClr val="0070C0"/>
                          </a:solidFill>
                          <a:latin typeface="Cambria Math"/>
                        </a:rPr>
                        <m:t>=</m:t>
                      </m:r>
                      <m:r>
                        <m:rPr>
                          <m:sty m:val="p"/>
                        </m:rPr>
                        <a:rPr lang="en-US" sz="2300" dirty="0" smtClean="0">
                          <a:solidFill>
                            <a:srgbClr val="0070C0"/>
                          </a:solidFill>
                          <a:latin typeface="Cambria Math"/>
                        </a:rPr>
                        <m:t>Res</m:t>
                      </m:r>
                      <m:r>
                        <a:rPr lang="en-US" sz="2300" i="1" dirty="0" smtClean="0">
                          <a:solidFill>
                            <a:srgbClr val="0070C0"/>
                          </a:solidFill>
                          <a:latin typeface="Cambria Math"/>
                        </a:rPr>
                        <m:t>(</m:t>
                      </m:r>
                      <m:r>
                        <a:rPr lang="en-US" sz="2300" i="1" dirty="0" smtClean="0">
                          <a:solidFill>
                            <a:srgbClr val="0070C0"/>
                          </a:solidFill>
                          <a:latin typeface="Cambria Math"/>
                        </a:rPr>
                        <m:t>𝑓</m:t>
                      </m:r>
                      <m:r>
                        <a:rPr lang="en-US" sz="2300" i="1" dirty="0" smtClean="0">
                          <a:solidFill>
                            <a:srgbClr val="0070C0"/>
                          </a:solidFill>
                          <a:latin typeface="Cambria Math"/>
                        </a:rPr>
                        <m:t>(</m:t>
                      </m:r>
                      <m:r>
                        <a:rPr lang="en-US" sz="2300" i="1" dirty="0" smtClean="0">
                          <a:solidFill>
                            <a:srgbClr val="0070C0"/>
                          </a:solidFill>
                          <a:latin typeface="Cambria Math"/>
                        </a:rPr>
                        <m:t>𝑧</m:t>
                      </m:r>
                      <m:r>
                        <a:rPr lang="en-US" sz="2300" i="1" dirty="0"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dirty="0" smtClean="0">
                          <a:solidFill>
                            <a:srgbClr val="0070C0"/>
                          </a:solidFill>
                          <a:latin typeface="Cambria Math"/>
                        </a:rPr>
                        <m:t>) =</m:t>
                      </m:r>
                      <m:func>
                        <m:funcPr>
                          <m:ctrlPr>
                            <a:rPr lang="en-US" sz="2300" i="1" dirty="0" smtClean="0">
                              <a:solidFill>
                                <a:srgbClr val="0070C0"/>
                              </a:solidFill>
                              <a:latin typeface="Cambria Math"/>
                            </a:rPr>
                          </m:ctrlPr>
                        </m:funcPr>
                        <m:fName>
                          <m:limLow>
                            <m:limLowPr>
                              <m:ctrlPr>
                                <a:rPr lang="en-US" sz="2300" i="1" dirty="0" smtClean="0">
                                  <a:solidFill>
                                    <a:srgbClr val="0070C0"/>
                                  </a:solidFill>
                                  <a:latin typeface="Cambria Math"/>
                                </a:rPr>
                              </m:ctrlPr>
                            </m:limLowPr>
                            <m:e>
                              <m:r>
                                <m:rPr>
                                  <m:sty m:val="p"/>
                                </m:rPr>
                                <a:rPr lang="en-US" sz="2300" dirty="0" smtClean="0">
                                  <a:solidFill>
                                    <a:srgbClr val="0070C0"/>
                                  </a:solidFill>
                                  <a:latin typeface="Cambria Math"/>
                                </a:rPr>
                                <m:t>lim</m:t>
                              </m:r>
                            </m:e>
                            <m:lim>
                              <m:r>
                                <a:rPr lang="en-US" sz="2300" i="1" dirty="0">
                                  <a:solidFill>
                                    <a:srgbClr val="0070C0"/>
                                  </a:solidFill>
                                  <a:latin typeface="Cambria Math"/>
                                </a:rPr>
                                <m:t>𝑧</m:t>
                              </m:r>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lim>
                          </m:limLow>
                        </m:fName>
                        <m:e>
                          <m:r>
                            <a:rPr lang="en-US" sz="2300" i="1" dirty="0">
                              <a:solidFill>
                                <a:srgbClr val="0070C0"/>
                              </a:solidFill>
                              <a:latin typeface="Cambria Math"/>
                            </a:rPr>
                            <m:t>(</m:t>
                          </m:r>
                          <m:r>
                            <a:rPr lang="en-US" sz="2300" i="1" dirty="0">
                              <a:solidFill>
                                <a:srgbClr val="0070C0"/>
                              </a:solidFill>
                              <a:latin typeface="Cambria Math"/>
                            </a:rPr>
                            <m:t>𝑧</m:t>
                          </m:r>
                          <m:r>
                            <a:rPr lang="en-US" sz="2300" i="1" dirty="0">
                              <a:solidFill>
                                <a:srgbClr val="0070C0"/>
                              </a:solidFill>
                              <a:latin typeface="Cambria Math"/>
                            </a:rPr>
                            <m:t> −</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dirty="0">
                              <a:solidFill>
                                <a:srgbClr val="0070C0"/>
                              </a:solidFill>
                              <a:latin typeface="Cambria Math"/>
                            </a:rPr>
                            <m:t>)</m:t>
                          </m:r>
                          <m:r>
                            <a:rPr lang="en-US" sz="2300" i="1" dirty="0">
                              <a:solidFill>
                                <a:srgbClr val="0070C0"/>
                              </a:solidFill>
                              <a:latin typeface="Cambria Math"/>
                            </a:rPr>
                            <m:t>𝑓</m:t>
                          </m:r>
                          <m:r>
                            <a:rPr lang="en-US" sz="2300" i="1" dirty="0">
                              <a:solidFill>
                                <a:srgbClr val="0070C0"/>
                              </a:solidFill>
                              <a:latin typeface="Cambria Math"/>
                            </a:rPr>
                            <m:t>(</m:t>
                          </m:r>
                          <m:r>
                            <a:rPr lang="en-US" sz="2300" i="1" dirty="0">
                              <a:solidFill>
                                <a:srgbClr val="0070C0"/>
                              </a:solidFill>
                              <a:latin typeface="Cambria Math"/>
                            </a:rPr>
                            <m:t>𝑧</m:t>
                          </m:r>
                          <m:r>
                            <a:rPr lang="en-US" sz="2300" i="1" dirty="0">
                              <a:solidFill>
                                <a:srgbClr val="0070C0"/>
                              </a:solidFill>
                              <a:latin typeface="Cambria Math"/>
                            </a:rPr>
                            <m:t>).</m:t>
                          </m:r>
                          <m:r>
                            <m:rPr>
                              <m:nor/>
                            </m:rPr>
                            <a:rPr lang="en-US" sz="2300" dirty="0">
                              <a:solidFill>
                                <a:srgbClr val="0070C0"/>
                              </a:solidFill>
                            </a:rPr>
                            <m:t> </m:t>
                          </m:r>
                        </m:e>
                      </m:func>
                    </m:oMath>
                  </m:oMathPara>
                </a14:m>
                <a:endParaRPr lang="en-US" sz="2300" dirty="0">
                  <a:solidFill>
                    <a:prstClr val="black"/>
                  </a:solidFill>
                </a:endParaRPr>
              </a:p>
              <a:p>
                <a:endParaRPr lang="en-US" sz="1100" b="1" dirty="0">
                  <a:solidFill>
                    <a:srgbClr val="0070C0"/>
                  </a:solidFill>
                </a:endParaRPr>
              </a:p>
              <a:p>
                <a:pPr marL="342900" indent="-342900">
                  <a:buFont typeface="Arial" pitchFamily="34" charset="0"/>
                  <a:buChar char="•"/>
                </a:pPr>
                <a:r>
                  <a:rPr lang="en-US" sz="2300" b="1" dirty="0">
                    <a:solidFill>
                      <a:srgbClr val="0070C0"/>
                    </a:solidFill>
                  </a:rPr>
                  <a:t>A second formula for the residue at a simple pole</a:t>
                </a:r>
              </a:p>
              <a:p>
                <a:r>
                  <a:rPr lang="en-US" sz="2300" dirty="0">
                    <a:solidFill>
                      <a:prstClr val="black"/>
                    </a:solidFill>
                  </a:rPr>
                  <a:t>     For a function of the form </a:t>
                </a:r>
                <a14:m>
                  <m:oMath xmlns:m="http://schemas.openxmlformats.org/officeDocument/2006/math">
                    <m:r>
                      <a:rPr lang="en-US" sz="2300" i="1">
                        <a:solidFill>
                          <a:prstClr val="black"/>
                        </a:solidFill>
                        <a:latin typeface="Cambria Math"/>
                      </a:rPr>
                      <m:t>𝑓</m:t>
                    </m:r>
                    <m:d>
                      <m:dPr>
                        <m:ctrlPr>
                          <a:rPr lang="en-US" sz="2300" i="1">
                            <a:solidFill>
                              <a:prstClr val="black"/>
                            </a:solidFill>
                            <a:latin typeface="Cambria Math"/>
                          </a:rPr>
                        </m:ctrlPr>
                      </m:dPr>
                      <m:e>
                        <m:r>
                          <a:rPr lang="en-US" sz="2300" i="1">
                            <a:solidFill>
                              <a:prstClr val="black"/>
                            </a:solidFill>
                            <a:latin typeface="Cambria Math"/>
                          </a:rPr>
                          <m:t>𝑧</m:t>
                        </m:r>
                      </m:e>
                    </m:d>
                    <m:r>
                      <a:rPr lang="en-US" sz="2300" i="1">
                        <a:solidFill>
                          <a:prstClr val="black"/>
                        </a:solidFill>
                        <a:latin typeface="Cambria Math"/>
                      </a:rPr>
                      <m:t>=</m:t>
                    </m:r>
                    <m:f>
                      <m:fPr>
                        <m:ctrlPr>
                          <a:rPr lang="en-US" sz="2300" i="1">
                            <a:solidFill>
                              <a:prstClr val="black"/>
                            </a:solidFill>
                            <a:latin typeface="Cambria Math"/>
                          </a:rPr>
                        </m:ctrlPr>
                      </m:fPr>
                      <m:num>
                        <m:r>
                          <a:rPr lang="en-US" sz="2300" i="1">
                            <a:solidFill>
                              <a:prstClr val="black"/>
                            </a:solidFill>
                            <a:latin typeface="Cambria Math"/>
                          </a:rPr>
                          <m:t>𝑝</m:t>
                        </m:r>
                        <m:r>
                          <a:rPr lang="en-US" sz="2300" i="1">
                            <a:solidFill>
                              <a:prstClr val="black"/>
                            </a:solidFill>
                            <a:latin typeface="Cambria Math"/>
                          </a:rPr>
                          <m:t>(</m:t>
                        </m:r>
                        <m:r>
                          <a:rPr lang="en-US" sz="2300" i="1">
                            <a:solidFill>
                              <a:prstClr val="black"/>
                            </a:solidFill>
                            <a:latin typeface="Cambria Math"/>
                          </a:rPr>
                          <m:t>𝑧</m:t>
                        </m:r>
                        <m:r>
                          <a:rPr lang="en-US" sz="2300" i="1">
                            <a:solidFill>
                              <a:prstClr val="black"/>
                            </a:solidFill>
                            <a:latin typeface="Cambria Math"/>
                          </a:rPr>
                          <m:t>)</m:t>
                        </m:r>
                      </m:num>
                      <m:den>
                        <m:r>
                          <a:rPr lang="en-US" sz="2300" i="1">
                            <a:solidFill>
                              <a:prstClr val="black"/>
                            </a:solidFill>
                            <a:latin typeface="Cambria Math"/>
                          </a:rPr>
                          <m:t>𝑞</m:t>
                        </m:r>
                        <m:r>
                          <a:rPr lang="en-US" sz="2300" i="1">
                            <a:solidFill>
                              <a:prstClr val="black"/>
                            </a:solidFill>
                            <a:latin typeface="Cambria Math"/>
                          </a:rPr>
                          <m:t>(</m:t>
                        </m:r>
                        <m:r>
                          <a:rPr lang="en-US" sz="2300" i="1">
                            <a:solidFill>
                              <a:prstClr val="black"/>
                            </a:solidFill>
                            <a:latin typeface="Cambria Math"/>
                          </a:rPr>
                          <m:t>𝑧</m:t>
                        </m:r>
                        <m:r>
                          <a:rPr lang="en-US" sz="2300" i="1">
                            <a:solidFill>
                              <a:prstClr val="black"/>
                            </a:solidFill>
                            <a:latin typeface="Cambria Math"/>
                          </a:rPr>
                          <m:t>)</m:t>
                        </m:r>
                      </m:den>
                    </m:f>
                    <m:r>
                      <a:rPr lang="en-US" sz="2300" i="1">
                        <a:solidFill>
                          <a:prstClr val="black"/>
                        </a:solidFill>
                        <a:latin typeface="Cambria Math"/>
                      </a:rPr>
                      <m:t>,</m:t>
                    </m:r>
                  </m:oMath>
                </a14:m>
                <a:r>
                  <a:rPr lang="en-US" sz="2300" dirty="0">
                    <a:solidFill>
                      <a:prstClr val="black"/>
                    </a:solidFill>
                  </a:rPr>
                  <a:t> such that </a:t>
                </a:r>
                <a14:m>
                  <m:oMath xmlns:m="http://schemas.openxmlformats.org/officeDocument/2006/math">
                    <m:r>
                      <a:rPr lang="en-US" sz="2300" i="1" dirty="0">
                        <a:solidFill>
                          <a:prstClr val="black"/>
                        </a:solidFill>
                        <a:latin typeface="Cambria Math"/>
                      </a:rPr>
                      <m:t>𝑝</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a:solidFill>
                          <a:prstClr val="black"/>
                        </a:solidFill>
                        <a:latin typeface="Cambria Math"/>
                      </a:rPr>
                      <m:t>)</m:t>
                    </m:r>
                    <m:r>
                      <a:rPr lang="en-US" sz="2300" i="1" dirty="0">
                        <a:solidFill>
                          <a:prstClr val="black"/>
                        </a:solidFill>
                        <a:latin typeface="Cambria Math"/>
                        <a:ea typeface="Cambria Math"/>
                      </a:rPr>
                      <m:t>≠</m:t>
                    </m:r>
                    <m:r>
                      <a:rPr lang="en-US" sz="2300" i="1" dirty="0">
                        <a:solidFill>
                          <a:prstClr val="black"/>
                        </a:solidFill>
                        <a:latin typeface="Cambria Math"/>
                      </a:rPr>
                      <m:t>0</m:t>
                    </m:r>
                  </m:oMath>
                </a14:m>
                <a:r>
                  <a:rPr lang="en-US" sz="2300" dirty="0">
                    <a:solidFill>
                      <a:prstClr val="black"/>
                    </a:solidFill>
                  </a:rPr>
                  <a:t>; </a:t>
                </a:r>
                <a14:m>
                  <m:oMath xmlns:m="http://schemas.openxmlformats.org/officeDocument/2006/math">
                    <m:r>
                      <a:rPr lang="en-US" sz="2300" i="1" dirty="0">
                        <a:solidFill>
                          <a:prstClr val="black"/>
                        </a:solidFill>
                        <a:latin typeface="Cambria Math"/>
                      </a:rPr>
                      <m:t>𝑞</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a:solidFill>
                          <a:prstClr val="black"/>
                        </a:solidFill>
                        <a:latin typeface="Cambria Math"/>
                      </a:rPr>
                      <m:t>)=0</m:t>
                    </m:r>
                  </m:oMath>
                </a14:m>
                <a:r>
                  <a:rPr lang="en-US" sz="2300" dirty="0">
                    <a:solidFill>
                      <a:prstClr val="black"/>
                    </a:solidFill>
                  </a:rPr>
                  <a:t>; </a:t>
                </a:r>
                <a14:m>
                  <m:oMath xmlns:m="http://schemas.openxmlformats.org/officeDocument/2006/math">
                    <m:sSup>
                      <m:sSupPr>
                        <m:ctrlPr>
                          <a:rPr lang="en-US" sz="2300" i="1" dirty="0">
                            <a:solidFill>
                              <a:prstClr val="black"/>
                            </a:solidFill>
                            <a:latin typeface="Cambria Math"/>
                          </a:rPr>
                        </m:ctrlPr>
                      </m:sSupPr>
                      <m:e>
                        <m:r>
                          <a:rPr lang="en-US" sz="2300" i="1" dirty="0">
                            <a:solidFill>
                              <a:prstClr val="black"/>
                            </a:solidFill>
                            <a:latin typeface="Cambria Math"/>
                          </a:rPr>
                          <m:t>𝑞</m:t>
                        </m:r>
                      </m:e>
                      <m:sup>
                        <m:r>
                          <a:rPr lang="en-US" sz="2300" i="1" dirty="0">
                            <a:solidFill>
                              <a:prstClr val="black"/>
                            </a:solidFill>
                            <a:latin typeface="Cambria Math"/>
                          </a:rPr>
                          <m:t>′</m:t>
                        </m:r>
                      </m:sup>
                    </m:sSup>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r>
                      <a:rPr lang="en-US" sz="2300" i="1" dirty="0">
                        <a:solidFill>
                          <a:prstClr val="black"/>
                        </a:solidFill>
                        <a:latin typeface="Cambria Math"/>
                      </a:rPr>
                      <m:t>)</m:t>
                    </m:r>
                    <m:r>
                      <a:rPr lang="en-US" sz="2300" i="1" dirty="0">
                        <a:solidFill>
                          <a:prstClr val="black"/>
                        </a:solidFill>
                        <a:latin typeface="Cambria Math"/>
                        <a:ea typeface="Cambria Math"/>
                      </a:rPr>
                      <m:t>≠</m:t>
                    </m:r>
                    <m:r>
                      <a:rPr lang="en-US" sz="2300" i="1" dirty="0">
                        <a:solidFill>
                          <a:prstClr val="black"/>
                        </a:solidFill>
                        <a:latin typeface="Cambria Math"/>
                      </a:rPr>
                      <m:t>0</m:t>
                    </m:r>
                  </m:oMath>
                </a14:m>
                <a:r>
                  <a:rPr lang="en-US" sz="2300" dirty="0">
                    <a:solidFill>
                      <a:prstClr val="black"/>
                    </a:solidFill>
                  </a:rPr>
                  <a:t>; i.e., </a:t>
                </a:r>
                <a14:m>
                  <m:oMath xmlns:m="http://schemas.openxmlformats.org/officeDocument/2006/math">
                    <m:r>
                      <a:rPr lang="en-US" sz="2300" i="1" dirty="0">
                        <a:solidFill>
                          <a:prstClr val="black"/>
                        </a:solidFill>
                        <a:latin typeface="Cambria Math"/>
                      </a:rPr>
                      <m:t>𝑞</m:t>
                    </m:r>
                    <m:r>
                      <a:rPr lang="en-US" sz="2300" i="1" dirty="0">
                        <a:solidFill>
                          <a:prstClr val="black"/>
                        </a:solidFill>
                        <a:latin typeface="Cambria Math"/>
                      </a:rPr>
                      <m:t>(</m:t>
                    </m:r>
                    <m:r>
                      <a:rPr lang="en-US" sz="2300" i="1" dirty="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    </a:t>
                </a:r>
              </a:p>
              <a:p>
                <a:r>
                  <a:rPr lang="en-US" sz="2300" dirty="0">
                    <a:solidFill>
                      <a:prstClr val="black"/>
                    </a:solidFill>
                  </a:rPr>
                  <a:t>     has a simple zero at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the residue of </a:t>
                </a:r>
                <a14:m>
                  <m:oMath xmlns:m="http://schemas.openxmlformats.org/officeDocument/2006/math">
                    <m:r>
                      <a:rPr lang="en-US" sz="2300" i="1" dirty="0">
                        <a:solidFill>
                          <a:prstClr val="black"/>
                        </a:solidFill>
                        <a:latin typeface="Cambria Math"/>
                      </a:rPr>
                      <m:t>𝑓</m:t>
                    </m:r>
                    <m:r>
                      <a:rPr lang="en-US" sz="2300" i="1" dirty="0">
                        <a:solidFill>
                          <a:prstClr val="black"/>
                        </a:solidFill>
                        <a:latin typeface="Cambria Math"/>
                      </a:rPr>
                      <m:t>(</m:t>
                    </m:r>
                    <m:r>
                      <a:rPr lang="en-US" sz="2300" i="1" dirty="0">
                        <a:solidFill>
                          <a:prstClr val="black"/>
                        </a:solidFill>
                        <a:latin typeface="Cambria Math"/>
                      </a:rPr>
                      <m:t>𝑧</m:t>
                    </m:r>
                    <m:r>
                      <a:rPr lang="en-US" sz="2300" i="1" dirty="0">
                        <a:solidFill>
                          <a:prstClr val="black"/>
                        </a:solidFill>
                        <a:latin typeface="Cambria Math"/>
                      </a:rPr>
                      <m:t>)</m:t>
                    </m:r>
                  </m:oMath>
                </a14:m>
                <a:r>
                  <a:rPr lang="en-US" sz="2300" dirty="0">
                    <a:solidFill>
                      <a:prstClr val="black"/>
                    </a:solidFill>
                  </a:rPr>
                  <a:t> at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is given by:</a:t>
                </a:r>
              </a:p>
              <a:p>
                <a:pPr/>
                <a14:m>
                  <m:oMathPara xmlns:m="http://schemas.openxmlformats.org/officeDocument/2006/math">
                    <m:oMathParaPr>
                      <m:jc m:val="centerGroup"/>
                    </m:oMathParaPr>
                    <m:oMath xmlns:m="http://schemas.openxmlformats.org/officeDocument/2006/math">
                      <m:sSub>
                        <m:sSubPr>
                          <m:ctrlPr>
                            <a:rPr lang="en-US" sz="2300" i="1" dirty="0" smtClean="0">
                              <a:solidFill>
                                <a:srgbClr val="0070C0"/>
                              </a:solidFill>
                              <a:latin typeface="Cambria Math"/>
                            </a:rPr>
                          </m:ctrlPr>
                        </m:sSubPr>
                        <m:e>
                          <m:r>
                            <a:rPr lang="en-US" sz="2300" i="1" dirty="0">
                              <a:solidFill>
                                <a:srgbClr val="0070C0"/>
                              </a:solidFill>
                              <a:latin typeface="Cambria Math"/>
                            </a:rPr>
                            <m:t>𝑏</m:t>
                          </m:r>
                        </m:e>
                        <m:sub>
                          <m:r>
                            <a:rPr lang="en-US" sz="2300" i="1" dirty="0">
                              <a:solidFill>
                                <a:srgbClr val="0070C0"/>
                              </a:solidFill>
                              <a:latin typeface="Cambria Math"/>
                            </a:rPr>
                            <m:t>1</m:t>
                          </m:r>
                        </m:sub>
                      </m:sSub>
                      <m:r>
                        <a:rPr lang="en-US" sz="2300" i="1" dirty="0">
                          <a:solidFill>
                            <a:srgbClr val="0070C0"/>
                          </a:solidFill>
                          <a:latin typeface="Cambria Math"/>
                        </a:rPr>
                        <m:t>=</m:t>
                      </m:r>
                      <m:r>
                        <m:rPr>
                          <m:sty m:val="p"/>
                        </m:rPr>
                        <a:rPr lang="en-US" sz="2300" dirty="0">
                          <a:solidFill>
                            <a:srgbClr val="0070C0"/>
                          </a:solidFill>
                          <a:latin typeface="Cambria Math"/>
                        </a:rPr>
                        <m:t>Res</m:t>
                      </m:r>
                      <m:d>
                        <m:dPr>
                          <m:ctrlPr>
                            <a:rPr lang="en-US" sz="2300" i="1" dirty="0">
                              <a:solidFill>
                                <a:srgbClr val="0070C0"/>
                              </a:solidFill>
                              <a:latin typeface="Cambria Math"/>
                            </a:rPr>
                          </m:ctrlPr>
                        </m:dPr>
                        <m:e>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r>
                        <a:rPr lang="en-US" sz="2300" i="1" dirty="0">
                          <a:solidFill>
                            <a:srgbClr val="0070C0"/>
                          </a:solidFill>
                          <a:latin typeface="Cambria Math"/>
                        </a:rPr>
                        <m:t>=</m:t>
                      </m:r>
                      <m:f>
                        <m:fPr>
                          <m:ctrlPr>
                            <a:rPr lang="en-US" sz="2300" i="1">
                              <a:solidFill>
                                <a:srgbClr val="0070C0"/>
                              </a:solidFill>
                              <a:latin typeface="Cambria Math"/>
                            </a:rPr>
                          </m:ctrlPr>
                        </m:fPr>
                        <m:num>
                          <m:r>
                            <a:rPr lang="en-US" sz="2300" i="1">
                              <a:solidFill>
                                <a:srgbClr val="0070C0"/>
                              </a:solidFill>
                              <a:latin typeface="Cambria Math"/>
                            </a:rPr>
                            <m:t>𝑝</m:t>
                          </m:r>
                          <m:d>
                            <m:dPr>
                              <m:ctrlPr>
                                <a:rPr lang="en-US" sz="2300" i="1">
                                  <a:solidFill>
                                    <a:srgbClr val="0070C0"/>
                                  </a:solidFill>
                                  <a:latin typeface="Cambria Math"/>
                                </a:rPr>
                              </m:ctrlPr>
                            </m:dPr>
                            <m:e>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e>
                          </m:d>
                        </m:num>
                        <m:den>
                          <m:sSup>
                            <m:sSupPr>
                              <m:ctrlPr>
                                <a:rPr lang="en-US" sz="2300" i="1" dirty="0">
                                  <a:solidFill>
                                    <a:srgbClr val="0070C0"/>
                                  </a:solidFill>
                                  <a:latin typeface="Cambria Math"/>
                                </a:rPr>
                              </m:ctrlPr>
                            </m:sSupPr>
                            <m:e>
                              <m:r>
                                <a:rPr lang="en-US" sz="2300" i="1" dirty="0">
                                  <a:solidFill>
                                    <a:srgbClr val="0070C0"/>
                                  </a:solidFill>
                                  <a:latin typeface="Cambria Math"/>
                                </a:rPr>
                                <m:t>𝑞</m:t>
                              </m:r>
                            </m:e>
                            <m:sup>
                              <m:r>
                                <a:rPr lang="en-US" sz="2300" i="1" dirty="0">
                                  <a:solidFill>
                                    <a:srgbClr val="0070C0"/>
                                  </a:solidFill>
                                  <a:latin typeface="Cambria Math"/>
                                </a:rPr>
                                <m:t>′</m:t>
                              </m:r>
                            </m:sup>
                          </m:sSup>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dirty="0">
                              <a:solidFill>
                                <a:srgbClr val="0070C0"/>
                              </a:solidFill>
                              <a:latin typeface="Cambria Math"/>
                            </a:rPr>
                            <m:t>)</m:t>
                          </m:r>
                        </m:den>
                      </m:f>
                      <m:r>
                        <a:rPr lang="en-US" sz="2300" i="1">
                          <a:solidFill>
                            <a:srgbClr val="0070C0"/>
                          </a:solidFill>
                          <a:latin typeface="Cambria Math"/>
                        </a:rPr>
                        <m:t>.</m:t>
                      </m:r>
                    </m:oMath>
                  </m:oMathPara>
                </a14:m>
                <a:endParaRPr lang="en-US" sz="2300" dirty="0">
                  <a:solidFill>
                    <a:srgbClr val="0070C0"/>
                  </a:solidFill>
                </a:endParaRPr>
              </a:p>
              <a:p>
                <a:endParaRPr lang="en-US" sz="1100" b="1" dirty="0">
                  <a:solidFill>
                    <a:srgbClr val="0070C0"/>
                  </a:solidFill>
                </a:endParaRPr>
              </a:p>
              <a:p>
                <a:pPr marL="342900" indent="-342900">
                  <a:buFont typeface="Arial" pitchFamily="34" charset="0"/>
                  <a:buChar char="•"/>
                </a:pPr>
                <a:r>
                  <a:rPr lang="en-US" sz="2300" b="1" dirty="0">
                    <a:solidFill>
                      <a:srgbClr val="0070C0"/>
                    </a:solidFill>
                  </a:rPr>
                  <a:t>Residue at a Pole of Order </a:t>
                </a:r>
                <a14:m>
                  <m:oMath xmlns:m="http://schemas.openxmlformats.org/officeDocument/2006/math">
                    <m:r>
                      <a:rPr lang="en-US" sz="2300" b="1" i="1" dirty="0" smtClean="0">
                        <a:solidFill>
                          <a:srgbClr val="0070C0"/>
                        </a:solidFill>
                        <a:latin typeface="Cambria Math"/>
                      </a:rPr>
                      <m:t>𝒏</m:t>
                    </m:r>
                    <m:r>
                      <a:rPr lang="en-US" sz="2300" b="1" i="1" dirty="0" smtClean="0">
                        <a:solidFill>
                          <a:srgbClr val="0070C0"/>
                        </a:solidFill>
                        <a:latin typeface="Cambria Math"/>
                      </a:rPr>
                      <m:t>:</m:t>
                    </m:r>
                  </m:oMath>
                </a14:m>
                <a:endParaRPr lang="en-US" sz="2300" b="1" i="1" dirty="0">
                  <a:solidFill>
                    <a:srgbClr val="0070C0"/>
                  </a:solidFill>
                </a:endParaRPr>
              </a:p>
              <a:p>
                <a:r>
                  <a:rPr lang="en-US" sz="2300" dirty="0">
                    <a:solidFill>
                      <a:prstClr val="black"/>
                    </a:solidFill>
                  </a:rPr>
                  <a:t>     If </a:t>
                </a:r>
                <a:r>
                  <a:rPr lang="en-US" sz="2300" i="1" dirty="0">
                    <a:solidFill>
                      <a:prstClr val="black"/>
                    </a:solidFill>
                  </a:rPr>
                  <a:t>f </a:t>
                </a:r>
                <a:r>
                  <a:rPr lang="en-US" sz="2300" dirty="0">
                    <a:solidFill>
                      <a:prstClr val="black"/>
                    </a:solidFill>
                  </a:rPr>
                  <a:t>has a pole of order </a:t>
                </a:r>
                <a14:m>
                  <m:oMath xmlns:m="http://schemas.openxmlformats.org/officeDocument/2006/math">
                    <m:r>
                      <a:rPr lang="en-US" sz="2300" i="1" dirty="0" smtClean="0">
                        <a:solidFill>
                          <a:prstClr val="black"/>
                        </a:solidFill>
                        <a:latin typeface="Cambria Math"/>
                      </a:rPr>
                      <m:t>𝑛</m:t>
                    </m:r>
                  </m:oMath>
                </a14:m>
                <a:r>
                  <a:rPr lang="en-US" sz="2300" i="1" dirty="0">
                    <a:solidFill>
                      <a:prstClr val="black"/>
                    </a:solidFill>
                  </a:rPr>
                  <a:t> </a:t>
                </a:r>
                <a:r>
                  <a:rPr lang="en-US" sz="2300" dirty="0">
                    <a:solidFill>
                      <a:prstClr val="black"/>
                    </a:solidFill>
                  </a:rPr>
                  <a:t>at </a:t>
                </a:r>
                <a14:m>
                  <m:oMath xmlns:m="http://schemas.openxmlformats.org/officeDocument/2006/math">
                    <m:r>
                      <a:rPr lang="en-US" sz="2300" i="1" dirty="0">
                        <a:solidFill>
                          <a:prstClr val="black"/>
                        </a:solidFill>
                        <a:latin typeface="Cambria Math"/>
                      </a:rPr>
                      <m:t>𝑧</m:t>
                    </m:r>
                    <m:r>
                      <a:rPr lang="en-US" sz="2300" i="1" dirty="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0</m:t>
                        </m:r>
                      </m:sub>
                    </m:sSub>
                  </m:oMath>
                </a14:m>
                <a:r>
                  <a:rPr lang="en-US" sz="2300" dirty="0">
                    <a:solidFill>
                      <a:prstClr val="black"/>
                    </a:solidFill>
                  </a:rPr>
                  <a:t>, then</a:t>
                </a:r>
              </a:p>
              <a:p>
                <a:pPr/>
                <a14:m>
                  <m:oMathPara xmlns:m="http://schemas.openxmlformats.org/officeDocument/2006/math">
                    <m:oMathParaPr>
                      <m:jc m:val="centerGroup"/>
                    </m:oMathParaPr>
                    <m:oMath xmlns:m="http://schemas.openxmlformats.org/officeDocument/2006/math">
                      <m:sSub>
                        <m:sSubPr>
                          <m:ctrlPr>
                            <a:rPr lang="en-US" sz="2300" i="1" dirty="0">
                              <a:solidFill>
                                <a:srgbClr val="0070C0"/>
                              </a:solidFill>
                              <a:latin typeface="Cambria Math"/>
                            </a:rPr>
                          </m:ctrlPr>
                        </m:sSubPr>
                        <m:e>
                          <m:r>
                            <a:rPr lang="en-US" sz="2300" i="1" dirty="0">
                              <a:solidFill>
                                <a:srgbClr val="0070C0"/>
                              </a:solidFill>
                              <a:latin typeface="Cambria Math"/>
                            </a:rPr>
                            <m:t>𝑏</m:t>
                          </m:r>
                        </m:e>
                        <m:sub>
                          <m:r>
                            <a:rPr lang="en-US" sz="2300" i="1" dirty="0">
                              <a:solidFill>
                                <a:srgbClr val="0070C0"/>
                              </a:solidFill>
                              <a:latin typeface="Cambria Math"/>
                            </a:rPr>
                            <m:t>1</m:t>
                          </m:r>
                        </m:sub>
                      </m:sSub>
                      <m:r>
                        <a:rPr lang="en-US" sz="2300" i="1" dirty="0">
                          <a:solidFill>
                            <a:srgbClr val="0070C0"/>
                          </a:solidFill>
                          <a:latin typeface="Cambria Math"/>
                        </a:rPr>
                        <m:t>=</m:t>
                      </m:r>
                      <m:r>
                        <m:rPr>
                          <m:sty m:val="p"/>
                        </m:rPr>
                        <a:rPr lang="en-US" sz="2300" dirty="0">
                          <a:solidFill>
                            <a:srgbClr val="0070C0"/>
                          </a:solidFill>
                          <a:latin typeface="Cambria Math"/>
                        </a:rPr>
                        <m:t>Res</m:t>
                      </m:r>
                      <m:r>
                        <a:rPr lang="en-US" sz="2300" i="1" dirty="0">
                          <a:solidFill>
                            <a:srgbClr val="0070C0"/>
                          </a:solidFill>
                          <a:latin typeface="Cambria Math"/>
                        </a:rPr>
                        <m:t>(</m:t>
                      </m:r>
                      <m:r>
                        <a:rPr lang="en-US" sz="2300" i="1" dirty="0">
                          <a:solidFill>
                            <a:srgbClr val="0070C0"/>
                          </a:solidFill>
                          <a:latin typeface="Cambria Math"/>
                        </a:rPr>
                        <m:t>𝑓</m:t>
                      </m:r>
                      <m:r>
                        <a:rPr lang="en-US" sz="2300" i="1" dirty="0">
                          <a:solidFill>
                            <a:srgbClr val="0070C0"/>
                          </a:solidFill>
                          <a:latin typeface="Cambria Math"/>
                        </a:rPr>
                        <m:t>(</m:t>
                      </m:r>
                      <m:r>
                        <a:rPr lang="en-US" sz="2300" i="1" dirty="0">
                          <a:solidFill>
                            <a:srgbClr val="0070C0"/>
                          </a:solidFill>
                          <a:latin typeface="Cambria Math"/>
                        </a:rPr>
                        <m:t>𝑧</m:t>
                      </m:r>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dirty="0">
                          <a:solidFill>
                            <a:srgbClr val="0070C0"/>
                          </a:solidFill>
                          <a:latin typeface="Cambria Math"/>
                        </a:rPr>
                        <m:t>) =</m:t>
                      </m:r>
                      <m:f>
                        <m:fPr>
                          <m:ctrlPr>
                            <a:rPr lang="en-US" sz="2300" i="1" dirty="0" smtClean="0">
                              <a:solidFill>
                                <a:srgbClr val="0070C0"/>
                              </a:solidFill>
                              <a:latin typeface="Cambria Math"/>
                            </a:rPr>
                          </m:ctrlPr>
                        </m:fPr>
                        <m:num>
                          <m:r>
                            <a:rPr lang="en-US" sz="2300" i="1" dirty="0" smtClean="0">
                              <a:solidFill>
                                <a:srgbClr val="0070C0"/>
                              </a:solidFill>
                              <a:latin typeface="Cambria Math"/>
                            </a:rPr>
                            <m:t>1</m:t>
                          </m:r>
                        </m:num>
                        <m:den>
                          <m:d>
                            <m:dPr>
                              <m:ctrlPr>
                                <a:rPr lang="en-US" sz="2300" i="1" dirty="0" smtClean="0">
                                  <a:solidFill>
                                    <a:srgbClr val="0070C0"/>
                                  </a:solidFill>
                                  <a:latin typeface="Cambria Math"/>
                                </a:rPr>
                              </m:ctrlPr>
                            </m:dPr>
                            <m:e>
                              <m:r>
                                <a:rPr lang="en-US" sz="2300" i="1" dirty="0" smtClean="0">
                                  <a:solidFill>
                                    <a:srgbClr val="0070C0"/>
                                  </a:solidFill>
                                  <a:latin typeface="Cambria Math"/>
                                </a:rPr>
                                <m:t>𝑛</m:t>
                              </m:r>
                              <m:r>
                                <a:rPr lang="en-US" sz="2300" i="1" dirty="0" smtClean="0">
                                  <a:solidFill>
                                    <a:srgbClr val="0070C0"/>
                                  </a:solidFill>
                                  <a:latin typeface="Cambria Math"/>
                                </a:rPr>
                                <m:t>−1</m:t>
                              </m:r>
                            </m:e>
                          </m:d>
                          <m:r>
                            <a:rPr lang="en-US" sz="2300" i="1" dirty="0" smtClean="0">
                              <a:solidFill>
                                <a:srgbClr val="0070C0"/>
                              </a:solidFill>
                              <a:latin typeface="Cambria Math"/>
                            </a:rPr>
                            <m:t>!</m:t>
                          </m:r>
                        </m:den>
                      </m:f>
                      <m:func>
                        <m:funcPr>
                          <m:ctrlPr>
                            <a:rPr lang="en-US" sz="2300" i="1" dirty="0" smtClean="0">
                              <a:solidFill>
                                <a:srgbClr val="0070C0"/>
                              </a:solidFill>
                              <a:latin typeface="Cambria Math"/>
                            </a:rPr>
                          </m:ctrlPr>
                        </m:funcPr>
                        <m:fName>
                          <m:limLow>
                            <m:limLowPr>
                              <m:ctrlPr>
                                <a:rPr lang="en-US" sz="2300" i="1" dirty="0">
                                  <a:solidFill>
                                    <a:srgbClr val="0070C0"/>
                                  </a:solidFill>
                                  <a:latin typeface="Cambria Math"/>
                                </a:rPr>
                              </m:ctrlPr>
                            </m:limLowPr>
                            <m:e>
                              <m:r>
                                <m:rPr>
                                  <m:sty m:val="p"/>
                                </m:rPr>
                                <a:rPr lang="en-US" sz="2300" dirty="0">
                                  <a:solidFill>
                                    <a:srgbClr val="0070C0"/>
                                  </a:solidFill>
                                  <a:latin typeface="Cambria Math"/>
                                </a:rPr>
                                <m:t>lim</m:t>
                              </m:r>
                            </m:e>
                            <m:lim>
                              <m:r>
                                <a:rPr lang="en-US" sz="2300" i="1" dirty="0">
                                  <a:solidFill>
                                    <a:srgbClr val="0070C0"/>
                                  </a:solidFill>
                                  <a:latin typeface="Cambria Math"/>
                                </a:rPr>
                                <m:t>𝑧</m:t>
                              </m:r>
                              <m:r>
                                <a:rPr lang="en-US" sz="2300" i="1" dirty="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lim>
                          </m:limLow>
                          <m:f>
                            <m:fPr>
                              <m:ctrlPr>
                                <a:rPr lang="en-US" sz="2300" i="1" dirty="0" smtClean="0">
                                  <a:solidFill>
                                    <a:srgbClr val="0070C0"/>
                                  </a:solidFill>
                                  <a:latin typeface="Cambria Math"/>
                                </a:rPr>
                              </m:ctrlPr>
                            </m:fPr>
                            <m:num>
                              <m:sSup>
                                <m:sSupPr>
                                  <m:ctrlPr>
                                    <a:rPr lang="en-US" sz="2300" i="1" dirty="0" smtClean="0">
                                      <a:solidFill>
                                        <a:srgbClr val="0070C0"/>
                                      </a:solidFill>
                                      <a:latin typeface="Cambria Math"/>
                                    </a:rPr>
                                  </m:ctrlPr>
                                </m:sSupPr>
                                <m:e>
                                  <m:r>
                                    <a:rPr lang="en-US" sz="2300" i="1" dirty="0" smtClean="0">
                                      <a:solidFill>
                                        <a:srgbClr val="0070C0"/>
                                      </a:solidFill>
                                      <a:latin typeface="Cambria Math"/>
                                    </a:rPr>
                                    <m:t>𝑑</m:t>
                                  </m:r>
                                </m:e>
                                <m:sup>
                                  <m:r>
                                    <a:rPr lang="en-US" sz="2300" i="1" dirty="0" smtClean="0">
                                      <a:solidFill>
                                        <a:srgbClr val="0070C0"/>
                                      </a:solidFill>
                                      <a:latin typeface="Cambria Math"/>
                                    </a:rPr>
                                    <m:t>𝑛</m:t>
                                  </m:r>
                                  <m:r>
                                    <a:rPr lang="en-US" sz="2300" i="1" dirty="0" smtClean="0">
                                      <a:solidFill>
                                        <a:srgbClr val="0070C0"/>
                                      </a:solidFill>
                                      <a:latin typeface="Cambria Math"/>
                                    </a:rPr>
                                    <m:t>−1</m:t>
                                  </m:r>
                                </m:sup>
                              </m:sSup>
                            </m:num>
                            <m:den>
                              <m:sSup>
                                <m:sSupPr>
                                  <m:ctrlPr>
                                    <a:rPr lang="en-US" sz="2300" i="1" dirty="0" smtClean="0">
                                      <a:solidFill>
                                        <a:srgbClr val="0070C0"/>
                                      </a:solidFill>
                                      <a:latin typeface="Cambria Math"/>
                                    </a:rPr>
                                  </m:ctrlPr>
                                </m:sSupPr>
                                <m:e>
                                  <m:r>
                                    <a:rPr lang="en-US" sz="2300" i="1" dirty="0" smtClean="0">
                                      <a:solidFill>
                                        <a:srgbClr val="0070C0"/>
                                      </a:solidFill>
                                      <a:latin typeface="Cambria Math"/>
                                    </a:rPr>
                                    <m:t>𝑑𝑧</m:t>
                                  </m:r>
                                </m:e>
                                <m:sup>
                                  <m:r>
                                    <a:rPr lang="en-US" sz="2300" i="1" dirty="0" smtClean="0">
                                      <a:solidFill>
                                        <a:srgbClr val="0070C0"/>
                                      </a:solidFill>
                                      <a:latin typeface="Cambria Math"/>
                                    </a:rPr>
                                    <m:t>𝑛</m:t>
                                  </m:r>
                                  <m:r>
                                    <a:rPr lang="en-US" sz="2300" i="1" dirty="0" smtClean="0">
                                      <a:solidFill>
                                        <a:srgbClr val="0070C0"/>
                                      </a:solidFill>
                                      <a:latin typeface="Cambria Math"/>
                                    </a:rPr>
                                    <m:t>−1</m:t>
                                  </m:r>
                                </m:sup>
                              </m:sSup>
                            </m:den>
                          </m:f>
                        </m:fName>
                        <m:e>
                          <m:sSup>
                            <m:sSupPr>
                              <m:ctrlPr>
                                <a:rPr lang="en-US" sz="2300" i="1" dirty="0" smtClean="0">
                                  <a:solidFill>
                                    <a:srgbClr val="0070C0"/>
                                  </a:solidFill>
                                  <a:latin typeface="Cambria Math"/>
                                </a:rPr>
                              </m:ctrlPr>
                            </m:sSupPr>
                            <m:e>
                              <m:r>
                                <a:rPr lang="en-US" sz="2300" i="1" dirty="0">
                                  <a:solidFill>
                                    <a:srgbClr val="0070C0"/>
                                  </a:solidFill>
                                  <a:latin typeface="Cambria Math"/>
                                </a:rPr>
                                <m:t>(</m:t>
                              </m:r>
                              <m:r>
                                <a:rPr lang="en-US" sz="2300" i="1" dirty="0">
                                  <a:solidFill>
                                    <a:srgbClr val="0070C0"/>
                                  </a:solidFill>
                                  <a:latin typeface="Cambria Math"/>
                                </a:rPr>
                                <m:t>𝑧</m:t>
                              </m:r>
                              <m:r>
                                <a:rPr lang="en-US" sz="2300" i="1" dirty="0">
                                  <a:solidFill>
                                    <a:srgbClr val="0070C0"/>
                                  </a:solidFill>
                                  <a:latin typeface="Cambria Math"/>
                                </a:rPr>
                                <m:t> −</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a:solidFill>
                                        <a:srgbClr val="0070C0"/>
                                      </a:solidFill>
                                      <a:latin typeface="Cambria Math"/>
                                    </a:rPr>
                                    <m:t>0</m:t>
                                  </m:r>
                                </m:sub>
                              </m:sSub>
                              <m:r>
                                <a:rPr lang="en-US" sz="2300" i="1" dirty="0">
                                  <a:solidFill>
                                    <a:srgbClr val="0070C0"/>
                                  </a:solidFill>
                                  <a:latin typeface="Cambria Math"/>
                                </a:rPr>
                                <m:t>)</m:t>
                              </m:r>
                            </m:e>
                            <m:sup>
                              <m:r>
                                <a:rPr lang="en-US" sz="2300" i="1" dirty="0" smtClean="0">
                                  <a:solidFill>
                                    <a:srgbClr val="0070C0"/>
                                  </a:solidFill>
                                  <a:latin typeface="Cambria Math"/>
                                </a:rPr>
                                <m:t>𝑛</m:t>
                              </m:r>
                            </m:sup>
                          </m:sSup>
                          <m:r>
                            <a:rPr lang="en-US" sz="2300" i="1" dirty="0">
                              <a:solidFill>
                                <a:srgbClr val="0070C0"/>
                              </a:solidFill>
                              <a:latin typeface="Cambria Math"/>
                            </a:rPr>
                            <m:t>𝑓</m:t>
                          </m:r>
                          <m:r>
                            <a:rPr lang="en-US" sz="2300" i="1" dirty="0">
                              <a:solidFill>
                                <a:srgbClr val="0070C0"/>
                              </a:solidFill>
                              <a:latin typeface="Cambria Math"/>
                            </a:rPr>
                            <m:t>(</m:t>
                          </m:r>
                          <m:r>
                            <a:rPr lang="en-US" sz="2300" i="1" dirty="0">
                              <a:solidFill>
                                <a:srgbClr val="0070C0"/>
                              </a:solidFill>
                              <a:latin typeface="Cambria Math"/>
                            </a:rPr>
                            <m:t>𝑧</m:t>
                          </m:r>
                          <m:r>
                            <a:rPr lang="en-US" sz="2300" i="1" dirty="0">
                              <a:solidFill>
                                <a:srgbClr val="0070C0"/>
                              </a:solidFill>
                              <a:latin typeface="Cambria Math"/>
                            </a:rPr>
                            <m:t>).</m:t>
                          </m:r>
                          <m:r>
                            <m:rPr>
                              <m:nor/>
                            </m:rPr>
                            <a:rPr lang="en-US" sz="2300" dirty="0">
                              <a:solidFill>
                                <a:srgbClr val="0070C0"/>
                              </a:solidFill>
                            </a:rPr>
                            <m:t> </m:t>
                          </m:r>
                        </m:e>
                      </m:func>
                    </m:oMath>
                  </m:oMathPara>
                </a14:m>
                <a:endParaRPr lang="en-US" sz="23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18940" y="576644"/>
                <a:ext cx="11848563" cy="6035563"/>
              </a:xfrm>
              <a:prstGeom prst="rect">
                <a:avLst/>
              </a:prstGeom>
              <a:blipFill rotWithShape="1">
                <a:blip r:embed="rId2"/>
                <a:stretch>
                  <a:fillRect l="-772" t="-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0358678" y="2123449"/>
                <a:ext cx="619080"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(7)</m:t>
                      </m:r>
                    </m:oMath>
                  </m:oMathPara>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0358678" y="2123449"/>
                <a:ext cx="619080" cy="415498"/>
              </a:xfrm>
              <a:prstGeom prst="rect">
                <a:avLst/>
              </a:prstGeom>
              <a:blipFill rotWithShape="1">
                <a:blip r:embed="rId3"/>
                <a:stretch>
                  <a:fillRect r="-980"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358678" y="4272857"/>
                <a:ext cx="61907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(8)</m:t>
                      </m:r>
                    </m:oMath>
                  </m:oMathPara>
                </a14:m>
                <a:endParaRPr lang="en-US" sz="2100"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10358678" y="4272857"/>
                <a:ext cx="619079" cy="415498"/>
              </a:xfrm>
              <a:prstGeom prst="rect">
                <a:avLst/>
              </a:prstGeom>
              <a:blipFill rotWithShape="1">
                <a:blip r:embed="rId4"/>
                <a:stretch>
                  <a:fillRect r="-980"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0311570" y="5921353"/>
                <a:ext cx="619080"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(9)</m:t>
                      </m:r>
                    </m:oMath>
                  </m:oMathPara>
                </a14:m>
                <a:endParaRPr lang="en-US" sz="2100" dirty="0">
                  <a:solidFill>
                    <a:prstClr val="black"/>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10311570" y="5921353"/>
                <a:ext cx="619080" cy="415498"/>
              </a:xfrm>
              <a:prstGeom prst="rect">
                <a:avLst/>
              </a:prstGeom>
              <a:blipFill rotWithShape="1">
                <a:blip r:embed="rId5"/>
                <a:stretch>
                  <a:fillRect l="-990" r="-990" b="-14493"/>
                </a:stretch>
              </a:blipFill>
            </p:spPr>
            <p:txBody>
              <a:bodyPr/>
              <a:lstStyle/>
              <a:p>
                <a:r>
                  <a:rPr lang="en-US">
                    <a:noFill/>
                  </a:rPr>
                  <a:t> </a:t>
                </a:r>
              </a:p>
            </p:txBody>
          </p:sp>
        </mc:Fallback>
      </mc:AlternateContent>
    </p:spTree>
    <p:extLst>
      <p:ext uri="{BB962C8B-B14F-4D97-AF65-F5344CB8AC3E}">
        <p14:creationId xmlns:p14="http://schemas.microsoft.com/office/powerpoint/2010/main" val="234262527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244699" y="718101"/>
                <a:ext cx="11754842" cy="6115970"/>
              </a:xfrm>
              <a:prstGeom prst="rect">
                <a:avLst/>
              </a:prstGeom>
            </p:spPr>
            <p:txBody>
              <a:bodyPr wrap="square">
                <a:spAutoFit/>
              </a:bodyPr>
              <a:lstStyle/>
              <a:p>
                <a:pPr algn="just"/>
                <a:r>
                  <a:rPr lang="en-US" sz="2200" b="1" dirty="0">
                    <a:solidFill>
                      <a:srgbClr val="0070C0"/>
                    </a:solidFill>
                  </a:rPr>
                  <a:t>Solution: </a:t>
                </a:r>
                <a:r>
                  <a:rPr lang="en-US" sz="2200" dirty="0">
                    <a:solidFill>
                      <a:prstClr val="black"/>
                    </a:solidFill>
                  </a:rPr>
                  <a:t>The given function has a simple pole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=3</m:t>
                    </m:r>
                  </m:oMath>
                </a14:m>
                <a:r>
                  <a:rPr lang="en-US" sz="2200" dirty="0">
                    <a:solidFill>
                      <a:prstClr val="black"/>
                    </a:solidFill>
                  </a:rPr>
                  <a:t> and a pole of order 2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=1</m:t>
                    </m:r>
                  </m:oMath>
                </a14:m>
                <a:r>
                  <a:rPr lang="en-US" sz="2200" dirty="0">
                    <a:solidFill>
                      <a:prstClr val="black"/>
                    </a:solidFill>
                  </a:rPr>
                  <a:t>. </a:t>
                </a:r>
              </a:p>
              <a:p>
                <a:endParaRPr lang="en-US" sz="900" dirty="0">
                  <a:solidFill>
                    <a:prstClr val="black"/>
                  </a:solidFill>
                </a:endParaRPr>
              </a:p>
              <a:p>
                <a:r>
                  <a:rPr lang="en-US" sz="2200" dirty="0">
                    <a:solidFill>
                      <a:prstClr val="black"/>
                    </a:solidFill>
                  </a:rPr>
                  <a:t>Since </a:t>
                </a:r>
                <a14:m>
                  <m:oMath xmlns:m="http://schemas.openxmlformats.org/officeDocument/2006/math">
                    <m:r>
                      <a:rPr lang="en-US" sz="2200" i="1" dirty="0" smtClean="0">
                        <a:solidFill>
                          <a:srgbClr val="0070C0"/>
                        </a:solidFill>
                        <a:latin typeface="Cambria Math"/>
                      </a:rPr>
                      <m:t>𝑧</m:t>
                    </m:r>
                    <m:r>
                      <a:rPr lang="en-US" sz="2200" i="1" dirty="0" smtClean="0">
                        <a:solidFill>
                          <a:srgbClr val="0070C0"/>
                        </a:solidFill>
                        <a:latin typeface="Cambria Math"/>
                      </a:rPr>
                      <m:t>=3</m:t>
                    </m:r>
                  </m:oMath>
                </a14:m>
                <a:r>
                  <a:rPr lang="en-US" sz="2200" dirty="0">
                    <a:solidFill>
                      <a:prstClr val="black"/>
                    </a:solidFill>
                  </a:rPr>
                  <a:t> is a </a:t>
                </a:r>
                <a:r>
                  <a:rPr lang="en-US" sz="2200" b="1" dirty="0">
                    <a:solidFill>
                      <a:prstClr val="black"/>
                    </a:solidFill>
                  </a:rPr>
                  <a:t>simple pole </a:t>
                </a:r>
                <a:r>
                  <a:rPr lang="en-US" sz="2200" dirty="0">
                    <a:solidFill>
                      <a:prstClr val="black"/>
                    </a:solidFill>
                  </a:rPr>
                  <a:t>of the given function, we can use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7</m:t>
                    </m:r>
                    <m:r>
                      <a:rPr lang="en-US" sz="2200" i="1" dirty="0">
                        <a:solidFill>
                          <a:prstClr val="black"/>
                        </a:solidFill>
                        <a:latin typeface="Cambria Math"/>
                      </a:rPr>
                      <m:t>)</m:t>
                    </m:r>
                  </m:oMath>
                </a14:m>
                <a:r>
                  <a:rPr lang="en-US" sz="2200" dirty="0">
                    <a:solidFill>
                      <a:prstClr val="black"/>
                    </a:solidFill>
                  </a:rPr>
                  <a:t> or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8</m:t>
                    </m:r>
                    <m:r>
                      <a:rPr lang="en-US" sz="2200" i="1" dirty="0">
                        <a:solidFill>
                          <a:prstClr val="black"/>
                        </a:solidFill>
                        <a:latin typeface="Cambria Math"/>
                      </a:rPr>
                      <m:t>)</m:t>
                    </m:r>
                  </m:oMath>
                </a14:m>
                <a:r>
                  <a:rPr lang="en-US" sz="2200" dirty="0">
                    <a:solidFill>
                      <a:prstClr val="black"/>
                    </a:solidFill>
                  </a:rPr>
                  <a:t> to calculate the residue of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dirty="0">
                    <a:solidFill>
                      <a:prstClr val="black"/>
                    </a:solidFill>
                  </a:rPr>
                  <a:t>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=3.</m:t>
                    </m:r>
                  </m:oMath>
                </a14:m>
                <a:r>
                  <a:rPr lang="en-US" sz="2200" dirty="0">
                    <a:solidFill>
                      <a:prstClr val="black"/>
                    </a:solidFill>
                  </a:rPr>
                  <a:t> Thus, </a:t>
                </a:r>
                <a:r>
                  <a:rPr lang="en-US" sz="2200" b="1" dirty="0">
                    <a:solidFill>
                      <a:prstClr val="black"/>
                    </a:solidFill>
                  </a:rPr>
                  <a:t>by using </a:t>
                </a:r>
                <a14:m>
                  <m:oMath xmlns:m="http://schemas.openxmlformats.org/officeDocument/2006/math">
                    <m:r>
                      <a:rPr lang="en-US" sz="2200" b="1" i="1" dirty="0">
                        <a:solidFill>
                          <a:prstClr val="black"/>
                        </a:solidFill>
                        <a:latin typeface="Cambria Math"/>
                      </a:rPr>
                      <m:t>(</m:t>
                    </m:r>
                    <m:r>
                      <a:rPr lang="en-US" sz="2200" b="1" i="1" dirty="0" smtClean="0">
                        <a:solidFill>
                          <a:prstClr val="black"/>
                        </a:solidFill>
                        <a:latin typeface="Cambria Math"/>
                      </a:rPr>
                      <m:t>𝟕</m:t>
                    </m:r>
                    <m:r>
                      <a:rPr lang="en-US" sz="2200" b="1" i="1" dirty="0">
                        <a:solidFill>
                          <a:prstClr val="black"/>
                        </a:solidFill>
                        <a:latin typeface="Cambria Math"/>
                      </a:rPr>
                      <m:t>)</m:t>
                    </m:r>
                  </m:oMath>
                </a14:m>
                <a:r>
                  <a:rPr lang="en-US" sz="2200" b="1" dirty="0">
                    <a:solidFill>
                      <a:prstClr val="black"/>
                    </a:solidFill>
                  </a:rPr>
                  <a:t> </a:t>
                </a:r>
                <a:r>
                  <a:rPr lang="en-US" sz="2200" dirty="0">
                    <a:solidFill>
                      <a:prstClr val="black"/>
                    </a:solidFill>
                  </a:rPr>
                  <a:t>we have:</a:t>
                </a:r>
              </a:p>
              <a:p>
                <a:pPr/>
                <a14:m>
                  <m:oMathPara xmlns:m="http://schemas.openxmlformats.org/officeDocument/2006/math">
                    <m:oMathParaPr>
                      <m:jc m:val="centerGroup"/>
                    </m:oMathParaPr>
                    <m:oMath xmlns:m="http://schemas.openxmlformats.org/officeDocument/2006/math">
                      <m:r>
                        <m:rPr>
                          <m:sty m:val="p"/>
                        </m:rPr>
                        <a:rPr lang="en-US" sz="2200" dirty="0">
                          <a:solidFill>
                            <a:srgbClr val="0070C0"/>
                          </a:solidFill>
                          <a:latin typeface="Cambria Math"/>
                        </a:rPr>
                        <m:t>Res</m:t>
                      </m:r>
                      <m:r>
                        <a:rPr lang="en-US" sz="2200" i="1" dirty="0">
                          <a:solidFill>
                            <a:srgbClr val="0070C0"/>
                          </a:solidFill>
                          <a:latin typeface="Cambria Math"/>
                        </a:rPr>
                        <m:t>(</m:t>
                      </m:r>
                      <m:r>
                        <a:rPr lang="en-US" sz="2200" i="1" dirty="0">
                          <a:solidFill>
                            <a:srgbClr val="0070C0"/>
                          </a:solidFill>
                          <a:latin typeface="Cambria Math"/>
                        </a:rPr>
                        <m:t>𝑓</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),3) =</m:t>
                      </m:r>
                      <m:func>
                        <m:funcPr>
                          <m:ctrlPr>
                            <a:rPr lang="en-US" sz="2200" i="1" dirty="0" smtClean="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→3</m:t>
                              </m:r>
                            </m:lim>
                          </m:limLow>
                        </m:fName>
                        <m:e>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 −3)</m:t>
                          </m:r>
                          <m:f>
                            <m:fPr>
                              <m:ctrlPr>
                                <a:rPr lang="en-US" sz="2200" i="1" dirty="0">
                                  <a:solidFill>
                                    <a:srgbClr val="0070C0"/>
                                  </a:solidFill>
                                  <a:latin typeface="Cambria Math"/>
                                </a:rPr>
                              </m:ctrlPr>
                            </m:fPr>
                            <m:num>
                              <m:r>
                                <a:rPr lang="en-US" sz="2200" i="1" dirty="0">
                                  <a:solidFill>
                                    <a:srgbClr val="0070C0"/>
                                  </a:solidFill>
                                  <a:latin typeface="Cambria Math"/>
                                </a:rPr>
                                <m:t>1</m:t>
                              </m:r>
                            </m:num>
                            <m:den>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−1</m:t>
                                      </m:r>
                                    </m:e>
                                  </m:d>
                                </m:e>
                                <m:sup>
                                  <m:r>
                                    <a:rPr lang="en-US" sz="2200" i="1" dirty="0">
                                      <a:solidFill>
                                        <a:srgbClr val="0070C0"/>
                                      </a:solidFill>
                                      <a:latin typeface="Cambria Math"/>
                                    </a:rPr>
                                    <m:t>2</m:t>
                                  </m:r>
                                </m:sup>
                              </m:sSup>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−3)</m:t>
                              </m:r>
                            </m:den>
                          </m:f>
                        </m:e>
                      </m:func>
                      <m:r>
                        <a:rPr lang="en-US" sz="2200" i="1" dirty="0">
                          <a:solidFill>
                            <a:srgbClr val="0070C0"/>
                          </a:solidFill>
                          <a:latin typeface="Cambria Math"/>
                        </a:rPr>
                        <m:t>=</m:t>
                      </m:r>
                      <m:func>
                        <m:funcPr>
                          <m:ctrlPr>
                            <a:rPr lang="en-US" sz="2200" i="1" dirty="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→3</m:t>
                              </m:r>
                            </m:lim>
                          </m:limLow>
                        </m:fName>
                        <m:e>
                          <m:f>
                            <m:fPr>
                              <m:ctrlPr>
                                <a:rPr lang="en-US" sz="2200" i="1" dirty="0">
                                  <a:solidFill>
                                    <a:srgbClr val="0070C0"/>
                                  </a:solidFill>
                                  <a:latin typeface="Cambria Math"/>
                                </a:rPr>
                              </m:ctrlPr>
                            </m:fPr>
                            <m:num>
                              <m:r>
                                <a:rPr lang="en-US" sz="2200" i="1" dirty="0">
                                  <a:solidFill>
                                    <a:srgbClr val="0070C0"/>
                                  </a:solidFill>
                                  <a:latin typeface="Cambria Math"/>
                                </a:rPr>
                                <m:t>1</m:t>
                              </m:r>
                            </m:num>
                            <m:den>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−1</m:t>
                                      </m:r>
                                    </m:e>
                                  </m:d>
                                </m:e>
                                <m:sup>
                                  <m:r>
                                    <a:rPr lang="en-US" sz="2200" i="1" dirty="0">
                                      <a:solidFill>
                                        <a:srgbClr val="0070C0"/>
                                      </a:solidFill>
                                      <a:latin typeface="Cambria Math"/>
                                    </a:rPr>
                                    <m:t>2</m:t>
                                  </m:r>
                                </m:sup>
                              </m:sSup>
                            </m:den>
                          </m:f>
                          <m:r>
                            <a:rPr lang="en-US" sz="2200" i="1" dirty="0" smtClean="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smtClean="0">
                                  <a:solidFill>
                                    <a:srgbClr val="0070C0"/>
                                  </a:solidFill>
                                  <a:latin typeface="Cambria Math"/>
                                </a:rPr>
                                <m:t>4</m:t>
                              </m:r>
                            </m:den>
                          </m:f>
                          <m:r>
                            <a:rPr lang="en-US" sz="2200" i="1" dirty="0" smtClean="0">
                              <a:solidFill>
                                <a:srgbClr val="0070C0"/>
                              </a:solidFill>
                              <a:latin typeface="Cambria Math"/>
                            </a:rPr>
                            <m:t>.</m:t>
                          </m:r>
                        </m:e>
                      </m:func>
                    </m:oMath>
                  </m:oMathPara>
                </a14:m>
                <a:endParaRPr lang="en-US" sz="2200" dirty="0">
                  <a:solidFill>
                    <a:prstClr val="black"/>
                  </a:solidFill>
                </a:endParaRPr>
              </a:p>
              <a:p>
                <a:endParaRPr lang="en-US" sz="1050" dirty="0">
                  <a:solidFill>
                    <a:prstClr val="black"/>
                  </a:solidFill>
                </a:endParaRPr>
              </a:p>
              <a:p>
                <a:r>
                  <a:rPr lang="en-US" sz="2200" b="1" dirty="0">
                    <a:solidFill>
                      <a:prstClr val="black"/>
                    </a:solidFill>
                  </a:rPr>
                  <a:t>For using </a:t>
                </a:r>
                <a14:m>
                  <m:oMath xmlns:m="http://schemas.openxmlformats.org/officeDocument/2006/math">
                    <m:r>
                      <a:rPr lang="en-US" sz="2200" b="1" i="1" dirty="0">
                        <a:solidFill>
                          <a:prstClr val="black"/>
                        </a:solidFill>
                        <a:latin typeface="Cambria Math"/>
                      </a:rPr>
                      <m:t>(</m:t>
                    </m:r>
                    <m:r>
                      <a:rPr lang="en-US" sz="2200" b="1" i="1" dirty="0" smtClean="0">
                        <a:solidFill>
                          <a:prstClr val="black"/>
                        </a:solidFill>
                        <a:latin typeface="Cambria Math"/>
                      </a:rPr>
                      <m:t>𝟖</m:t>
                    </m:r>
                    <m:r>
                      <a:rPr lang="en-US" sz="2200" b="1" i="1" dirty="0">
                        <a:solidFill>
                          <a:prstClr val="black"/>
                        </a:solidFill>
                        <a:latin typeface="Cambria Math"/>
                      </a:rPr>
                      <m:t>)</m:t>
                    </m:r>
                  </m:oMath>
                </a14:m>
                <a:r>
                  <a:rPr lang="en-US" sz="2200" b="1" dirty="0">
                    <a:solidFill>
                      <a:prstClr val="black"/>
                    </a:solidFill>
                  </a:rPr>
                  <a:t> </a:t>
                </a:r>
                <a:r>
                  <a:rPr lang="en-US" sz="2200" dirty="0">
                    <a:solidFill>
                      <a:prstClr val="black"/>
                    </a:solidFill>
                  </a:rPr>
                  <a:t>we consider </a:t>
                </a:r>
                <a14:m>
                  <m:oMath xmlns:m="http://schemas.openxmlformats.org/officeDocument/2006/math">
                    <m:r>
                      <a:rPr lang="en-US" sz="2000" i="1">
                        <a:solidFill>
                          <a:prstClr val="black"/>
                        </a:solidFill>
                        <a:latin typeface="Cambria Math"/>
                      </a:rPr>
                      <m:t>𝑓</m:t>
                    </m:r>
                    <m:d>
                      <m:dPr>
                        <m:ctrlPr>
                          <a:rPr lang="en-US" sz="2000" i="1">
                            <a:solidFill>
                              <a:prstClr val="black"/>
                            </a:solidFill>
                            <a:latin typeface="Cambria Math"/>
                          </a:rPr>
                        </m:ctrlPr>
                      </m:dPr>
                      <m:e>
                        <m:r>
                          <a:rPr lang="en-US" sz="2000" i="1">
                            <a:solidFill>
                              <a:prstClr val="black"/>
                            </a:solidFill>
                            <a:latin typeface="Cambria Math"/>
                          </a:rPr>
                          <m:t>𝑧</m:t>
                        </m:r>
                      </m:e>
                    </m:d>
                    <m:r>
                      <a:rPr lang="en-US" sz="2000" i="1">
                        <a:solidFill>
                          <a:prstClr val="black"/>
                        </a:solidFill>
                        <a:latin typeface="Cambria Math"/>
                      </a:rPr>
                      <m:t>=</m:t>
                    </m:r>
                    <m:f>
                      <m:fPr>
                        <m:ctrlPr>
                          <a:rPr lang="en-US" sz="2000" i="1">
                            <a:solidFill>
                              <a:prstClr val="black"/>
                            </a:solidFill>
                            <a:latin typeface="Cambria Math"/>
                          </a:rPr>
                        </m:ctrlPr>
                      </m:fPr>
                      <m:num>
                        <m:r>
                          <a:rPr lang="en-US" sz="2000" i="1">
                            <a:solidFill>
                              <a:prstClr val="black"/>
                            </a:solidFill>
                            <a:latin typeface="Cambria Math"/>
                          </a:rPr>
                          <m:t>𝑝</m:t>
                        </m:r>
                        <m:r>
                          <a:rPr lang="en-US" sz="2000" i="1">
                            <a:solidFill>
                              <a:prstClr val="black"/>
                            </a:solidFill>
                            <a:latin typeface="Cambria Math"/>
                          </a:rPr>
                          <m:t>(</m:t>
                        </m:r>
                        <m:r>
                          <a:rPr lang="en-US" sz="2000" i="1">
                            <a:solidFill>
                              <a:prstClr val="black"/>
                            </a:solidFill>
                            <a:latin typeface="Cambria Math"/>
                          </a:rPr>
                          <m:t>𝑧</m:t>
                        </m:r>
                        <m:r>
                          <a:rPr lang="en-US" sz="2000" i="1">
                            <a:solidFill>
                              <a:prstClr val="black"/>
                            </a:solidFill>
                            <a:latin typeface="Cambria Math"/>
                          </a:rPr>
                          <m:t>)</m:t>
                        </m:r>
                      </m:num>
                      <m:den>
                        <m:r>
                          <a:rPr lang="en-US" sz="2000" i="1">
                            <a:solidFill>
                              <a:prstClr val="black"/>
                            </a:solidFill>
                            <a:latin typeface="Cambria Math"/>
                          </a:rPr>
                          <m:t>𝑞</m:t>
                        </m:r>
                        <m:r>
                          <a:rPr lang="en-US" sz="2000" i="1">
                            <a:solidFill>
                              <a:prstClr val="black"/>
                            </a:solidFill>
                            <a:latin typeface="Cambria Math"/>
                          </a:rPr>
                          <m:t>(</m:t>
                        </m:r>
                        <m:r>
                          <a:rPr lang="en-US" sz="2000" i="1">
                            <a:solidFill>
                              <a:prstClr val="black"/>
                            </a:solidFill>
                            <a:latin typeface="Cambria Math"/>
                          </a:rPr>
                          <m:t>𝑧</m:t>
                        </m:r>
                        <m:r>
                          <a:rPr lang="en-US" sz="2000" i="1">
                            <a:solidFill>
                              <a:prstClr val="black"/>
                            </a:solidFill>
                            <a:latin typeface="Cambria Math"/>
                          </a:rPr>
                          <m:t>)</m:t>
                        </m:r>
                      </m:den>
                    </m:f>
                    <m:r>
                      <a:rPr lang="en-US" sz="2000" i="1" smtClean="0">
                        <a:solidFill>
                          <a:prstClr val="black"/>
                        </a:solidFill>
                        <a:latin typeface="Cambria Math"/>
                      </a:rPr>
                      <m:t>,</m:t>
                    </m:r>
                  </m:oMath>
                </a14:m>
                <a:r>
                  <a:rPr lang="en-US" sz="2200" dirty="0">
                    <a:solidFill>
                      <a:prstClr val="black"/>
                    </a:solidFill>
                  </a:rPr>
                  <a:t> where  </a:t>
                </a:r>
                <a14:m>
                  <m:oMath xmlns:m="http://schemas.openxmlformats.org/officeDocument/2006/math">
                    <m:r>
                      <a:rPr lang="en-US" sz="2200" i="1" smtClean="0">
                        <a:solidFill>
                          <a:prstClr val="black"/>
                        </a:solidFill>
                        <a:latin typeface="Cambria Math"/>
                      </a:rPr>
                      <m:t>𝑝</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=1/</m:t>
                    </m:r>
                    <m:sSup>
                      <m:sSupPr>
                        <m:ctrlPr>
                          <a:rPr lang="en-US" sz="2200" i="1" dirty="0">
                            <a:solidFill>
                              <a:prstClr val="black"/>
                            </a:solidFill>
                            <a:latin typeface="Cambria Math"/>
                          </a:rPr>
                        </m:ctrlPr>
                      </m:sSupPr>
                      <m:e>
                        <m:d>
                          <m:dPr>
                            <m:ctrlPr>
                              <a:rPr lang="en-US" sz="2200" i="1" dirty="0">
                                <a:solidFill>
                                  <a:prstClr val="black"/>
                                </a:solidFill>
                                <a:latin typeface="Cambria Math"/>
                              </a:rPr>
                            </m:ctrlPr>
                          </m:dPr>
                          <m:e>
                            <m:r>
                              <a:rPr lang="en-US" sz="2200" i="1" dirty="0">
                                <a:solidFill>
                                  <a:prstClr val="black"/>
                                </a:solidFill>
                                <a:latin typeface="Cambria Math"/>
                              </a:rPr>
                              <m:t>𝑧</m:t>
                            </m:r>
                            <m:r>
                              <a:rPr lang="en-US" sz="2200" i="1" dirty="0">
                                <a:solidFill>
                                  <a:prstClr val="black"/>
                                </a:solidFill>
                                <a:latin typeface="Cambria Math"/>
                              </a:rPr>
                              <m:t>−1</m:t>
                            </m:r>
                          </m:e>
                        </m:d>
                      </m:e>
                      <m:sup>
                        <m:r>
                          <a:rPr lang="en-US" sz="2200" i="1" dirty="0">
                            <a:solidFill>
                              <a:prstClr val="black"/>
                            </a:solidFill>
                            <a:latin typeface="Cambria Math"/>
                          </a:rPr>
                          <m:t>2</m:t>
                        </m:r>
                      </m:sup>
                    </m:sSup>
                  </m:oMath>
                </a14:m>
                <a:r>
                  <a:rPr lang="en-US" sz="2200" dirty="0">
                    <a:solidFill>
                      <a:prstClr val="black"/>
                    </a:solidFill>
                  </a:rPr>
                  <a:t> and </a:t>
                </a:r>
                <a14:m>
                  <m:oMath xmlns:m="http://schemas.openxmlformats.org/officeDocument/2006/math">
                    <m:r>
                      <a:rPr lang="en-US" sz="2200" i="1" smtClean="0">
                        <a:solidFill>
                          <a:prstClr val="black"/>
                        </a:solidFill>
                        <a:latin typeface="Cambria Math"/>
                      </a:rPr>
                      <m:t>𝑞</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r>
                      <a:rPr lang="en-US" sz="2200" i="1" smtClean="0">
                        <a:solidFill>
                          <a:prstClr val="black"/>
                        </a:solidFill>
                        <a:latin typeface="Cambria Math"/>
                      </a:rPr>
                      <m:t>𝑧</m:t>
                    </m:r>
                    <m:r>
                      <a:rPr lang="en-US" sz="2200" i="1" smtClean="0">
                        <a:solidFill>
                          <a:prstClr val="black"/>
                        </a:solidFill>
                        <a:latin typeface="Cambria Math"/>
                      </a:rPr>
                      <m:t>−3</m:t>
                    </m:r>
                  </m:oMath>
                </a14:m>
                <a:r>
                  <a:rPr lang="en-US" sz="2200" dirty="0">
                    <a:solidFill>
                      <a:prstClr val="black"/>
                    </a:solidFill>
                  </a:rPr>
                  <a:t> and observe that </a:t>
                </a:r>
                <a14:m>
                  <m:oMath xmlns:m="http://schemas.openxmlformats.org/officeDocument/2006/math">
                    <m:r>
                      <a:rPr lang="en-US" sz="2200" i="1" smtClean="0">
                        <a:solidFill>
                          <a:prstClr val="black"/>
                        </a:solidFill>
                        <a:latin typeface="Cambria Math"/>
                      </a:rPr>
                      <m:t>𝑝</m:t>
                    </m:r>
                    <m:d>
                      <m:dPr>
                        <m:ctrlPr>
                          <a:rPr lang="en-US" sz="2200" i="1" smtClean="0">
                            <a:solidFill>
                              <a:prstClr val="black"/>
                            </a:solidFill>
                            <a:latin typeface="Cambria Math"/>
                          </a:rPr>
                        </m:ctrlPr>
                      </m:dPr>
                      <m:e>
                        <m:r>
                          <a:rPr lang="en-US" sz="2200" i="1" smtClean="0">
                            <a:solidFill>
                              <a:prstClr val="black"/>
                            </a:solidFill>
                            <a:latin typeface="Cambria Math"/>
                          </a:rPr>
                          <m:t>3</m:t>
                        </m:r>
                      </m:e>
                    </m:d>
                    <m:r>
                      <a:rPr lang="en-US" sz="2200" i="1" smtClean="0">
                        <a:solidFill>
                          <a:prstClr val="black"/>
                        </a:solidFill>
                        <a:latin typeface="Cambria Math"/>
                      </a:rPr>
                      <m:t>=1/4</m:t>
                    </m:r>
                    <m:r>
                      <a:rPr lang="en-US" sz="2200" i="1" smtClean="0">
                        <a:solidFill>
                          <a:prstClr val="black"/>
                        </a:solidFill>
                        <a:latin typeface="Cambria Math"/>
                        <a:ea typeface="Cambria Math"/>
                      </a:rPr>
                      <m:t>≠0</m:t>
                    </m:r>
                  </m:oMath>
                </a14:m>
                <a:r>
                  <a:rPr lang="en-US" sz="2200" dirty="0">
                    <a:solidFill>
                      <a:prstClr val="black"/>
                    </a:solidFill>
                  </a:rPr>
                  <a:t> and </a:t>
                </a:r>
                <a14:m>
                  <m:oMath xmlns:m="http://schemas.openxmlformats.org/officeDocument/2006/math">
                    <m:r>
                      <a:rPr lang="en-US" sz="2200" i="1" dirty="0">
                        <a:solidFill>
                          <a:prstClr val="black"/>
                        </a:solidFill>
                        <a:latin typeface="Cambria Math"/>
                      </a:rPr>
                      <m:t>𝑞</m:t>
                    </m:r>
                    <m:r>
                      <a:rPr lang="en-US" sz="2200" i="1" dirty="0">
                        <a:solidFill>
                          <a:prstClr val="black"/>
                        </a:solidFill>
                        <a:latin typeface="Cambria Math"/>
                      </a:rPr>
                      <m:t>(</m:t>
                    </m:r>
                    <m:r>
                      <a:rPr lang="en-US" sz="2200" i="1" dirty="0" smtClean="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has a simple zero 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=3</m:t>
                    </m:r>
                  </m:oMath>
                </a14:m>
                <a:r>
                  <a:rPr lang="en-US" sz="2200" dirty="0">
                    <a:solidFill>
                      <a:prstClr val="black"/>
                    </a:solidFill>
                  </a:rPr>
                  <a:t>, i.e., </a:t>
                </a:r>
                <a14:m>
                  <m:oMath xmlns:m="http://schemas.openxmlformats.org/officeDocument/2006/math">
                    <m:r>
                      <a:rPr lang="en-US" sz="2200" i="1" dirty="0">
                        <a:solidFill>
                          <a:prstClr val="black"/>
                        </a:solidFill>
                        <a:latin typeface="Cambria Math"/>
                      </a:rPr>
                      <m:t>𝑞</m:t>
                    </m:r>
                    <m:r>
                      <a:rPr lang="en-US" sz="2200" i="1" dirty="0">
                        <a:solidFill>
                          <a:prstClr val="black"/>
                        </a:solidFill>
                        <a:latin typeface="Cambria Math"/>
                      </a:rPr>
                      <m:t>(3)=0</m:t>
                    </m:r>
                  </m:oMath>
                </a14:m>
                <a:r>
                  <a:rPr lang="en-US" sz="2200" dirty="0">
                    <a:solidFill>
                      <a:prstClr val="black"/>
                    </a:solidFill>
                  </a:rPr>
                  <a:t>;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𝑞</m:t>
                        </m:r>
                      </m:e>
                      <m:sup>
                        <m:r>
                          <a:rPr lang="en-US" sz="2200" i="1" dirty="0">
                            <a:solidFill>
                              <a:prstClr val="black"/>
                            </a:solidFill>
                            <a:latin typeface="Cambria Math"/>
                          </a:rPr>
                          <m:t>′</m:t>
                        </m:r>
                      </m:sup>
                    </m:sSup>
                    <m:d>
                      <m:dPr>
                        <m:ctrlPr>
                          <a:rPr lang="en-US" sz="2200" i="1" dirty="0">
                            <a:solidFill>
                              <a:prstClr val="black"/>
                            </a:solidFill>
                            <a:latin typeface="Cambria Math"/>
                          </a:rPr>
                        </m:ctrlPr>
                      </m:dPr>
                      <m:e>
                        <m:r>
                          <a:rPr lang="en-US" sz="2200" i="1" dirty="0" smtClean="0">
                            <a:solidFill>
                              <a:prstClr val="black"/>
                            </a:solidFill>
                            <a:latin typeface="Cambria Math"/>
                          </a:rPr>
                          <m:t>3</m:t>
                        </m:r>
                      </m:e>
                    </m:d>
                    <m:r>
                      <a:rPr lang="en-US" sz="2200" i="1" dirty="0" smtClean="0">
                        <a:solidFill>
                          <a:prstClr val="black"/>
                        </a:solidFill>
                        <a:latin typeface="Cambria Math"/>
                      </a:rPr>
                      <m:t>=1</m:t>
                    </m:r>
                    <m:r>
                      <a:rPr lang="en-US" sz="2200" i="1" dirty="0">
                        <a:solidFill>
                          <a:prstClr val="black"/>
                        </a:solidFill>
                        <a:latin typeface="Cambria Math"/>
                        <a:ea typeface="Cambria Math"/>
                      </a:rPr>
                      <m:t>≠</m:t>
                    </m:r>
                    <m:r>
                      <a:rPr lang="en-US" sz="2200" i="1" dirty="0">
                        <a:solidFill>
                          <a:prstClr val="black"/>
                        </a:solidFill>
                        <a:latin typeface="Cambria Math"/>
                      </a:rPr>
                      <m:t>0</m:t>
                    </m:r>
                  </m:oMath>
                </a14:m>
                <a:r>
                  <a:rPr lang="en-US" sz="2200" dirty="0">
                    <a:solidFill>
                      <a:prstClr val="black"/>
                    </a:solidFill>
                  </a:rPr>
                  <a:t>; thus, the residue of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=3</m:t>
                    </m:r>
                  </m:oMath>
                </a14:m>
                <a:r>
                  <a:rPr lang="en-US" sz="2200" dirty="0">
                    <a:solidFill>
                      <a:prstClr val="black"/>
                    </a:solidFill>
                  </a:rPr>
                  <a:t> is given by:</a:t>
                </a:r>
              </a:p>
              <a:p>
                <a:pPr/>
                <a14:m>
                  <m:oMathPara xmlns:m="http://schemas.openxmlformats.org/officeDocument/2006/math">
                    <m:oMathParaPr>
                      <m:jc m:val="centerGroup"/>
                    </m:oMathParaPr>
                    <m:oMath xmlns:m="http://schemas.openxmlformats.org/officeDocument/2006/math">
                      <m:r>
                        <m:rPr>
                          <m:sty m:val="p"/>
                        </m:rPr>
                        <a:rPr lang="en-US" sz="2200" dirty="0">
                          <a:solidFill>
                            <a:srgbClr val="0070C0"/>
                          </a:solidFill>
                          <a:latin typeface="Cambria Math"/>
                        </a:rPr>
                        <m:t>Res</m:t>
                      </m:r>
                      <m:d>
                        <m:dPr>
                          <m:ctrlPr>
                            <a:rPr lang="en-US" sz="2200" i="1" dirty="0">
                              <a:solidFill>
                                <a:srgbClr val="0070C0"/>
                              </a:solidFill>
                              <a:latin typeface="Cambria Math"/>
                            </a:rPr>
                          </m:ctrlPr>
                        </m:dPr>
                        <m:e>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,3</m:t>
                          </m:r>
                        </m:e>
                      </m:d>
                      <m:r>
                        <a:rPr lang="en-US" sz="2200" i="1" dirty="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𝑝</m:t>
                          </m:r>
                          <m:d>
                            <m:dPr>
                              <m:ctrlPr>
                                <a:rPr lang="en-US" sz="2200" i="1">
                                  <a:solidFill>
                                    <a:srgbClr val="0070C0"/>
                                  </a:solidFill>
                                  <a:latin typeface="Cambria Math"/>
                                </a:rPr>
                              </m:ctrlPr>
                            </m:dPr>
                            <m:e>
                              <m:r>
                                <a:rPr lang="en-US" sz="2200" i="1" dirty="0">
                                  <a:solidFill>
                                    <a:srgbClr val="0070C0"/>
                                  </a:solidFill>
                                  <a:latin typeface="Cambria Math"/>
                                </a:rPr>
                                <m:t>3</m:t>
                              </m:r>
                            </m:e>
                          </m:d>
                        </m:num>
                        <m:den>
                          <m:sSup>
                            <m:sSupPr>
                              <m:ctrlPr>
                                <a:rPr lang="en-US" sz="2200" i="1" dirty="0">
                                  <a:solidFill>
                                    <a:srgbClr val="0070C0"/>
                                  </a:solidFill>
                                  <a:latin typeface="Cambria Math"/>
                                </a:rPr>
                              </m:ctrlPr>
                            </m:sSupPr>
                            <m:e>
                              <m:r>
                                <a:rPr lang="en-US" sz="2200" i="1" dirty="0">
                                  <a:solidFill>
                                    <a:srgbClr val="0070C0"/>
                                  </a:solidFill>
                                  <a:latin typeface="Cambria Math"/>
                                </a:rPr>
                                <m:t>𝑞</m:t>
                              </m:r>
                            </m:e>
                            <m:sup>
                              <m:r>
                                <a:rPr lang="en-US" sz="2200" i="1" dirty="0">
                                  <a:solidFill>
                                    <a:srgbClr val="0070C0"/>
                                  </a:solidFill>
                                  <a:latin typeface="Cambria Math"/>
                                </a:rPr>
                                <m:t>′</m:t>
                              </m:r>
                            </m:sup>
                          </m:sSup>
                          <m:r>
                            <a:rPr lang="en-US" sz="2200" i="1" dirty="0">
                              <a:solidFill>
                                <a:srgbClr val="0070C0"/>
                              </a:solidFill>
                              <a:latin typeface="Cambria Math"/>
                            </a:rPr>
                            <m:t>(3)</m:t>
                          </m:r>
                        </m:den>
                      </m:f>
                      <m:r>
                        <a:rPr lang="en-US" sz="2200" i="1" dirty="0">
                          <a:solidFill>
                            <a:srgbClr val="0070C0"/>
                          </a:solidFill>
                          <a:latin typeface="Cambria Math"/>
                        </a:rPr>
                        <m:t>=</m:t>
                      </m:r>
                      <m:func>
                        <m:funcPr>
                          <m:ctrlPr>
                            <a:rPr lang="en-US" sz="2200" i="1" dirty="0">
                              <a:solidFill>
                                <a:srgbClr val="0070C0"/>
                              </a:solidFill>
                              <a:latin typeface="Cambria Math"/>
                            </a:rPr>
                          </m:ctrlPr>
                        </m:funcPr>
                        <m:fName>
                          <m:f>
                            <m:fPr>
                              <m:ctrlPr>
                                <a:rPr lang="en-US" sz="2200" i="1" dirty="0">
                                  <a:solidFill>
                                    <a:srgbClr val="0070C0"/>
                                  </a:solidFill>
                                  <a:latin typeface="Cambria Math"/>
                                </a:rPr>
                              </m:ctrlPr>
                            </m:fPr>
                            <m:num>
                              <m:r>
                                <a:rPr lang="en-US" sz="2200" i="1" dirty="0">
                                  <a:solidFill>
                                    <a:srgbClr val="0070C0"/>
                                  </a:solidFill>
                                  <a:latin typeface="Cambria Math"/>
                                </a:rPr>
                                <m:t>1</m:t>
                              </m:r>
                              <m:r>
                                <a:rPr lang="en-US" sz="2200" i="1" dirty="0" smtClean="0">
                                  <a:solidFill>
                                    <a:srgbClr val="0070C0"/>
                                  </a:solidFill>
                                  <a:latin typeface="Cambria Math"/>
                                </a:rPr>
                                <m:t>/4</m:t>
                              </m:r>
                            </m:num>
                            <m:den>
                              <m:r>
                                <a:rPr lang="en-US" sz="2200" i="1" dirty="0" smtClean="0">
                                  <a:solidFill>
                                    <a:srgbClr val="0070C0"/>
                                  </a:solidFill>
                                  <a:latin typeface="Cambria Math"/>
                                </a:rPr>
                                <m:t>1</m:t>
                              </m:r>
                            </m:den>
                          </m:f>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a:solidFill>
                                    <a:srgbClr val="0070C0"/>
                                  </a:solidFill>
                                  <a:latin typeface="Cambria Math"/>
                                </a:rPr>
                                <m:t>4</m:t>
                              </m:r>
                            </m:den>
                          </m:f>
                        </m:fName>
                        <m:e>
                          <m:r>
                            <a:rPr lang="en-US" sz="2200" i="1" dirty="0">
                              <a:solidFill>
                                <a:srgbClr val="0070C0"/>
                              </a:solidFill>
                              <a:latin typeface="Cambria Math"/>
                            </a:rPr>
                            <m:t>.</m:t>
                          </m:r>
                        </m:e>
                      </m:func>
                    </m:oMath>
                  </m:oMathPara>
                </a14:m>
                <a:endParaRPr lang="en-US" sz="2200" dirty="0">
                  <a:solidFill>
                    <a:prstClr val="black"/>
                  </a:solidFill>
                </a:endParaRPr>
              </a:p>
              <a:p>
                <a:endParaRPr lang="en-US" sz="1050" dirty="0">
                  <a:solidFill>
                    <a:prstClr val="black"/>
                  </a:solidFill>
                </a:endParaRPr>
              </a:p>
              <a:p>
                <a:r>
                  <a:rPr lang="en-US" sz="2200" dirty="0">
                    <a:solidFill>
                      <a:prstClr val="black"/>
                    </a:solidFill>
                  </a:rPr>
                  <a:t>Now at the </a:t>
                </a:r>
                <a:r>
                  <a:rPr lang="en-US" sz="2200" b="1" dirty="0">
                    <a:solidFill>
                      <a:prstClr val="black"/>
                    </a:solidFill>
                  </a:rPr>
                  <a:t>pole of order 2 </a:t>
                </a:r>
                <a:r>
                  <a:rPr lang="en-US" sz="2200" dirty="0">
                    <a:solidFill>
                      <a:prstClr val="black"/>
                    </a:solidFill>
                  </a:rPr>
                  <a:t>at </a:t>
                </a:r>
                <a14:m>
                  <m:oMath xmlns:m="http://schemas.openxmlformats.org/officeDocument/2006/math">
                    <m:r>
                      <a:rPr lang="en-US" sz="2200" i="1" dirty="0" smtClean="0">
                        <a:solidFill>
                          <a:srgbClr val="0070C0"/>
                        </a:solidFill>
                        <a:latin typeface="Cambria Math"/>
                      </a:rPr>
                      <m:t>𝑧</m:t>
                    </m:r>
                    <m:r>
                      <a:rPr lang="en-US" sz="2200" i="1" dirty="0" smtClean="0">
                        <a:solidFill>
                          <a:srgbClr val="0070C0"/>
                        </a:solidFill>
                        <a:latin typeface="Cambria Math"/>
                      </a:rPr>
                      <m:t>=1</m:t>
                    </m:r>
                  </m:oMath>
                </a14:m>
                <a:r>
                  <a:rPr lang="en-US" sz="2200" dirty="0">
                    <a:solidFill>
                      <a:prstClr val="black"/>
                    </a:solidFill>
                  </a:rPr>
                  <a:t>, the result in </a:t>
                </a:r>
                <a14:m>
                  <m:oMath xmlns:m="http://schemas.openxmlformats.org/officeDocument/2006/math">
                    <m:r>
                      <a:rPr lang="en-US" sz="2200" b="1" i="1" dirty="0" smtClean="0">
                        <a:solidFill>
                          <a:prstClr val="black"/>
                        </a:solidFill>
                        <a:latin typeface="Cambria Math"/>
                      </a:rPr>
                      <m:t>(</m:t>
                    </m:r>
                    <m:r>
                      <a:rPr lang="en-US" sz="2200" b="1" i="1" dirty="0" smtClean="0">
                        <a:solidFill>
                          <a:prstClr val="black"/>
                        </a:solidFill>
                        <a:latin typeface="Cambria Math"/>
                      </a:rPr>
                      <m:t>𝟗</m:t>
                    </m:r>
                    <m:r>
                      <a:rPr lang="en-US" sz="2200" b="1" i="1" dirty="0" smtClean="0">
                        <a:solidFill>
                          <a:prstClr val="black"/>
                        </a:solidFill>
                        <a:latin typeface="Cambria Math"/>
                      </a:rPr>
                      <m:t>)</m:t>
                    </m:r>
                  </m:oMath>
                </a14:m>
                <a:r>
                  <a:rPr lang="en-US" sz="2200" b="1" dirty="0">
                    <a:solidFill>
                      <a:prstClr val="black"/>
                    </a:solidFill>
                  </a:rPr>
                  <a:t> </a:t>
                </a:r>
                <a:r>
                  <a:rPr lang="en-US" sz="2200" dirty="0">
                    <a:solidFill>
                      <a:prstClr val="black"/>
                    </a:solidFill>
                  </a:rPr>
                  <a:t>gives:</a:t>
                </a:r>
              </a:p>
              <a:p>
                <a:pPr algn="just"/>
                <a:endParaRPr lang="en-US" sz="400" dirty="0">
                  <a:solidFill>
                    <a:srgbClr val="0070C0"/>
                  </a:solidFill>
                  <a:latin typeface="Cambria Math"/>
                </a:endParaRPr>
              </a:p>
              <a:p>
                <a:pPr algn="just"/>
                <a14:m>
                  <m:oMathPara xmlns:m="http://schemas.openxmlformats.org/officeDocument/2006/math">
                    <m:oMathParaPr>
                      <m:jc m:val="centerGroup"/>
                    </m:oMathParaPr>
                    <m:oMath xmlns:m="http://schemas.openxmlformats.org/officeDocument/2006/math">
                      <m:r>
                        <m:rPr>
                          <m:sty m:val="p"/>
                        </m:rPr>
                        <a:rPr lang="en-US" sz="2200" dirty="0">
                          <a:solidFill>
                            <a:srgbClr val="0070C0"/>
                          </a:solidFill>
                          <a:latin typeface="Cambria Math"/>
                        </a:rPr>
                        <m:t>Res</m:t>
                      </m:r>
                      <m:d>
                        <m:dPr>
                          <m:ctrlPr>
                            <a:rPr lang="en-US" sz="2200" i="1" dirty="0">
                              <a:solidFill>
                                <a:srgbClr val="0070C0"/>
                              </a:solidFill>
                              <a:latin typeface="Cambria Math"/>
                            </a:rPr>
                          </m:ctrlPr>
                        </m:dPr>
                        <m:e>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m:t>
                          </m:r>
                          <m:r>
                            <a:rPr lang="en-US" sz="2200" i="1" dirty="0" smtClean="0">
                              <a:solidFill>
                                <a:srgbClr val="0070C0"/>
                              </a:solidFill>
                              <a:latin typeface="Cambria Math"/>
                            </a:rPr>
                            <m:t>1</m:t>
                          </m:r>
                        </m:e>
                      </m:d>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1</m:t>
                          </m:r>
                        </m:num>
                        <m:den>
                          <m:d>
                            <m:dPr>
                              <m:ctrlPr>
                                <a:rPr lang="en-US" sz="2200" i="1" dirty="0">
                                  <a:solidFill>
                                    <a:srgbClr val="0070C0"/>
                                  </a:solidFill>
                                  <a:latin typeface="Cambria Math"/>
                                </a:rPr>
                              </m:ctrlPr>
                            </m:dPr>
                            <m:e>
                              <m:r>
                                <a:rPr lang="en-US" sz="2200" i="1" dirty="0" smtClean="0">
                                  <a:solidFill>
                                    <a:srgbClr val="0070C0"/>
                                  </a:solidFill>
                                  <a:latin typeface="Cambria Math"/>
                                </a:rPr>
                                <m:t>2</m:t>
                              </m:r>
                              <m:r>
                                <a:rPr lang="en-US" sz="2200" i="1" dirty="0">
                                  <a:solidFill>
                                    <a:srgbClr val="0070C0"/>
                                  </a:solidFill>
                                  <a:latin typeface="Cambria Math"/>
                                </a:rPr>
                                <m:t>−1</m:t>
                              </m:r>
                            </m:e>
                          </m:d>
                          <m:r>
                            <a:rPr lang="en-US" sz="2200" i="1" dirty="0">
                              <a:solidFill>
                                <a:srgbClr val="0070C0"/>
                              </a:solidFill>
                              <a:latin typeface="Cambria Math"/>
                            </a:rPr>
                            <m:t>!</m:t>
                          </m:r>
                        </m:den>
                      </m:f>
                      <m:func>
                        <m:funcPr>
                          <m:ctrlPr>
                            <a:rPr lang="en-US" sz="2200" i="1" dirty="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→1</m:t>
                              </m:r>
                            </m:lim>
                          </m:limLow>
                          <m:f>
                            <m:fPr>
                              <m:ctrlPr>
                                <a:rPr lang="en-US" sz="2200" i="1" dirty="0">
                                  <a:solidFill>
                                    <a:srgbClr val="0070C0"/>
                                  </a:solidFill>
                                  <a:latin typeface="Cambria Math"/>
                                </a:rPr>
                              </m:ctrlPr>
                            </m:fPr>
                            <m:num>
                              <m:sSup>
                                <m:sSupPr>
                                  <m:ctrlPr>
                                    <a:rPr lang="en-US" sz="2200" i="1" dirty="0">
                                      <a:solidFill>
                                        <a:srgbClr val="0070C0"/>
                                      </a:solidFill>
                                      <a:latin typeface="Cambria Math"/>
                                    </a:rPr>
                                  </m:ctrlPr>
                                </m:sSupPr>
                                <m:e>
                                  <m:r>
                                    <a:rPr lang="en-US" sz="2200" i="1" dirty="0">
                                      <a:solidFill>
                                        <a:srgbClr val="0070C0"/>
                                      </a:solidFill>
                                      <a:latin typeface="Cambria Math"/>
                                    </a:rPr>
                                    <m:t>𝑑</m:t>
                                  </m:r>
                                </m:e>
                                <m:sup>
                                  <m:r>
                                    <a:rPr lang="en-US" sz="2200" i="1" dirty="0" smtClean="0">
                                      <a:solidFill>
                                        <a:srgbClr val="0070C0"/>
                                      </a:solidFill>
                                      <a:latin typeface="Cambria Math"/>
                                    </a:rPr>
                                    <m:t>2</m:t>
                                  </m:r>
                                  <m:r>
                                    <a:rPr lang="en-US" sz="2200" i="1" dirty="0">
                                      <a:solidFill>
                                        <a:srgbClr val="0070C0"/>
                                      </a:solidFill>
                                      <a:latin typeface="Cambria Math"/>
                                    </a:rPr>
                                    <m:t>−1</m:t>
                                  </m:r>
                                </m:sup>
                              </m:sSup>
                            </m:num>
                            <m:den>
                              <m:sSup>
                                <m:sSupPr>
                                  <m:ctrlPr>
                                    <a:rPr lang="en-US" sz="2200" i="1" dirty="0">
                                      <a:solidFill>
                                        <a:srgbClr val="0070C0"/>
                                      </a:solidFill>
                                      <a:latin typeface="Cambria Math"/>
                                    </a:rPr>
                                  </m:ctrlPr>
                                </m:sSupPr>
                                <m:e>
                                  <m:r>
                                    <a:rPr lang="en-US" sz="2200" i="1" dirty="0">
                                      <a:solidFill>
                                        <a:srgbClr val="0070C0"/>
                                      </a:solidFill>
                                      <a:latin typeface="Cambria Math"/>
                                    </a:rPr>
                                    <m:t>𝑑𝑧</m:t>
                                  </m:r>
                                </m:e>
                                <m:sup>
                                  <m:r>
                                    <a:rPr lang="en-US" sz="2200" i="1" dirty="0" smtClean="0">
                                      <a:solidFill>
                                        <a:srgbClr val="0070C0"/>
                                      </a:solidFill>
                                      <a:latin typeface="Cambria Math"/>
                                    </a:rPr>
                                    <m:t>2</m:t>
                                  </m:r>
                                  <m:r>
                                    <a:rPr lang="en-US" sz="2200" i="1" dirty="0">
                                      <a:solidFill>
                                        <a:srgbClr val="0070C0"/>
                                      </a:solidFill>
                                      <a:latin typeface="Cambria Math"/>
                                    </a:rPr>
                                    <m:t>−1</m:t>
                                  </m:r>
                                </m:sup>
                              </m:sSup>
                            </m:den>
                          </m:f>
                        </m:fName>
                        <m:e>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 −1</m:t>
                                  </m:r>
                                </m:e>
                              </m:d>
                            </m:e>
                            <m:sup>
                              <m:r>
                                <a:rPr lang="en-US" sz="2200" i="1" dirty="0" smtClean="0">
                                  <a:solidFill>
                                    <a:srgbClr val="0070C0"/>
                                  </a:solidFill>
                                  <a:latin typeface="Cambria Math"/>
                                </a:rPr>
                                <m:t>2</m:t>
                              </m:r>
                            </m:sup>
                          </m:sSup>
                          <m:f>
                            <m:fPr>
                              <m:ctrlPr>
                                <a:rPr lang="en-US" sz="2200" i="1" dirty="0">
                                  <a:solidFill>
                                    <a:srgbClr val="0070C0"/>
                                  </a:solidFill>
                                  <a:latin typeface="Cambria Math"/>
                                </a:rPr>
                              </m:ctrlPr>
                            </m:fPr>
                            <m:num>
                              <m:r>
                                <a:rPr lang="en-US" sz="2200" i="1" dirty="0">
                                  <a:solidFill>
                                    <a:srgbClr val="0070C0"/>
                                  </a:solidFill>
                                  <a:latin typeface="Cambria Math"/>
                                </a:rPr>
                                <m:t>1</m:t>
                              </m:r>
                            </m:num>
                            <m:den>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−1</m:t>
                                      </m:r>
                                    </m:e>
                                  </m:d>
                                </m:e>
                                <m:sup>
                                  <m:r>
                                    <a:rPr lang="en-US" sz="2200" i="1" dirty="0">
                                      <a:solidFill>
                                        <a:srgbClr val="0070C0"/>
                                      </a:solidFill>
                                      <a:latin typeface="Cambria Math"/>
                                    </a:rPr>
                                    <m:t>2</m:t>
                                  </m:r>
                                </m:sup>
                              </m:sSup>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−3)</m:t>
                              </m:r>
                            </m:den>
                          </m:f>
                        </m:e>
                      </m:func>
                    </m:oMath>
                  </m:oMathPara>
                </a14:m>
                <a:endParaRPr lang="en-US" sz="2200" i="1" dirty="0">
                  <a:solidFill>
                    <a:srgbClr val="0070C0"/>
                  </a:solidFill>
                  <a:latin typeface="Cambria Math"/>
                </a:endParaRPr>
              </a:p>
              <a:p>
                <a:pPr algn="just"/>
                <a14:m>
                  <m:oMathPara xmlns:m="http://schemas.openxmlformats.org/officeDocument/2006/math">
                    <m:oMathParaPr>
                      <m:jc m:val="center"/>
                    </m:oMathParaPr>
                    <m:oMath xmlns:m="http://schemas.openxmlformats.org/officeDocument/2006/math">
                      <m:r>
                        <a:rPr lang="en-US" sz="2200" i="1" dirty="0" smtClean="0">
                          <a:solidFill>
                            <a:srgbClr val="0070C0"/>
                          </a:solidFill>
                          <a:latin typeface="Cambria Math"/>
                        </a:rPr>
                        <m:t>         =</m:t>
                      </m:r>
                      <m:func>
                        <m:funcPr>
                          <m:ctrlPr>
                            <a:rPr lang="en-US" sz="2200" i="1" dirty="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→1</m:t>
                              </m:r>
                            </m:lim>
                          </m:limLow>
                          <m:f>
                            <m:fPr>
                              <m:ctrlPr>
                                <a:rPr lang="en-US" sz="2200" i="1" dirty="0">
                                  <a:solidFill>
                                    <a:srgbClr val="0070C0"/>
                                  </a:solidFill>
                                  <a:latin typeface="Cambria Math"/>
                                </a:rPr>
                              </m:ctrlPr>
                            </m:fPr>
                            <m:num>
                              <m:r>
                                <a:rPr lang="en-US" sz="2200" i="1" dirty="0" smtClean="0">
                                  <a:solidFill>
                                    <a:srgbClr val="0070C0"/>
                                  </a:solidFill>
                                  <a:latin typeface="Cambria Math"/>
                                </a:rPr>
                                <m:t>𝑑</m:t>
                              </m:r>
                            </m:num>
                            <m:den>
                              <m:r>
                                <a:rPr lang="en-US" sz="2200" i="1" dirty="0" smtClean="0">
                                  <a:solidFill>
                                    <a:srgbClr val="0070C0"/>
                                  </a:solidFill>
                                  <a:latin typeface="Cambria Math"/>
                                </a:rPr>
                                <m:t>𝑑𝑧</m:t>
                              </m:r>
                            </m:den>
                          </m:f>
                        </m:fName>
                        <m:e>
                          <m:f>
                            <m:fPr>
                              <m:ctrlPr>
                                <a:rPr lang="en-US" sz="2200" i="1" dirty="0">
                                  <a:solidFill>
                                    <a:srgbClr val="0070C0"/>
                                  </a:solidFill>
                                  <a:latin typeface="Cambria Math"/>
                                </a:rPr>
                              </m:ctrlPr>
                            </m:fPr>
                            <m:num>
                              <m:r>
                                <a:rPr lang="en-US" sz="2200" i="1" dirty="0">
                                  <a:solidFill>
                                    <a:srgbClr val="0070C0"/>
                                  </a:solidFill>
                                  <a:latin typeface="Cambria Math"/>
                                </a:rPr>
                                <m:t>1</m:t>
                              </m:r>
                            </m:num>
                            <m:den>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−3)</m:t>
                              </m:r>
                            </m:den>
                          </m:f>
                        </m:e>
                      </m:func>
                      <m:r>
                        <a:rPr lang="en-US" sz="2200" i="1" dirty="0">
                          <a:solidFill>
                            <a:srgbClr val="0070C0"/>
                          </a:solidFill>
                          <a:latin typeface="Cambria Math"/>
                        </a:rPr>
                        <m:t>=</m:t>
                      </m:r>
                      <m:func>
                        <m:funcPr>
                          <m:ctrlPr>
                            <a:rPr lang="en-US" sz="2200" i="1" dirty="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→1</m:t>
                              </m:r>
                            </m:lim>
                          </m:limLow>
                        </m:fName>
                        <m:e>
                          <m:f>
                            <m:fPr>
                              <m:ctrlPr>
                                <a:rPr lang="en-US" sz="2200" i="1" dirty="0">
                                  <a:solidFill>
                                    <a:srgbClr val="0070C0"/>
                                  </a:solidFill>
                                  <a:latin typeface="Cambria Math"/>
                                </a:rPr>
                              </m:ctrlPr>
                            </m:fPr>
                            <m:num>
                              <m:r>
                                <a:rPr lang="en-US" sz="2200" i="1" dirty="0" smtClean="0">
                                  <a:solidFill>
                                    <a:srgbClr val="0070C0"/>
                                  </a:solidFill>
                                  <a:latin typeface="Cambria Math"/>
                                </a:rPr>
                                <m:t>−</m:t>
                              </m:r>
                              <m:r>
                                <a:rPr lang="en-US" sz="2200" i="1" dirty="0">
                                  <a:solidFill>
                                    <a:srgbClr val="0070C0"/>
                                  </a:solidFill>
                                  <a:latin typeface="Cambria Math"/>
                                </a:rPr>
                                <m:t>1</m:t>
                              </m:r>
                            </m:num>
                            <m:den>
                              <m:sSup>
                                <m:sSupPr>
                                  <m:ctrlPr>
                                    <a:rPr lang="en-US" sz="2200" i="1" dirty="0">
                                      <a:solidFill>
                                        <a:srgbClr val="0070C0"/>
                                      </a:solidFill>
                                      <a:latin typeface="Cambria Math"/>
                                    </a:rPr>
                                  </m:ctrlPr>
                                </m:sSupPr>
                                <m:e>
                                  <m:d>
                                    <m:dPr>
                                      <m:ctrlPr>
                                        <a:rPr lang="en-US" sz="2200" i="1" dirty="0">
                                          <a:solidFill>
                                            <a:srgbClr val="0070C0"/>
                                          </a:solidFill>
                                          <a:latin typeface="Cambria Math"/>
                                        </a:rPr>
                                      </m:ctrlPr>
                                    </m:dPr>
                                    <m:e>
                                      <m:r>
                                        <a:rPr lang="en-US" sz="2200" i="1" dirty="0">
                                          <a:solidFill>
                                            <a:srgbClr val="0070C0"/>
                                          </a:solidFill>
                                          <a:latin typeface="Cambria Math"/>
                                        </a:rPr>
                                        <m:t>𝑧</m:t>
                                      </m:r>
                                      <m:r>
                                        <a:rPr lang="en-US" sz="2200" i="1" dirty="0">
                                          <a:solidFill>
                                            <a:srgbClr val="0070C0"/>
                                          </a:solidFill>
                                          <a:latin typeface="Cambria Math"/>
                                        </a:rPr>
                                        <m:t>−3</m:t>
                                      </m:r>
                                    </m:e>
                                  </m:d>
                                </m:e>
                                <m:sup>
                                  <m:r>
                                    <a:rPr lang="en-US" sz="2200" i="1" dirty="0">
                                      <a:solidFill>
                                        <a:srgbClr val="0070C0"/>
                                      </a:solidFill>
                                      <a:latin typeface="Cambria Math"/>
                                    </a:rPr>
                                    <m:t>2</m:t>
                                  </m:r>
                                </m:sup>
                              </m:sSup>
                            </m:den>
                          </m:f>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smtClean="0">
                                  <a:solidFill>
                                    <a:srgbClr val="0070C0"/>
                                  </a:solidFill>
                                  <a:latin typeface="Cambria Math"/>
                                </a:rPr>
                                <m:t>−</m:t>
                              </m:r>
                              <m:r>
                                <a:rPr lang="en-US" sz="2200" i="1" dirty="0">
                                  <a:solidFill>
                                    <a:srgbClr val="0070C0"/>
                                  </a:solidFill>
                                  <a:latin typeface="Cambria Math"/>
                                </a:rPr>
                                <m:t>1</m:t>
                              </m:r>
                            </m:num>
                            <m:den>
                              <m:r>
                                <a:rPr lang="en-US" sz="2200" i="1" dirty="0">
                                  <a:solidFill>
                                    <a:srgbClr val="0070C0"/>
                                  </a:solidFill>
                                  <a:latin typeface="Cambria Math"/>
                                </a:rPr>
                                <m:t>4</m:t>
                              </m:r>
                            </m:den>
                          </m:f>
                          <m:r>
                            <a:rPr lang="en-US" sz="2200" i="1" dirty="0">
                              <a:solidFill>
                                <a:srgbClr val="0070C0"/>
                              </a:solidFill>
                              <a:latin typeface="Cambria Math"/>
                            </a:rPr>
                            <m:t>.</m:t>
                          </m:r>
                        </m:e>
                      </m:func>
                    </m:oMath>
                  </m:oMathPara>
                </a14:m>
                <a:endParaRPr lang="en-US" sz="22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44699" y="718101"/>
                <a:ext cx="11754842" cy="6115970"/>
              </a:xfrm>
              <a:prstGeom prst="rect">
                <a:avLst/>
              </a:prstGeom>
              <a:blipFill rotWithShape="1">
                <a:blip r:embed="rId2"/>
                <a:stretch>
                  <a:fillRect l="-622" t="-598" r="-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44699" y="87028"/>
                <a:ext cx="11601018" cy="615874"/>
              </a:xfrm>
              <a:prstGeom prst="rect">
                <a:avLst/>
              </a:prstGeom>
            </p:spPr>
            <p:txBody>
              <a:bodyPr wrap="square">
                <a:spAutoFit/>
              </a:bodyPr>
              <a:lstStyle/>
              <a:p>
                <a:pPr algn="just"/>
                <a:r>
                  <a:rPr lang="en-US" sz="2400" b="1" dirty="0">
                    <a:solidFill>
                      <a:srgbClr val="0070C0"/>
                    </a:solidFill>
                  </a:rPr>
                  <a:t>Example: </a:t>
                </a:r>
                <a:r>
                  <a:rPr lang="en-US" sz="2200" dirty="0">
                    <a:solidFill>
                      <a:prstClr val="black"/>
                    </a:solidFill>
                  </a:rPr>
                  <a:t>Determine the residue of the function </a:t>
                </a: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1</m:t>
                        </m:r>
                      </m:num>
                      <m:den>
                        <m:sSup>
                          <m:sSupPr>
                            <m:ctrlPr>
                              <a:rPr lang="en-US" sz="2200" i="1" dirty="0">
                                <a:solidFill>
                                  <a:prstClr val="black"/>
                                </a:solidFill>
                                <a:latin typeface="Cambria Math"/>
                              </a:rPr>
                            </m:ctrlPr>
                          </m:sSupPr>
                          <m:e>
                            <m:d>
                              <m:dPr>
                                <m:ctrlPr>
                                  <a:rPr lang="en-US" sz="2200" i="1" dirty="0">
                                    <a:solidFill>
                                      <a:prstClr val="black"/>
                                    </a:solidFill>
                                    <a:latin typeface="Cambria Math"/>
                                  </a:rPr>
                                </m:ctrlPr>
                              </m:dPr>
                              <m:e>
                                <m:r>
                                  <a:rPr lang="en-US" sz="2200" i="1" dirty="0">
                                    <a:solidFill>
                                      <a:prstClr val="black"/>
                                    </a:solidFill>
                                    <a:latin typeface="Cambria Math"/>
                                  </a:rPr>
                                  <m:t>𝑧</m:t>
                                </m:r>
                                <m:r>
                                  <a:rPr lang="en-US" sz="2200" i="1" dirty="0">
                                    <a:solidFill>
                                      <a:prstClr val="black"/>
                                    </a:solidFill>
                                    <a:latin typeface="Cambria Math"/>
                                  </a:rPr>
                                  <m:t>−1</m:t>
                                </m:r>
                              </m:e>
                            </m:d>
                          </m:e>
                          <m:sup>
                            <m:r>
                              <a:rPr lang="en-US" sz="2200" i="1" dirty="0">
                                <a:solidFill>
                                  <a:prstClr val="black"/>
                                </a:solidFill>
                                <a:latin typeface="Cambria Math"/>
                              </a:rPr>
                              <m:t>2</m:t>
                            </m:r>
                          </m:sup>
                        </m:sSup>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−3)</m:t>
                        </m:r>
                      </m:den>
                    </m:f>
                  </m:oMath>
                </a14:m>
                <a:r>
                  <a:rPr lang="en-US" sz="2200" dirty="0">
                    <a:solidFill>
                      <a:prstClr val="black"/>
                    </a:solidFill>
                  </a:rPr>
                  <a:t> at each of its singularity.</a:t>
                </a:r>
              </a:p>
            </p:txBody>
          </p:sp>
        </mc:Choice>
        <mc:Fallback xmlns="">
          <p:sp>
            <p:nvSpPr>
              <p:cNvPr id="3" name="Rectangle 2"/>
              <p:cNvSpPr>
                <a:spLocks noRot="1" noChangeAspect="1" noMove="1" noResize="1" noEditPoints="1" noAdjustHandles="1" noChangeArrowheads="1" noChangeShapeType="1" noTextEdit="1"/>
              </p:cNvSpPr>
              <p:nvPr/>
            </p:nvSpPr>
            <p:spPr>
              <a:xfrm>
                <a:off x="244699" y="87028"/>
                <a:ext cx="11601018" cy="615874"/>
              </a:xfrm>
              <a:prstGeom prst="rect">
                <a:avLst/>
              </a:prstGeom>
              <a:blipFill rotWithShape="1">
                <a:blip r:embed="rId3"/>
                <a:stretch>
                  <a:fillRect l="-788" b="-4950"/>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8543880" y="3562200"/>
              <a:ext cx="3600720" cy="3038760"/>
            </p14:xfrm>
          </p:contentPart>
        </mc:Choice>
        <mc:Fallback xmlns="">
          <p:pic>
            <p:nvPicPr>
              <p:cNvPr id="2" name="Ink 1"/>
              <p:cNvPicPr/>
              <p:nvPr/>
            </p:nvPicPr>
            <p:blipFill>
              <a:blip r:embed="rId5"/>
              <a:stretch>
                <a:fillRect/>
              </a:stretch>
            </p:blipFill>
            <p:spPr>
              <a:xfrm>
                <a:off x="8534520" y="3552840"/>
                <a:ext cx="3619440" cy="3057480"/>
              </a:xfrm>
              <a:prstGeom prst="rect">
                <a:avLst/>
              </a:prstGeom>
            </p:spPr>
          </p:pic>
        </mc:Fallback>
      </mc:AlternateContent>
    </p:spTree>
    <p:extLst>
      <p:ext uri="{BB962C8B-B14F-4D97-AF65-F5344CB8AC3E}">
        <p14:creationId xmlns:p14="http://schemas.microsoft.com/office/powerpoint/2010/main" val="72164624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44699" y="94775"/>
                <a:ext cx="11822805" cy="607089"/>
              </a:xfrm>
              <a:prstGeom prst="rect">
                <a:avLst/>
              </a:prstGeom>
            </p:spPr>
            <p:txBody>
              <a:bodyPr wrap="square">
                <a:spAutoFit/>
              </a:bodyPr>
              <a:lstStyle/>
              <a:p>
                <a:pPr algn="just"/>
                <a:r>
                  <a:rPr lang="en-US" sz="2300" b="1" dirty="0">
                    <a:solidFill>
                      <a:srgbClr val="0070C0"/>
                    </a:solidFill>
                  </a:rPr>
                  <a:t>Example: </a:t>
                </a:r>
                <a:r>
                  <a:rPr lang="en-US" sz="2300" dirty="0">
                    <a:solidFill>
                      <a:prstClr val="black"/>
                    </a:solidFill>
                  </a:rPr>
                  <a:t>Determine the residue of the function </a:t>
                </a:r>
                <a14:m>
                  <m:oMath xmlns:m="http://schemas.openxmlformats.org/officeDocument/2006/math">
                    <m:r>
                      <a:rPr lang="en-US" sz="2300" i="1">
                        <a:solidFill>
                          <a:prstClr val="black"/>
                        </a:solidFill>
                        <a:latin typeface="Cambria Math"/>
                      </a:rPr>
                      <m:t>𝑓</m:t>
                    </m:r>
                    <m:d>
                      <m:dPr>
                        <m:ctrlPr>
                          <a:rPr lang="en-US" sz="2300" i="1">
                            <a:solidFill>
                              <a:prstClr val="black"/>
                            </a:solidFill>
                            <a:latin typeface="Cambria Math"/>
                          </a:rPr>
                        </m:ctrlPr>
                      </m:dPr>
                      <m:e>
                        <m:r>
                          <a:rPr lang="en-US" sz="2300" i="1">
                            <a:solidFill>
                              <a:prstClr val="black"/>
                            </a:solidFill>
                            <a:latin typeface="Cambria Math"/>
                          </a:rPr>
                          <m:t>𝑧</m:t>
                        </m:r>
                      </m:e>
                    </m:d>
                    <m:r>
                      <a:rPr lang="en-US" sz="2300" i="1">
                        <a:solidFill>
                          <a:prstClr val="black"/>
                        </a:solidFill>
                        <a:latin typeface="Cambria Math"/>
                      </a:rPr>
                      <m:t>=</m:t>
                    </m:r>
                    <m:f>
                      <m:fPr>
                        <m:ctrlPr>
                          <a:rPr lang="en-US" sz="2300" i="1" dirty="0">
                            <a:solidFill>
                              <a:prstClr val="black"/>
                            </a:solidFill>
                            <a:latin typeface="Cambria Math"/>
                          </a:rPr>
                        </m:ctrlPr>
                      </m:fPr>
                      <m:num>
                        <m:r>
                          <a:rPr lang="en-US" sz="2300" i="1" dirty="0">
                            <a:solidFill>
                              <a:prstClr val="black"/>
                            </a:solidFill>
                            <a:latin typeface="Cambria Math"/>
                          </a:rPr>
                          <m:t>9</m:t>
                        </m:r>
                        <m:r>
                          <a:rPr lang="en-US" sz="2300" i="1" dirty="0">
                            <a:solidFill>
                              <a:prstClr val="black"/>
                            </a:solidFill>
                            <a:latin typeface="Cambria Math"/>
                          </a:rPr>
                          <m:t>𝑧</m:t>
                        </m:r>
                        <m:r>
                          <a:rPr lang="en-US" sz="2300" i="1" dirty="0">
                            <a:solidFill>
                              <a:prstClr val="black"/>
                            </a:solidFill>
                            <a:latin typeface="Cambria Math"/>
                          </a:rPr>
                          <m:t>+</m:t>
                        </m:r>
                        <m:r>
                          <a:rPr lang="en-US" sz="2300" i="1" dirty="0">
                            <a:solidFill>
                              <a:prstClr val="black"/>
                            </a:solidFill>
                            <a:latin typeface="Cambria Math"/>
                          </a:rPr>
                          <m:t>𝑖</m:t>
                        </m:r>
                      </m:num>
                      <m:den>
                        <m:sSup>
                          <m:sSupPr>
                            <m:ctrlPr>
                              <a:rPr lang="en-US" sz="2300" i="1" dirty="0">
                                <a:solidFill>
                                  <a:prstClr val="black"/>
                                </a:solidFill>
                                <a:latin typeface="Cambria Math"/>
                              </a:rPr>
                            </m:ctrlPr>
                          </m:sSupPr>
                          <m:e>
                            <m:r>
                              <a:rPr lang="en-US" sz="2300" i="1" dirty="0">
                                <a:solidFill>
                                  <a:prstClr val="black"/>
                                </a:solidFill>
                                <a:latin typeface="Cambria Math"/>
                              </a:rPr>
                              <m:t>𝑧</m:t>
                            </m:r>
                          </m:e>
                          <m:sup>
                            <m:r>
                              <a:rPr lang="en-US" sz="2300" i="1" dirty="0">
                                <a:solidFill>
                                  <a:prstClr val="black"/>
                                </a:solidFill>
                                <a:latin typeface="Cambria Math"/>
                              </a:rPr>
                              <m:t>3</m:t>
                            </m:r>
                          </m:sup>
                        </m:sSup>
                        <m:r>
                          <a:rPr lang="en-US" sz="2300" i="1" dirty="0">
                            <a:solidFill>
                              <a:prstClr val="black"/>
                            </a:solidFill>
                            <a:latin typeface="Cambria Math"/>
                          </a:rPr>
                          <m:t>+</m:t>
                        </m:r>
                        <m:r>
                          <a:rPr lang="en-US" sz="2300" i="1" dirty="0">
                            <a:solidFill>
                              <a:prstClr val="black"/>
                            </a:solidFill>
                            <a:latin typeface="Cambria Math"/>
                          </a:rPr>
                          <m:t>𝑧</m:t>
                        </m:r>
                      </m:den>
                    </m:f>
                  </m:oMath>
                </a14:m>
                <a:r>
                  <a:rPr lang="en-US" sz="2300" dirty="0">
                    <a:solidFill>
                      <a:prstClr val="black"/>
                    </a:solidFill>
                  </a:rPr>
                  <a:t> at </a:t>
                </a:r>
                <a14:m>
                  <m:oMath xmlns:m="http://schemas.openxmlformats.org/officeDocument/2006/math">
                    <m:r>
                      <a:rPr lang="en-US" sz="2300" i="1" dirty="0" smtClean="0">
                        <a:solidFill>
                          <a:prstClr val="black"/>
                        </a:solidFill>
                        <a:latin typeface="Cambria Math"/>
                      </a:rPr>
                      <m:t>𝑧</m:t>
                    </m:r>
                    <m:r>
                      <a:rPr lang="en-US" sz="2300" i="1" dirty="0" smtClean="0">
                        <a:solidFill>
                          <a:prstClr val="black"/>
                        </a:solidFill>
                        <a:latin typeface="Cambria Math"/>
                      </a:rPr>
                      <m:t>=</m:t>
                    </m:r>
                    <m:r>
                      <a:rPr lang="en-US" sz="2300" i="1" dirty="0" smtClean="0">
                        <a:solidFill>
                          <a:prstClr val="black"/>
                        </a:solidFill>
                        <a:latin typeface="Cambria Math"/>
                      </a:rPr>
                      <m:t>𝑖</m:t>
                    </m:r>
                  </m:oMath>
                </a14:m>
                <a:r>
                  <a:rPr lang="en-US" sz="2300" dirty="0">
                    <a:solidFill>
                      <a:prstClr val="black"/>
                    </a:solidFill>
                  </a:rPr>
                  <a:t>.</a:t>
                </a:r>
                <a:endParaRPr lang="en-US" sz="2300" b="1"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244699" y="94775"/>
                <a:ext cx="11822805" cy="607089"/>
              </a:xfrm>
              <a:prstGeom prst="rect">
                <a:avLst/>
              </a:prstGeom>
              <a:blipFill rotWithShape="1">
                <a:blip r:embed="rId2"/>
                <a:stretch>
                  <a:fillRect l="-722" b="-101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44697" y="814808"/>
                <a:ext cx="11822805" cy="5595763"/>
              </a:xfrm>
              <a:prstGeom prst="rect">
                <a:avLst/>
              </a:prstGeom>
            </p:spPr>
            <p:txBody>
              <a:bodyPr wrap="square">
                <a:spAutoFit/>
              </a:bodyPr>
              <a:lstStyle/>
              <a:p>
                <a:r>
                  <a:rPr lang="en-US" sz="2200" b="1" dirty="0">
                    <a:solidFill>
                      <a:srgbClr val="0070C0"/>
                    </a:solidFill>
                  </a:rPr>
                  <a:t>Solution: </a:t>
                </a:r>
                <a:r>
                  <a:rPr lang="en-US" sz="2200" dirty="0">
                    <a:solidFill>
                      <a:prstClr val="black"/>
                    </a:solidFill>
                  </a:rPr>
                  <a:t>The given function can be rewritten as:</a:t>
                </a:r>
              </a:p>
              <a:p>
                <a:endParaRPr lang="en-US" sz="105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9</m:t>
                          </m:r>
                          <m:r>
                            <a:rPr lang="en-US" sz="2200" i="1" dirty="0">
                              <a:solidFill>
                                <a:prstClr val="black"/>
                              </a:solidFill>
                              <a:latin typeface="Cambria Math"/>
                            </a:rPr>
                            <m:t>𝑧</m:t>
                          </m:r>
                          <m:r>
                            <a:rPr lang="en-US" sz="2200" i="1" dirty="0">
                              <a:solidFill>
                                <a:prstClr val="black"/>
                              </a:solidFill>
                              <a:latin typeface="Cambria Math"/>
                            </a:rPr>
                            <m:t>+</m:t>
                          </m:r>
                          <m:r>
                            <a:rPr lang="en-US" sz="2200" i="1" dirty="0">
                              <a:solidFill>
                                <a:prstClr val="black"/>
                              </a:solidFill>
                              <a:latin typeface="Cambria Math"/>
                            </a:rPr>
                            <m:t>𝑖</m:t>
                          </m:r>
                        </m:num>
                        <m:den>
                          <m:sSup>
                            <m:sSupPr>
                              <m:ctrlPr>
                                <a:rPr lang="en-US" sz="2200" i="1" dirty="0">
                                  <a:solidFill>
                                    <a:prstClr val="black"/>
                                  </a:solidFill>
                                  <a:latin typeface="Cambria Math"/>
                                </a:rPr>
                              </m:ctrlPr>
                            </m:sSupPr>
                            <m:e>
                              <m:r>
                                <a:rPr lang="en-US" sz="2200" i="1" dirty="0">
                                  <a:solidFill>
                                    <a:prstClr val="black"/>
                                  </a:solidFill>
                                  <a:latin typeface="Cambria Math"/>
                                </a:rPr>
                                <m:t>𝑧</m:t>
                              </m:r>
                            </m:e>
                            <m:sup>
                              <m:r>
                                <a:rPr lang="en-US" sz="2200" i="1" dirty="0">
                                  <a:solidFill>
                                    <a:prstClr val="black"/>
                                  </a:solidFill>
                                  <a:latin typeface="Cambria Math"/>
                                </a:rPr>
                                <m:t>3</m:t>
                              </m:r>
                            </m:sup>
                          </m:sSup>
                          <m:r>
                            <a:rPr lang="en-US" sz="2200" i="1" dirty="0">
                              <a:solidFill>
                                <a:prstClr val="black"/>
                              </a:solidFill>
                              <a:latin typeface="Cambria Math"/>
                            </a:rPr>
                            <m:t>+</m:t>
                          </m:r>
                          <m:r>
                            <a:rPr lang="en-US" sz="2200" i="1" dirty="0">
                              <a:solidFill>
                                <a:prstClr val="black"/>
                              </a:solidFill>
                              <a:latin typeface="Cambria Math"/>
                            </a:rPr>
                            <m:t>𝑧</m:t>
                          </m:r>
                        </m:den>
                      </m:f>
                      <m:r>
                        <a:rPr lang="en-US" sz="2200" i="1" dirty="0" smtClean="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9</m:t>
                          </m:r>
                          <m:r>
                            <a:rPr lang="en-US" sz="2200" i="1" dirty="0">
                              <a:solidFill>
                                <a:prstClr val="black"/>
                              </a:solidFill>
                              <a:latin typeface="Cambria Math"/>
                            </a:rPr>
                            <m:t>𝑧</m:t>
                          </m:r>
                          <m:r>
                            <a:rPr lang="en-US" sz="2200" i="1" dirty="0">
                              <a:solidFill>
                                <a:prstClr val="black"/>
                              </a:solidFill>
                              <a:latin typeface="Cambria Math"/>
                            </a:rPr>
                            <m:t>+</m:t>
                          </m:r>
                          <m:r>
                            <a:rPr lang="en-US" sz="2200" i="1" dirty="0">
                              <a:solidFill>
                                <a:prstClr val="black"/>
                              </a:solidFill>
                              <a:latin typeface="Cambria Math"/>
                            </a:rPr>
                            <m:t>𝑖</m:t>
                          </m:r>
                        </m:num>
                        <m:den>
                          <m:r>
                            <a:rPr lang="en-US" sz="2200" i="1" dirty="0" smtClean="0">
                              <a:solidFill>
                                <a:prstClr val="black"/>
                              </a:solidFill>
                              <a:latin typeface="Cambria Math"/>
                            </a:rPr>
                            <m:t>𝑧</m:t>
                          </m:r>
                          <m:r>
                            <a:rPr lang="en-US" sz="2200" i="1" dirty="0" smtClean="0">
                              <a:solidFill>
                                <a:prstClr val="black"/>
                              </a:solidFill>
                              <a:latin typeface="Cambria Math"/>
                            </a:rPr>
                            <m:t>(</m:t>
                          </m:r>
                          <m:sSup>
                            <m:sSupPr>
                              <m:ctrlPr>
                                <a:rPr lang="en-US" sz="2200" i="1" dirty="0">
                                  <a:solidFill>
                                    <a:prstClr val="black"/>
                                  </a:solidFill>
                                  <a:latin typeface="Cambria Math"/>
                                </a:rPr>
                              </m:ctrlPr>
                            </m:sSupPr>
                            <m:e>
                              <m:r>
                                <a:rPr lang="en-US" sz="2200" i="1" dirty="0">
                                  <a:solidFill>
                                    <a:prstClr val="black"/>
                                  </a:solidFill>
                                  <a:latin typeface="Cambria Math"/>
                                </a:rPr>
                                <m:t>𝑧</m:t>
                              </m:r>
                            </m:e>
                            <m:sup>
                              <m:r>
                                <a:rPr lang="en-US" sz="2200" i="1" dirty="0" smtClean="0">
                                  <a:solidFill>
                                    <a:prstClr val="black"/>
                                  </a:solidFill>
                                  <a:latin typeface="Cambria Math"/>
                                </a:rPr>
                                <m:t>2</m:t>
                              </m:r>
                            </m:sup>
                          </m:sSup>
                          <m:r>
                            <a:rPr lang="en-US" sz="2200" i="1" dirty="0">
                              <a:solidFill>
                                <a:prstClr val="black"/>
                              </a:solidFill>
                              <a:latin typeface="Cambria Math"/>
                            </a:rPr>
                            <m:t>+</m:t>
                          </m:r>
                          <m:r>
                            <a:rPr lang="en-US" sz="2200" i="1" dirty="0" smtClean="0">
                              <a:solidFill>
                                <a:prstClr val="black"/>
                              </a:solidFill>
                              <a:latin typeface="Cambria Math"/>
                            </a:rPr>
                            <m:t>1)</m:t>
                          </m:r>
                        </m:den>
                      </m:f>
                      <m:r>
                        <a:rPr lang="en-US" sz="2200" i="1" dirty="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9</m:t>
                          </m:r>
                          <m:r>
                            <a:rPr lang="en-US" sz="2200" i="1" dirty="0">
                              <a:solidFill>
                                <a:prstClr val="black"/>
                              </a:solidFill>
                              <a:latin typeface="Cambria Math"/>
                            </a:rPr>
                            <m:t>𝑧</m:t>
                          </m:r>
                          <m:r>
                            <a:rPr lang="en-US" sz="2200" i="1" dirty="0">
                              <a:solidFill>
                                <a:prstClr val="black"/>
                              </a:solidFill>
                              <a:latin typeface="Cambria Math"/>
                            </a:rPr>
                            <m:t>+</m:t>
                          </m:r>
                          <m:r>
                            <a:rPr lang="en-US" sz="2200" i="1" dirty="0">
                              <a:solidFill>
                                <a:prstClr val="black"/>
                              </a:solidFill>
                              <a:latin typeface="Cambria Math"/>
                            </a:rPr>
                            <m:t>𝑖</m:t>
                          </m:r>
                        </m:num>
                        <m:den>
                          <m:r>
                            <a:rPr lang="en-US" sz="2200" i="1" dirty="0">
                              <a:solidFill>
                                <a:prstClr val="black"/>
                              </a:solidFill>
                              <a:latin typeface="Cambria Math"/>
                            </a:rPr>
                            <m:t>𝑧</m:t>
                          </m:r>
                          <m:r>
                            <a:rPr lang="en-US" sz="2200" i="1" dirty="0">
                              <a:solidFill>
                                <a:prstClr val="black"/>
                              </a:solidFill>
                              <a:latin typeface="Cambria Math"/>
                            </a:rPr>
                            <m:t>(</m:t>
                          </m:r>
                          <m:r>
                            <a:rPr lang="en-US" sz="2200" i="1" dirty="0" smtClean="0">
                              <a:solidFill>
                                <a:prstClr val="black"/>
                              </a:solidFill>
                              <a:latin typeface="Cambria Math"/>
                            </a:rPr>
                            <m:t>𝑧</m:t>
                          </m:r>
                          <m:r>
                            <a:rPr lang="en-US" sz="2200" i="1" dirty="0">
                              <a:solidFill>
                                <a:prstClr val="black"/>
                              </a:solidFill>
                              <a:latin typeface="Cambria Math"/>
                            </a:rPr>
                            <m:t>+</m:t>
                          </m:r>
                          <m:r>
                            <a:rPr lang="en-US" sz="2200" i="1" dirty="0" smtClean="0">
                              <a:solidFill>
                                <a:prstClr val="black"/>
                              </a:solidFill>
                              <a:latin typeface="Cambria Math"/>
                            </a:rPr>
                            <m:t>𝑖</m:t>
                          </m:r>
                          <m:r>
                            <a:rPr lang="en-US" sz="2200" i="1" dirty="0">
                              <a:solidFill>
                                <a:prstClr val="black"/>
                              </a:solidFill>
                              <a:latin typeface="Cambria Math"/>
                            </a:rPr>
                            <m:t>)</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a:rPr lang="en-US" sz="2200" i="1" dirty="0" smtClean="0">
                              <a:solidFill>
                                <a:prstClr val="black"/>
                              </a:solidFill>
                              <a:latin typeface="Cambria Math"/>
                            </a:rPr>
                            <m:t>𝑖</m:t>
                          </m:r>
                          <m:r>
                            <a:rPr lang="en-US" sz="2200" i="1" dirty="0" smtClean="0">
                              <a:solidFill>
                                <a:prstClr val="black"/>
                              </a:solidFill>
                              <a:latin typeface="Cambria Math"/>
                            </a:rPr>
                            <m:t>)</m:t>
                          </m:r>
                        </m:den>
                      </m:f>
                      <m:r>
                        <a:rPr lang="en-US" sz="2200" i="1" dirty="0" smtClean="0">
                          <a:solidFill>
                            <a:prstClr val="black"/>
                          </a:solidFill>
                          <a:latin typeface="Cambria Math"/>
                        </a:rPr>
                        <m:t>.</m:t>
                      </m:r>
                    </m:oMath>
                  </m:oMathPara>
                </a14:m>
                <a:endParaRPr lang="en-US" sz="2200" dirty="0">
                  <a:solidFill>
                    <a:prstClr val="black"/>
                  </a:solidFill>
                </a:endParaRPr>
              </a:p>
              <a:p>
                <a:endParaRPr lang="en-US" sz="1200" dirty="0">
                  <a:solidFill>
                    <a:prstClr val="black"/>
                  </a:solidFill>
                </a:endParaRPr>
              </a:p>
              <a:p>
                <a:r>
                  <a:rPr lang="en-US" sz="2200" dirty="0">
                    <a:solidFill>
                      <a:prstClr val="black"/>
                    </a:solidFill>
                  </a:rPr>
                  <a:t>This shows that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dirty="0">
                    <a:solidFill>
                      <a:prstClr val="black"/>
                    </a:solidFill>
                  </a:rPr>
                  <a:t> has a pole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r>
                      <a:rPr lang="en-US" sz="2200" i="1" dirty="0" smtClean="0">
                        <a:solidFill>
                          <a:prstClr val="black"/>
                        </a:solidFill>
                        <a:latin typeface="Cambria Math"/>
                      </a:rPr>
                      <m:t>𝑖</m:t>
                    </m:r>
                  </m:oMath>
                </a14:m>
                <a:r>
                  <a:rPr lang="en-US" sz="2200" dirty="0">
                    <a:solidFill>
                      <a:prstClr val="black"/>
                    </a:solidFill>
                  </a:rPr>
                  <a:t>. Since </a:t>
                </a:r>
                <a14:m>
                  <m:oMath xmlns:m="http://schemas.openxmlformats.org/officeDocument/2006/math">
                    <m:r>
                      <a:rPr lang="en-US" sz="2200" i="1" dirty="0" smtClean="0">
                        <a:solidFill>
                          <a:srgbClr val="0070C0"/>
                        </a:solidFill>
                        <a:latin typeface="Cambria Math"/>
                      </a:rPr>
                      <m:t>𝑧</m:t>
                    </m:r>
                    <m:r>
                      <a:rPr lang="en-US" sz="2200" i="1" dirty="0" smtClean="0">
                        <a:solidFill>
                          <a:srgbClr val="0070C0"/>
                        </a:solidFill>
                        <a:latin typeface="Cambria Math"/>
                      </a:rPr>
                      <m:t>=</m:t>
                    </m:r>
                    <m:r>
                      <a:rPr lang="en-US" sz="2200" i="1" dirty="0" smtClean="0">
                        <a:solidFill>
                          <a:srgbClr val="0070C0"/>
                        </a:solidFill>
                        <a:latin typeface="Cambria Math"/>
                      </a:rPr>
                      <m:t>𝑖</m:t>
                    </m:r>
                  </m:oMath>
                </a14:m>
                <a:r>
                  <a:rPr lang="en-US" sz="2200" dirty="0">
                    <a:solidFill>
                      <a:prstClr val="black"/>
                    </a:solidFill>
                  </a:rPr>
                  <a:t> is a </a:t>
                </a:r>
                <a:r>
                  <a:rPr lang="en-US" sz="2200" b="1" dirty="0">
                    <a:solidFill>
                      <a:prstClr val="black"/>
                    </a:solidFill>
                  </a:rPr>
                  <a:t>simple pole </a:t>
                </a:r>
                <a:r>
                  <a:rPr lang="en-US" sz="2200" dirty="0">
                    <a:solidFill>
                      <a:prstClr val="black"/>
                    </a:solidFill>
                  </a:rPr>
                  <a:t>of the given function, we can use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7</m:t>
                    </m:r>
                    <m:r>
                      <a:rPr lang="en-US" sz="2200" i="1" dirty="0">
                        <a:solidFill>
                          <a:prstClr val="black"/>
                        </a:solidFill>
                        <a:latin typeface="Cambria Math"/>
                      </a:rPr>
                      <m:t>)</m:t>
                    </m:r>
                  </m:oMath>
                </a14:m>
                <a:r>
                  <a:rPr lang="en-US" sz="2200" dirty="0">
                    <a:solidFill>
                      <a:prstClr val="black"/>
                    </a:solidFill>
                  </a:rPr>
                  <a:t> or </a:t>
                </a:r>
                <a14:m>
                  <m:oMath xmlns:m="http://schemas.openxmlformats.org/officeDocument/2006/math">
                    <m:r>
                      <a:rPr lang="en-US" sz="2200" i="1" dirty="0">
                        <a:solidFill>
                          <a:prstClr val="black"/>
                        </a:solidFill>
                        <a:latin typeface="Cambria Math"/>
                      </a:rPr>
                      <m:t>(</m:t>
                    </m:r>
                    <m:r>
                      <a:rPr lang="en-US" sz="2200" i="1" dirty="0" smtClean="0">
                        <a:solidFill>
                          <a:prstClr val="black"/>
                        </a:solidFill>
                        <a:latin typeface="Cambria Math"/>
                      </a:rPr>
                      <m:t>8</m:t>
                    </m:r>
                    <m:r>
                      <a:rPr lang="en-US" sz="2200" i="1" dirty="0">
                        <a:solidFill>
                          <a:prstClr val="black"/>
                        </a:solidFill>
                        <a:latin typeface="Cambria Math"/>
                      </a:rPr>
                      <m:t>)</m:t>
                    </m:r>
                  </m:oMath>
                </a14:m>
                <a:r>
                  <a:rPr lang="en-US" sz="2200" dirty="0">
                    <a:solidFill>
                      <a:prstClr val="black"/>
                    </a:solidFill>
                  </a:rPr>
                  <a:t> to calculate the residue of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oMath>
                </a14:m>
                <a:r>
                  <a:rPr lang="en-US" sz="2200" dirty="0">
                    <a:solidFill>
                      <a:prstClr val="black"/>
                    </a:solidFill>
                  </a:rPr>
                  <a:t> at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r>
                      <a:rPr lang="en-US" sz="2200" i="1" dirty="0" smtClean="0">
                        <a:solidFill>
                          <a:prstClr val="black"/>
                        </a:solidFill>
                        <a:latin typeface="Cambria Math"/>
                      </a:rPr>
                      <m:t>𝑖</m:t>
                    </m:r>
                    <m:r>
                      <a:rPr lang="en-US" sz="2200" i="1" dirty="0" smtClean="0">
                        <a:solidFill>
                          <a:prstClr val="black"/>
                        </a:solidFill>
                        <a:latin typeface="Cambria Math"/>
                      </a:rPr>
                      <m:t>.</m:t>
                    </m:r>
                  </m:oMath>
                </a14:m>
                <a:r>
                  <a:rPr lang="en-US" sz="2200" dirty="0">
                    <a:solidFill>
                      <a:prstClr val="black"/>
                    </a:solidFill>
                  </a:rPr>
                  <a:t> </a:t>
                </a:r>
              </a:p>
              <a:p>
                <a:endParaRPr lang="en-US" sz="900" dirty="0">
                  <a:solidFill>
                    <a:prstClr val="black"/>
                  </a:solidFill>
                </a:endParaRPr>
              </a:p>
              <a:p>
                <a:r>
                  <a:rPr lang="en-US" sz="2200" dirty="0">
                    <a:solidFill>
                      <a:prstClr val="black"/>
                    </a:solidFill>
                  </a:rPr>
                  <a:t>By using </a:t>
                </a:r>
                <a14:m>
                  <m:oMath xmlns:m="http://schemas.openxmlformats.org/officeDocument/2006/math">
                    <m:r>
                      <a:rPr lang="en-US" sz="2200" b="1" i="1" dirty="0">
                        <a:solidFill>
                          <a:prstClr val="black"/>
                        </a:solidFill>
                        <a:latin typeface="Cambria Math"/>
                      </a:rPr>
                      <m:t>(</m:t>
                    </m:r>
                    <m:r>
                      <a:rPr lang="en-US" sz="2200" b="1" i="1" dirty="0" smtClean="0">
                        <a:solidFill>
                          <a:prstClr val="black"/>
                        </a:solidFill>
                        <a:latin typeface="Cambria Math"/>
                      </a:rPr>
                      <m:t>𝟕</m:t>
                    </m:r>
                    <m:r>
                      <a:rPr lang="en-US" sz="2200" b="1" i="1" dirty="0">
                        <a:solidFill>
                          <a:prstClr val="black"/>
                        </a:solidFill>
                        <a:latin typeface="Cambria Math"/>
                      </a:rPr>
                      <m:t>)</m:t>
                    </m:r>
                  </m:oMath>
                </a14:m>
                <a:r>
                  <a:rPr lang="en-US" sz="2200" dirty="0">
                    <a:solidFill>
                      <a:prstClr val="black"/>
                    </a:solidFill>
                  </a:rPr>
                  <a:t> we have:</a:t>
                </a:r>
              </a:p>
              <a:p>
                <a:pPr/>
                <a14:m>
                  <m:oMathPara xmlns:m="http://schemas.openxmlformats.org/officeDocument/2006/math">
                    <m:oMathParaPr>
                      <m:jc m:val="centerGroup"/>
                    </m:oMathParaPr>
                    <m:oMath xmlns:m="http://schemas.openxmlformats.org/officeDocument/2006/math">
                      <m:r>
                        <m:rPr>
                          <m:sty m:val="p"/>
                        </m:rPr>
                        <a:rPr lang="en-US" sz="2200" dirty="0" smtClean="0">
                          <a:solidFill>
                            <a:srgbClr val="0070C0"/>
                          </a:solidFill>
                          <a:latin typeface="Cambria Math"/>
                        </a:rPr>
                        <m:t>Res</m:t>
                      </m:r>
                      <m:r>
                        <a:rPr lang="en-US" sz="2200" i="1" dirty="0">
                          <a:solidFill>
                            <a:srgbClr val="0070C0"/>
                          </a:solidFill>
                          <a:latin typeface="Cambria Math"/>
                        </a:rPr>
                        <m:t>(</m:t>
                      </m:r>
                      <m:r>
                        <a:rPr lang="en-US" sz="2200" i="1" dirty="0">
                          <a:solidFill>
                            <a:srgbClr val="0070C0"/>
                          </a:solidFill>
                          <a:latin typeface="Cambria Math"/>
                        </a:rPr>
                        <m:t>𝑓</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r>
                        <a:rPr lang="en-US" sz="2200" i="1" dirty="0" smtClean="0">
                          <a:solidFill>
                            <a:srgbClr val="0070C0"/>
                          </a:solidFill>
                          <a:latin typeface="Cambria Math"/>
                        </a:rPr>
                        <m:t>𝑖</m:t>
                      </m:r>
                      <m:r>
                        <a:rPr lang="en-US" sz="2200" i="1" dirty="0">
                          <a:solidFill>
                            <a:srgbClr val="0070C0"/>
                          </a:solidFill>
                          <a:latin typeface="Cambria Math"/>
                        </a:rPr>
                        <m:t>) =</m:t>
                      </m:r>
                      <m:func>
                        <m:funcPr>
                          <m:ctrlPr>
                            <a:rPr lang="en-US" sz="2200" i="1" dirty="0" smtClean="0">
                              <a:solidFill>
                                <a:srgbClr val="0070C0"/>
                              </a:solidFill>
                              <a:latin typeface="Cambria Math"/>
                            </a:rPr>
                          </m:ctrlPr>
                        </m:funcPr>
                        <m:fName>
                          <m:limLow>
                            <m:limLowPr>
                              <m:ctrlPr>
                                <a:rPr lang="en-US" sz="2200" i="1" dirty="0" smtClean="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m:t>
                              </m:r>
                              <m:r>
                                <a:rPr lang="en-US" sz="2200" i="1" dirty="0" smtClean="0">
                                  <a:solidFill>
                                    <a:srgbClr val="0070C0"/>
                                  </a:solidFill>
                                  <a:latin typeface="Cambria Math"/>
                                </a:rPr>
                                <m:t>𝑖</m:t>
                              </m:r>
                            </m:lim>
                          </m:limLow>
                        </m:fName>
                        <m:e>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 −</m:t>
                          </m:r>
                          <m:r>
                            <a:rPr lang="en-US" sz="2200" i="1" dirty="0" smtClean="0">
                              <a:solidFill>
                                <a:srgbClr val="0070C0"/>
                              </a:solidFill>
                              <a:latin typeface="Cambria Math"/>
                            </a:rPr>
                            <m:t>𝑖</m:t>
                          </m:r>
                          <m:r>
                            <a:rPr lang="en-US" sz="2200" i="1" dirty="0">
                              <a:solidFill>
                                <a:srgbClr val="0070C0"/>
                              </a:solidFill>
                              <a:latin typeface="Cambria Math"/>
                            </a:rPr>
                            <m:t>)</m:t>
                          </m:r>
                          <m:f>
                            <m:fPr>
                              <m:ctrlPr>
                                <a:rPr lang="en-US" sz="2200" i="1" dirty="0">
                                  <a:solidFill>
                                    <a:srgbClr val="0070C0"/>
                                  </a:solidFill>
                                  <a:latin typeface="Cambria Math"/>
                                </a:rPr>
                              </m:ctrlPr>
                            </m:fPr>
                            <m:num>
                              <m:r>
                                <a:rPr lang="en-US" sz="2200" i="1" dirty="0">
                                  <a:solidFill>
                                    <a:srgbClr val="0070C0"/>
                                  </a:solidFill>
                                  <a:latin typeface="Cambria Math"/>
                                </a:rPr>
                                <m:t>9</m:t>
                              </m:r>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𝑖</m:t>
                              </m:r>
                            </m:num>
                            <m:den>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𝑖</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𝑖</m:t>
                              </m:r>
                              <m:r>
                                <a:rPr lang="en-US" sz="2200" i="1" dirty="0">
                                  <a:solidFill>
                                    <a:srgbClr val="0070C0"/>
                                  </a:solidFill>
                                  <a:latin typeface="Cambria Math"/>
                                </a:rPr>
                                <m:t>)</m:t>
                              </m:r>
                            </m:den>
                          </m:f>
                        </m:e>
                      </m:func>
                      <m:r>
                        <a:rPr lang="en-US" sz="2200" i="1" dirty="0">
                          <a:solidFill>
                            <a:srgbClr val="0070C0"/>
                          </a:solidFill>
                          <a:latin typeface="Cambria Math"/>
                        </a:rPr>
                        <m:t>=</m:t>
                      </m:r>
                      <m:func>
                        <m:funcPr>
                          <m:ctrlPr>
                            <a:rPr lang="en-US" sz="2200" i="1" dirty="0">
                              <a:solidFill>
                                <a:srgbClr val="0070C0"/>
                              </a:solidFill>
                              <a:latin typeface="Cambria Math"/>
                            </a:rPr>
                          </m:ctrlPr>
                        </m:funcPr>
                        <m:fName>
                          <m:limLow>
                            <m:limLowPr>
                              <m:ctrlPr>
                                <a:rPr lang="en-US" sz="2200" i="1" dirty="0">
                                  <a:solidFill>
                                    <a:srgbClr val="0070C0"/>
                                  </a:solidFill>
                                  <a:latin typeface="Cambria Math"/>
                                </a:rPr>
                              </m:ctrlPr>
                            </m:limLowPr>
                            <m:e>
                              <m:r>
                                <m:rPr>
                                  <m:sty m:val="p"/>
                                </m:rPr>
                                <a:rPr lang="en-US" sz="2200" dirty="0">
                                  <a:solidFill>
                                    <a:srgbClr val="0070C0"/>
                                  </a:solidFill>
                                  <a:latin typeface="Cambria Math"/>
                                </a:rPr>
                                <m:t>lim</m:t>
                              </m:r>
                            </m:e>
                            <m:lim>
                              <m:r>
                                <a:rPr lang="en-US" sz="2200" i="1" dirty="0">
                                  <a:solidFill>
                                    <a:srgbClr val="0070C0"/>
                                  </a:solidFill>
                                  <a:latin typeface="Cambria Math"/>
                                </a:rPr>
                                <m:t>𝑧</m:t>
                              </m:r>
                              <m:r>
                                <a:rPr lang="en-US" sz="2200" i="1" dirty="0">
                                  <a:solidFill>
                                    <a:srgbClr val="0070C0"/>
                                  </a:solidFill>
                                  <a:latin typeface="Cambria Math"/>
                                </a:rPr>
                                <m:t>→</m:t>
                              </m:r>
                              <m:r>
                                <a:rPr lang="en-US" sz="2200" i="1" dirty="0" smtClean="0">
                                  <a:solidFill>
                                    <a:srgbClr val="0070C0"/>
                                  </a:solidFill>
                                  <a:latin typeface="Cambria Math"/>
                                </a:rPr>
                                <m:t>𝑖</m:t>
                              </m:r>
                            </m:lim>
                          </m:limLow>
                        </m:fName>
                        <m:e>
                          <m:f>
                            <m:fPr>
                              <m:ctrlPr>
                                <a:rPr lang="en-US" sz="2200" i="1" dirty="0">
                                  <a:solidFill>
                                    <a:srgbClr val="0070C0"/>
                                  </a:solidFill>
                                  <a:latin typeface="Cambria Math"/>
                                </a:rPr>
                              </m:ctrlPr>
                            </m:fPr>
                            <m:num>
                              <m:r>
                                <a:rPr lang="en-US" sz="2200" i="1" dirty="0">
                                  <a:solidFill>
                                    <a:srgbClr val="0070C0"/>
                                  </a:solidFill>
                                  <a:latin typeface="Cambria Math"/>
                                </a:rPr>
                                <m:t>9</m:t>
                              </m:r>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𝑖</m:t>
                              </m:r>
                            </m:num>
                            <m:den>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𝑧</m:t>
                              </m:r>
                              <m:r>
                                <a:rPr lang="en-US" sz="2200" i="1" dirty="0">
                                  <a:solidFill>
                                    <a:srgbClr val="0070C0"/>
                                  </a:solidFill>
                                  <a:latin typeface="Cambria Math"/>
                                </a:rPr>
                                <m:t>+</m:t>
                              </m:r>
                              <m:r>
                                <a:rPr lang="en-US" sz="2200" i="1" dirty="0">
                                  <a:solidFill>
                                    <a:srgbClr val="0070C0"/>
                                  </a:solidFill>
                                  <a:latin typeface="Cambria Math"/>
                                </a:rPr>
                                <m:t>𝑖</m:t>
                              </m:r>
                              <m:r>
                                <a:rPr lang="en-US" sz="2200" i="1" dirty="0">
                                  <a:solidFill>
                                    <a:srgbClr val="0070C0"/>
                                  </a:solidFill>
                                  <a:latin typeface="Cambria Math"/>
                                </a:rPr>
                                <m:t>)</m:t>
                              </m:r>
                            </m:den>
                          </m:f>
                          <m:r>
                            <a:rPr lang="en-US" sz="2200" i="1" dirty="0" smtClean="0">
                              <a:solidFill>
                                <a:srgbClr val="0070C0"/>
                              </a:solidFill>
                              <a:latin typeface="Cambria Math"/>
                            </a:rPr>
                            <m:t>=−5</m:t>
                          </m:r>
                          <m:r>
                            <a:rPr lang="en-US" sz="2200" i="1" dirty="0" smtClean="0">
                              <a:solidFill>
                                <a:srgbClr val="0070C0"/>
                              </a:solidFill>
                              <a:latin typeface="Cambria Math"/>
                            </a:rPr>
                            <m:t>𝑖</m:t>
                          </m:r>
                          <m:r>
                            <a:rPr lang="en-US" sz="2200" i="1" dirty="0" smtClean="0">
                              <a:solidFill>
                                <a:srgbClr val="0070C0"/>
                              </a:solidFill>
                              <a:latin typeface="Cambria Math"/>
                            </a:rPr>
                            <m:t>.</m:t>
                          </m:r>
                        </m:e>
                      </m:func>
                    </m:oMath>
                  </m:oMathPara>
                </a14:m>
                <a:endParaRPr lang="en-US" sz="2200" dirty="0">
                  <a:solidFill>
                    <a:prstClr val="black"/>
                  </a:solidFill>
                </a:endParaRPr>
              </a:p>
              <a:p>
                <a:endParaRPr lang="en-US" sz="1200" dirty="0">
                  <a:solidFill>
                    <a:prstClr val="black"/>
                  </a:solidFill>
                </a:endParaRPr>
              </a:p>
              <a:p>
                <a:r>
                  <a:rPr lang="en-US" sz="2200" dirty="0">
                    <a:solidFill>
                      <a:prstClr val="black"/>
                    </a:solidFill>
                  </a:rPr>
                  <a:t>For using </a:t>
                </a:r>
                <a14:m>
                  <m:oMath xmlns:m="http://schemas.openxmlformats.org/officeDocument/2006/math">
                    <m:r>
                      <a:rPr lang="en-US" sz="2200" b="1" i="1" dirty="0">
                        <a:solidFill>
                          <a:prstClr val="black"/>
                        </a:solidFill>
                        <a:latin typeface="Cambria Math"/>
                      </a:rPr>
                      <m:t>(</m:t>
                    </m:r>
                    <m:r>
                      <a:rPr lang="en-US" sz="2200" b="1" i="1" dirty="0" smtClean="0">
                        <a:solidFill>
                          <a:prstClr val="black"/>
                        </a:solidFill>
                        <a:latin typeface="Cambria Math"/>
                      </a:rPr>
                      <m:t>𝟖</m:t>
                    </m:r>
                    <m:r>
                      <a:rPr lang="en-US" sz="2200" b="1" i="1" dirty="0">
                        <a:solidFill>
                          <a:prstClr val="black"/>
                        </a:solidFill>
                        <a:latin typeface="Cambria Math"/>
                      </a:rPr>
                      <m:t>)</m:t>
                    </m:r>
                  </m:oMath>
                </a14:m>
                <a:r>
                  <a:rPr lang="en-US" sz="2200" dirty="0">
                    <a:solidFill>
                      <a:prstClr val="black"/>
                    </a:solidFill>
                  </a:rPr>
                  <a:t> we consider </a:t>
                </a:r>
                <a14:m>
                  <m:oMath xmlns:m="http://schemas.openxmlformats.org/officeDocument/2006/math">
                    <m:r>
                      <a:rPr lang="en-US" sz="2200" i="1">
                        <a:solidFill>
                          <a:prstClr val="black"/>
                        </a:solidFill>
                        <a:latin typeface="Cambria Math"/>
                      </a:rPr>
                      <m:t>𝑓</m:t>
                    </m:r>
                    <m:d>
                      <m:dPr>
                        <m:ctrlPr>
                          <a:rPr lang="en-US" sz="2200" i="1">
                            <a:solidFill>
                              <a:prstClr val="black"/>
                            </a:solidFill>
                            <a:latin typeface="Cambria Math"/>
                          </a:rPr>
                        </m:ctrlPr>
                      </m:dPr>
                      <m:e>
                        <m:r>
                          <a:rPr lang="en-US" sz="2200" i="1">
                            <a:solidFill>
                              <a:prstClr val="black"/>
                            </a:solidFill>
                            <a:latin typeface="Cambria Math"/>
                          </a:rPr>
                          <m:t>𝑧</m:t>
                        </m:r>
                      </m:e>
                    </m:d>
                    <m:r>
                      <a:rPr lang="en-US" sz="2200" i="1">
                        <a:solidFill>
                          <a:prstClr val="black"/>
                        </a:solidFill>
                        <a:latin typeface="Cambria Math"/>
                      </a:rPr>
                      <m:t>=</m:t>
                    </m:r>
                    <m:f>
                      <m:fPr>
                        <m:ctrlPr>
                          <a:rPr lang="en-US" sz="2200" i="1">
                            <a:solidFill>
                              <a:prstClr val="black"/>
                            </a:solidFill>
                            <a:latin typeface="Cambria Math"/>
                          </a:rPr>
                        </m:ctrlPr>
                      </m:fPr>
                      <m:num>
                        <m:r>
                          <a:rPr lang="en-US" sz="2200" i="1">
                            <a:solidFill>
                              <a:prstClr val="black"/>
                            </a:solidFill>
                            <a:latin typeface="Cambria Math"/>
                          </a:rPr>
                          <m:t>𝑝</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num>
                      <m:den>
                        <m:r>
                          <a:rPr lang="en-US" sz="2200" i="1">
                            <a:solidFill>
                              <a:prstClr val="black"/>
                            </a:solidFill>
                            <a:latin typeface="Cambria Math"/>
                          </a:rPr>
                          <m:t>𝑞</m:t>
                        </m:r>
                        <m:r>
                          <a:rPr lang="en-US" sz="2200" i="1">
                            <a:solidFill>
                              <a:prstClr val="black"/>
                            </a:solidFill>
                            <a:latin typeface="Cambria Math"/>
                          </a:rPr>
                          <m:t>(</m:t>
                        </m:r>
                        <m:r>
                          <a:rPr lang="en-US" sz="2200" i="1">
                            <a:solidFill>
                              <a:prstClr val="black"/>
                            </a:solidFill>
                            <a:latin typeface="Cambria Math"/>
                          </a:rPr>
                          <m:t>𝑧</m:t>
                        </m:r>
                        <m:r>
                          <a:rPr lang="en-US" sz="2200" i="1">
                            <a:solidFill>
                              <a:prstClr val="black"/>
                            </a:solidFill>
                            <a:latin typeface="Cambria Math"/>
                          </a:rPr>
                          <m:t>)</m:t>
                        </m:r>
                      </m:den>
                    </m:f>
                    <m:r>
                      <a:rPr lang="en-US" sz="2200" i="1">
                        <a:solidFill>
                          <a:prstClr val="black"/>
                        </a:solidFill>
                        <a:latin typeface="Cambria Math"/>
                      </a:rPr>
                      <m:t>,</m:t>
                    </m:r>
                  </m:oMath>
                </a14:m>
                <a:r>
                  <a:rPr lang="en-US" sz="2200" dirty="0">
                    <a:solidFill>
                      <a:prstClr val="black"/>
                    </a:solidFill>
                  </a:rPr>
                  <a:t> where </a:t>
                </a:r>
                <a14:m>
                  <m:oMath xmlns:m="http://schemas.openxmlformats.org/officeDocument/2006/math">
                    <m:r>
                      <a:rPr lang="en-US" sz="2200" i="1" smtClean="0">
                        <a:solidFill>
                          <a:prstClr val="black"/>
                        </a:solidFill>
                        <a:latin typeface="Cambria Math"/>
                      </a:rPr>
                      <m:t>𝑝</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r>
                      <a:rPr lang="en-US" sz="2200" i="1" dirty="0">
                        <a:solidFill>
                          <a:prstClr val="black"/>
                        </a:solidFill>
                        <a:latin typeface="Cambria Math"/>
                      </a:rPr>
                      <m:t>9</m:t>
                    </m:r>
                    <m:r>
                      <a:rPr lang="en-US" sz="2200" i="1" dirty="0">
                        <a:solidFill>
                          <a:prstClr val="black"/>
                        </a:solidFill>
                        <a:latin typeface="Cambria Math"/>
                      </a:rPr>
                      <m:t>𝑧</m:t>
                    </m:r>
                    <m:r>
                      <a:rPr lang="en-US" sz="2200" i="1" dirty="0">
                        <a:solidFill>
                          <a:prstClr val="black"/>
                        </a:solidFill>
                        <a:latin typeface="Cambria Math"/>
                      </a:rPr>
                      <m:t>+</m:t>
                    </m:r>
                    <m:r>
                      <a:rPr lang="en-US" sz="2200" i="1" dirty="0">
                        <a:solidFill>
                          <a:prstClr val="black"/>
                        </a:solidFill>
                        <a:latin typeface="Cambria Math"/>
                      </a:rPr>
                      <m:t>𝑖</m:t>
                    </m:r>
                  </m:oMath>
                </a14:m>
                <a:r>
                  <a:rPr lang="en-US" sz="2200" dirty="0">
                    <a:solidFill>
                      <a:prstClr val="black"/>
                    </a:solidFill>
                  </a:rPr>
                  <a:t> and </a:t>
                </a:r>
                <a14:m>
                  <m:oMath xmlns:m="http://schemas.openxmlformats.org/officeDocument/2006/math">
                    <m:r>
                      <a:rPr lang="en-US" sz="2200" i="1" smtClean="0">
                        <a:solidFill>
                          <a:prstClr val="black"/>
                        </a:solidFill>
                        <a:latin typeface="Cambria Math"/>
                      </a:rPr>
                      <m:t>𝑞</m:t>
                    </m:r>
                    <m:d>
                      <m:dPr>
                        <m:ctrlPr>
                          <a:rPr lang="en-US" sz="2200" i="1" smtClean="0">
                            <a:solidFill>
                              <a:prstClr val="black"/>
                            </a:solidFill>
                            <a:latin typeface="Cambria Math"/>
                          </a:rPr>
                        </m:ctrlPr>
                      </m:dPr>
                      <m:e>
                        <m:r>
                          <a:rPr lang="en-US" sz="2200" i="1" smtClean="0">
                            <a:solidFill>
                              <a:prstClr val="black"/>
                            </a:solidFill>
                            <a:latin typeface="Cambria Math"/>
                          </a:rPr>
                          <m:t>𝑧</m:t>
                        </m:r>
                      </m:e>
                    </m:d>
                    <m:r>
                      <a:rPr lang="en-US" sz="2200" i="1" smtClean="0">
                        <a:solidFill>
                          <a:prstClr val="black"/>
                        </a:solidFill>
                        <a:latin typeface="Cambria Math"/>
                      </a:rPr>
                      <m:t>=</m:t>
                    </m:r>
                    <m:sSup>
                      <m:sSupPr>
                        <m:ctrlPr>
                          <a:rPr lang="en-US" sz="2200" i="1" dirty="0">
                            <a:solidFill>
                              <a:prstClr val="black"/>
                            </a:solidFill>
                            <a:latin typeface="Cambria Math"/>
                          </a:rPr>
                        </m:ctrlPr>
                      </m:sSupPr>
                      <m:e>
                        <m:r>
                          <a:rPr lang="en-US" sz="2200" i="1" dirty="0">
                            <a:solidFill>
                              <a:prstClr val="black"/>
                            </a:solidFill>
                            <a:latin typeface="Cambria Math"/>
                          </a:rPr>
                          <m:t>𝑧</m:t>
                        </m:r>
                      </m:e>
                      <m:sup>
                        <m:r>
                          <a:rPr lang="en-US" sz="2200" i="1" dirty="0">
                            <a:solidFill>
                              <a:prstClr val="black"/>
                            </a:solidFill>
                            <a:latin typeface="Cambria Math"/>
                          </a:rPr>
                          <m:t>3</m:t>
                        </m:r>
                      </m:sup>
                    </m:sSup>
                    <m:r>
                      <a:rPr lang="en-US" sz="2200" i="1" dirty="0">
                        <a:solidFill>
                          <a:prstClr val="black"/>
                        </a:solidFill>
                        <a:latin typeface="Cambria Math"/>
                      </a:rPr>
                      <m:t>+</m:t>
                    </m:r>
                    <m:r>
                      <a:rPr lang="en-US" sz="2200" i="1" dirty="0">
                        <a:solidFill>
                          <a:prstClr val="black"/>
                        </a:solidFill>
                        <a:latin typeface="Cambria Math"/>
                      </a:rPr>
                      <m:t>𝑧</m:t>
                    </m:r>
                  </m:oMath>
                </a14:m>
                <a:r>
                  <a:rPr lang="en-US" sz="2200" dirty="0">
                    <a:solidFill>
                      <a:prstClr val="black"/>
                    </a:solidFill>
                  </a:rPr>
                  <a:t> and observe that </a:t>
                </a:r>
                <a14:m>
                  <m:oMath xmlns:m="http://schemas.openxmlformats.org/officeDocument/2006/math">
                    <m:r>
                      <a:rPr lang="en-US" sz="2200" i="1" smtClean="0">
                        <a:solidFill>
                          <a:prstClr val="black"/>
                        </a:solidFill>
                        <a:latin typeface="Cambria Math"/>
                      </a:rPr>
                      <m:t>𝑝</m:t>
                    </m:r>
                    <m:d>
                      <m:dPr>
                        <m:ctrlPr>
                          <a:rPr lang="en-US" sz="2200" i="1" smtClean="0">
                            <a:solidFill>
                              <a:prstClr val="black"/>
                            </a:solidFill>
                            <a:latin typeface="Cambria Math"/>
                          </a:rPr>
                        </m:ctrlPr>
                      </m:dPr>
                      <m:e>
                        <m:r>
                          <a:rPr lang="en-US" sz="2200" i="1" smtClean="0">
                            <a:solidFill>
                              <a:prstClr val="black"/>
                            </a:solidFill>
                            <a:latin typeface="Cambria Math"/>
                          </a:rPr>
                          <m:t>𝑖</m:t>
                        </m:r>
                      </m:e>
                    </m:d>
                    <m:r>
                      <a:rPr lang="en-US" sz="2200" i="1" smtClean="0">
                        <a:solidFill>
                          <a:prstClr val="black"/>
                        </a:solidFill>
                        <a:latin typeface="Cambria Math"/>
                      </a:rPr>
                      <m:t>=10</m:t>
                    </m:r>
                    <m:r>
                      <a:rPr lang="en-US" sz="2200" i="1" smtClean="0">
                        <a:solidFill>
                          <a:prstClr val="black"/>
                        </a:solidFill>
                        <a:latin typeface="Cambria Math"/>
                      </a:rPr>
                      <m:t>𝑖</m:t>
                    </m:r>
                    <m:r>
                      <a:rPr lang="en-US" sz="2200" i="1" smtClean="0">
                        <a:solidFill>
                          <a:prstClr val="black"/>
                        </a:solidFill>
                        <a:latin typeface="Cambria Math"/>
                        <a:ea typeface="Cambria Math"/>
                      </a:rPr>
                      <m:t>≠0</m:t>
                    </m:r>
                  </m:oMath>
                </a14:m>
                <a:r>
                  <a:rPr lang="en-US" sz="2200" dirty="0">
                    <a:solidFill>
                      <a:prstClr val="black"/>
                    </a:solidFill>
                  </a:rPr>
                  <a:t> and </a:t>
                </a:r>
                <a14:m>
                  <m:oMath xmlns:m="http://schemas.openxmlformats.org/officeDocument/2006/math">
                    <m:r>
                      <a:rPr lang="en-US" sz="2200" i="1" dirty="0">
                        <a:solidFill>
                          <a:prstClr val="black"/>
                        </a:solidFill>
                        <a:latin typeface="Cambria Math"/>
                      </a:rPr>
                      <m:t>𝑞</m:t>
                    </m:r>
                    <m:r>
                      <a:rPr lang="en-US" sz="2200" i="1" dirty="0">
                        <a:solidFill>
                          <a:prstClr val="black"/>
                        </a:solidFill>
                        <a:latin typeface="Cambria Math"/>
                      </a:rPr>
                      <m:t>(</m:t>
                    </m:r>
                    <m:r>
                      <a:rPr lang="en-US" sz="2200" i="1" dirty="0" smtClean="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has a simple zero 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m:t>
                    </m:r>
                    <m:r>
                      <a:rPr lang="en-US" sz="2200" i="1" dirty="0" smtClean="0">
                        <a:solidFill>
                          <a:prstClr val="black"/>
                        </a:solidFill>
                        <a:latin typeface="Cambria Math"/>
                      </a:rPr>
                      <m:t>𝑖</m:t>
                    </m:r>
                  </m:oMath>
                </a14:m>
                <a:r>
                  <a:rPr lang="en-US" sz="2200" dirty="0">
                    <a:solidFill>
                      <a:prstClr val="black"/>
                    </a:solidFill>
                  </a:rPr>
                  <a:t>, i.e., </a:t>
                </a:r>
                <a14:m>
                  <m:oMath xmlns:m="http://schemas.openxmlformats.org/officeDocument/2006/math">
                    <m:r>
                      <a:rPr lang="en-US" sz="2200" i="1" dirty="0">
                        <a:solidFill>
                          <a:prstClr val="black"/>
                        </a:solidFill>
                        <a:latin typeface="Cambria Math"/>
                      </a:rPr>
                      <m:t>𝑞</m:t>
                    </m:r>
                    <m:r>
                      <a:rPr lang="en-US" sz="2200" i="1" dirty="0">
                        <a:solidFill>
                          <a:prstClr val="black"/>
                        </a:solidFill>
                        <a:latin typeface="Cambria Math"/>
                      </a:rPr>
                      <m:t>(</m:t>
                    </m:r>
                    <m:r>
                      <a:rPr lang="en-US" sz="2200" i="1" dirty="0" smtClean="0">
                        <a:solidFill>
                          <a:prstClr val="black"/>
                        </a:solidFill>
                        <a:latin typeface="Cambria Math"/>
                      </a:rPr>
                      <m:t>𝑖</m:t>
                    </m:r>
                    <m:r>
                      <a:rPr lang="en-US" sz="2200" i="1" dirty="0">
                        <a:solidFill>
                          <a:prstClr val="black"/>
                        </a:solidFill>
                        <a:latin typeface="Cambria Math"/>
                      </a:rPr>
                      <m:t>)=0</m:t>
                    </m:r>
                  </m:oMath>
                </a14:m>
                <a:r>
                  <a:rPr lang="en-US" sz="2200" dirty="0">
                    <a:solidFill>
                      <a:prstClr val="black"/>
                    </a:solidFill>
                  </a:rPr>
                  <a:t>; </a:t>
                </a:r>
                <a14:m>
                  <m:oMath xmlns:m="http://schemas.openxmlformats.org/officeDocument/2006/math">
                    <m:sSup>
                      <m:sSupPr>
                        <m:ctrlPr>
                          <a:rPr lang="en-US" sz="2200" i="1" dirty="0">
                            <a:solidFill>
                              <a:prstClr val="black"/>
                            </a:solidFill>
                            <a:latin typeface="Cambria Math"/>
                          </a:rPr>
                        </m:ctrlPr>
                      </m:sSupPr>
                      <m:e>
                        <m:r>
                          <a:rPr lang="en-US" sz="2200" i="1" dirty="0">
                            <a:solidFill>
                              <a:prstClr val="black"/>
                            </a:solidFill>
                            <a:latin typeface="Cambria Math"/>
                          </a:rPr>
                          <m:t>𝑞</m:t>
                        </m:r>
                      </m:e>
                      <m:sup>
                        <m:r>
                          <a:rPr lang="en-US" sz="2200" i="1" dirty="0">
                            <a:solidFill>
                              <a:prstClr val="black"/>
                            </a:solidFill>
                            <a:latin typeface="Cambria Math"/>
                          </a:rPr>
                          <m:t>′</m:t>
                        </m:r>
                      </m:sup>
                    </m:sSup>
                    <m:d>
                      <m:dPr>
                        <m:ctrlPr>
                          <a:rPr lang="en-US" sz="2200" i="1" dirty="0">
                            <a:solidFill>
                              <a:prstClr val="black"/>
                            </a:solidFill>
                            <a:latin typeface="Cambria Math"/>
                          </a:rPr>
                        </m:ctrlPr>
                      </m:dPr>
                      <m:e>
                        <m:r>
                          <a:rPr lang="en-US" sz="2200" i="1" dirty="0" smtClean="0">
                            <a:solidFill>
                              <a:prstClr val="black"/>
                            </a:solidFill>
                            <a:latin typeface="Cambria Math"/>
                          </a:rPr>
                          <m:t>𝑖</m:t>
                        </m:r>
                      </m:e>
                    </m:d>
                    <m:r>
                      <a:rPr lang="en-US" sz="2200" i="1" dirty="0" smtClean="0">
                        <a:solidFill>
                          <a:prstClr val="black"/>
                        </a:solidFill>
                        <a:latin typeface="Cambria Math"/>
                      </a:rPr>
                      <m:t>=−2</m:t>
                    </m:r>
                    <m:r>
                      <a:rPr lang="en-US" sz="2200" i="1" dirty="0">
                        <a:solidFill>
                          <a:prstClr val="black"/>
                        </a:solidFill>
                        <a:latin typeface="Cambria Math"/>
                        <a:ea typeface="Cambria Math"/>
                      </a:rPr>
                      <m:t>≠</m:t>
                    </m:r>
                    <m:r>
                      <a:rPr lang="en-US" sz="2200" i="1" dirty="0">
                        <a:solidFill>
                          <a:prstClr val="black"/>
                        </a:solidFill>
                        <a:latin typeface="Cambria Math"/>
                      </a:rPr>
                      <m:t>0</m:t>
                    </m:r>
                  </m:oMath>
                </a14:m>
                <a:r>
                  <a:rPr lang="en-US" sz="2200" dirty="0">
                    <a:solidFill>
                      <a:prstClr val="black"/>
                    </a:solidFill>
                  </a:rPr>
                  <a:t>; thus, the residue of </a:t>
                </a:r>
                <a14:m>
                  <m:oMath xmlns:m="http://schemas.openxmlformats.org/officeDocument/2006/math">
                    <m:r>
                      <a:rPr lang="en-US" sz="2200" i="1" dirty="0">
                        <a:solidFill>
                          <a:prstClr val="black"/>
                        </a:solidFill>
                        <a:latin typeface="Cambria Math"/>
                      </a:rPr>
                      <m:t>𝑓</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at </a:t>
                </a:r>
                <a14:m>
                  <m:oMath xmlns:m="http://schemas.openxmlformats.org/officeDocument/2006/math">
                    <m:r>
                      <a:rPr lang="en-US" sz="2200" i="1" dirty="0">
                        <a:solidFill>
                          <a:prstClr val="black"/>
                        </a:solidFill>
                        <a:latin typeface="Cambria Math"/>
                      </a:rPr>
                      <m:t>𝑧</m:t>
                    </m:r>
                    <m:r>
                      <a:rPr lang="en-US" sz="2200" i="1" dirty="0">
                        <a:solidFill>
                          <a:prstClr val="black"/>
                        </a:solidFill>
                        <a:latin typeface="Cambria Math"/>
                      </a:rPr>
                      <m:t>=</m:t>
                    </m:r>
                    <m:r>
                      <a:rPr lang="en-US" sz="2200" i="1" dirty="0" smtClean="0">
                        <a:solidFill>
                          <a:prstClr val="black"/>
                        </a:solidFill>
                        <a:latin typeface="Cambria Math"/>
                      </a:rPr>
                      <m:t>𝑖</m:t>
                    </m:r>
                  </m:oMath>
                </a14:m>
                <a:r>
                  <a:rPr lang="en-US" sz="2200" dirty="0">
                    <a:solidFill>
                      <a:prstClr val="black"/>
                    </a:solidFill>
                  </a:rPr>
                  <a:t> is given by:</a:t>
                </a:r>
              </a:p>
              <a:p>
                <a:pPr/>
                <a14:m>
                  <m:oMathPara xmlns:m="http://schemas.openxmlformats.org/officeDocument/2006/math">
                    <m:oMathParaPr>
                      <m:jc m:val="centerGroup"/>
                    </m:oMathParaPr>
                    <m:oMath xmlns:m="http://schemas.openxmlformats.org/officeDocument/2006/math">
                      <m:r>
                        <m:rPr>
                          <m:sty m:val="p"/>
                        </m:rPr>
                        <a:rPr lang="en-US" sz="2200" dirty="0">
                          <a:solidFill>
                            <a:srgbClr val="0070C0"/>
                          </a:solidFill>
                          <a:latin typeface="Cambria Math"/>
                        </a:rPr>
                        <m:t>Res</m:t>
                      </m:r>
                      <m:d>
                        <m:dPr>
                          <m:ctrlPr>
                            <a:rPr lang="en-US" sz="2200" i="1" dirty="0">
                              <a:solidFill>
                                <a:srgbClr val="0070C0"/>
                              </a:solidFill>
                              <a:latin typeface="Cambria Math"/>
                            </a:rPr>
                          </m:ctrlPr>
                        </m:dPr>
                        <m:e>
                          <m:r>
                            <a:rPr lang="en-US" sz="2200" i="1" dirty="0">
                              <a:solidFill>
                                <a:srgbClr val="0070C0"/>
                              </a:solidFill>
                              <a:latin typeface="Cambria Math"/>
                            </a:rPr>
                            <m:t>𝑓</m:t>
                          </m:r>
                          <m:d>
                            <m:dPr>
                              <m:ctrlPr>
                                <a:rPr lang="en-US" sz="2200" i="1" dirty="0">
                                  <a:solidFill>
                                    <a:srgbClr val="0070C0"/>
                                  </a:solidFill>
                                  <a:latin typeface="Cambria Math"/>
                                </a:rPr>
                              </m:ctrlPr>
                            </m:dPr>
                            <m:e>
                              <m:r>
                                <a:rPr lang="en-US" sz="2200" i="1" dirty="0">
                                  <a:solidFill>
                                    <a:srgbClr val="0070C0"/>
                                  </a:solidFill>
                                  <a:latin typeface="Cambria Math"/>
                                </a:rPr>
                                <m:t>𝑧</m:t>
                              </m:r>
                            </m:e>
                          </m:d>
                          <m:r>
                            <a:rPr lang="en-US" sz="2200" i="1" dirty="0">
                              <a:solidFill>
                                <a:srgbClr val="0070C0"/>
                              </a:solidFill>
                              <a:latin typeface="Cambria Math"/>
                            </a:rPr>
                            <m:t>,</m:t>
                          </m:r>
                          <m:r>
                            <a:rPr lang="en-US" sz="2200" i="1" dirty="0" smtClean="0">
                              <a:solidFill>
                                <a:srgbClr val="0070C0"/>
                              </a:solidFill>
                              <a:latin typeface="Cambria Math"/>
                            </a:rPr>
                            <m:t>𝑖</m:t>
                          </m:r>
                        </m:e>
                      </m:d>
                      <m:r>
                        <a:rPr lang="en-US" sz="2200" i="1" dirty="0">
                          <a:solidFill>
                            <a:srgbClr val="0070C0"/>
                          </a:solidFill>
                          <a:latin typeface="Cambria Math"/>
                        </a:rPr>
                        <m:t>=</m:t>
                      </m:r>
                      <m:f>
                        <m:fPr>
                          <m:ctrlPr>
                            <a:rPr lang="en-US" sz="2200" i="1">
                              <a:solidFill>
                                <a:srgbClr val="0070C0"/>
                              </a:solidFill>
                              <a:latin typeface="Cambria Math"/>
                            </a:rPr>
                          </m:ctrlPr>
                        </m:fPr>
                        <m:num>
                          <m:r>
                            <a:rPr lang="en-US" sz="2200" i="1">
                              <a:solidFill>
                                <a:srgbClr val="0070C0"/>
                              </a:solidFill>
                              <a:latin typeface="Cambria Math"/>
                            </a:rPr>
                            <m:t>𝑝</m:t>
                          </m:r>
                          <m:d>
                            <m:dPr>
                              <m:ctrlPr>
                                <a:rPr lang="en-US" sz="2200" i="1">
                                  <a:solidFill>
                                    <a:srgbClr val="0070C0"/>
                                  </a:solidFill>
                                  <a:latin typeface="Cambria Math"/>
                                </a:rPr>
                              </m:ctrlPr>
                            </m:dPr>
                            <m:e>
                              <m:r>
                                <a:rPr lang="en-US" sz="2200" i="1" dirty="0" smtClean="0">
                                  <a:solidFill>
                                    <a:srgbClr val="0070C0"/>
                                  </a:solidFill>
                                  <a:latin typeface="Cambria Math"/>
                                </a:rPr>
                                <m:t>𝑖</m:t>
                              </m:r>
                            </m:e>
                          </m:d>
                        </m:num>
                        <m:den>
                          <m:sSup>
                            <m:sSupPr>
                              <m:ctrlPr>
                                <a:rPr lang="en-US" sz="2200" i="1" dirty="0">
                                  <a:solidFill>
                                    <a:srgbClr val="0070C0"/>
                                  </a:solidFill>
                                  <a:latin typeface="Cambria Math"/>
                                </a:rPr>
                              </m:ctrlPr>
                            </m:sSupPr>
                            <m:e>
                              <m:r>
                                <a:rPr lang="en-US" sz="2200" i="1" dirty="0">
                                  <a:solidFill>
                                    <a:srgbClr val="0070C0"/>
                                  </a:solidFill>
                                  <a:latin typeface="Cambria Math"/>
                                </a:rPr>
                                <m:t>𝑞</m:t>
                              </m:r>
                            </m:e>
                            <m:sup>
                              <m:r>
                                <a:rPr lang="en-US" sz="2200" i="1" dirty="0">
                                  <a:solidFill>
                                    <a:srgbClr val="0070C0"/>
                                  </a:solidFill>
                                  <a:latin typeface="Cambria Math"/>
                                </a:rPr>
                                <m:t>′</m:t>
                              </m:r>
                            </m:sup>
                          </m:sSup>
                          <m:r>
                            <a:rPr lang="en-US" sz="2200" i="1" dirty="0">
                              <a:solidFill>
                                <a:srgbClr val="0070C0"/>
                              </a:solidFill>
                              <a:latin typeface="Cambria Math"/>
                            </a:rPr>
                            <m:t>(</m:t>
                          </m:r>
                          <m:r>
                            <a:rPr lang="en-US" sz="2200" i="1" dirty="0" smtClean="0">
                              <a:solidFill>
                                <a:srgbClr val="0070C0"/>
                              </a:solidFill>
                              <a:latin typeface="Cambria Math"/>
                            </a:rPr>
                            <m:t>𝑖</m:t>
                          </m:r>
                          <m:r>
                            <a:rPr lang="en-US" sz="2200" i="1" dirty="0">
                              <a:solidFill>
                                <a:srgbClr val="0070C0"/>
                              </a:solidFill>
                              <a:latin typeface="Cambria Math"/>
                            </a:rPr>
                            <m:t>)</m:t>
                          </m:r>
                        </m:den>
                      </m:f>
                      <m:r>
                        <a:rPr lang="en-US" sz="2200" i="1" dirty="0">
                          <a:solidFill>
                            <a:srgbClr val="0070C0"/>
                          </a:solidFill>
                          <a:latin typeface="Cambria Math"/>
                        </a:rPr>
                        <m:t>=</m:t>
                      </m:r>
                      <m:func>
                        <m:funcPr>
                          <m:ctrlPr>
                            <a:rPr lang="en-US" sz="2200" i="1" dirty="0">
                              <a:solidFill>
                                <a:srgbClr val="0070C0"/>
                              </a:solidFill>
                              <a:latin typeface="Cambria Math"/>
                            </a:rPr>
                          </m:ctrlPr>
                        </m:funcPr>
                        <m:fName>
                          <m:f>
                            <m:fPr>
                              <m:ctrlPr>
                                <a:rPr lang="en-US" sz="2200" i="1" dirty="0">
                                  <a:solidFill>
                                    <a:srgbClr val="0070C0"/>
                                  </a:solidFill>
                                  <a:latin typeface="Cambria Math"/>
                                </a:rPr>
                              </m:ctrlPr>
                            </m:fPr>
                            <m:num>
                              <m:r>
                                <a:rPr lang="en-US" sz="2200" i="1" dirty="0" smtClean="0">
                                  <a:solidFill>
                                    <a:srgbClr val="0070C0"/>
                                  </a:solidFill>
                                  <a:latin typeface="Cambria Math"/>
                                </a:rPr>
                                <m:t>10</m:t>
                              </m:r>
                              <m:r>
                                <a:rPr lang="en-US" sz="2200" i="1" dirty="0" smtClean="0">
                                  <a:solidFill>
                                    <a:srgbClr val="0070C0"/>
                                  </a:solidFill>
                                  <a:latin typeface="Cambria Math"/>
                                </a:rPr>
                                <m:t>𝑖</m:t>
                              </m:r>
                            </m:num>
                            <m:den>
                              <m:r>
                                <a:rPr lang="en-US" sz="2200" i="1" dirty="0" smtClean="0">
                                  <a:solidFill>
                                    <a:srgbClr val="0070C0"/>
                                  </a:solidFill>
                                  <a:latin typeface="Cambria Math"/>
                                </a:rPr>
                                <m:t>−2</m:t>
                              </m:r>
                            </m:den>
                          </m:f>
                          <m:r>
                            <a:rPr lang="en-US" sz="2200" i="1" dirty="0">
                              <a:solidFill>
                                <a:srgbClr val="0070C0"/>
                              </a:solidFill>
                              <a:latin typeface="Cambria Math"/>
                            </a:rPr>
                            <m:t>=</m:t>
                          </m:r>
                          <m:r>
                            <a:rPr lang="en-US" sz="2200" i="1" dirty="0" smtClean="0">
                              <a:solidFill>
                                <a:srgbClr val="0070C0"/>
                              </a:solidFill>
                              <a:latin typeface="Cambria Math"/>
                            </a:rPr>
                            <m:t>−5</m:t>
                          </m:r>
                          <m:r>
                            <a:rPr lang="en-US" sz="2200" i="1" dirty="0" smtClean="0">
                              <a:solidFill>
                                <a:srgbClr val="0070C0"/>
                              </a:solidFill>
                              <a:latin typeface="Cambria Math"/>
                            </a:rPr>
                            <m:t>𝑖</m:t>
                          </m:r>
                        </m:fName>
                        <m:e>
                          <m:r>
                            <a:rPr lang="en-US" sz="2200" i="1" dirty="0">
                              <a:solidFill>
                                <a:srgbClr val="0070C0"/>
                              </a:solidFill>
                              <a:latin typeface="Cambria Math"/>
                            </a:rPr>
                            <m:t>.</m:t>
                          </m:r>
                        </m:e>
                      </m:func>
                    </m:oMath>
                  </m:oMathPara>
                </a14:m>
                <a:endParaRPr lang="en-US" sz="22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44697" y="814808"/>
                <a:ext cx="11822805" cy="5595763"/>
              </a:xfrm>
              <a:prstGeom prst="rect">
                <a:avLst/>
              </a:prstGeom>
              <a:blipFill rotWithShape="1">
                <a:blip r:embed="rId3"/>
                <a:stretch>
                  <a:fillRect l="-619" t="-654" r="-515"/>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9286920" y="2590560"/>
              <a:ext cx="2591280" cy="1648440"/>
            </p14:xfrm>
          </p:contentPart>
        </mc:Choice>
        <mc:Fallback xmlns="">
          <p:pic>
            <p:nvPicPr>
              <p:cNvPr id="3" name="Ink 2"/>
              <p:cNvPicPr/>
              <p:nvPr/>
            </p:nvPicPr>
            <p:blipFill>
              <a:blip r:embed="rId5"/>
              <a:stretch>
                <a:fillRect/>
              </a:stretch>
            </p:blipFill>
            <p:spPr>
              <a:xfrm>
                <a:off x="9277560" y="2581200"/>
                <a:ext cx="2610000" cy="166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p14:cNvContentPartPr/>
              <p14:nvPr/>
            </p14:nvContentPartPr>
            <p14:xfrm>
              <a:off x="8934480" y="28440"/>
              <a:ext cx="2943720" cy="1705320"/>
            </p14:xfrm>
          </p:contentPart>
        </mc:Choice>
        <mc:Fallback xmlns="">
          <p:pic>
            <p:nvPicPr>
              <p:cNvPr id="5" name="Ink 4"/>
              <p:cNvPicPr/>
              <p:nvPr/>
            </p:nvPicPr>
            <p:blipFill>
              <a:blip r:embed="rId7"/>
              <a:stretch>
                <a:fillRect/>
              </a:stretch>
            </p:blipFill>
            <p:spPr>
              <a:xfrm>
                <a:off x="8925120" y="19080"/>
                <a:ext cx="2962440" cy="1724040"/>
              </a:xfrm>
              <a:prstGeom prst="rect">
                <a:avLst/>
              </a:prstGeom>
            </p:spPr>
          </p:pic>
        </mc:Fallback>
      </mc:AlternateContent>
    </p:spTree>
    <p:extLst>
      <p:ext uri="{BB962C8B-B14F-4D97-AF65-F5344CB8AC3E}">
        <p14:creationId xmlns:p14="http://schemas.microsoft.com/office/powerpoint/2010/main" val="55951559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4699" y="199319"/>
            <a:ext cx="6078827" cy="584775"/>
          </a:xfrm>
          <a:prstGeom prst="rect">
            <a:avLst/>
          </a:prstGeom>
        </p:spPr>
        <p:txBody>
          <a:bodyPr wrap="square">
            <a:spAutoFit/>
          </a:bodyPr>
          <a:lstStyle/>
          <a:p>
            <a:r>
              <a:rPr lang="en-US" sz="3200" b="1" dirty="0">
                <a:solidFill>
                  <a:srgbClr val="0070C0"/>
                </a:solidFill>
              </a:rPr>
              <a:t>Cauchy’s Residue Theorem</a:t>
            </a:r>
          </a:p>
        </p:txBody>
      </p:sp>
      <mc:AlternateContent xmlns:mc="http://schemas.openxmlformats.org/markup-compatibility/2006" xmlns:a14="http://schemas.microsoft.com/office/drawing/2010/main">
        <mc:Choice Requires="a14">
          <p:sp>
            <p:nvSpPr>
              <p:cNvPr id="4" name="Rectangle 3"/>
              <p:cNvSpPr/>
              <p:nvPr/>
            </p:nvSpPr>
            <p:spPr>
              <a:xfrm>
                <a:off x="244700" y="996017"/>
                <a:ext cx="9620518" cy="2252220"/>
              </a:xfrm>
              <a:prstGeom prst="rect">
                <a:avLst/>
              </a:prstGeom>
            </p:spPr>
            <p:txBody>
              <a:bodyPr wrap="square">
                <a:spAutoFit/>
              </a:bodyPr>
              <a:lstStyle/>
              <a:p>
                <a:pPr algn="just"/>
                <a:r>
                  <a:rPr lang="en-US" sz="2300" dirty="0">
                    <a:solidFill>
                      <a:prstClr val="black"/>
                    </a:solidFill>
                  </a:rPr>
                  <a:t>Let </a:t>
                </a:r>
                <a14:m>
                  <m:oMath xmlns:m="http://schemas.openxmlformats.org/officeDocument/2006/math">
                    <m:r>
                      <a:rPr lang="en-US" sz="2300" i="1" dirty="0" smtClean="0">
                        <a:solidFill>
                          <a:prstClr val="black"/>
                        </a:solidFill>
                        <a:latin typeface="Cambria Math"/>
                      </a:rPr>
                      <m:t>𝐷</m:t>
                    </m:r>
                  </m:oMath>
                </a14:m>
                <a:r>
                  <a:rPr lang="en-US" sz="2300" i="1" dirty="0">
                    <a:solidFill>
                      <a:prstClr val="black"/>
                    </a:solidFill>
                  </a:rPr>
                  <a:t> </a:t>
                </a:r>
                <a:r>
                  <a:rPr lang="en-US" sz="2300" dirty="0">
                    <a:solidFill>
                      <a:prstClr val="black"/>
                    </a:solidFill>
                  </a:rPr>
                  <a:t>be a simply connected domain and </a:t>
                </a:r>
                <a14:m>
                  <m:oMath xmlns:m="http://schemas.openxmlformats.org/officeDocument/2006/math">
                    <m:r>
                      <a:rPr lang="en-US" sz="2300" i="1" dirty="0" smtClean="0">
                        <a:solidFill>
                          <a:prstClr val="black"/>
                        </a:solidFill>
                        <a:latin typeface="Cambria Math"/>
                      </a:rPr>
                      <m:t>𝐶</m:t>
                    </m:r>
                  </m:oMath>
                </a14:m>
                <a:r>
                  <a:rPr lang="en-US" sz="2300" i="1" dirty="0">
                    <a:solidFill>
                      <a:prstClr val="black"/>
                    </a:solidFill>
                  </a:rPr>
                  <a:t> </a:t>
                </a:r>
                <a:r>
                  <a:rPr lang="en-US" sz="2300" dirty="0">
                    <a:solidFill>
                      <a:prstClr val="black"/>
                    </a:solidFill>
                  </a:rPr>
                  <a:t>a simple closed contour lying entirely within </a:t>
                </a:r>
                <a14:m>
                  <m:oMath xmlns:m="http://schemas.openxmlformats.org/officeDocument/2006/math">
                    <m:r>
                      <a:rPr lang="en-US" sz="2300" i="1" dirty="0" smtClean="0">
                        <a:solidFill>
                          <a:prstClr val="black"/>
                        </a:solidFill>
                        <a:latin typeface="Cambria Math"/>
                      </a:rPr>
                      <m:t>𝐷</m:t>
                    </m:r>
                  </m:oMath>
                </a14:m>
                <a:r>
                  <a:rPr lang="en-US" sz="2300" dirty="0">
                    <a:solidFill>
                      <a:prstClr val="black"/>
                    </a:solidFill>
                  </a:rPr>
                  <a:t>. If a function </a:t>
                </a:r>
                <a14:m>
                  <m:oMath xmlns:m="http://schemas.openxmlformats.org/officeDocument/2006/math">
                    <m:r>
                      <a:rPr lang="en-US" sz="2300" i="1" dirty="0" smtClean="0">
                        <a:solidFill>
                          <a:prstClr val="black"/>
                        </a:solidFill>
                        <a:latin typeface="Cambria Math"/>
                      </a:rPr>
                      <m:t>𝑓</m:t>
                    </m:r>
                    <m:r>
                      <a:rPr lang="en-US" sz="2300" i="1" dirty="0" smtClean="0">
                        <a:solidFill>
                          <a:prstClr val="black"/>
                        </a:solidFill>
                        <a:latin typeface="Cambria Math"/>
                      </a:rPr>
                      <m:t>(</m:t>
                    </m:r>
                    <m:r>
                      <a:rPr lang="en-US" sz="2300" i="1" dirty="0" smtClean="0">
                        <a:solidFill>
                          <a:prstClr val="black"/>
                        </a:solidFill>
                        <a:latin typeface="Cambria Math"/>
                      </a:rPr>
                      <m:t>𝑧</m:t>
                    </m:r>
                    <m:r>
                      <a:rPr lang="en-US" sz="2300" i="1" dirty="0" smtClean="0">
                        <a:solidFill>
                          <a:prstClr val="black"/>
                        </a:solidFill>
                        <a:latin typeface="Cambria Math"/>
                      </a:rPr>
                      <m:t>)</m:t>
                    </m:r>
                  </m:oMath>
                </a14:m>
                <a:r>
                  <a:rPr lang="en-US" sz="2300" i="1" dirty="0">
                    <a:solidFill>
                      <a:prstClr val="black"/>
                    </a:solidFill>
                  </a:rPr>
                  <a:t> </a:t>
                </a:r>
                <a:r>
                  <a:rPr lang="en-US" sz="2300" dirty="0">
                    <a:solidFill>
                      <a:prstClr val="black"/>
                    </a:solidFill>
                  </a:rPr>
                  <a:t>is analytic on and within </a:t>
                </a:r>
                <a14:m>
                  <m:oMath xmlns:m="http://schemas.openxmlformats.org/officeDocument/2006/math">
                    <m:r>
                      <a:rPr lang="en-US" sz="2300" i="1" dirty="0" smtClean="0">
                        <a:solidFill>
                          <a:prstClr val="black"/>
                        </a:solidFill>
                        <a:latin typeface="Cambria Math"/>
                      </a:rPr>
                      <m:t>𝐶</m:t>
                    </m:r>
                  </m:oMath>
                </a14:m>
                <a:r>
                  <a:rPr lang="en-US" sz="2300" dirty="0">
                    <a:solidFill>
                      <a:prstClr val="black"/>
                    </a:solidFill>
                  </a:rPr>
                  <a:t>, except at a finite number of isolated singular points </a:t>
                </a:r>
                <a14:m>
                  <m:oMath xmlns:m="http://schemas.openxmlformats.org/officeDocument/2006/math">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a:solidFill>
                              <a:prstClr val="black"/>
                            </a:solidFill>
                            <a:latin typeface="Cambria Math"/>
                          </a:rPr>
                          <m:t>1</m:t>
                        </m:r>
                      </m:sub>
                    </m:sSub>
                    <m:r>
                      <a:rPr lang="en-US" sz="2300" i="1" dirty="0" smtClean="0">
                        <a:solidFill>
                          <a:prstClr val="black"/>
                        </a:solidFill>
                        <a:latin typeface="Cambria Math"/>
                      </a:rPr>
                      <m:t>,</m:t>
                    </m:r>
                    <m:sSub>
                      <m:sSubPr>
                        <m:ctrlPr>
                          <a:rPr lang="en-US" sz="2300" i="1" dirty="0">
                            <a:solidFill>
                              <a:prstClr val="black"/>
                            </a:solidFill>
                            <a:latin typeface="Cambria Math"/>
                          </a:rPr>
                        </m:ctrlPr>
                      </m:sSubPr>
                      <m:e>
                        <m:r>
                          <a:rPr lang="en-US" sz="2300" i="1" dirty="0">
                            <a:solidFill>
                              <a:prstClr val="black"/>
                            </a:solidFill>
                            <a:latin typeface="Cambria Math"/>
                          </a:rPr>
                          <m:t>𝑧</m:t>
                        </m:r>
                      </m:e>
                      <m:sub>
                        <m:r>
                          <a:rPr lang="en-US" sz="2300" i="1" dirty="0" smtClean="0">
                            <a:solidFill>
                              <a:prstClr val="black"/>
                            </a:solidFill>
                            <a:latin typeface="Cambria Math"/>
                          </a:rPr>
                          <m:t>2</m:t>
                        </m:r>
                      </m:sub>
                    </m:sSub>
                    <m:r>
                      <a:rPr lang="en-US" sz="2300" i="1" dirty="0" smtClean="0">
                        <a:solidFill>
                          <a:prstClr val="black"/>
                        </a:solidFill>
                        <a:latin typeface="Cambria Math"/>
                      </a:rPr>
                      <m:t>, . . . ,</m:t>
                    </m:r>
                    <m:sSub>
                      <m:sSubPr>
                        <m:ctrlPr>
                          <a:rPr lang="en-US" sz="2300" i="1" dirty="0" smtClean="0">
                            <a:solidFill>
                              <a:prstClr val="black"/>
                            </a:solidFill>
                            <a:latin typeface="Cambria Math"/>
                          </a:rPr>
                        </m:ctrlPr>
                      </m:sSubPr>
                      <m:e>
                        <m:r>
                          <a:rPr lang="en-US" sz="2300" i="1" dirty="0" smtClean="0">
                            <a:solidFill>
                              <a:prstClr val="black"/>
                            </a:solidFill>
                            <a:latin typeface="Cambria Math"/>
                          </a:rPr>
                          <m:t>𝑧</m:t>
                        </m:r>
                      </m:e>
                      <m:sub>
                        <m:r>
                          <a:rPr lang="en-US" sz="2300" i="1" dirty="0" smtClean="0">
                            <a:solidFill>
                              <a:prstClr val="black"/>
                            </a:solidFill>
                            <a:latin typeface="Cambria Math"/>
                          </a:rPr>
                          <m:t>𝑛</m:t>
                        </m:r>
                      </m:sub>
                    </m:sSub>
                  </m:oMath>
                </a14:m>
                <a:r>
                  <a:rPr lang="en-US" sz="2300" i="1" dirty="0">
                    <a:solidFill>
                      <a:prstClr val="black"/>
                    </a:solidFill>
                  </a:rPr>
                  <a:t> </a:t>
                </a:r>
                <a:r>
                  <a:rPr lang="en-US" sz="2300" dirty="0">
                    <a:solidFill>
                      <a:prstClr val="black"/>
                    </a:solidFill>
                  </a:rPr>
                  <a:t>within </a:t>
                </a:r>
                <a14:m>
                  <m:oMath xmlns:m="http://schemas.openxmlformats.org/officeDocument/2006/math">
                    <m:r>
                      <a:rPr lang="en-US" sz="2300" i="1" dirty="0" smtClean="0">
                        <a:solidFill>
                          <a:prstClr val="black"/>
                        </a:solidFill>
                        <a:latin typeface="Cambria Math"/>
                      </a:rPr>
                      <m:t>𝐶</m:t>
                    </m:r>
                  </m:oMath>
                </a14:m>
                <a:r>
                  <a:rPr lang="en-US" sz="2300" dirty="0">
                    <a:solidFill>
                      <a:prstClr val="black"/>
                    </a:solidFill>
                  </a:rPr>
                  <a:t>, then</a:t>
                </a:r>
              </a:p>
              <a:p>
                <a:pPr algn="just"/>
                <a14:m>
                  <m:oMathPara xmlns:m="http://schemas.openxmlformats.org/officeDocument/2006/math">
                    <m:oMathParaPr>
                      <m:jc m:val="centerGroup"/>
                    </m:oMathParaPr>
                    <m:oMath xmlns:m="http://schemas.openxmlformats.org/officeDocument/2006/math">
                      <m:nary>
                        <m:naryPr>
                          <m:chr m:val="∮"/>
                          <m:limLoc m:val="undOvr"/>
                          <m:ctrlPr>
                            <a:rPr lang="en-US" sz="2300" i="1" dirty="0" smtClean="0">
                              <a:solidFill>
                                <a:srgbClr val="0070C0"/>
                              </a:solidFill>
                              <a:latin typeface="Cambria Math"/>
                            </a:rPr>
                          </m:ctrlPr>
                        </m:naryPr>
                        <m:sub>
                          <m:r>
                            <m:rPr>
                              <m:brk m:alnAt="24"/>
                            </m:rPr>
                            <a:rPr lang="en-US" sz="2300" i="1" dirty="0">
                              <a:solidFill>
                                <a:srgbClr val="0070C0"/>
                              </a:solidFill>
                              <a:latin typeface="Cambria Math"/>
                            </a:rPr>
                            <m:t>𝐶</m:t>
                          </m:r>
                        </m:sub>
                        <m:sup/>
                        <m:e>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a:solidFill>
                                <a:srgbClr val="0070C0"/>
                              </a:solidFill>
                              <a:latin typeface="Cambria Math"/>
                            </a:rPr>
                            <m:t>𝑑𝑧</m:t>
                          </m:r>
                        </m:e>
                      </m:nary>
                      <m:r>
                        <a:rPr lang="en-US" sz="2300" i="1" dirty="0">
                          <a:solidFill>
                            <a:srgbClr val="0070C0"/>
                          </a:solidFill>
                          <a:latin typeface="Cambria Math"/>
                        </a:rPr>
                        <m:t>=2</m:t>
                      </m:r>
                      <m:r>
                        <a:rPr lang="en-US" sz="2300" i="1" dirty="0">
                          <a:solidFill>
                            <a:srgbClr val="0070C0"/>
                          </a:solidFill>
                          <a:latin typeface="Cambria Math"/>
                          <a:ea typeface="Cambria Math"/>
                        </a:rPr>
                        <m:t>𝜋</m:t>
                      </m:r>
                      <m:r>
                        <a:rPr lang="en-US" sz="2300" i="1" dirty="0">
                          <a:solidFill>
                            <a:srgbClr val="0070C0"/>
                          </a:solidFill>
                          <a:latin typeface="Cambria Math"/>
                          <a:ea typeface="Cambria Math"/>
                        </a:rPr>
                        <m:t>𝑖</m:t>
                      </m:r>
                      <m:nary>
                        <m:naryPr>
                          <m:chr m:val="∑"/>
                          <m:ctrlPr>
                            <a:rPr lang="en-US" sz="2300" i="1" dirty="0">
                              <a:solidFill>
                                <a:srgbClr val="0070C0"/>
                              </a:solidFill>
                              <a:latin typeface="Cambria Math"/>
                            </a:rPr>
                          </m:ctrlPr>
                        </m:naryPr>
                        <m:sub>
                          <m:r>
                            <m:rPr>
                              <m:brk m:alnAt="23"/>
                            </m:rPr>
                            <a:rPr lang="en-US" sz="2300" i="1" dirty="0" smtClean="0">
                              <a:solidFill>
                                <a:srgbClr val="0070C0"/>
                              </a:solidFill>
                              <a:latin typeface="Cambria Math"/>
                            </a:rPr>
                            <m:t>𝑘</m:t>
                          </m:r>
                          <m:r>
                            <a:rPr lang="en-US" sz="2300" i="1" dirty="0" smtClean="0">
                              <a:solidFill>
                                <a:srgbClr val="0070C0"/>
                              </a:solidFill>
                              <a:latin typeface="Cambria Math"/>
                            </a:rPr>
                            <m:t>=1</m:t>
                          </m:r>
                        </m:sub>
                        <m:sup>
                          <m:r>
                            <a:rPr lang="en-US" sz="2300" i="1" dirty="0" smtClean="0">
                              <a:solidFill>
                                <a:srgbClr val="0070C0"/>
                              </a:solidFill>
                              <a:latin typeface="Cambria Math"/>
                            </a:rPr>
                            <m:t>𝑛</m:t>
                          </m:r>
                        </m:sup>
                        <m:e>
                          <m:func>
                            <m:funcPr>
                              <m:ctrlPr>
                                <a:rPr lang="en-US" sz="2300" i="1" dirty="0">
                                  <a:solidFill>
                                    <a:srgbClr val="0070C0"/>
                                  </a:solidFill>
                                  <a:latin typeface="Cambria Math"/>
                                </a:rPr>
                              </m:ctrlPr>
                            </m:funcPr>
                            <m:fName>
                              <m:r>
                                <m:rPr>
                                  <m:sty m:val="p"/>
                                </m:rPr>
                                <a:rPr lang="en-US" sz="2300" dirty="0" smtClean="0">
                                  <a:solidFill>
                                    <a:srgbClr val="0070C0"/>
                                  </a:solidFill>
                                  <a:latin typeface="Cambria Math"/>
                                </a:rPr>
                                <m:t>Res</m:t>
                              </m:r>
                            </m:fName>
                            <m:e>
                              <m:r>
                                <a:rPr lang="en-US" sz="2300" i="1" dirty="0">
                                  <a:solidFill>
                                    <a:srgbClr val="0070C0"/>
                                  </a:solidFill>
                                  <a:latin typeface="Cambria Math"/>
                                </a:rPr>
                                <m:t>(</m:t>
                              </m:r>
                              <m:r>
                                <a:rPr lang="en-US" sz="2300" i="1" dirty="0">
                                  <a:solidFill>
                                    <a:srgbClr val="0070C0"/>
                                  </a:solidFill>
                                  <a:latin typeface="Cambria Math"/>
                                </a:rPr>
                                <m:t>𝑓</m:t>
                              </m:r>
                              <m:d>
                                <m:dPr>
                                  <m:ctrlPr>
                                    <a:rPr lang="en-US" sz="2300" i="1" dirty="0">
                                      <a:solidFill>
                                        <a:srgbClr val="0070C0"/>
                                      </a:solidFill>
                                      <a:latin typeface="Cambria Math"/>
                                    </a:rPr>
                                  </m:ctrlPr>
                                </m:dPr>
                                <m:e>
                                  <m:r>
                                    <a:rPr lang="en-US" sz="2300" i="1" dirty="0">
                                      <a:solidFill>
                                        <a:srgbClr val="0070C0"/>
                                      </a:solidFill>
                                      <a:latin typeface="Cambria Math"/>
                                    </a:rPr>
                                    <m:t>𝑧</m:t>
                                  </m:r>
                                </m:e>
                              </m:d>
                              <m:r>
                                <a:rPr lang="en-US" sz="2300" i="1" dirty="0" smtClean="0">
                                  <a:solidFill>
                                    <a:srgbClr val="0070C0"/>
                                  </a:solidFill>
                                  <a:latin typeface="Cambria Math"/>
                                </a:rPr>
                                <m:t>,</m:t>
                              </m:r>
                              <m:sSub>
                                <m:sSubPr>
                                  <m:ctrlPr>
                                    <a:rPr lang="en-US" sz="2300" i="1" dirty="0">
                                      <a:solidFill>
                                        <a:srgbClr val="0070C0"/>
                                      </a:solidFill>
                                      <a:latin typeface="Cambria Math"/>
                                    </a:rPr>
                                  </m:ctrlPr>
                                </m:sSubPr>
                                <m:e>
                                  <m:r>
                                    <a:rPr lang="en-US" sz="2300" i="1" dirty="0">
                                      <a:solidFill>
                                        <a:srgbClr val="0070C0"/>
                                      </a:solidFill>
                                      <a:latin typeface="Cambria Math"/>
                                    </a:rPr>
                                    <m:t>𝑧</m:t>
                                  </m:r>
                                </m:e>
                                <m:sub>
                                  <m:r>
                                    <a:rPr lang="en-US" sz="2300" i="1" dirty="0" smtClean="0">
                                      <a:solidFill>
                                        <a:srgbClr val="0070C0"/>
                                      </a:solidFill>
                                      <a:latin typeface="Cambria Math"/>
                                    </a:rPr>
                                    <m:t>𝑘</m:t>
                                  </m:r>
                                </m:sub>
                              </m:sSub>
                              <m:r>
                                <a:rPr lang="en-US" sz="2300" i="1" dirty="0">
                                  <a:solidFill>
                                    <a:srgbClr val="0070C0"/>
                                  </a:solidFill>
                                  <a:latin typeface="Cambria Math"/>
                                </a:rPr>
                                <m:t>).</m:t>
                              </m:r>
                            </m:e>
                          </m:func>
                        </m:e>
                      </m:nary>
                    </m:oMath>
                  </m:oMathPara>
                </a14:m>
                <a:endParaRPr lang="en-US" sz="230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244700" y="996017"/>
                <a:ext cx="9620518" cy="2252220"/>
              </a:xfrm>
              <a:prstGeom prst="rect">
                <a:avLst/>
              </a:prstGeom>
              <a:blipFill rotWithShape="1">
                <a:blip r:embed="rId2"/>
                <a:stretch>
                  <a:fillRect l="-887" t="-1892" r="-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8117754" y="2508525"/>
                <a:ext cx="76815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(10)</m:t>
                      </m:r>
                    </m:oMath>
                  </m:oMathPara>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8117754" y="2508525"/>
                <a:ext cx="768159" cy="415498"/>
              </a:xfrm>
              <a:prstGeom prst="rect">
                <a:avLst/>
              </a:prstGeom>
              <a:blipFill rotWithShape="1">
                <a:blip r:embed="rId3"/>
                <a:stretch>
                  <a:fillRect l="-794" b="-16176"/>
                </a:stretch>
              </a:blipFill>
            </p:spPr>
            <p:txBody>
              <a:bodyPr/>
              <a:lstStyle/>
              <a:p>
                <a:r>
                  <a:rPr 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65217" y="520257"/>
            <a:ext cx="1996225" cy="3113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3" name="Rectangle 2"/>
              <p:cNvSpPr/>
              <p:nvPr/>
            </p:nvSpPr>
            <p:spPr>
              <a:xfrm>
                <a:off x="10178603" y="3633867"/>
                <a:ext cx="2167944" cy="646331"/>
              </a:xfrm>
              <a:prstGeom prst="rect">
                <a:avLst/>
              </a:prstGeom>
            </p:spPr>
            <p:txBody>
              <a:bodyPr wrap="square">
                <a:spAutoFit/>
              </a:bodyPr>
              <a:lstStyle/>
              <a:p>
                <a14:m>
                  <m:oMath xmlns:m="http://schemas.openxmlformats.org/officeDocument/2006/math">
                    <m:r>
                      <a:rPr lang="en-US" i="1" dirty="0" smtClean="0">
                        <a:solidFill>
                          <a:prstClr val="black"/>
                        </a:solidFill>
                        <a:latin typeface="Cambria Math"/>
                      </a:rPr>
                      <m:t>𝑛</m:t>
                    </m:r>
                  </m:oMath>
                </a14:m>
                <a:r>
                  <a:rPr lang="en-US" i="1" dirty="0">
                    <a:solidFill>
                      <a:prstClr val="black"/>
                    </a:solidFill>
                  </a:rPr>
                  <a:t> </a:t>
                </a:r>
                <a:r>
                  <a:rPr lang="en-US" dirty="0">
                    <a:solidFill>
                      <a:prstClr val="black"/>
                    </a:solidFill>
                  </a:rPr>
                  <a:t>singular points within contour </a:t>
                </a:r>
                <a14:m>
                  <m:oMath xmlns:m="http://schemas.openxmlformats.org/officeDocument/2006/math">
                    <m:r>
                      <a:rPr lang="en-US" i="1" dirty="0" smtClean="0">
                        <a:solidFill>
                          <a:prstClr val="black"/>
                        </a:solidFill>
                        <a:latin typeface="Cambria Math"/>
                      </a:rPr>
                      <m:t>𝐶</m:t>
                    </m:r>
                    <m:r>
                      <a:rPr lang="en-US" i="1" dirty="0" smtClean="0">
                        <a:solidFill>
                          <a:prstClr val="black"/>
                        </a:solidFill>
                        <a:latin typeface="Cambria Math"/>
                      </a:rPr>
                      <m:t>.</m:t>
                    </m:r>
                  </m:oMath>
                </a14:m>
                <a:endParaRPr lang="en-US" dirty="0">
                  <a:solidFill>
                    <a:prstClr val="black"/>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10178603" y="3633867"/>
                <a:ext cx="2167944" cy="646331"/>
              </a:xfrm>
              <a:prstGeom prst="rect">
                <a:avLst/>
              </a:prstGeom>
              <a:blipFill rotWithShape="1">
                <a:blip r:embed="rId5"/>
                <a:stretch>
                  <a:fillRect l="-2535" t="-4717" b="-14151"/>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7" name="Ink 6"/>
              <p14:cNvContentPartPr/>
              <p14:nvPr/>
            </p14:nvContentPartPr>
            <p14:xfrm>
              <a:off x="743040" y="3228840"/>
              <a:ext cx="10782720" cy="2972160"/>
            </p14:xfrm>
          </p:contentPart>
        </mc:Choice>
        <mc:Fallback>
          <p:pic>
            <p:nvPicPr>
              <p:cNvPr id="7" name="Ink 6"/>
              <p:cNvPicPr/>
              <p:nvPr/>
            </p:nvPicPr>
            <p:blipFill>
              <a:blip r:embed="rId7"/>
              <a:stretch>
                <a:fillRect/>
              </a:stretch>
            </p:blipFill>
            <p:spPr>
              <a:xfrm>
                <a:off x="733680" y="3219480"/>
                <a:ext cx="10801440" cy="2990880"/>
              </a:xfrm>
              <a:prstGeom prst="rect">
                <a:avLst/>
              </a:prstGeom>
            </p:spPr>
          </p:pic>
        </mc:Fallback>
      </mc:AlternateContent>
    </p:spTree>
    <p:extLst>
      <p:ext uri="{BB962C8B-B14F-4D97-AF65-F5344CB8AC3E}">
        <p14:creationId xmlns:p14="http://schemas.microsoft.com/office/powerpoint/2010/main" val="107826243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244699" y="227303"/>
                <a:ext cx="11784170" cy="1741246"/>
              </a:xfrm>
              <a:prstGeom prst="rect">
                <a:avLst/>
              </a:prstGeom>
            </p:spPr>
            <p:txBody>
              <a:bodyPr wrap="square">
                <a:spAutoFit/>
              </a:bodyPr>
              <a:lstStyle/>
              <a:p>
                <a:r>
                  <a:rPr lang="en-US" sz="2100" b="1" dirty="0">
                    <a:solidFill>
                      <a:srgbClr val="0070C0"/>
                    </a:solidFill>
                  </a:rPr>
                  <a:t>Example:</a:t>
                </a:r>
                <a:r>
                  <a:rPr lang="en-US" sz="2100" dirty="0">
                    <a:solidFill>
                      <a:prstClr val="black"/>
                    </a:solidFill>
                  </a:rPr>
                  <a:t> Evaluate the following integral counterclockwise around any simple closed path </a:t>
                </a:r>
                <a14:m>
                  <m:oMath xmlns:m="http://schemas.openxmlformats.org/officeDocument/2006/math">
                    <m:r>
                      <a:rPr lang="en-US" sz="2100" i="1" dirty="0" smtClean="0">
                        <a:solidFill>
                          <a:prstClr val="black"/>
                        </a:solidFill>
                        <a:latin typeface="Cambria Math"/>
                      </a:rPr>
                      <m:t>𝐶</m:t>
                    </m:r>
                  </m:oMath>
                </a14:m>
                <a:r>
                  <a:rPr lang="en-US" sz="2100" dirty="0">
                    <a:solidFill>
                      <a:prstClr val="black"/>
                    </a:solidFill>
                  </a:rPr>
                  <a:t> such that (a) 0 and 1 are inside </a:t>
                </a:r>
                <a14:m>
                  <m:oMath xmlns:m="http://schemas.openxmlformats.org/officeDocument/2006/math">
                    <m:r>
                      <a:rPr lang="en-US" sz="2100" i="1" dirty="0" smtClean="0">
                        <a:solidFill>
                          <a:prstClr val="black"/>
                        </a:solidFill>
                        <a:latin typeface="Cambria Math"/>
                      </a:rPr>
                      <m:t>𝐶</m:t>
                    </m:r>
                  </m:oMath>
                </a14:m>
                <a:r>
                  <a:rPr lang="en-US" sz="2100" dirty="0">
                    <a:solidFill>
                      <a:prstClr val="black"/>
                    </a:solidFill>
                  </a:rPr>
                  <a:t>, (b) 0 is inside, 1 outside </a:t>
                </a:r>
                <a14:m>
                  <m:oMath xmlns:m="http://schemas.openxmlformats.org/officeDocument/2006/math">
                    <m:r>
                      <a:rPr lang="en-US" sz="2100" i="1" smtClean="0">
                        <a:solidFill>
                          <a:prstClr val="black"/>
                        </a:solidFill>
                        <a:latin typeface="Cambria Math"/>
                      </a:rPr>
                      <m:t>𝐶</m:t>
                    </m:r>
                  </m:oMath>
                </a14:m>
                <a:r>
                  <a:rPr lang="en-US" sz="2100" dirty="0">
                    <a:solidFill>
                      <a:prstClr val="black"/>
                    </a:solidFill>
                  </a:rPr>
                  <a:t>, (c) 1 is inside, 0 outside </a:t>
                </a:r>
                <a14:m>
                  <m:oMath xmlns:m="http://schemas.openxmlformats.org/officeDocument/2006/math">
                    <m:r>
                      <a:rPr lang="en-US" sz="2100" i="1" smtClean="0">
                        <a:solidFill>
                          <a:prstClr val="black"/>
                        </a:solidFill>
                        <a:latin typeface="Cambria Math"/>
                      </a:rPr>
                      <m:t>𝐶</m:t>
                    </m:r>
                  </m:oMath>
                </a14:m>
                <a:r>
                  <a:rPr lang="en-US" sz="2100" dirty="0">
                    <a:solidFill>
                      <a:prstClr val="black"/>
                    </a:solidFill>
                  </a:rPr>
                  <a:t>, (d) 0 and 1 are outside </a:t>
                </a:r>
                <a14:m>
                  <m:oMath xmlns:m="http://schemas.openxmlformats.org/officeDocument/2006/math">
                    <m:r>
                      <a:rPr lang="en-US" sz="2100" i="1" smtClean="0">
                        <a:solidFill>
                          <a:prstClr val="black"/>
                        </a:solidFill>
                        <a:latin typeface="Cambria Math"/>
                      </a:rPr>
                      <m:t>𝐶</m:t>
                    </m:r>
                  </m:oMath>
                </a14:m>
                <a:r>
                  <a:rPr lang="en-US" sz="2100" dirty="0">
                    <a:solidFill>
                      <a:prstClr val="black"/>
                    </a:solidFill>
                  </a:rPr>
                  <a:t>.</a:t>
                </a:r>
              </a:p>
              <a:p>
                <a:pPr/>
                <a14:m>
                  <m:oMathPara xmlns:m="http://schemas.openxmlformats.org/officeDocument/2006/math">
                    <m:oMathParaPr>
                      <m:jc m:val="centerGroup"/>
                    </m:oMathParaPr>
                    <m:oMath xmlns:m="http://schemas.openxmlformats.org/officeDocument/2006/math">
                      <m:nary>
                        <m:naryPr>
                          <m:chr m:val="∮"/>
                          <m:limLoc m:val="undOvr"/>
                          <m:ctrlPr>
                            <a:rPr lang="en-US" sz="2100" i="1" smtClean="0">
                              <a:solidFill>
                                <a:prstClr val="black"/>
                              </a:solidFill>
                              <a:latin typeface="Cambria Math"/>
                            </a:rPr>
                          </m:ctrlPr>
                        </m:naryPr>
                        <m:sub>
                          <m:r>
                            <m:rPr>
                              <m:brk m:alnAt="24"/>
                            </m:rPr>
                            <a:rPr lang="en-US" sz="2100" i="1" smtClean="0">
                              <a:solidFill>
                                <a:prstClr val="black"/>
                              </a:solidFill>
                              <a:latin typeface="Cambria Math"/>
                            </a:rPr>
                            <m:t>𝐶</m:t>
                          </m:r>
                        </m:sub>
                        <m:sup/>
                        <m:e>
                          <m:f>
                            <m:fPr>
                              <m:ctrlPr>
                                <a:rPr lang="en-US" sz="2100" i="1" smtClean="0">
                                  <a:solidFill>
                                    <a:prstClr val="black"/>
                                  </a:solidFill>
                                  <a:latin typeface="Cambria Math"/>
                                </a:rPr>
                              </m:ctrlPr>
                            </m:fPr>
                            <m:num>
                              <m:r>
                                <a:rPr lang="en-US" sz="2100" i="1" smtClean="0">
                                  <a:solidFill>
                                    <a:prstClr val="black"/>
                                  </a:solidFill>
                                  <a:latin typeface="Cambria Math"/>
                                </a:rPr>
                                <m:t>4−3</m:t>
                              </m:r>
                              <m:r>
                                <a:rPr lang="en-US" sz="2100" i="1" smtClean="0">
                                  <a:solidFill>
                                    <a:prstClr val="black"/>
                                  </a:solidFill>
                                  <a:latin typeface="Cambria Math"/>
                                </a:rPr>
                                <m:t>𝑧</m:t>
                              </m:r>
                            </m:num>
                            <m:den>
                              <m:sSup>
                                <m:sSupPr>
                                  <m:ctrlPr>
                                    <a:rPr lang="en-US" sz="2100" i="1" smtClean="0">
                                      <a:solidFill>
                                        <a:prstClr val="black"/>
                                      </a:solidFill>
                                      <a:latin typeface="Cambria Math"/>
                                    </a:rPr>
                                  </m:ctrlPr>
                                </m:sSupPr>
                                <m:e>
                                  <m:r>
                                    <a:rPr lang="en-US" sz="2100" i="1" smtClean="0">
                                      <a:solidFill>
                                        <a:prstClr val="black"/>
                                      </a:solidFill>
                                      <a:latin typeface="Cambria Math"/>
                                    </a:rPr>
                                    <m:t>𝑧</m:t>
                                  </m:r>
                                </m:e>
                                <m:sup>
                                  <m:r>
                                    <a:rPr lang="en-US" sz="2100" i="1" smtClean="0">
                                      <a:solidFill>
                                        <a:prstClr val="black"/>
                                      </a:solidFill>
                                      <a:latin typeface="Cambria Math"/>
                                    </a:rPr>
                                    <m:t>2</m:t>
                                  </m:r>
                                </m:sup>
                              </m:sSup>
                              <m:r>
                                <a:rPr lang="en-US" sz="2100" i="1" smtClean="0">
                                  <a:solidFill>
                                    <a:prstClr val="black"/>
                                  </a:solidFill>
                                  <a:latin typeface="Cambria Math"/>
                                </a:rPr>
                                <m:t>−</m:t>
                              </m:r>
                              <m:r>
                                <a:rPr lang="en-US" sz="2100" i="1" smtClean="0">
                                  <a:solidFill>
                                    <a:prstClr val="black"/>
                                  </a:solidFill>
                                  <a:latin typeface="Cambria Math"/>
                                </a:rPr>
                                <m:t>𝑧</m:t>
                              </m:r>
                            </m:den>
                          </m:f>
                          <m:r>
                            <a:rPr lang="en-US" sz="2100" i="1" smtClean="0">
                              <a:solidFill>
                                <a:prstClr val="black"/>
                              </a:solidFill>
                              <a:latin typeface="Cambria Math"/>
                            </a:rPr>
                            <m:t>𝑑𝑧</m:t>
                          </m:r>
                          <m:r>
                            <a:rPr lang="en-US" sz="2100" i="1" smtClean="0">
                              <a:solidFill>
                                <a:prstClr val="black"/>
                              </a:solidFill>
                              <a:latin typeface="Cambria Math"/>
                            </a:rPr>
                            <m:t>.</m:t>
                          </m:r>
                        </m:e>
                      </m:nary>
                    </m:oMath>
                  </m:oMathPara>
                </a14:m>
                <a:endParaRPr lang="en-US" sz="21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44699" y="227303"/>
                <a:ext cx="11784170" cy="1741246"/>
              </a:xfrm>
              <a:prstGeom prst="rect">
                <a:avLst/>
              </a:prstGeom>
              <a:blipFill rotWithShape="1">
                <a:blip r:embed="rId2"/>
                <a:stretch>
                  <a:fillRect l="-569" t="-2098" r="-2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4699" y="2072634"/>
                <a:ext cx="11784170" cy="4357218"/>
              </a:xfrm>
              <a:prstGeom prst="rect">
                <a:avLst/>
              </a:prstGeom>
            </p:spPr>
            <p:txBody>
              <a:bodyPr wrap="square">
                <a:spAutoFit/>
              </a:bodyPr>
              <a:lstStyle/>
              <a:p>
                <a:r>
                  <a:rPr lang="en-US" sz="2100" b="1" dirty="0">
                    <a:solidFill>
                      <a:srgbClr val="0070C0"/>
                    </a:solidFill>
                  </a:rPr>
                  <a:t>Solution: </a:t>
                </a:r>
                <a:r>
                  <a:rPr lang="en-US" sz="2100" dirty="0">
                    <a:solidFill>
                      <a:prstClr val="black"/>
                    </a:solidFill>
                  </a:rPr>
                  <a:t>The integrand has simple poles at </a:t>
                </a:r>
                <a14:m>
                  <m:oMath xmlns:m="http://schemas.openxmlformats.org/officeDocument/2006/math">
                    <m:r>
                      <a:rPr lang="en-US" sz="2100" i="1" dirty="0" smtClean="0">
                        <a:solidFill>
                          <a:prstClr val="black"/>
                        </a:solidFill>
                        <a:latin typeface="Cambria Math"/>
                      </a:rPr>
                      <m:t>0</m:t>
                    </m:r>
                  </m:oMath>
                </a14:m>
                <a:r>
                  <a:rPr lang="en-US" sz="2100" dirty="0">
                    <a:solidFill>
                      <a:prstClr val="black"/>
                    </a:solidFill>
                  </a:rPr>
                  <a:t> and </a:t>
                </a:r>
                <a14:m>
                  <m:oMath xmlns:m="http://schemas.openxmlformats.org/officeDocument/2006/math">
                    <m:r>
                      <a:rPr lang="en-US" sz="2100" i="1" dirty="0" smtClean="0">
                        <a:solidFill>
                          <a:prstClr val="black"/>
                        </a:solidFill>
                        <a:latin typeface="Cambria Math"/>
                      </a:rPr>
                      <m:t>1</m:t>
                    </m:r>
                  </m:oMath>
                </a14:m>
                <a:r>
                  <a:rPr lang="en-US" sz="2100" dirty="0">
                    <a:solidFill>
                      <a:prstClr val="black"/>
                    </a:solidFill>
                  </a:rPr>
                  <a:t>, with </a:t>
                </a:r>
                <a14:m>
                  <m:oMath xmlns:m="http://schemas.openxmlformats.org/officeDocument/2006/math">
                    <m:r>
                      <m:rPr>
                        <m:sty m:val="p"/>
                      </m:rPr>
                      <a:rPr lang="en-US" sz="2100" dirty="0">
                        <a:solidFill>
                          <a:srgbClr val="0070C0"/>
                        </a:solidFill>
                        <a:latin typeface="Cambria Math"/>
                      </a:rPr>
                      <m:t>Res</m:t>
                    </m:r>
                    <m:d>
                      <m:dPr>
                        <m:ctrlPr>
                          <a:rPr lang="en-US" sz="2100" i="1" dirty="0">
                            <a:solidFill>
                              <a:srgbClr val="0070C0"/>
                            </a:solidFill>
                            <a:latin typeface="Cambria Math"/>
                          </a:rPr>
                        </m:ctrlPr>
                      </m:dPr>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a:solidFill>
                                  <a:srgbClr val="0070C0"/>
                                </a:solidFill>
                                <a:latin typeface="Cambria Math"/>
                              </a:rPr>
                              <m:t>𝑧</m:t>
                            </m:r>
                          </m:e>
                        </m:d>
                        <m:r>
                          <a:rPr lang="en-US" sz="2100" i="1" dirty="0">
                            <a:solidFill>
                              <a:srgbClr val="0070C0"/>
                            </a:solidFill>
                            <a:latin typeface="Cambria Math"/>
                          </a:rPr>
                          <m:t>, </m:t>
                        </m:r>
                        <m:r>
                          <a:rPr lang="en-US" sz="2100" i="1" dirty="0" smtClean="0">
                            <a:solidFill>
                              <a:srgbClr val="0070C0"/>
                            </a:solidFill>
                            <a:latin typeface="Cambria Math"/>
                          </a:rPr>
                          <m:t>0</m:t>
                        </m:r>
                      </m:e>
                    </m:d>
                    <m:r>
                      <a:rPr lang="en-US" sz="2100" i="1" dirty="0">
                        <a:solidFill>
                          <a:srgbClr val="0070C0"/>
                        </a:solidFill>
                        <a:latin typeface="Cambria Math"/>
                      </a:rPr>
                      <m:t>=</m:t>
                    </m:r>
                    <m:r>
                      <a:rPr lang="en-US" sz="2100" i="1" dirty="0" smtClean="0">
                        <a:solidFill>
                          <a:srgbClr val="0070C0"/>
                        </a:solidFill>
                        <a:latin typeface="Cambria Math"/>
                      </a:rPr>
                      <m:t>−4</m:t>
                    </m:r>
                  </m:oMath>
                </a14:m>
                <a:r>
                  <a:rPr lang="en-US" sz="2100" dirty="0">
                    <a:solidFill>
                      <a:prstClr val="black"/>
                    </a:solidFill>
                  </a:rPr>
                  <a:t> and </a:t>
                </a:r>
                <a14:m>
                  <m:oMath xmlns:m="http://schemas.openxmlformats.org/officeDocument/2006/math">
                    <m:r>
                      <m:rPr>
                        <m:sty m:val="p"/>
                      </m:rPr>
                      <a:rPr lang="en-US" sz="2100" dirty="0">
                        <a:solidFill>
                          <a:srgbClr val="0070C0"/>
                        </a:solidFill>
                        <a:latin typeface="Cambria Math"/>
                      </a:rPr>
                      <m:t>Res</m:t>
                    </m:r>
                    <m:d>
                      <m:dPr>
                        <m:ctrlPr>
                          <a:rPr lang="en-US" sz="2100" i="1" dirty="0">
                            <a:solidFill>
                              <a:srgbClr val="0070C0"/>
                            </a:solidFill>
                            <a:latin typeface="Cambria Math"/>
                          </a:rPr>
                        </m:ctrlPr>
                      </m:dPr>
                      <m:e>
                        <m:r>
                          <a:rPr lang="en-US" sz="2100" i="1" dirty="0">
                            <a:solidFill>
                              <a:srgbClr val="0070C0"/>
                            </a:solidFill>
                            <a:latin typeface="Cambria Math"/>
                          </a:rPr>
                          <m:t>𝑓</m:t>
                        </m:r>
                        <m:d>
                          <m:dPr>
                            <m:ctrlPr>
                              <a:rPr lang="en-US" sz="2100" i="1" dirty="0">
                                <a:solidFill>
                                  <a:srgbClr val="0070C0"/>
                                </a:solidFill>
                                <a:latin typeface="Cambria Math"/>
                              </a:rPr>
                            </m:ctrlPr>
                          </m:dPr>
                          <m:e>
                            <m:r>
                              <a:rPr lang="en-US" sz="2100" i="1" dirty="0">
                                <a:solidFill>
                                  <a:srgbClr val="0070C0"/>
                                </a:solidFill>
                                <a:latin typeface="Cambria Math"/>
                              </a:rPr>
                              <m:t>𝑧</m:t>
                            </m:r>
                          </m:e>
                        </m:d>
                        <m:r>
                          <a:rPr lang="en-US" sz="2100" i="1" dirty="0">
                            <a:solidFill>
                              <a:srgbClr val="0070C0"/>
                            </a:solidFill>
                            <a:latin typeface="Cambria Math"/>
                          </a:rPr>
                          <m:t>, </m:t>
                        </m:r>
                        <m:r>
                          <a:rPr lang="en-US" sz="2100" i="1" dirty="0" smtClean="0">
                            <a:solidFill>
                              <a:srgbClr val="0070C0"/>
                            </a:solidFill>
                            <a:latin typeface="Cambria Math"/>
                          </a:rPr>
                          <m:t>1</m:t>
                        </m:r>
                      </m:e>
                    </m:d>
                    <m:r>
                      <a:rPr lang="en-US" sz="2100" i="1" dirty="0">
                        <a:solidFill>
                          <a:srgbClr val="0070C0"/>
                        </a:solidFill>
                        <a:latin typeface="Cambria Math"/>
                      </a:rPr>
                      <m:t>=</m:t>
                    </m:r>
                    <m:r>
                      <a:rPr lang="en-US" sz="2100" i="1" dirty="0" smtClean="0">
                        <a:solidFill>
                          <a:srgbClr val="0070C0"/>
                        </a:solidFill>
                        <a:latin typeface="Cambria Math"/>
                      </a:rPr>
                      <m:t>1</m:t>
                    </m:r>
                  </m:oMath>
                </a14:m>
                <a:r>
                  <a:rPr lang="en-US" sz="2100" dirty="0">
                    <a:solidFill>
                      <a:prstClr val="black"/>
                    </a:solidFill>
                  </a:rPr>
                  <a:t> respectively. Thus,</a:t>
                </a:r>
              </a:p>
              <a:p>
                <a:r>
                  <a:rPr lang="en-US" sz="2100" dirty="0">
                    <a:solidFill>
                      <a:srgbClr val="0070C0"/>
                    </a:solidFill>
                  </a:rPr>
                  <a:t>(a) 0 and 1 are inside </a:t>
                </a:r>
                <a14:m>
                  <m:oMath xmlns:m="http://schemas.openxmlformats.org/officeDocument/2006/math">
                    <m:r>
                      <a:rPr lang="en-US" sz="2100" i="1" dirty="0">
                        <a:solidFill>
                          <a:srgbClr val="0070C0"/>
                        </a:solidFill>
                        <a:latin typeface="Cambria Math"/>
                      </a:rPr>
                      <m:t>𝐶</m:t>
                    </m:r>
                    <m:r>
                      <a:rPr lang="en-US" sz="2100" i="1" dirty="0" smtClean="0">
                        <a:solidFill>
                          <a:srgbClr val="0070C0"/>
                        </a:solidFill>
                        <a:latin typeface="Cambria Math"/>
                      </a:rPr>
                      <m:t>:</m:t>
                    </m:r>
                  </m:oMath>
                </a14:m>
                <a:endParaRPr lang="en-US" sz="2100" dirty="0">
                  <a:solidFill>
                    <a:srgbClr val="0070C0"/>
                  </a:solidFill>
                </a:endParaRPr>
              </a:p>
              <a:p>
                <a:pPr/>
                <a14:m>
                  <m:oMathPara xmlns:m="http://schemas.openxmlformats.org/officeDocument/2006/math">
                    <m:oMathParaPr>
                      <m:jc m:val="centerGroup"/>
                    </m:oMathParaPr>
                    <m:oMath xmlns:m="http://schemas.openxmlformats.org/officeDocument/2006/math">
                      <m:nary>
                        <m:naryPr>
                          <m:chr m:val="∮"/>
                          <m:limLoc m:val="undOvr"/>
                          <m:ctrlPr>
                            <a:rPr lang="en-US" sz="2100" i="1">
                              <a:solidFill>
                                <a:prstClr val="black"/>
                              </a:solidFill>
                              <a:latin typeface="Cambria Math"/>
                            </a:rPr>
                          </m:ctrlPr>
                        </m:naryPr>
                        <m:sub>
                          <m:r>
                            <m:rPr>
                              <m:brk m:alnAt="24"/>
                            </m:rPr>
                            <a:rPr lang="en-US" sz="2100" i="1">
                              <a:solidFill>
                                <a:prstClr val="black"/>
                              </a:solidFill>
                              <a:latin typeface="Cambria Math"/>
                            </a:rPr>
                            <m:t>𝐶</m:t>
                          </m:r>
                        </m:sub>
                        <m:sup/>
                        <m:e>
                          <m:f>
                            <m:fPr>
                              <m:ctrlPr>
                                <a:rPr lang="en-US" sz="2100" i="1">
                                  <a:solidFill>
                                    <a:prstClr val="black"/>
                                  </a:solidFill>
                                  <a:latin typeface="Cambria Math"/>
                                </a:rPr>
                              </m:ctrlPr>
                            </m:fPr>
                            <m:num>
                              <m:r>
                                <a:rPr lang="en-US" sz="2100" i="1">
                                  <a:solidFill>
                                    <a:prstClr val="black"/>
                                  </a:solidFill>
                                  <a:latin typeface="Cambria Math"/>
                                </a:rPr>
                                <m:t>4−3</m:t>
                              </m:r>
                              <m:r>
                                <a:rPr lang="en-US" sz="2100" i="1">
                                  <a:solidFill>
                                    <a:prstClr val="black"/>
                                  </a:solidFill>
                                  <a:latin typeface="Cambria Math"/>
                                </a:rPr>
                                <m:t>𝑧</m:t>
                              </m:r>
                            </m:num>
                            <m:den>
                              <m:sSup>
                                <m:sSupPr>
                                  <m:ctrlPr>
                                    <a:rPr lang="en-US" sz="2100" i="1">
                                      <a:solidFill>
                                        <a:prstClr val="black"/>
                                      </a:solidFill>
                                      <a:latin typeface="Cambria Math"/>
                                    </a:rPr>
                                  </m:ctrlPr>
                                </m:sSupPr>
                                <m:e>
                                  <m:r>
                                    <a:rPr lang="en-US" sz="2100" i="1">
                                      <a:solidFill>
                                        <a:prstClr val="black"/>
                                      </a:solidFill>
                                      <a:latin typeface="Cambria Math"/>
                                    </a:rPr>
                                    <m:t>𝑧</m:t>
                                  </m:r>
                                </m:e>
                                <m:sup>
                                  <m:r>
                                    <a:rPr lang="en-US" sz="2100" i="1">
                                      <a:solidFill>
                                        <a:prstClr val="black"/>
                                      </a:solidFill>
                                      <a:latin typeface="Cambria Math"/>
                                    </a:rPr>
                                    <m:t>2</m:t>
                                  </m:r>
                                </m:sup>
                              </m:sSup>
                              <m:r>
                                <a:rPr lang="en-US" sz="2100" i="1">
                                  <a:solidFill>
                                    <a:prstClr val="black"/>
                                  </a:solidFill>
                                  <a:latin typeface="Cambria Math"/>
                                </a:rPr>
                                <m:t>−</m:t>
                              </m:r>
                              <m:r>
                                <a:rPr lang="en-US" sz="2100" i="1">
                                  <a:solidFill>
                                    <a:prstClr val="black"/>
                                  </a:solidFill>
                                  <a:latin typeface="Cambria Math"/>
                                </a:rPr>
                                <m:t>𝑧</m:t>
                              </m:r>
                            </m:den>
                          </m:f>
                          <m:r>
                            <a:rPr lang="en-US" sz="2100" i="1">
                              <a:solidFill>
                                <a:prstClr val="black"/>
                              </a:solidFill>
                              <a:latin typeface="Cambria Math"/>
                            </a:rPr>
                            <m:t>𝑑𝑧</m:t>
                          </m:r>
                        </m:e>
                      </m:nary>
                      <m:r>
                        <a:rPr lang="en-US" sz="2100" i="1" smtClean="0">
                          <a:solidFill>
                            <a:prstClr val="black"/>
                          </a:solidFill>
                          <a:latin typeface="Cambria Math"/>
                        </a:rPr>
                        <m:t>=2</m:t>
                      </m:r>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𝑖</m:t>
                      </m:r>
                      <m:d>
                        <m:dPr>
                          <m:begChr m:val="["/>
                          <m:endChr m:val="]"/>
                          <m:ctrlPr>
                            <a:rPr lang="en-US" sz="2100" i="1" smtClean="0">
                              <a:solidFill>
                                <a:prstClr val="black"/>
                              </a:solidFill>
                              <a:latin typeface="Cambria Math"/>
                              <a:ea typeface="Cambria Math"/>
                            </a:rPr>
                          </m:ctrlPr>
                        </m:dPr>
                        <m:e>
                          <m:r>
                            <m:rPr>
                              <m:sty m:val="p"/>
                            </m:rPr>
                            <a:rPr lang="en-US" sz="2100" smtClean="0">
                              <a:solidFill>
                                <a:prstClr val="black"/>
                              </a:solidFill>
                              <a:latin typeface="Cambria Math"/>
                              <a:ea typeface="Cambria Math"/>
                            </a:rPr>
                            <m:t>Res</m:t>
                          </m:r>
                          <m:d>
                            <m:dPr>
                              <m:ctrlPr>
                                <a:rPr lang="en-US" sz="2100" i="1" smtClean="0">
                                  <a:solidFill>
                                    <a:prstClr val="black"/>
                                  </a:solidFill>
                                  <a:latin typeface="Cambria Math"/>
                                  <a:ea typeface="Cambria Math"/>
                                </a:rPr>
                              </m:ctrlPr>
                            </m:dPr>
                            <m:e>
                              <m:r>
                                <a:rPr lang="en-US" sz="2100" i="1" smtClean="0">
                                  <a:solidFill>
                                    <a:prstClr val="black"/>
                                  </a:solidFill>
                                  <a:latin typeface="Cambria Math"/>
                                  <a:ea typeface="Cambria Math"/>
                                </a:rPr>
                                <m:t>𝑓</m:t>
                              </m:r>
                              <m:d>
                                <m:dPr>
                                  <m:ctrlPr>
                                    <a:rPr lang="en-US" sz="2100" i="1" smtClean="0">
                                      <a:solidFill>
                                        <a:prstClr val="black"/>
                                      </a:solidFill>
                                      <a:latin typeface="Cambria Math"/>
                                      <a:ea typeface="Cambria Math"/>
                                    </a:rPr>
                                  </m:ctrlPr>
                                </m:dPr>
                                <m:e>
                                  <m:r>
                                    <a:rPr lang="en-US" sz="2100" i="1" smtClean="0">
                                      <a:solidFill>
                                        <a:prstClr val="black"/>
                                      </a:solidFill>
                                      <a:latin typeface="Cambria Math"/>
                                      <a:ea typeface="Cambria Math"/>
                                    </a:rPr>
                                    <m:t>𝑧</m:t>
                                  </m:r>
                                </m:e>
                              </m:d>
                              <m:r>
                                <a:rPr lang="en-US" sz="2100" i="1" smtClean="0">
                                  <a:solidFill>
                                    <a:prstClr val="black"/>
                                  </a:solidFill>
                                  <a:latin typeface="Cambria Math"/>
                                  <a:ea typeface="Cambria Math"/>
                                </a:rPr>
                                <m:t>,0</m:t>
                              </m:r>
                            </m:e>
                          </m:d>
                          <m:r>
                            <a:rPr lang="en-US" sz="2100" i="1" smtClean="0">
                              <a:solidFill>
                                <a:prstClr val="black"/>
                              </a:solidFill>
                              <a:latin typeface="Cambria Math"/>
                              <a:ea typeface="Cambria Math"/>
                            </a:rPr>
                            <m:t>+</m:t>
                          </m:r>
                          <m:r>
                            <m:rPr>
                              <m:sty m:val="p"/>
                            </m:rPr>
                            <a:rPr lang="en-US" sz="2100" smtClean="0">
                              <a:solidFill>
                                <a:prstClr val="black"/>
                              </a:solidFill>
                              <a:latin typeface="Cambria Math"/>
                              <a:ea typeface="Cambria Math"/>
                            </a:rPr>
                            <m:t>Res</m:t>
                          </m:r>
                          <m:d>
                            <m:dPr>
                              <m:ctrlPr>
                                <a:rPr lang="en-US" sz="2100" i="1" smtClean="0">
                                  <a:solidFill>
                                    <a:prstClr val="black"/>
                                  </a:solidFill>
                                  <a:latin typeface="Cambria Math"/>
                                  <a:ea typeface="Cambria Math"/>
                                </a:rPr>
                              </m:ctrlPr>
                            </m:dPr>
                            <m:e>
                              <m:r>
                                <a:rPr lang="en-US" sz="2100" i="1" smtClean="0">
                                  <a:solidFill>
                                    <a:prstClr val="black"/>
                                  </a:solidFill>
                                  <a:latin typeface="Cambria Math"/>
                                  <a:ea typeface="Cambria Math"/>
                                </a:rPr>
                                <m:t>𝑓</m:t>
                              </m:r>
                              <m:d>
                                <m:dPr>
                                  <m:ctrlPr>
                                    <a:rPr lang="en-US" sz="2100" i="1" smtClean="0">
                                      <a:solidFill>
                                        <a:prstClr val="black"/>
                                      </a:solidFill>
                                      <a:latin typeface="Cambria Math"/>
                                      <a:ea typeface="Cambria Math"/>
                                    </a:rPr>
                                  </m:ctrlPr>
                                </m:dPr>
                                <m:e>
                                  <m:r>
                                    <a:rPr lang="en-US" sz="2100" i="1" smtClean="0">
                                      <a:solidFill>
                                        <a:prstClr val="black"/>
                                      </a:solidFill>
                                      <a:latin typeface="Cambria Math"/>
                                      <a:ea typeface="Cambria Math"/>
                                    </a:rPr>
                                    <m:t>𝑧</m:t>
                                  </m:r>
                                </m:e>
                              </m:d>
                              <m:r>
                                <a:rPr lang="en-US" sz="2100" i="1" smtClean="0">
                                  <a:solidFill>
                                    <a:prstClr val="black"/>
                                  </a:solidFill>
                                  <a:latin typeface="Cambria Math"/>
                                  <a:ea typeface="Cambria Math"/>
                                </a:rPr>
                                <m:t>,1</m:t>
                              </m:r>
                            </m:e>
                          </m:d>
                        </m:e>
                      </m:d>
                      <m:r>
                        <a:rPr lang="en-US" sz="2100" i="1" smtClean="0">
                          <a:solidFill>
                            <a:prstClr val="black"/>
                          </a:solidFill>
                          <a:latin typeface="Cambria Math"/>
                          <a:ea typeface="Cambria Math"/>
                        </a:rPr>
                        <m:t>=2</m:t>
                      </m:r>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𝑖</m:t>
                      </m:r>
                      <m:d>
                        <m:dPr>
                          <m:begChr m:val="["/>
                          <m:endChr m:val="]"/>
                          <m:ctrlPr>
                            <a:rPr lang="en-US" sz="2100" i="1" smtClean="0">
                              <a:solidFill>
                                <a:prstClr val="black"/>
                              </a:solidFill>
                              <a:latin typeface="Cambria Math"/>
                              <a:ea typeface="Cambria Math"/>
                            </a:rPr>
                          </m:ctrlPr>
                        </m:dPr>
                        <m:e>
                          <m:r>
                            <a:rPr lang="en-US" sz="2100" i="1" smtClean="0">
                              <a:solidFill>
                                <a:prstClr val="black"/>
                              </a:solidFill>
                              <a:latin typeface="Cambria Math"/>
                              <a:ea typeface="Cambria Math"/>
                            </a:rPr>
                            <m:t>−4+1</m:t>
                          </m:r>
                        </m:e>
                      </m:d>
                      <m:r>
                        <a:rPr lang="en-US" sz="2100" i="1" smtClean="0">
                          <a:solidFill>
                            <a:prstClr val="black"/>
                          </a:solidFill>
                          <a:latin typeface="Cambria Math"/>
                          <a:ea typeface="Cambria Math"/>
                        </a:rPr>
                        <m:t>=−6</m:t>
                      </m:r>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𝑖</m:t>
                      </m:r>
                      <m:r>
                        <a:rPr lang="en-US" sz="2100" i="1" smtClean="0">
                          <a:solidFill>
                            <a:prstClr val="black"/>
                          </a:solidFill>
                          <a:latin typeface="Cambria Math"/>
                          <a:ea typeface="Cambria Math"/>
                        </a:rPr>
                        <m:t>.</m:t>
                      </m:r>
                    </m:oMath>
                  </m:oMathPara>
                </a14:m>
                <a:endParaRPr lang="en-US" sz="2100" dirty="0">
                  <a:solidFill>
                    <a:prstClr val="black"/>
                  </a:solidFill>
                </a:endParaRPr>
              </a:p>
              <a:p>
                <a:endParaRPr lang="en-US" sz="2100" dirty="0">
                  <a:solidFill>
                    <a:prstClr val="black"/>
                  </a:solidFill>
                </a:endParaRPr>
              </a:p>
              <a:p>
                <a:r>
                  <a:rPr lang="en-US" sz="2100" dirty="0">
                    <a:solidFill>
                      <a:srgbClr val="0070C0"/>
                    </a:solidFill>
                  </a:rPr>
                  <a:t>(b) 0 is inside, 1 outside </a:t>
                </a:r>
                <a14:m>
                  <m:oMath xmlns:m="http://schemas.openxmlformats.org/officeDocument/2006/math">
                    <m:r>
                      <a:rPr lang="en-US" sz="2100" i="1">
                        <a:solidFill>
                          <a:srgbClr val="0070C0"/>
                        </a:solidFill>
                        <a:latin typeface="Cambria Math"/>
                      </a:rPr>
                      <m:t>𝐶</m:t>
                    </m:r>
                  </m:oMath>
                </a14:m>
                <a:r>
                  <a:rPr lang="en-US" sz="2100" dirty="0">
                    <a:solidFill>
                      <a:srgbClr val="0070C0"/>
                    </a:solidFill>
                  </a:rPr>
                  <a:t>:</a:t>
                </a:r>
              </a:p>
              <a:p>
                <a:pPr/>
                <a14:m>
                  <m:oMathPara xmlns:m="http://schemas.openxmlformats.org/officeDocument/2006/math">
                    <m:oMathParaPr>
                      <m:jc m:val="centerGroup"/>
                    </m:oMathParaPr>
                    <m:oMath xmlns:m="http://schemas.openxmlformats.org/officeDocument/2006/math">
                      <m:nary>
                        <m:naryPr>
                          <m:chr m:val="∮"/>
                          <m:limLoc m:val="undOvr"/>
                          <m:ctrlPr>
                            <a:rPr lang="en-US" sz="2100" i="1">
                              <a:solidFill>
                                <a:prstClr val="black"/>
                              </a:solidFill>
                              <a:latin typeface="Cambria Math"/>
                            </a:rPr>
                          </m:ctrlPr>
                        </m:naryPr>
                        <m:sub>
                          <m:r>
                            <m:rPr>
                              <m:brk m:alnAt="24"/>
                            </m:rPr>
                            <a:rPr lang="en-US" sz="2100" i="1">
                              <a:solidFill>
                                <a:prstClr val="black"/>
                              </a:solidFill>
                              <a:latin typeface="Cambria Math"/>
                            </a:rPr>
                            <m:t>𝐶</m:t>
                          </m:r>
                        </m:sub>
                        <m:sup/>
                        <m:e>
                          <m:f>
                            <m:fPr>
                              <m:ctrlPr>
                                <a:rPr lang="en-US" sz="2100" i="1">
                                  <a:solidFill>
                                    <a:prstClr val="black"/>
                                  </a:solidFill>
                                  <a:latin typeface="Cambria Math"/>
                                </a:rPr>
                              </m:ctrlPr>
                            </m:fPr>
                            <m:num>
                              <m:r>
                                <a:rPr lang="en-US" sz="2100" i="1">
                                  <a:solidFill>
                                    <a:prstClr val="black"/>
                                  </a:solidFill>
                                  <a:latin typeface="Cambria Math"/>
                                </a:rPr>
                                <m:t>4−3</m:t>
                              </m:r>
                              <m:r>
                                <a:rPr lang="en-US" sz="2100" i="1">
                                  <a:solidFill>
                                    <a:prstClr val="black"/>
                                  </a:solidFill>
                                  <a:latin typeface="Cambria Math"/>
                                </a:rPr>
                                <m:t>𝑧</m:t>
                              </m:r>
                            </m:num>
                            <m:den>
                              <m:sSup>
                                <m:sSupPr>
                                  <m:ctrlPr>
                                    <a:rPr lang="en-US" sz="2100" i="1">
                                      <a:solidFill>
                                        <a:prstClr val="black"/>
                                      </a:solidFill>
                                      <a:latin typeface="Cambria Math"/>
                                    </a:rPr>
                                  </m:ctrlPr>
                                </m:sSupPr>
                                <m:e>
                                  <m:r>
                                    <a:rPr lang="en-US" sz="2100" i="1">
                                      <a:solidFill>
                                        <a:prstClr val="black"/>
                                      </a:solidFill>
                                      <a:latin typeface="Cambria Math"/>
                                    </a:rPr>
                                    <m:t>𝑧</m:t>
                                  </m:r>
                                </m:e>
                                <m:sup>
                                  <m:r>
                                    <a:rPr lang="en-US" sz="2100" i="1">
                                      <a:solidFill>
                                        <a:prstClr val="black"/>
                                      </a:solidFill>
                                      <a:latin typeface="Cambria Math"/>
                                    </a:rPr>
                                    <m:t>2</m:t>
                                  </m:r>
                                </m:sup>
                              </m:sSup>
                              <m:r>
                                <a:rPr lang="en-US" sz="2100" i="1">
                                  <a:solidFill>
                                    <a:prstClr val="black"/>
                                  </a:solidFill>
                                  <a:latin typeface="Cambria Math"/>
                                </a:rPr>
                                <m:t>−</m:t>
                              </m:r>
                              <m:r>
                                <a:rPr lang="en-US" sz="2100" i="1">
                                  <a:solidFill>
                                    <a:prstClr val="black"/>
                                  </a:solidFill>
                                  <a:latin typeface="Cambria Math"/>
                                </a:rPr>
                                <m:t>𝑧</m:t>
                              </m:r>
                            </m:den>
                          </m:f>
                          <m:r>
                            <a:rPr lang="en-US" sz="2100" i="1">
                              <a:solidFill>
                                <a:prstClr val="black"/>
                              </a:solidFill>
                              <a:latin typeface="Cambria Math"/>
                            </a:rPr>
                            <m:t>𝑑𝑧</m:t>
                          </m:r>
                        </m:e>
                      </m:nary>
                      <m:r>
                        <a:rPr lang="en-US" sz="2100" i="1">
                          <a:solidFill>
                            <a:prstClr val="black"/>
                          </a:solidFill>
                          <a:latin typeface="Cambria Math"/>
                        </a:rPr>
                        <m:t>=2</m:t>
                      </m:r>
                      <m:r>
                        <a:rPr lang="en-US" sz="2100" i="1">
                          <a:solidFill>
                            <a:prstClr val="black"/>
                          </a:solidFill>
                          <a:latin typeface="Cambria Math"/>
                          <a:ea typeface="Cambria Math"/>
                        </a:rPr>
                        <m:t>𝜋</m:t>
                      </m:r>
                      <m:r>
                        <a:rPr lang="en-US" sz="2100" i="1">
                          <a:solidFill>
                            <a:prstClr val="black"/>
                          </a:solidFill>
                          <a:latin typeface="Cambria Math"/>
                          <a:ea typeface="Cambria Math"/>
                        </a:rPr>
                        <m:t>𝑖</m:t>
                      </m:r>
                      <m:d>
                        <m:dPr>
                          <m:begChr m:val="["/>
                          <m:endChr m:val="]"/>
                          <m:ctrlPr>
                            <a:rPr lang="en-US" sz="2100" i="1">
                              <a:solidFill>
                                <a:prstClr val="black"/>
                              </a:solidFill>
                              <a:latin typeface="Cambria Math"/>
                              <a:ea typeface="Cambria Math"/>
                            </a:rPr>
                          </m:ctrlPr>
                        </m:dPr>
                        <m:e>
                          <m:r>
                            <m:rPr>
                              <m:sty m:val="p"/>
                            </m:rPr>
                            <a:rPr lang="en-US" sz="2100">
                              <a:solidFill>
                                <a:prstClr val="black"/>
                              </a:solidFill>
                              <a:latin typeface="Cambria Math"/>
                              <a:ea typeface="Cambria Math"/>
                            </a:rPr>
                            <m:t>Res</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𝑓</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𝑧</m:t>
                                  </m:r>
                                </m:e>
                              </m:d>
                              <m:r>
                                <a:rPr lang="en-US" sz="2100" i="1">
                                  <a:solidFill>
                                    <a:prstClr val="black"/>
                                  </a:solidFill>
                                  <a:latin typeface="Cambria Math"/>
                                  <a:ea typeface="Cambria Math"/>
                                </a:rPr>
                                <m:t>,0</m:t>
                              </m:r>
                            </m:e>
                          </m:d>
                        </m:e>
                      </m:d>
                      <m:r>
                        <a:rPr lang="en-US" sz="2100" i="1">
                          <a:solidFill>
                            <a:prstClr val="black"/>
                          </a:solidFill>
                          <a:latin typeface="Cambria Math"/>
                          <a:ea typeface="Cambria Math"/>
                        </a:rPr>
                        <m:t>=2</m:t>
                      </m:r>
                      <m:r>
                        <a:rPr lang="en-US" sz="2100" i="1">
                          <a:solidFill>
                            <a:prstClr val="black"/>
                          </a:solidFill>
                          <a:latin typeface="Cambria Math"/>
                          <a:ea typeface="Cambria Math"/>
                        </a:rPr>
                        <m:t>𝜋</m:t>
                      </m:r>
                      <m:r>
                        <a:rPr lang="en-US" sz="2100" i="1">
                          <a:solidFill>
                            <a:prstClr val="black"/>
                          </a:solidFill>
                          <a:latin typeface="Cambria Math"/>
                          <a:ea typeface="Cambria Math"/>
                        </a:rPr>
                        <m:t>𝑖</m:t>
                      </m:r>
                      <m:d>
                        <m:dPr>
                          <m:begChr m:val="["/>
                          <m:endChr m:val="]"/>
                          <m:ctrlPr>
                            <a:rPr lang="en-US" sz="2100" i="1">
                              <a:solidFill>
                                <a:prstClr val="black"/>
                              </a:solidFill>
                              <a:latin typeface="Cambria Math"/>
                              <a:ea typeface="Cambria Math"/>
                            </a:rPr>
                          </m:ctrlPr>
                        </m:dPr>
                        <m:e>
                          <m:r>
                            <a:rPr lang="en-US" sz="2100" i="1">
                              <a:solidFill>
                                <a:prstClr val="black"/>
                              </a:solidFill>
                              <a:latin typeface="Cambria Math"/>
                              <a:ea typeface="Cambria Math"/>
                            </a:rPr>
                            <m:t>−4</m:t>
                          </m:r>
                        </m:e>
                      </m:d>
                      <m:r>
                        <a:rPr lang="en-US" sz="2100" i="1">
                          <a:solidFill>
                            <a:prstClr val="black"/>
                          </a:solidFill>
                          <a:latin typeface="Cambria Math"/>
                          <a:ea typeface="Cambria Math"/>
                        </a:rPr>
                        <m:t>=−</m:t>
                      </m:r>
                      <m:r>
                        <a:rPr lang="en-US" sz="2100" i="1" smtClean="0">
                          <a:solidFill>
                            <a:prstClr val="black"/>
                          </a:solidFill>
                          <a:latin typeface="Cambria Math"/>
                          <a:ea typeface="Cambria Math"/>
                        </a:rPr>
                        <m:t>8</m:t>
                      </m:r>
                      <m:r>
                        <a:rPr lang="en-US" sz="2100" i="1">
                          <a:solidFill>
                            <a:prstClr val="black"/>
                          </a:solidFill>
                          <a:latin typeface="Cambria Math"/>
                          <a:ea typeface="Cambria Math"/>
                        </a:rPr>
                        <m:t>𝜋</m:t>
                      </m:r>
                      <m:r>
                        <a:rPr lang="en-US" sz="2100" i="1">
                          <a:solidFill>
                            <a:prstClr val="black"/>
                          </a:solidFill>
                          <a:latin typeface="Cambria Math"/>
                          <a:ea typeface="Cambria Math"/>
                        </a:rPr>
                        <m:t>𝑖</m:t>
                      </m:r>
                      <m:r>
                        <a:rPr lang="en-US" sz="2100" i="1">
                          <a:solidFill>
                            <a:prstClr val="black"/>
                          </a:solidFill>
                          <a:latin typeface="Cambria Math"/>
                          <a:ea typeface="Cambria Math"/>
                        </a:rPr>
                        <m:t>.</m:t>
                      </m:r>
                    </m:oMath>
                  </m:oMathPara>
                </a14:m>
                <a:endParaRPr lang="en-US" sz="2100" dirty="0">
                  <a:solidFill>
                    <a:prstClr val="black"/>
                  </a:solidFill>
                </a:endParaRPr>
              </a:p>
              <a:p>
                <a:endParaRPr lang="en-US" sz="1000" dirty="0">
                  <a:solidFill>
                    <a:prstClr val="black"/>
                  </a:solidFill>
                </a:endParaRPr>
              </a:p>
              <a:p>
                <a:r>
                  <a:rPr lang="en-US" sz="2100" dirty="0">
                    <a:solidFill>
                      <a:prstClr val="black"/>
                    </a:solidFill>
                  </a:rPr>
                  <a:t>Similarly for </a:t>
                </a:r>
                <a:r>
                  <a:rPr lang="en-US" sz="2100" dirty="0">
                    <a:solidFill>
                      <a:srgbClr val="0070C0"/>
                    </a:solidFill>
                  </a:rPr>
                  <a:t>(c) </a:t>
                </a:r>
                <a14:m>
                  <m:oMath xmlns:m="http://schemas.openxmlformats.org/officeDocument/2006/math">
                    <m:nary>
                      <m:naryPr>
                        <m:chr m:val="∮"/>
                        <m:limLoc m:val="undOvr"/>
                        <m:ctrlPr>
                          <a:rPr lang="en-US" sz="2100" i="1">
                            <a:solidFill>
                              <a:srgbClr val="0070C0"/>
                            </a:solidFill>
                            <a:latin typeface="Cambria Math"/>
                          </a:rPr>
                        </m:ctrlPr>
                      </m:naryPr>
                      <m:sub>
                        <m:r>
                          <m:rPr>
                            <m:brk m:alnAt="24"/>
                          </m:rPr>
                          <a:rPr lang="en-US" sz="2100" i="1">
                            <a:solidFill>
                              <a:srgbClr val="0070C0"/>
                            </a:solidFill>
                            <a:latin typeface="Cambria Math"/>
                          </a:rPr>
                          <m:t>𝐶</m:t>
                        </m:r>
                      </m:sub>
                      <m:sup/>
                      <m:e>
                        <m:f>
                          <m:fPr>
                            <m:ctrlPr>
                              <a:rPr lang="en-US" sz="2100" i="1">
                                <a:solidFill>
                                  <a:srgbClr val="0070C0"/>
                                </a:solidFill>
                                <a:latin typeface="Cambria Math"/>
                              </a:rPr>
                            </m:ctrlPr>
                          </m:fPr>
                          <m:num>
                            <m:r>
                              <a:rPr lang="en-US" sz="2100" i="1">
                                <a:solidFill>
                                  <a:srgbClr val="0070C0"/>
                                </a:solidFill>
                                <a:latin typeface="Cambria Math"/>
                              </a:rPr>
                              <m:t>4−3</m:t>
                            </m:r>
                            <m:r>
                              <a:rPr lang="en-US" sz="2100" i="1">
                                <a:solidFill>
                                  <a:srgbClr val="0070C0"/>
                                </a:solidFill>
                                <a:latin typeface="Cambria Math"/>
                              </a:rPr>
                              <m:t>𝑧</m:t>
                            </m:r>
                          </m:num>
                          <m:den>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a:solidFill>
                                      <a:srgbClr val="0070C0"/>
                                    </a:solidFill>
                                    <a:latin typeface="Cambria Math"/>
                                  </a:rPr>
                                  <m:t>2</m:t>
                                </m:r>
                              </m:sup>
                            </m:sSup>
                            <m:r>
                              <a:rPr lang="en-US" sz="2100" i="1">
                                <a:solidFill>
                                  <a:srgbClr val="0070C0"/>
                                </a:solidFill>
                                <a:latin typeface="Cambria Math"/>
                              </a:rPr>
                              <m:t>−</m:t>
                            </m:r>
                            <m:r>
                              <a:rPr lang="en-US" sz="2100" i="1">
                                <a:solidFill>
                                  <a:srgbClr val="0070C0"/>
                                </a:solidFill>
                                <a:latin typeface="Cambria Math"/>
                              </a:rPr>
                              <m:t>𝑧</m:t>
                            </m:r>
                          </m:den>
                        </m:f>
                        <m:r>
                          <a:rPr lang="en-US" sz="2100" i="1">
                            <a:solidFill>
                              <a:srgbClr val="0070C0"/>
                            </a:solidFill>
                            <a:latin typeface="Cambria Math"/>
                          </a:rPr>
                          <m:t>𝑑𝑧</m:t>
                        </m:r>
                      </m:e>
                    </m:nary>
                    <m:r>
                      <a:rPr lang="en-US" sz="2100" i="1">
                        <a:solidFill>
                          <a:srgbClr val="0070C0"/>
                        </a:solidFill>
                        <a:latin typeface="Cambria Math"/>
                        <a:ea typeface="Cambria Math"/>
                      </a:rPr>
                      <m:t>=</m:t>
                    </m:r>
                    <m:r>
                      <a:rPr lang="en-US" sz="2100" i="1" smtClean="0">
                        <a:solidFill>
                          <a:srgbClr val="0070C0"/>
                        </a:solidFill>
                        <a:latin typeface="Cambria Math"/>
                        <a:ea typeface="Cambria Math"/>
                      </a:rPr>
                      <m:t>2</m:t>
                    </m:r>
                    <m:r>
                      <a:rPr lang="en-US" sz="2100" i="1">
                        <a:solidFill>
                          <a:srgbClr val="0070C0"/>
                        </a:solidFill>
                        <a:latin typeface="Cambria Math"/>
                        <a:ea typeface="Cambria Math"/>
                      </a:rPr>
                      <m:t>𝜋</m:t>
                    </m:r>
                    <m:r>
                      <a:rPr lang="en-US" sz="2100" i="1">
                        <a:solidFill>
                          <a:srgbClr val="0070C0"/>
                        </a:solidFill>
                        <a:latin typeface="Cambria Math"/>
                        <a:ea typeface="Cambria Math"/>
                      </a:rPr>
                      <m:t>𝑖</m:t>
                    </m:r>
                    <m:r>
                      <a:rPr lang="en-US" sz="2100" i="1">
                        <a:solidFill>
                          <a:srgbClr val="0070C0"/>
                        </a:solidFill>
                        <a:latin typeface="Cambria Math"/>
                        <a:ea typeface="Cambria Math"/>
                      </a:rPr>
                      <m:t> </m:t>
                    </m:r>
                  </m:oMath>
                </a14:m>
                <a:r>
                  <a:rPr lang="en-US" sz="2100" dirty="0">
                    <a:solidFill>
                      <a:prstClr val="black"/>
                    </a:solidFill>
                  </a:rPr>
                  <a:t>and </a:t>
                </a:r>
                <a:r>
                  <a:rPr lang="en-US" sz="2100" dirty="0">
                    <a:solidFill>
                      <a:srgbClr val="0070C0"/>
                    </a:solidFill>
                  </a:rPr>
                  <a:t>(d) </a:t>
                </a:r>
                <a14:m>
                  <m:oMath xmlns:m="http://schemas.openxmlformats.org/officeDocument/2006/math">
                    <m:nary>
                      <m:naryPr>
                        <m:chr m:val="∮"/>
                        <m:limLoc m:val="undOvr"/>
                        <m:ctrlPr>
                          <a:rPr lang="en-US" sz="2100" i="1">
                            <a:solidFill>
                              <a:srgbClr val="0070C0"/>
                            </a:solidFill>
                            <a:latin typeface="Cambria Math"/>
                          </a:rPr>
                        </m:ctrlPr>
                      </m:naryPr>
                      <m:sub>
                        <m:r>
                          <m:rPr>
                            <m:brk m:alnAt="24"/>
                          </m:rPr>
                          <a:rPr lang="en-US" sz="2100" i="1">
                            <a:solidFill>
                              <a:srgbClr val="0070C0"/>
                            </a:solidFill>
                            <a:latin typeface="Cambria Math"/>
                          </a:rPr>
                          <m:t>𝐶</m:t>
                        </m:r>
                      </m:sub>
                      <m:sup/>
                      <m:e>
                        <m:f>
                          <m:fPr>
                            <m:ctrlPr>
                              <a:rPr lang="en-US" sz="2100" i="1">
                                <a:solidFill>
                                  <a:srgbClr val="0070C0"/>
                                </a:solidFill>
                                <a:latin typeface="Cambria Math"/>
                              </a:rPr>
                            </m:ctrlPr>
                          </m:fPr>
                          <m:num>
                            <m:r>
                              <a:rPr lang="en-US" sz="2100" i="1">
                                <a:solidFill>
                                  <a:srgbClr val="0070C0"/>
                                </a:solidFill>
                                <a:latin typeface="Cambria Math"/>
                              </a:rPr>
                              <m:t>4−3</m:t>
                            </m:r>
                            <m:r>
                              <a:rPr lang="en-US" sz="2100" i="1">
                                <a:solidFill>
                                  <a:srgbClr val="0070C0"/>
                                </a:solidFill>
                                <a:latin typeface="Cambria Math"/>
                              </a:rPr>
                              <m:t>𝑧</m:t>
                            </m:r>
                          </m:num>
                          <m:den>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a:solidFill>
                                      <a:srgbClr val="0070C0"/>
                                    </a:solidFill>
                                    <a:latin typeface="Cambria Math"/>
                                  </a:rPr>
                                  <m:t>2</m:t>
                                </m:r>
                              </m:sup>
                            </m:sSup>
                            <m:r>
                              <a:rPr lang="en-US" sz="2100" i="1">
                                <a:solidFill>
                                  <a:srgbClr val="0070C0"/>
                                </a:solidFill>
                                <a:latin typeface="Cambria Math"/>
                              </a:rPr>
                              <m:t>−</m:t>
                            </m:r>
                            <m:r>
                              <a:rPr lang="en-US" sz="2100" i="1">
                                <a:solidFill>
                                  <a:srgbClr val="0070C0"/>
                                </a:solidFill>
                                <a:latin typeface="Cambria Math"/>
                              </a:rPr>
                              <m:t>𝑧</m:t>
                            </m:r>
                          </m:den>
                        </m:f>
                        <m:r>
                          <a:rPr lang="en-US" sz="2100" i="1">
                            <a:solidFill>
                              <a:srgbClr val="0070C0"/>
                            </a:solidFill>
                            <a:latin typeface="Cambria Math"/>
                          </a:rPr>
                          <m:t>𝑑𝑧</m:t>
                        </m:r>
                      </m:e>
                    </m:nary>
                    <m:r>
                      <a:rPr lang="en-US" sz="2100" i="1">
                        <a:solidFill>
                          <a:srgbClr val="0070C0"/>
                        </a:solidFill>
                        <a:latin typeface="Cambria Math"/>
                        <a:ea typeface="Cambria Math"/>
                      </a:rPr>
                      <m:t>=</m:t>
                    </m:r>
                    <m:r>
                      <a:rPr lang="en-US" sz="2100" i="1" smtClean="0">
                        <a:solidFill>
                          <a:srgbClr val="0070C0"/>
                        </a:solidFill>
                        <a:latin typeface="Cambria Math"/>
                        <a:ea typeface="Cambria Math"/>
                      </a:rPr>
                      <m:t>0.</m:t>
                    </m:r>
                  </m:oMath>
                </a14:m>
                <a:endParaRPr lang="en-US" sz="2100" dirty="0">
                  <a:solidFill>
                    <a:prstClr val="black"/>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44699" y="2072634"/>
                <a:ext cx="11784170" cy="4357218"/>
              </a:xfrm>
              <a:prstGeom prst="rect">
                <a:avLst/>
              </a:prstGeom>
              <a:blipFill rotWithShape="1">
                <a:blip r:embed="rId3"/>
                <a:stretch>
                  <a:fillRect l="-569" t="-839" b="-28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38280" y="714240"/>
              <a:ext cx="11487240" cy="4762800"/>
            </p14:xfrm>
          </p:contentPart>
        </mc:Choice>
        <mc:Fallback>
          <p:pic>
            <p:nvPicPr>
              <p:cNvPr id="2" name="Ink 1"/>
              <p:cNvPicPr/>
              <p:nvPr/>
            </p:nvPicPr>
            <p:blipFill>
              <a:blip r:embed="rId5"/>
              <a:stretch>
                <a:fillRect/>
              </a:stretch>
            </p:blipFill>
            <p:spPr>
              <a:xfrm>
                <a:off x="628920" y="704880"/>
                <a:ext cx="11505960" cy="4781520"/>
              </a:xfrm>
              <a:prstGeom prst="rect">
                <a:avLst/>
              </a:prstGeom>
            </p:spPr>
          </p:pic>
        </mc:Fallback>
      </mc:AlternateContent>
    </p:spTree>
    <p:extLst>
      <p:ext uri="{BB962C8B-B14F-4D97-AF65-F5344CB8AC3E}">
        <p14:creationId xmlns:p14="http://schemas.microsoft.com/office/powerpoint/2010/main" val="22082312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244699" y="98515"/>
                <a:ext cx="11784170" cy="582211"/>
              </a:xfrm>
              <a:prstGeom prst="rect">
                <a:avLst/>
              </a:prstGeom>
            </p:spPr>
            <p:txBody>
              <a:bodyPr wrap="square">
                <a:spAutoFit/>
              </a:bodyPr>
              <a:lstStyle/>
              <a:p>
                <a:r>
                  <a:rPr lang="en-US" sz="2200" b="1" dirty="0">
                    <a:solidFill>
                      <a:srgbClr val="0070C0"/>
                    </a:solidFill>
                  </a:rPr>
                  <a:t>Example:</a:t>
                </a:r>
                <a:r>
                  <a:rPr lang="en-US" sz="2200" dirty="0">
                    <a:solidFill>
                      <a:prstClr val="black"/>
                    </a:solidFill>
                  </a:rPr>
                  <a:t> Evaluate .</a:t>
                </a:r>
                <a14:m>
                  <m:oMath xmlns:m="http://schemas.openxmlformats.org/officeDocument/2006/math">
                    <m:nary>
                      <m:naryPr>
                        <m:chr m:val="∮"/>
                        <m:limLoc m:val="undOvr"/>
                        <m:ctrlPr>
                          <a:rPr lang="en-US" sz="2200" i="1">
                            <a:solidFill>
                              <a:prstClr val="black"/>
                            </a:solidFill>
                            <a:latin typeface="Cambria Math"/>
                          </a:rPr>
                        </m:ctrlPr>
                      </m:naryPr>
                      <m:sub>
                        <m:r>
                          <m:rPr>
                            <m:brk m:alnAt="24"/>
                          </m:rPr>
                          <a:rPr lang="en-US" sz="2200" i="1">
                            <a:solidFill>
                              <a:prstClr val="black"/>
                            </a:solidFill>
                            <a:latin typeface="Cambria Math"/>
                          </a:rPr>
                          <m:t>𝐶</m:t>
                        </m:r>
                      </m:sub>
                      <m:sup/>
                      <m:e>
                        <m:func>
                          <m:funcPr>
                            <m:ctrlPr>
                              <a:rPr lang="en-US" sz="2200" i="1" smtClean="0">
                                <a:solidFill>
                                  <a:prstClr val="black"/>
                                </a:solidFill>
                                <a:latin typeface="Cambria Math"/>
                              </a:rPr>
                            </m:ctrlPr>
                          </m:funcPr>
                          <m:fName>
                            <m:r>
                              <m:rPr>
                                <m:sty m:val="p"/>
                              </m:rPr>
                              <a:rPr lang="en-US" sz="2200" smtClean="0">
                                <a:solidFill>
                                  <a:prstClr val="black"/>
                                </a:solidFill>
                                <a:latin typeface="Cambria Math"/>
                              </a:rPr>
                              <m:t>tan</m:t>
                            </m:r>
                          </m:fName>
                          <m:e>
                            <m:r>
                              <a:rPr lang="en-US" sz="2200" i="1" smtClean="0">
                                <a:solidFill>
                                  <a:prstClr val="black"/>
                                </a:solidFill>
                                <a:latin typeface="Cambria Math"/>
                              </a:rPr>
                              <m:t>𝑧</m:t>
                            </m:r>
                          </m:e>
                        </m:func>
                        <m:r>
                          <a:rPr lang="en-US" sz="2200" i="1">
                            <a:solidFill>
                              <a:prstClr val="black"/>
                            </a:solidFill>
                            <a:latin typeface="Cambria Math"/>
                          </a:rPr>
                          <m:t>𝑑𝑧</m:t>
                        </m:r>
                        <m:r>
                          <a:rPr lang="en-US" sz="2200" i="1" smtClean="0">
                            <a:solidFill>
                              <a:prstClr val="black"/>
                            </a:solidFill>
                            <a:latin typeface="Cambria Math"/>
                          </a:rPr>
                          <m:t>,</m:t>
                        </m:r>
                      </m:e>
                    </m:nary>
                  </m:oMath>
                </a14:m>
                <a:r>
                  <a:rPr lang="en-US" sz="2200" dirty="0">
                    <a:solidFill>
                      <a:prstClr val="black"/>
                    </a:solidFill>
                  </a:rPr>
                  <a:t> where the contour </a:t>
                </a:r>
                <a:r>
                  <a:rPr lang="en-US" sz="2200" i="1" dirty="0">
                    <a:solidFill>
                      <a:prstClr val="black"/>
                    </a:solidFill>
                  </a:rPr>
                  <a:t>C </a:t>
                </a:r>
                <a:r>
                  <a:rPr lang="en-US" sz="2200" dirty="0">
                    <a:solidFill>
                      <a:prstClr val="black"/>
                    </a:solidFill>
                  </a:rPr>
                  <a:t>is the circle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|=2.</m:t>
                    </m:r>
                  </m:oMath>
                </a14:m>
                <a:endParaRPr lang="en-US" sz="22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44699" y="98515"/>
                <a:ext cx="11784170" cy="582211"/>
              </a:xfrm>
              <a:prstGeom prst="rect">
                <a:avLst/>
              </a:prstGeom>
              <a:blipFill rotWithShape="1">
                <a:blip r:embed="rId2"/>
                <a:stretch>
                  <a:fillRect l="-621" b="-114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4699" y="680726"/>
                <a:ext cx="11784170" cy="5952270"/>
              </a:xfrm>
              <a:prstGeom prst="rect">
                <a:avLst/>
              </a:prstGeom>
            </p:spPr>
            <p:txBody>
              <a:bodyPr wrap="square">
                <a:spAutoFit/>
              </a:bodyPr>
              <a:lstStyle/>
              <a:p>
                <a:r>
                  <a:rPr lang="en-US" sz="2200" b="1" dirty="0">
                    <a:solidFill>
                      <a:srgbClr val="0070C0"/>
                    </a:solidFill>
                  </a:rPr>
                  <a:t>Solution: </a:t>
                </a:r>
                <a:r>
                  <a:rPr lang="en-US" sz="2200" dirty="0">
                    <a:solidFill>
                      <a:prstClr val="black"/>
                    </a:solidFill>
                  </a:rPr>
                  <a:t>The integrand </a:t>
                </a:r>
                <a14:m>
                  <m:oMath xmlns:m="http://schemas.openxmlformats.org/officeDocument/2006/math">
                    <m:r>
                      <a:rPr lang="en-US" sz="2200" i="1" dirty="0" smtClean="0">
                        <a:solidFill>
                          <a:prstClr val="black"/>
                        </a:solidFill>
                        <a:latin typeface="Cambria Math"/>
                      </a:rPr>
                      <m:t>𝑓</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m:rPr>
                        <m:sty m:val="p"/>
                      </m:rPr>
                      <a:rPr lang="en-US" sz="2200" i="1" dirty="0" smtClean="0">
                        <a:solidFill>
                          <a:prstClr val="black"/>
                        </a:solidFill>
                        <a:latin typeface="Cambria Math"/>
                      </a:rPr>
                      <m:t>tan</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m:rPr>
                        <m:sty m:val="p"/>
                      </m:rPr>
                      <a:rPr lang="en-US" sz="2200" i="1" dirty="0" smtClean="0">
                        <a:solidFill>
                          <a:prstClr val="black"/>
                        </a:solidFill>
                        <a:latin typeface="Cambria Math"/>
                      </a:rPr>
                      <m:t>sin</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m:rPr>
                        <m:sty m:val="p"/>
                      </m:rPr>
                      <a:rPr lang="en-US" sz="2200" i="1" dirty="0" err="1">
                        <a:solidFill>
                          <a:prstClr val="black"/>
                        </a:solidFill>
                        <a:latin typeface="Cambria Math"/>
                      </a:rPr>
                      <m:t>cos</m:t>
                    </m:r>
                    <m:r>
                      <a:rPr lang="en-US" sz="2200" i="1" dirty="0">
                        <a:solidFill>
                          <a:prstClr val="black"/>
                        </a:solidFill>
                        <a:latin typeface="Cambria Math"/>
                      </a:rPr>
                      <m:t>⁡</m:t>
                    </m:r>
                    <m:r>
                      <a:rPr lang="en-US" sz="2200" i="1" dirty="0">
                        <a:solidFill>
                          <a:prstClr val="black"/>
                        </a:solidFill>
                        <a:latin typeface="Cambria Math"/>
                      </a:rPr>
                      <m:t>𝑧</m:t>
                    </m:r>
                  </m:oMath>
                </a14:m>
                <a:r>
                  <a:rPr lang="en-US" sz="2200" dirty="0">
                    <a:solidFill>
                      <a:prstClr val="black"/>
                    </a:solidFill>
                  </a:rPr>
                  <a:t> has simple poles at the points where </a:t>
                </a:r>
                <a14:m>
                  <m:oMath xmlns:m="http://schemas.openxmlformats.org/officeDocument/2006/math">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cos</m:t>
                        </m:r>
                      </m:fName>
                      <m:e>
                        <m:r>
                          <a:rPr lang="en-US" sz="2200" i="1" dirty="0" smtClean="0">
                            <a:solidFill>
                              <a:prstClr val="black"/>
                            </a:solidFill>
                            <a:latin typeface="Cambria Math"/>
                          </a:rPr>
                          <m:t>𝑧</m:t>
                        </m:r>
                      </m:e>
                    </m:func>
                    <m:r>
                      <a:rPr lang="en-US" sz="2200" i="1" dirty="0" smtClean="0">
                        <a:solidFill>
                          <a:prstClr val="black"/>
                        </a:solidFill>
                        <a:latin typeface="Cambria Math"/>
                      </a:rPr>
                      <m:t>=0.</m:t>
                    </m:r>
                  </m:oMath>
                </a14:m>
                <a:r>
                  <a:rPr lang="en-US" sz="2200" dirty="0">
                    <a:solidFill>
                      <a:srgbClr val="0070C0"/>
                    </a:solidFill>
                  </a:rPr>
                  <a:t> </a:t>
                </a:r>
                <a:r>
                  <a:rPr lang="en-US" sz="2200" dirty="0">
                    <a:solidFill>
                      <a:prstClr val="black"/>
                    </a:solidFill>
                  </a:rPr>
                  <a:t>We know that zeros of </a:t>
                </a:r>
                <a14:m>
                  <m:oMath xmlns:m="http://schemas.openxmlformats.org/officeDocument/2006/math">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cos</m:t>
                        </m:r>
                      </m:fName>
                      <m:e>
                        <m:r>
                          <a:rPr lang="en-US" sz="2200" i="1" dirty="0" smtClean="0">
                            <a:solidFill>
                              <a:prstClr val="black"/>
                            </a:solidFill>
                            <a:latin typeface="Cambria Math"/>
                          </a:rPr>
                          <m:t>𝑧</m:t>
                        </m:r>
                      </m:e>
                    </m:func>
                  </m:oMath>
                </a14:m>
                <a:r>
                  <a:rPr lang="en-US" sz="2200" i="1" dirty="0">
                    <a:solidFill>
                      <a:prstClr val="black"/>
                    </a:solidFill>
                  </a:rPr>
                  <a:t> </a:t>
                </a:r>
                <a:r>
                  <a:rPr lang="en-US" sz="2200" dirty="0">
                    <a:solidFill>
                      <a:prstClr val="black"/>
                    </a:solidFill>
                  </a:rPr>
                  <a:t>are the real numbers  </a:t>
                </a:r>
                <a14:m>
                  <m:oMath xmlns:m="http://schemas.openxmlformats.org/officeDocument/2006/math">
                    <m:r>
                      <a:rPr lang="en-US" sz="2200" i="1" dirty="0" smtClean="0">
                        <a:solidFill>
                          <a:prstClr val="black"/>
                        </a:solidFill>
                        <a:latin typeface="Cambria Math"/>
                      </a:rPr>
                      <m:t>𝑧</m:t>
                    </m:r>
                    <m:r>
                      <a:rPr lang="en-US" sz="2200" i="1" dirty="0" smtClean="0">
                        <a:solidFill>
                          <a:prstClr val="black"/>
                        </a:solidFill>
                        <a:latin typeface="Cambria Math"/>
                      </a:rPr>
                      <m:t>=</m:t>
                    </m:r>
                    <m:f>
                      <m:fPr>
                        <m:ctrlPr>
                          <a:rPr lang="en-US" sz="2200" i="1" dirty="0" smtClean="0">
                            <a:solidFill>
                              <a:prstClr val="black"/>
                            </a:solidFill>
                            <a:latin typeface="Cambria Math"/>
                          </a:rPr>
                        </m:ctrlPr>
                      </m:fPr>
                      <m:num>
                        <m:d>
                          <m:dPr>
                            <m:ctrlPr>
                              <a:rPr lang="en-US" sz="2200" i="1" dirty="0" smtClean="0">
                                <a:solidFill>
                                  <a:prstClr val="black"/>
                                </a:solidFill>
                                <a:latin typeface="Cambria Math"/>
                              </a:rPr>
                            </m:ctrlPr>
                          </m:dPr>
                          <m:e>
                            <m:r>
                              <a:rPr lang="en-US" sz="2200" i="1" dirty="0" smtClean="0">
                                <a:solidFill>
                                  <a:prstClr val="black"/>
                                </a:solidFill>
                                <a:latin typeface="Cambria Math"/>
                              </a:rPr>
                              <m:t>2</m:t>
                            </m:r>
                            <m:r>
                              <a:rPr lang="en-US" sz="2200" i="1" dirty="0" smtClean="0">
                                <a:solidFill>
                                  <a:prstClr val="black"/>
                                </a:solidFill>
                                <a:latin typeface="Cambria Math"/>
                              </a:rPr>
                              <m:t>𝑛</m:t>
                            </m:r>
                            <m:r>
                              <a:rPr lang="en-US" sz="2200" i="1" dirty="0" smtClean="0">
                                <a:solidFill>
                                  <a:prstClr val="black"/>
                                </a:solidFill>
                                <a:latin typeface="Cambria Math"/>
                              </a:rPr>
                              <m:t>+1</m:t>
                            </m:r>
                          </m:e>
                        </m:d>
                        <m:r>
                          <a:rPr lang="en-US" sz="2200" i="1" dirty="0" smtClean="0">
                            <a:solidFill>
                              <a:prstClr val="black"/>
                            </a:solidFill>
                            <a:latin typeface="Cambria Math"/>
                          </a:rPr>
                          <m:t>𝜋</m:t>
                        </m:r>
                      </m:num>
                      <m:den>
                        <m:r>
                          <a:rPr lang="en-US" sz="2200" i="1" dirty="0" smtClean="0">
                            <a:solidFill>
                              <a:prstClr val="black"/>
                            </a:solidFill>
                            <a:latin typeface="Cambria Math"/>
                          </a:rPr>
                          <m:t>2</m:t>
                        </m:r>
                      </m:den>
                    </m:f>
                    <m:r>
                      <a:rPr lang="en-US" sz="2200" i="1" dirty="0">
                        <a:solidFill>
                          <a:prstClr val="black"/>
                        </a:solidFill>
                        <a:latin typeface="Cambria Math"/>
                      </a:rPr>
                      <m:t>,</m:t>
                    </m:r>
                    <m:r>
                      <a:rPr lang="en-US" sz="2200" i="1" dirty="0" smtClean="0">
                        <a:solidFill>
                          <a:prstClr val="black"/>
                        </a:solidFill>
                        <a:latin typeface="Cambria Math"/>
                      </a:rPr>
                      <m:t> </m:t>
                    </m:r>
                    <m:r>
                      <a:rPr lang="en-US" sz="2200" i="1" dirty="0" smtClean="0">
                        <a:solidFill>
                          <a:prstClr val="black"/>
                        </a:solidFill>
                        <a:latin typeface="Cambria Math"/>
                      </a:rPr>
                      <m:t>𝑛</m:t>
                    </m:r>
                    <m:r>
                      <a:rPr lang="en-US" sz="2200" i="1" dirty="0" smtClean="0">
                        <a:solidFill>
                          <a:prstClr val="black"/>
                        </a:solidFill>
                        <a:latin typeface="Cambria Math"/>
                      </a:rPr>
                      <m:t>=0,±1,±2,…</m:t>
                    </m:r>
                  </m:oMath>
                </a14:m>
                <a:r>
                  <a:rPr lang="en-US" sz="2200" dirty="0">
                    <a:solidFill>
                      <a:prstClr val="black"/>
                    </a:solidFill>
                  </a:rPr>
                  <a:t>. Since only </a:t>
                </a:r>
                <a14:m>
                  <m:oMath xmlns:m="http://schemas.openxmlformats.org/officeDocument/2006/math">
                    <m:r>
                      <a:rPr lang="en-US" sz="2200" i="1" dirty="0" smtClean="0">
                        <a:solidFill>
                          <a:prstClr val="black"/>
                        </a:solidFill>
                        <a:latin typeface="Cambria Math"/>
                      </a:rPr>
                      <m:t>−</m:t>
                    </m:r>
                    <m:r>
                      <a:rPr lang="el-GR" sz="2200" i="1" dirty="0" smtClean="0">
                        <a:solidFill>
                          <a:prstClr val="black"/>
                        </a:solidFill>
                        <a:latin typeface="Cambria Math"/>
                      </a:rPr>
                      <m:t>𝜋</m:t>
                    </m:r>
                    <m:r>
                      <a:rPr lang="el-GR" sz="2200" i="1" dirty="0" smtClean="0">
                        <a:solidFill>
                          <a:prstClr val="black"/>
                        </a:solidFill>
                        <a:latin typeface="Cambria Math"/>
                      </a:rPr>
                      <m:t>/2</m:t>
                    </m:r>
                  </m:oMath>
                </a14:m>
                <a:r>
                  <a:rPr lang="en-US" sz="2200" dirty="0">
                    <a:solidFill>
                      <a:prstClr val="black"/>
                    </a:solidFill>
                  </a:rPr>
                  <a:t> and </a:t>
                </a:r>
                <a14:m>
                  <m:oMath xmlns:m="http://schemas.openxmlformats.org/officeDocument/2006/math">
                    <m:r>
                      <a:rPr lang="en-US" sz="2200" i="1" dirty="0" smtClean="0">
                        <a:solidFill>
                          <a:prstClr val="black"/>
                        </a:solidFill>
                        <a:latin typeface="Cambria Math"/>
                      </a:rPr>
                      <m:t>𝜋</m:t>
                    </m:r>
                    <m:r>
                      <a:rPr lang="en-US" sz="2200" i="1" dirty="0" smtClean="0">
                        <a:solidFill>
                          <a:prstClr val="black"/>
                        </a:solidFill>
                        <a:latin typeface="Cambria Math"/>
                      </a:rPr>
                      <m:t>/2</m:t>
                    </m:r>
                  </m:oMath>
                </a14:m>
                <a:r>
                  <a:rPr lang="en-US" sz="2200" dirty="0">
                    <a:solidFill>
                      <a:prstClr val="black"/>
                    </a:solidFill>
                  </a:rPr>
                  <a:t> are within the circle </a:t>
                </a:r>
                <a14:m>
                  <m:oMath xmlns:m="http://schemas.openxmlformats.org/officeDocument/2006/math">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|=2</m:t>
                    </m:r>
                  </m:oMath>
                </a14:m>
                <a:r>
                  <a:rPr lang="en-US" sz="2200" dirty="0">
                    <a:solidFill>
                      <a:prstClr val="black"/>
                    </a:solidFill>
                  </a:rPr>
                  <a:t>, we have </a:t>
                </a:r>
              </a:p>
              <a:p>
                <a:endParaRPr lang="en-US" sz="3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nary>
                        <m:naryPr>
                          <m:chr m:val="∮"/>
                          <m:limLoc m:val="undOvr"/>
                          <m:ctrlPr>
                            <a:rPr lang="en-US" sz="2000" i="1" smtClean="0">
                              <a:solidFill>
                                <a:srgbClr val="0070C0"/>
                              </a:solidFill>
                              <a:latin typeface="Cambria Math"/>
                            </a:rPr>
                          </m:ctrlPr>
                        </m:naryPr>
                        <m:sub>
                          <m:r>
                            <m:rPr>
                              <m:brk m:alnAt="24"/>
                            </m:rPr>
                            <a:rPr lang="en-US" sz="2000" i="1">
                              <a:solidFill>
                                <a:srgbClr val="0070C0"/>
                              </a:solidFill>
                              <a:latin typeface="Cambria Math"/>
                            </a:rPr>
                            <m:t>𝐶</m:t>
                          </m:r>
                        </m:sub>
                        <m:sup/>
                        <m:e>
                          <m:func>
                            <m:funcPr>
                              <m:ctrlPr>
                                <a:rPr lang="en-US" sz="2000" i="1" smtClean="0">
                                  <a:solidFill>
                                    <a:srgbClr val="0070C0"/>
                                  </a:solidFill>
                                  <a:latin typeface="Cambria Math"/>
                                </a:rPr>
                              </m:ctrlPr>
                            </m:funcPr>
                            <m:fName>
                              <m:r>
                                <m:rPr>
                                  <m:sty m:val="p"/>
                                </m:rPr>
                                <a:rPr lang="en-US" sz="2000" smtClean="0">
                                  <a:solidFill>
                                    <a:srgbClr val="0070C0"/>
                                  </a:solidFill>
                                  <a:latin typeface="Cambria Math"/>
                                </a:rPr>
                                <m:t>tan</m:t>
                              </m:r>
                            </m:fName>
                            <m:e>
                              <m:r>
                                <a:rPr lang="en-US" sz="2000" i="1" smtClean="0">
                                  <a:solidFill>
                                    <a:srgbClr val="0070C0"/>
                                  </a:solidFill>
                                  <a:latin typeface="Cambria Math"/>
                                </a:rPr>
                                <m:t>𝑧</m:t>
                              </m:r>
                            </m:e>
                          </m:func>
                          <m:r>
                            <a:rPr lang="en-US" sz="2000" i="1">
                              <a:solidFill>
                                <a:srgbClr val="0070C0"/>
                              </a:solidFill>
                              <a:latin typeface="Cambria Math"/>
                            </a:rPr>
                            <m:t>𝑑𝑧</m:t>
                          </m:r>
                        </m:e>
                      </m:nary>
                      <m:r>
                        <a:rPr lang="en-US" sz="2000" i="1" smtClean="0">
                          <a:solidFill>
                            <a:srgbClr val="0070C0"/>
                          </a:solidFill>
                          <a:latin typeface="Cambria Math"/>
                        </a:rPr>
                        <m:t>=2</m:t>
                      </m:r>
                      <m:r>
                        <a:rPr lang="en-US" sz="2000" i="1" smtClean="0">
                          <a:solidFill>
                            <a:srgbClr val="0070C0"/>
                          </a:solidFill>
                          <a:latin typeface="Cambria Math"/>
                          <a:ea typeface="Cambria Math"/>
                        </a:rPr>
                        <m:t>𝜋</m:t>
                      </m:r>
                      <m:r>
                        <a:rPr lang="en-US" sz="2000" i="1" smtClean="0">
                          <a:solidFill>
                            <a:srgbClr val="0070C0"/>
                          </a:solidFill>
                          <a:latin typeface="Cambria Math"/>
                          <a:ea typeface="Cambria Math"/>
                        </a:rPr>
                        <m:t>𝑖</m:t>
                      </m:r>
                      <m:d>
                        <m:dPr>
                          <m:begChr m:val="["/>
                          <m:endChr m:val="]"/>
                          <m:ctrlPr>
                            <a:rPr lang="en-US" sz="2000" i="1" smtClean="0">
                              <a:solidFill>
                                <a:srgbClr val="0070C0"/>
                              </a:solidFill>
                              <a:latin typeface="Cambria Math"/>
                              <a:ea typeface="Cambria Math"/>
                            </a:rPr>
                          </m:ctrlPr>
                        </m:dPr>
                        <m:e>
                          <m:r>
                            <m:rPr>
                              <m:sty m:val="p"/>
                            </m:rPr>
                            <a:rPr lang="en-US" sz="2000" smtClean="0">
                              <a:solidFill>
                                <a:srgbClr val="0070C0"/>
                              </a:solidFill>
                              <a:latin typeface="Cambria Math"/>
                              <a:ea typeface="Cambria Math"/>
                            </a:rPr>
                            <m:t>Res</m:t>
                          </m:r>
                          <m:d>
                            <m:dPr>
                              <m:ctrlPr>
                                <a:rPr lang="en-US" sz="2000" i="1" smtClean="0">
                                  <a:solidFill>
                                    <a:srgbClr val="0070C0"/>
                                  </a:solidFill>
                                  <a:latin typeface="Cambria Math"/>
                                  <a:ea typeface="Cambria Math"/>
                                </a:rPr>
                              </m:ctrlPr>
                            </m:dPr>
                            <m:e>
                              <m:r>
                                <a:rPr lang="en-US" sz="2000" i="1" smtClean="0">
                                  <a:solidFill>
                                    <a:srgbClr val="0070C0"/>
                                  </a:solidFill>
                                  <a:latin typeface="Cambria Math"/>
                                  <a:ea typeface="Cambria Math"/>
                                </a:rPr>
                                <m:t>𝑓</m:t>
                              </m:r>
                              <m:d>
                                <m:dPr>
                                  <m:ctrlPr>
                                    <a:rPr lang="en-US" sz="2000" i="1" smtClean="0">
                                      <a:solidFill>
                                        <a:srgbClr val="0070C0"/>
                                      </a:solidFill>
                                      <a:latin typeface="Cambria Math"/>
                                      <a:ea typeface="Cambria Math"/>
                                    </a:rPr>
                                  </m:ctrlPr>
                                </m:dPr>
                                <m:e>
                                  <m:r>
                                    <a:rPr lang="en-US" sz="2000" i="1" smtClean="0">
                                      <a:solidFill>
                                        <a:srgbClr val="0070C0"/>
                                      </a:solidFill>
                                      <a:latin typeface="Cambria Math"/>
                                      <a:ea typeface="Cambria Math"/>
                                    </a:rPr>
                                    <m:t>𝑧</m:t>
                                  </m:r>
                                </m:e>
                              </m:d>
                              <m:r>
                                <a:rPr lang="en-US" sz="2000" i="1" smtClean="0">
                                  <a:solidFill>
                                    <a:srgbClr val="0070C0"/>
                                  </a:solidFill>
                                  <a:latin typeface="Cambria Math"/>
                                  <a:ea typeface="Cambria Math"/>
                                </a:rPr>
                                <m:t>,−</m:t>
                              </m:r>
                              <m:f>
                                <m:fPr>
                                  <m:ctrlPr>
                                    <a:rPr lang="el-GR" sz="2000" i="1" dirty="0">
                                      <a:solidFill>
                                        <a:srgbClr val="0070C0"/>
                                      </a:solidFill>
                                      <a:latin typeface="Cambria Math"/>
                                    </a:rPr>
                                  </m:ctrlPr>
                                </m:fPr>
                                <m:num>
                                  <m:r>
                                    <a:rPr lang="el-GR" sz="2000" i="1" dirty="0">
                                      <a:solidFill>
                                        <a:srgbClr val="0070C0"/>
                                      </a:solidFill>
                                      <a:latin typeface="Cambria Math"/>
                                    </a:rPr>
                                    <m:t>𝜋</m:t>
                                  </m:r>
                                </m:num>
                                <m:den>
                                  <m:r>
                                    <a:rPr lang="el-GR" sz="2000" i="1" dirty="0">
                                      <a:solidFill>
                                        <a:srgbClr val="0070C0"/>
                                      </a:solidFill>
                                      <a:latin typeface="Cambria Math"/>
                                    </a:rPr>
                                    <m:t>2</m:t>
                                  </m:r>
                                </m:den>
                              </m:f>
                            </m:e>
                          </m:d>
                          <m:r>
                            <a:rPr lang="en-US" sz="2000" i="1" smtClean="0">
                              <a:solidFill>
                                <a:srgbClr val="0070C0"/>
                              </a:solidFill>
                              <a:latin typeface="Cambria Math"/>
                              <a:ea typeface="Cambria Math"/>
                            </a:rPr>
                            <m:t>+</m:t>
                          </m:r>
                          <m:r>
                            <m:rPr>
                              <m:sty m:val="p"/>
                            </m:rPr>
                            <a:rPr lang="en-US" sz="2000" smtClean="0">
                              <a:solidFill>
                                <a:srgbClr val="0070C0"/>
                              </a:solidFill>
                              <a:latin typeface="Cambria Math"/>
                              <a:ea typeface="Cambria Math"/>
                            </a:rPr>
                            <m:t>Res</m:t>
                          </m:r>
                          <m:d>
                            <m:dPr>
                              <m:ctrlPr>
                                <a:rPr lang="en-US" sz="2000" i="1" smtClean="0">
                                  <a:solidFill>
                                    <a:srgbClr val="0070C0"/>
                                  </a:solidFill>
                                  <a:latin typeface="Cambria Math"/>
                                  <a:ea typeface="Cambria Math"/>
                                </a:rPr>
                              </m:ctrlPr>
                            </m:dPr>
                            <m:e>
                              <m:r>
                                <a:rPr lang="en-US" sz="2000" i="1" smtClean="0">
                                  <a:solidFill>
                                    <a:srgbClr val="0070C0"/>
                                  </a:solidFill>
                                  <a:latin typeface="Cambria Math"/>
                                  <a:ea typeface="Cambria Math"/>
                                </a:rPr>
                                <m:t>𝑓</m:t>
                              </m:r>
                              <m:d>
                                <m:dPr>
                                  <m:ctrlPr>
                                    <a:rPr lang="en-US" sz="2000" i="1" smtClean="0">
                                      <a:solidFill>
                                        <a:srgbClr val="0070C0"/>
                                      </a:solidFill>
                                      <a:latin typeface="Cambria Math"/>
                                      <a:ea typeface="Cambria Math"/>
                                    </a:rPr>
                                  </m:ctrlPr>
                                </m:dPr>
                                <m:e>
                                  <m:r>
                                    <a:rPr lang="en-US" sz="2000" i="1" smtClean="0">
                                      <a:solidFill>
                                        <a:srgbClr val="0070C0"/>
                                      </a:solidFill>
                                      <a:latin typeface="Cambria Math"/>
                                      <a:ea typeface="Cambria Math"/>
                                    </a:rPr>
                                    <m:t>𝑧</m:t>
                                  </m:r>
                                </m:e>
                              </m:d>
                              <m:r>
                                <a:rPr lang="en-US" sz="2000" i="1" smtClean="0">
                                  <a:solidFill>
                                    <a:srgbClr val="0070C0"/>
                                  </a:solidFill>
                                  <a:latin typeface="Cambria Math"/>
                                  <a:ea typeface="Cambria Math"/>
                                </a:rPr>
                                <m:t>,</m:t>
                              </m:r>
                              <m:f>
                                <m:fPr>
                                  <m:ctrlPr>
                                    <a:rPr lang="el-GR" sz="2000" i="1" dirty="0">
                                      <a:solidFill>
                                        <a:srgbClr val="0070C0"/>
                                      </a:solidFill>
                                      <a:latin typeface="Cambria Math"/>
                                    </a:rPr>
                                  </m:ctrlPr>
                                </m:fPr>
                                <m:num>
                                  <m:r>
                                    <a:rPr lang="el-GR" sz="2000" i="1" dirty="0">
                                      <a:solidFill>
                                        <a:srgbClr val="0070C0"/>
                                      </a:solidFill>
                                      <a:latin typeface="Cambria Math"/>
                                    </a:rPr>
                                    <m:t>𝜋</m:t>
                                  </m:r>
                                </m:num>
                                <m:den>
                                  <m:r>
                                    <a:rPr lang="el-GR" sz="2000" i="1" dirty="0">
                                      <a:solidFill>
                                        <a:srgbClr val="0070C0"/>
                                      </a:solidFill>
                                      <a:latin typeface="Cambria Math"/>
                                    </a:rPr>
                                    <m:t>2</m:t>
                                  </m:r>
                                </m:den>
                              </m:f>
                            </m:e>
                          </m:d>
                        </m:e>
                      </m:d>
                      <m:r>
                        <a:rPr lang="en-US" sz="2000" i="1" smtClean="0">
                          <a:solidFill>
                            <a:srgbClr val="0070C0"/>
                          </a:solidFill>
                          <a:latin typeface="Cambria Math"/>
                          <a:ea typeface="Cambria Math"/>
                        </a:rPr>
                        <m:t>.</m:t>
                      </m:r>
                    </m:oMath>
                  </m:oMathPara>
                </a14:m>
                <a:endParaRPr lang="en-US" sz="2200" dirty="0">
                  <a:solidFill>
                    <a:srgbClr val="0070C0"/>
                  </a:solidFill>
                </a:endParaRPr>
              </a:p>
              <a:p>
                <a:endParaRPr lang="en-US" sz="700" dirty="0">
                  <a:solidFill>
                    <a:prstClr val="black"/>
                  </a:solidFill>
                </a:endParaRPr>
              </a:p>
              <a:p>
                <a:r>
                  <a:rPr lang="en-US" sz="2200" dirty="0">
                    <a:solidFill>
                      <a:prstClr val="black"/>
                    </a:solidFill>
                  </a:rPr>
                  <a:t>With the identifications </a:t>
                </a:r>
                <a14:m>
                  <m:oMath xmlns:m="http://schemas.openxmlformats.org/officeDocument/2006/math">
                    <m:r>
                      <a:rPr lang="en-US" sz="2200" i="1" dirty="0" smtClean="0">
                        <a:solidFill>
                          <a:prstClr val="black"/>
                        </a:solidFill>
                        <a:latin typeface="Cambria Math"/>
                      </a:rPr>
                      <m:t>𝑝</m:t>
                    </m:r>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m:rPr>
                        <m:sty m:val="p"/>
                      </m:rPr>
                      <a:rPr lang="en-US" sz="2200" i="1" dirty="0" smtClean="0">
                        <a:solidFill>
                          <a:prstClr val="black"/>
                        </a:solidFill>
                        <a:latin typeface="Cambria Math"/>
                      </a:rPr>
                      <m:t>sin</m:t>
                    </m:r>
                    <m:r>
                      <a:rPr lang="en-US" sz="2200" i="1" dirty="0" smtClean="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 </m:t>
                    </m:r>
                    <m:r>
                      <a:rPr lang="en-US" sz="2200" i="1" dirty="0" smtClean="0">
                        <a:solidFill>
                          <a:prstClr val="black"/>
                        </a:solidFill>
                        <a:latin typeface="Cambria Math"/>
                      </a:rPr>
                      <m:t>𝑞</m:t>
                    </m:r>
                    <m:r>
                      <a:rPr lang="en-US" sz="2200" i="1" dirty="0">
                        <a:solidFill>
                          <a:prstClr val="black"/>
                        </a:solidFill>
                        <a:latin typeface="Cambria Math"/>
                      </a:rPr>
                      <m:t>(</m:t>
                    </m:r>
                    <m:r>
                      <a:rPr lang="en-US" sz="2200" i="1" dirty="0">
                        <a:solidFill>
                          <a:prstClr val="black"/>
                        </a:solidFill>
                        <a:latin typeface="Cambria Math"/>
                      </a:rPr>
                      <m:t>𝑧</m:t>
                    </m:r>
                    <m:r>
                      <a:rPr lang="en-US" sz="2200" i="1" dirty="0" smtClean="0">
                        <a:solidFill>
                          <a:prstClr val="black"/>
                        </a:solidFill>
                        <a:latin typeface="Cambria Math"/>
                      </a:rPr>
                      <m:t>)=</m:t>
                    </m:r>
                    <m:r>
                      <m:rPr>
                        <m:sty m:val="p"/>
                      </m:rPr>
                      <a:rPr lang="en-US" sz="2200" i="1" dirty="0" err="1" smtClean="0">
                        <a:solidFill>
                          <a:prstClr val="black"/>
                        </a:solidFill>
                        <a:latin typeface="Cambria Math"/>
                      </a:rPr>
                      <m:t>cos</m:t>
                    </m:r>
                    <m:r>
                      <a:rPr lang="en-US" sz="2200" i="1" dirty="0" smtClean="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and </a:t>
                </a:r>
                <a14:m>
                  <m:oMath xmlns:m="http://schemas.openxmlformats.org/officeDocument/2006/math">
                    <m:sSup>
                      <m:sSupPr>
                        <m:ctrlPr>
                          <a:rPr lang="en-US" sz="2200" i="1" dirty="0" smtClean="0">
                            <a:solidFill>
                              <a:prstClr val="black"/>
                            </a:solidFill>
                            <a:latin typeface="Cambria Math"/>
                          </a:rPr>
                        </m:ctrlPr>
                      </m:sSupPr>
                      <m:e>
                        <m:r>
                          <a:rPr lang="en-US" sz="2200" i="1" dirty="0" smtClean="0">
                            <a:solidFill>
                              <a:prstClr val="black"/>
                            </a:solidFill>
                            <a:latin typeface="Cambria Math"/>
                          </a:rPr>
                          <m:t>𝑞</m:t>
                        </m:r>
                      </m:e>
                      <m:sup>
                        <m:r>
                          <a:rPr lang="en-US" sz="2200" i="1" dirty="0" smtClean="0">
                            <a:solidFill>
                              <a:prstClr val="black"/>
                            </a:solidFill>
                            <a:latin typeface="Cambria Math"/>
                          </a:rPr>
                          <m:t>′</m:t>
                        </m:r>
                      </m:sup>
                    </m:sSup>
                    <m:r>
                      <a:rPr lang="en-US" sz="2200" i="1" dirty="0" smtClean="0">
                        <a:solidFill>
                          <a:prstClr val="black"/>
                        </a:solidFill>
                        <a:latin typeface="Cambria Math"/>
                      </a:rPr>
                      <m:t>(</m:t>
                    </m:r>
                    <m:r>
                      <a:rPr lang="en-US" sz="2200" i="1" dirty="0" smtClean="0">
                        <a:solidFill>
                          <a:prstClr val="black"/>
                        </a:solidFill>
                        <a:latin typeface="Cambria Math"/>
                      </a:rPr>
                      <m:t>𝑧</m:t>
                    </m:r>
                    <m:r>
                      <a:rPr lang="en-US" sz="2200" i="1" dirty="0" smtClean="0">
                        <a:solidFill>
                          <a:prstClr val="black"/>
                        </a:solidFill>
                        <a:latin typeface="Cambria Math"/>
                      </a:rPr>
                      <m:t>)=−</m:t>
                    </m:r>
                    <m:r>
                      <m:rPr>
                        <m:sty m:val="p"/>
                      </m:rPr>
                      <a:rPr lang="en-US" sz="2200" i="1" dirty="0">
                        <a:solidFill>
                          <a:prstClr val="black"/>
                        </a:solidFill>
                        <a:latin typeface="Cambria Math"/>
                      </a:rPr>
                      <m:t>sin</m:t>
                    </m:r>
                    <m:r>
                      <a:rPr lang="en-US" sz="2200" i="1" dirty="0">
                        <a:solidFill>
                          <a:prstClr val="black"/>
                        </a:solidFill>
                        <a:latin typeface="Cambria Math"/>
                      </a:rPr>
                      <m:t>⁡</m:t>
                    </m:r>
                    <m:r>
                      <a:rPr lang="en-US" sz="2200" i="1" dirty="0">
                        <a:solidFill>
                          <a:prstClr val="black"/>
                        </a:solidFill>
                        <a:latin typeface="Cambria Math"/>
                      </a:rPr>
                      <m:t>𝑧</m:t>
                    </m:r>
                    <m:r>
                      <a:rPr lang="en-US" sz="2200" i="1" dirty="0">
                        <a:solidFill>
                          <a:prstClr val="black"/>
                        </a:solidFill>
                        <a:latin typeface="Cambria Math"/>
                      </a:rPr>
                      <m:t>,</m:t>
                    </m:r>
                  </m:oMath>
                </a14:m>
                <a:r>
                  <a:rPr lang="en-US" sz="2200" dirty="0">
                    <a:solidFill>
                      <a:prstClr val="black"/>
                    </a:solidFill>
                  </a:rPr>
                  <a:t> we have:</a:t>
                </a:r>
              </a:p>
              <a:p>
                <a:pPr/>
                <a14:m>
                  <m:oMathPara xmlns:m="http://schemas.openxmlformats.org/officeDocument/2006/math">
                    <m:oMathParaPr>
                      <m:jc m:val="centerGroup"/>
                    </m:oMathParaPr>
                    <m:oMath xmlns:m="http://schemas.openxmlformats.org/officeDocument/2006/math">
                      <m:r>
                        <m:rPr>
                          <m:sty m:val="p"/>
                        </m:rPr>
                        <a:rPr lang="en-US" sz="2200">
                          <a:solidFill>
                            <a:prstClr val="black"/>
                          </a:solidFill>
                          <a:latin typeface="Cambria Math"/>
                          <a:ea typeface="Cambria Math"/>
                        </a:rPr>
                        <m:t>Res</m:t>
                      </m:r>
                      <m:d>
                        <m:dPr>
                          <m:ctrlPr>
                            <a:rPr lang="en-US" sz="2200" i="1">
                              <a:solidFill>
                                <a:prstClr val="black"/>
                              </a:solidFill>
                              <a:latin typeface="Cambria Math"/>
                              <a:ea typeface="Cambria Math"/>
                            </a:rPr>
                          </m:ctrlPr>
                        </m:dPr>
                        <m:e>
                          <m:r>
                            <a:rPr lang="en-US" sz="2200" i="1">
                              <a:solidFill>
                                <a:prstClr val="black"/>
                              </a:solidFill>
                              <a:latin typeface="Cambria Math"/>
                              <a:ea typeface="Cambria Math"/>
                            </a:rPr>
                            <m:t>𝑓</m:t>
                          </m:r>
                          <m:d>
                            <m:dPr>
                              <m:ctrlPr>
                                <a:rPr lang="en-US" sz="2200" i="1">
                                  <a:solidFill>
                                    <a:prstClr val="black"/>
                                  </a:solidFill>
                                  <a:latin typeface="Cambria Math"/>
                                  <a:ea typeface="Cambria Math"/>
                                </a:rPr>
                              </m:ctrlPr>
                            </m:dPr>
                            <m:e>
                              <m:r>
                                <a:rPr lang="en-US" sz="2200" i="1">
                                  <a:solidFill>
                                    <a:prstClr val="black"/>
                                  </a:solidFill>
                                  <a:latin typeface="Cambria Math"/>
                                  <a:ea typeface="Cambria Math"/>
                                </a:rPr>
                                <m:t>𝑧</m:t>
                              </m:r>
                            </m:e>
                          </m:d>
                          <m:r>
                            <a:rPr lang="en-US" sz="2200" i="1">
                              <a:solidFill>
                                <a:prstClr val="black"/>
                              </a:solidFill>
                              <a:latin typeface="Cambria Math"/>
                              <a:ea typeface="Cambria Math"/>
                            </a:rPr>
                            <m:t>,−</m:t>
                          </m:r>
                          <m:f>
                            <m:fPr>
                              <m:ctrlPr>
                                <a:rPr lang="el-GR" sz="2200" i="1" dirty="0">
                                  <a:solidFill>
                                    <a:prstClr val="black"/>
                                  </a:solidFill>
                                  <a:latin typeface="Cambria Math"/>
                                </a:rPr>
                              </m:ctrlPr>
                            </m:fPr>
                            <m:num>
                              <m:r>
                                <a:rPr lang="el-GR" sz="2200" i="1" dirty="0">
                                  <a:solidFill>
                                    <a:prstClr val="black"/>
                                  </a:solidFill>
                                  <a:latin typeface="Cambria Math"/>
                                </a:rPr>
                                <m:t>𝜋</m:t>
                              </m:r>
                            </m:num>
                            <m:den>
                              <m:r>
                                <a:rPr lang="el-GR" sz="2200" i="1" dirty="0">
                                  <a:solidFill>
                                    <a:prstClr val="black"/>
                                  </a:solidFill>
                                  <a:latin typeface="Cambria Math"/>
                                </a:rPr>
                                <m:t>2</m:t>
                              </m:r>
                            </m:den>
                          </m:f>
                        </m:e>
                      </m:d>
                      <m:r>
                        <a:rPr lang="en-US" sz="2200" dirty="0" smtClean="0">
                          <a:solidFill>
                            <a:prstClr val="black"/>
                          </a:solidFill>
                          <a:latin typeface="Cambria Math"/>
                        </a:rPr>
                        <m:t>=</m:t>
                      </m:r>
                      <m:f>
                        <m:fPr>
                          <m:ctrlPr>
                            <a:rPr lang="en-US" sz="2200" i="1" dirty="0" smtClean="0">
                              <a:solidFill>
                                <a:prstClr val="black"/>
                              </a:solidFill>
                              <a:latin typeface="Cambria Math"/>
                            </a:rPr>
                          </m:ctrlPr>
                        </m:fPr>
                        <m:num>
                          <m:r>
                            <a:rPr lang="en-US" sz="2200" i="1" dirty="0" smtClean="0">
                              <a:solidFill>
                                <a:prstClr val="black"/>
                              </a:solidFill>
                              <a:latin typeface="Cambria Math"/>
                            </a:rPr>
                            <m:t>𝑝</m:t>
                          </m:r>
                          <m:r>
                            <a:rPr lang="en-US" sz="2200" i="1" dirty="0" smtClean="0">
                              <a:solidFill>
                                <a:prstClr val="black"/>
                              </a:solidFill>
                              <a:latin typeface="Cambria Math"/>
                            </a:rPr>
                            <m:t>(−</m:t>
                          </m:r>
                          <m:r>
                            <a:rPr lang="en-US" sz="2200" i="1" dirty="0" smtClean="0">
                              <a:solidFill>
                                <a:prstClr val="black"/>
                              </a:solidFill>
                              <a:latin typeface="Cambria Math"/>
                              <a:ea typeface="Cambria Math"/>
                            </a:rPr>
                            <m:t>𝜋</m:t>
                          </m:r>
                          <m:r>
                            <a:rPr lang="en-US" sz="2200" i="1" dirty="0" smtClean="0">
                              <a:solidFill>
                                <a:prstClr val="black"/>
                              </a:solidFill>
                              <a:latin typeface="Cambria Math"/>
                              <a:ea typeface="Cambria Math"/>
                            </a:rPr>
                            <m:t>/2)</m:t>
                          </m:r>
                        </m:num>
                        <m:den>
                          <m:sSup>
                            <m:sSupPr>
                              <m:ctrlPr>
                                <a:rPr lang="en-US" sz="2200" i="1" dirty="0" smtClean="0">
                                  <a:solidFill>
                                    <a:prstClr val="black"/>
                                  </a:solidFill>
                                  <a:latin typeface="Cambria Math"/>
                                </a:rPr>
                              </m:ctrlPr>
                            </m:sSupPr>
                            <m:e>
                              <m:r>
                                <a:rPr lang="en-US" sz="2200" i="1" dirty="0" smtClean="0">
                                  <a:solidFill>
                                    <a:prstClr val="black"/>
                                  </a:solidFill>
                                  <a:latin typeface="Cambria Math"/>
                                </a:rPr>
                                <m:t>𝑞</m:t>
                              </m:r>
                            </m:e>
                            <m:sup>
                              <m:r>
                                <a:rPr lang="en-US" sz="2200" i="1" dirty="0" smtClean="0">
                                  <a:solidFill>
                                    <a:prstClr val="black"/>
                                  </a:solidFill>
                                  <a:latin typeface="Cambria Math"/>
                                </a:rPr>
                                <m:t>′</m:t>
                              </m:r>
                            </m:sup>
                          </m:sSup>
                          <m:r>
                            <a:rPr lang="en-US" sz="2200" i="1" dirty="0" smtClean="0">
                              <a:solidFill>
                                <a:prstClr val="black"/>
                              </a:solidFill>
                              <a:latin typeface="Cambria Math"/>
                            </a:rPr>
                            <m:t>(−</m:t>
                          </m:r>
                          <m:r>
                            <a:rPr lang="en-US" sz="2200" i="1" dirty="0" smtClean="0">
                              <a:solidFill>
                                <a:prstClr val="black"/>
                              </a:solidFill>
                              <a:latin typeface="Cambria Math"/>
                              <a:ea typeface="Cambria Math"/>
                            </a:rPr>
                            <m:t>𝜋</m:t>
                          </m:r>
                          <m:r>
                            <a:rPr lang="en-US" sz="2200" i="1" dirty="0" smtClean="0">
                              <a:solidFill>
                                <a:prstClr val="black"/>
                              </a:solidFill>
                              <a:latin typeface="Cambria Math"/>
                              <a:ea typeface="Cambria Math"/>
                            </a:rPr>
                            <m:t>/2)</m:t>
                          </m:r>
                        </m:den>
                      </m:f>
                      <m:r>
                        <a:rPr lang="en-US" sz="2200" i="1" dirty="0" smtClean="0">
                          <a:solidFill>
                            <a:prstClr val="black"/>
                          </a:solidFill>
                          <a:latin typeface="Cambria Math"/>
                        </a:rPr>
                        <m:t>=</m:t>
                      </m:r>
                      <m:f>
                        <m:fPr>
                          <m:ctrlPr>
                            <a:rPr lang="en-US" sz="2200" i="1" dirty="0" smtClean="0">
                              <a:solidFill>
                                <a:prstClr val="black"/>
                              </a:solidFill>
                              <a:latin typeface="Cambria Math"/>
                            </a:rPr>
                          </m:ctrlPr>
                        </m:fPr>
                        <m:num>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sin</m:t>
                              </m:r>
                            </m:fName>
                            <m:e>
                              <m:r>
                                <a:rPr lang="en-US" sz="2200" i="1" dirty="0" smtClean="0">
                                  <a:solidFill>
                                    <a:prstClr val="black"/>
                                  </a:solidFill>
                                  <a:latin typeface="Cambria Math"/>
                                </a:rPr>
                                <m:t>(</m:t>
                              </m:r>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e>
                          </m:func>
                        </m:num>
                        <m:den>
                          <m:r>
                            <a:rPr lang="en-US" sz="2200" i="1" dirty="0" smtClean="0">
                              <a:solidFill>
                                <a:prstClr val="black"/>
                              </a:solidFill>
                              <a:latin typeface="Cambria Math"/>
                            </a:rPr>
                            <m:t>−</m:t>
                          </m:r>
                          <m:func>
                            <m:funcPr>
                              <m:ctrlPr>
                                <a:rPr lang="en-US" sz="2200" i="1" dirty="0" smtClean="0">
                                  <a:solidFill>
                                    <a:prstClr val="black"/>
                                  </a:solidFill>
                                  <a:latin typeface="Cambria Math"/>
                                </a:rPr>
                              </m:ctrlPr>
                            </m:funcPr>
                            <m:fName>
                              <m:r>
                                <m:rPr>
                                  <m:sty m:val="p"/>
                                </m:rPr>
                                <a:rPr lang="en-US" sz="2200" dirty="0" smtClean="0">
                                  <a:solidFill>
                                    <a:prstClr val="black"/>
                                  </a:solidFill>
                                  <a:latin typeface="Cambria Math"/>
                                </a:rPr>
                                <m:t>sin</m:t>
                              </m:r>
                            </m:fName>
                            <m:e>
                              <m:r>
                                <a:rPr lang="en-US" sz="2200" i="1" dirty="0" smtClean="0">
                                  <a:solidFill>
                                    <a:prstClr val="black"/>
                                  </a:solidFill>
                                  <a:latin typeface="Cambria Math"/>
                                </a:rPr>
                                <m:t>(</m:t>
                              </m:r>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e>
                          </m:func>
                        </m:den>
                      </m:f>
                      <m:r>
                        <a:rPr lang="en-US" sz="2200" i="1" dirty="0" smtClean="0">
                          <a:solidFill>
                            <a:prstClr val="black"/>
                          </a:solidFill>
                          <a:latin typeface="Cambria Math"/>
                        </a:rPr>
                        <m:t>=−1,</m:t>
                      </m:r>
                    </m:oMath>
                  </m:oMathPara>
                </a14:m>
                <a:endParaRPr lang="en-US" sz="2200" dirty="0">
                  <a:solidFill>
                    <a:prstClr val="black"/>
                  </a:solidFill>
                </a:endParaRPr>
              </a:p>
              <a:p>
                <a:r>
                  <a:rPr lang="en-US" sz="2200" dirty="0">
                    <a:solidFill>
                      <a:prstClr val="black"/>
                    </a:solidFill>
                  </a:rPr>
                  <a:t>and </a:t>
                </a:r>
              </a:p>
              <a:p>
                <a:pPr/>
                <a14:m>
                  <m:oMathPara xmlns:m="http://schemas.openxmlformats.org/officeDocument/2006/math">
                    <m:oMathParaPr>
                      <m:jc m:val="centerGroup"/>
                    </m:oMathParaPr>
                    <m:oMath xmlns:m="http://schemas.openxmlformats.org/officeDocument/2006/math">
                      <m:r>
                        <m:rPr>
                          <m:sty m:val="p"/>
                        </m:rPr>
                        <a:rPr lang="en-US" sz="2200">
                          <a:solidFill>
                            <a:prstClr val="black"/>
                          </a:solidFill>
                          <a:latin typeface="Cambria Math"/>
                          <a:ea typeface="Cambria Math"/>
                        </a:rPr>
                        <m:t>Res</m:t>
                      </m:r>
                      <m:d>
                        <m:dPr>
                          <m:ctrlPr>
                            <a:rPr lang="en-US" sz="2200" i="1">
                              <a:solidFill>
                                <a:prstClr val="black"/>
                              </a:solidFill>
                              <a:latin typeface="Cambria Math"/>
                              <a:ea typeface="Cambria Math"/>
                            </a:rPr>
                          </m:ctrlPr>
                        </m:dPr>
                        <m:e>
                          <m:r>
                            <a:rPr lang="en-US" sz="2200" i="1">
                              <a:solidFill>
                                <a:prstClr val="black"/>
                              </a:solidFill>
                              <a:latin typeface="Cambria Math"/>
                              <a:ea typeface="Cambria Math"/>
                            </a:rPr>
                            <m:t>𝑓</m:t>
                          </m:r>
                          <m:d>
                            <m:dPr>
                              <m:ctrlPr>
                                <a:rPr lang="en-US" sz="2200" i="1">
                                  <a:solidFill>
                                    <a:prstClr val="black"/>
                                  </a:solidFill>
                                  <a:latin typeface="Cambria Math"/>
                                  <a:ea typeface="Cambria Math"/>
                                </a:rPr>
                              </m:ctrlPr>
                            </m:dPr>
                            <m:e>
                              <m:r>
                                <a:rPr lang="en-US" sz="2200" i="1">
                                  <a:solidFill>
                                    <a:prstClr val="black"/>
                                  </a:solidFill>
                                  <a:latin typeface="Cambria Math"/>
                                  <a:ea typeface="Cambria Math"/>
                                </a:rPr>
                                <m:t>𝑧</m:t>
                              </m:r>
                            </m:e>
                          </m:d>
                          <m:r>
                            <a:rPr lang="en-US" sz="2200" i="1">
                              <a:solidFill>
                                <a:prstClr val="black"/>
                              </a:solidFill>
                              <a:latin typeface="Cambria Math"/>
                              <a:ea typeface="Cambria Math"/>
                            </a:rPr>
                            <m:t>,</m:t>
                          </m:r>
                          <m:r>
                            <a:rPr lang="en-US" sz="2200" i="1" smtClean="0">
                              <a:solidFill>
                                <a:prstClr val="black"/>
                              </a:solidFill>
                              <a:latin typeface="Cambria Math"/>
                              <a:ea typeface="Cambria Math"/>
                            </a:rPr>
                            <m:t> </m:t>
                          </m:r>
                          <m:f>
                            <m:fPr>
                              <m:ctrlPr>
                                <a:rPr lang="el-GR" sz="2200" i="1" dirty="0">
                                  <a:solidFill>
                                    <a:prstClr val="black"/>
                                  </a:solidFill>
                                  <a:latin typeface="Cambria Math"/>
                                </a:rPr>
                              </m:ctrlPr>
                            </m:fPr>
                            <m:num>
                              <m:r>
                                <a:rPr lang="el-GR" sz="2200" i="1" dirty="0">
                                  <a:solidFill>
                                    <a:prstClr val="black"/>
                                  </a:solidFill>
                                  <a:latin typeface="Cambria Math"/>
                                </a:rPr>
                                <m:t>𝜋</m:t>
                              </m:r>
                            </m:num>
                            <m:den>
                              <m:r>
                                <a:rPr lang="el-GR" sz="2200" i="1" dirty="0">
                                  <a:solidFill>
                                    <a:prstClr val="black"/>
                                  </a:solidFill>
                                  <a:latin typeface="Cambria Math"/>
                                </a:rPr>
                                <m:t>2</m:t>
                              </m:r>
                            </m:den>
                          </m:f>
                        </m:e>
                      </m:d>
                      <m:r>
                        <a:rPr lang="en-US" sz="2200" dirty="0">
                          <a:solidFill>
                            <a:prstClr val="black"/>
                          </a:solidFill>
                          <a:latin typeface="Cambria Math"/>
                        </a:rPr>
                        <m:t>=</m:t>
                      </m:r>
                      <m:f>
                        <m:fPr>
                          <m:ctrlPr>
                            <a:rPr lang="en-US" sz="2200" i="1" dirty="0">
                              <a:solidFill>
                                <a:prstClr val="black"/>
                              </a:solidFill>
                              <a:latin typeface="Cambria Math"/>
                            </a:rPr>
                          </m:ctrlPr>
                        </m:fPr>
                        <m:num>
                          <m:r>
                            <a:rPr lang="en-US" sz="2200" i="1" dirty="0">
                              <a:solidFill>
                                <a:prstClr val="black"/>
                              </a:solidFill>
                              <a:latin typeface="Cambria Math"/>
                            </a:rPr>
                            <m:t>𝑝</m:t>
                          </m:r>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num>
                        <m:den>
                          <m:sSup>
                            <m:sSupPr>
                              <m:ctrlPr>
                                <a:rPr lang="en-US" sz="2200" i="1" dirty="0">
                                  <a:solidFill>
                                    <a:prstClr val="black"/>
                                  </a:solidFill>
                                  <a:latin typeface="Cambria Math"/>
                                </a:rPr>
                              </m:ctrlPr>
                            </m:sSupPr>
                            <m:e>
                              <m:r>
                                <a:rPr lang="en-US" sz="2200" i="1" dirty="0">
                                  <a:solidFill>
                                    <a:prstClr val="black"/>
                                  </a:solidFill>
                                  <a:latin typeface="Cambria Math"/>
                                </a:rPr>
                                <m:t>𝑞</m:t>
                              </m:r>
                            </m:e>
                            <m:sup>
                              <m:r>
                                <a:rPr lang="en-US" sz="2200" i="1" dirty="0">
                                  <a:solidFill>
                                    <a:prstClr val="black"/>
                                  </a:solidFill>
                                  <a:latin typeface="Cambria Math"/>
                                </a:rPr>
                                <m:t>′</m:t>
                              </m:r>
                            </m:sup>
                          </m:sSup>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den>
                      </m:f>
                      <m:r>
                        <a:rPr lang="en-US" sz="2200" i="1" dirty="0">
                          <a:solidFill>
                            <a:prstClr val="black"/>
                          </a:solidFill>
                          <a:latin typeface="Cambria Math"/>
                        </a:rPr>
                        <m:t>=</m:t>
                      </m:r>
                      <m:f>
                        <m:fPr>
                          <m:ctrlPr>
                            <a:rPr lang="en-US" sz="2200" i="1" dirty="0">
                              <a:solidFill>
                                <a:prstClr val="black"/>
                              </a:solidFill>
                              <a:latin typeface="Cambria Math"/>
                            </a:rPr>
                          </m:ctrlPr>
                        </m:fPr>
                        <m:num>
                          <m:func>
                            <m:funcPr>
                              <m:ctrlPr>
                                <a:rPr lang="en-US" sz="2200" i="1" dirty="0">
                                  <a:solidFill>
                                    <a:prstClr val="black"/>
                                  </a:solidFill>
                                  <a:latin typeface="Cambria Math"/>
                                </a:rPr>
                              </m:ctrlPr>
                            </m:funcPr>
                            <m:fName>
                              <m:r>
                                <m:rPr>
                                  <m:sty m:val="p"/>
                                </m:rPr>
                                <a:rPr lang="en-US" sz="2200" dirty="0">
                                  <a:solidFill>
                                    <a:prstClr val="black"/>
                                  </a:solidFill>
                                  <a:latin typeface="Cambria Math"/>
                                </a:rPr>
                                <m:t>sin</m:t>
                              </m:r>
                            </m:fName>
                            <m:e>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e>
                          </m:func>
                        </m:num>
                        <m:den>
                          <m:r>
                            <a:rPr lang="en-US" sz="2200" i="1" dirty="0">
                              <a:solidFill>
                                <a:prstClr val="black"/>
                              </a:solidFill>
                              <a:latin typeface="Cambria Math"/>
                            </a:rPr>
                            <m:t>−</m:t>
                          </m:r>
                          <m:func>
                            <m:funcPr>
                              <m:ctrlPr>
                                <a:rPr lang="en-US" sz="2200" i="1" dirty="0">
                                  <a:solidFill>
                                    <a:prstClr val="black"/>
                                  </a:solidFill>
                                  <a:latin typeface="Cambria Math"/>
                                </a:rPr>
                              </m:ctrlPr>
                            </m:funcPr>
                            <m:fName>
                              <m:r>
                                <m:rPr>
                                  <m:sty m:val="p"/>
                                </m:rPr>
                                <a:rPr lang="en-US" sz="2200" dirty="0">
                                  <a:solidFill>
                                    <a:prstClr val="black"/>
                                  </a:solidFill>
                                  <a:latin typeface="Cambria Math"/>
                                </a:rPr>
                                <m:t>sin</m:t>
                              </m:r>
                            </m:fName>
                            <m:e>
                              <m:r>
                                <a:rPr lang="en-US" sz="2200" i="1" dirty="0">
                                  <a:solidFill>
                                    <a:prstClr val="black"/>
                                  </a:solidFill>
                                  <a:latin typeface="Cambria Math"/>
                                </a:rPr>
                                <m:t>(</m:t>
                              </m:r>
                              <m:r>
                                <a:rPr lang="en-US" sz="2200" i="1" dirty="0">
                                  <a:solidFill>
                                    <a:prstClr val="black"/>
                                  </a:solidFill>
                                  <a:latin typeface="Cambria Math"/>
                                  <a:ea typeface="Cambria Math"/>
                                </a:rPr>
                                <m:t>𝜋</m:t>
                              </m:r>
                              <m:r>
                                <a:rPr lang="en-US" sz="2200" i="1" dirty="0">
                                  <a:solidFill>
                                    <a:prstClr val="black"/>
                                  </a:solidFill>
                                  <a:latin typeface="Cambria Math"/>
                                  <a:ea typeface="Cambria Math"/>
                                </a:rPr>
                                <m:t>/2)</m:t>
                              </m:r>
                            </m:e>
                          </m:func>
                        </m:den>
                      </m:f>
                      <m:r>
                        <a:rPr lang="en-US" sz="2200" i="1" dirty="0">
                          <a:solidFill>
                            <a:prstClr val="black"/>
                          </a:solidFill>
                          <a:latin typeface="Cambria Math"/>
                        </a:rPr>
                        <m:t>=−1</m:t>
                      </m:r>
                      <m:r>
                        <a:rPr lang="en-US" sz="2200" i="1" dirty="0" smtClean="0">
                          <a:solidFill>
                            <a:prstClr val="black"/>
                          </a:solidFill>
                          <a:latin typeface="Cambria Math"/>
                        </a:rPr>
                        <m:t>.</m:t>
                      </m:r>
                    </m:oMath>
                  </m:oMathPara>
                </a14:m>
                <a:endParaRPr lang="en-US" sz="2200" dirty="0">
                  <a:solidFill>
                    <a:prstClr val="black"/>
                  </a:solidFill>
                </a:endParaRPr>
              </a:p>
              <a:p>
                <a:r>
                  <a:rPr lang="en-US" sz="2200" dirty="0">
                    <a:solidFill>
                      <a:prstClr val="black"/>
                    </a:solidFill>
                  </a:rPr>
                  <a:t>Therefore,</a:t>
                </a:r>
              </a:p>
              <a:p>
                <a:pPr/>
                <a14:m>
                  <m:oMathPara xmlns:m="http://schemas.openxmlformats.org/officeDocument/2006/math">
                    <m:oMathParaPr>
                      <m:jc m:val="centerGroup"/>
                    </m:oMathParaPr>
                    <m:oMath xmlns:m="http://schemas.openxmlformats.org/officeDocument/2006/math">
                      <m:nary>
                        <m:naryPr>
                          <m:chr m:val="∮"/>
                          <m:limLoc m:val="undOvr"/>
                          <m:ctrlPr>
                            <a:rPr lang="en-US" sz="2400" i="1" smtClean="0">
                              <a:solidFill>
                                <a:srgbClr val="0070C0"/>
                              </a:solidFill>
                              <a:latin typeface="Cambria Math"/>
                            </a:rPr>
                          </m:ctrlPr>
                        </m:naryPr>
                        <m:sub>
                          <m:r>
                            <m:rPr>
                              <m:brk m:alnAt="24"/>
                            </m:rPr>
                            <a:rPr lang="en-US" sz="2400" i="1">
                              <a:solidFill>
                                <a:srgbClr val="0070C0"/>
                              </a:solidFill>
                              <a:latin typeface="Cambria Math"/>
                            </a:rPr>
                            <m:t>𝐶</m:t>
                          </m:r>
                        </m:sub>
                        <m:sup/>
                        <m:e>
                          <m:func>
                            <m:funcPr>
                              <m:ctrlPr>
                                <a:rPr lang="en-US" sz="2400" i="1">
                                  <a:solidFill>
                                    <a:srgbClr val="0070C0"/>
                                  </a:solidFill>
                                  <a:latin typeface="Cambria Math"/>
                                </a:rPr>
                              </m:ctrlPr>
                            </m:funcPr>
                            <m:fName>
                              <m:r>
                                <m:rPr>
                                  <m:sty m:val="p"/>
                                </m:rPr>
                                <a:rPr lang="en-US" sz="2400">
                                  <a:solidFill>
                                    <a:srgbClr val="0070C0"/>
                                  </a:solidFill>
                                  <a:latin typeface="Cambria Math"/>
                                </a:rPr>
                                <m:t>tan</m:t>
                              </m:r>
                            </m:fName>
                            <m:e>
                              <m:r>
                                <a:rPr lang="en-US" sz="2400" i="1">
                                  <a:solidFill>
                                    <a:srgbClr val="0070C0"/>
                                  </a:solidFill>
                                  <a:latin typeface="Cambria Math"/>
                                </a:rPr>
                                <m:t>𝑧</m:t>
                              </m:r>
                            </m:e>
                          </m:func>
                          <m:r>
                            <a:rPr lang="en-US" sz="2400" i="1">
                              <a:solidFill>
                                <a:srgbClr val="0070C0"/>
                              </a:solidFill>
                              <a:latin typeface="Cambria Math"/>
                            </a:rPr>
                            <m:t>𝑑𝑧</m:t>
                          </m:r>
                        </m:e>
                      </m:nary>
                      <m:r>
                        <a:rPr lang="en-US" sz="2400" i="1">
                          <a:solidFill>
                            <a:srgbClr val="0070C0"/>
                          </a:solidFill>
                          <a:latin typeface="Cambria Math"/>
                        </a:rPr>
                        <m:t>=</m:t>
                      </m:r>
                      <m:r>
                        <a:rPr lang="en-US" sz="2400" i="1">
                          <a:solidFill>
                            <a:srgbClr val="0070C0"/>
                          </a:solidFill>
                          <a:latin typeface="Cambria Math"/>
                          <a:ea typeface="Cambria Math"/>
                        </a:rPr>
                        <m:t>2</m:t>
                      </m:r>
                      <m:r>
                        <a:rPr lang="en-US" sz="2400" i="1">
                          <a:solidFill>
                            <a:srgbClr val="0070C0"/>
                          </a:solidFill>
                          <a:latin typeface="Cambria Math"/>
                          <a:ea typeface="Cambria Math"/>
                        </a:rPr>
                        <m:t>𝜋</m:t>
                      </m:r>
                      <m:r>
                        <a:rPr lang="en-US" sz="2400" i="1">
                          <a:solidFill>
                            <a:srgbClr val="0070C0"/>
                          </a:solidFill>
                          <a:latin typeface="Cambria Math"/>
                          <a:ea typeface="Cambria Math"/>
                        </a:rPr>
                        <m:t>𝑖</m:t>
                      </m:r>
                      <m:d>
                        <m:dPr>
                          <m:begChr m:val="["/>
                          <m:endChr m:val="]"/>
                          <m:ctrlPr>
                            <a:rPr lang="en-US" sz="2400" i="1">
                              <a:solidFill>
                                <a:srgbClr val="0070C0"/>
                              </a:solidFill>
                              <a:latin typeface="Cambria Math"/>
                              <a:ea typeface="Cambria Math"/>
                            </a:rPr>
                          </m:ctrlPr>
                        </m:dPr>
                        <m:e>
                          <m:r>
                            <a:rPr lang="en-US" sz="2400" i="1">
                              <a:solidFill>
                                <a:srgbClr val="0070C0"/>
                              </a:solidFill>
                              <a:latin typeface="Cambria Math"/>
                              <a:ea typeface="Cambria Math"/>
                            </a:rPr>
                            <m:t>−</m:t>
                          </m:r>
                          <m:r>
                            <a:rPr lang="en-US" sz="2400" i="1" smtClean="0">
                              <a:solidFill>
                                <a:srgbClr val="0070C0"/>
                              </a:solidFill>
                              <a:latin typeface="Cambria Math"/>
                              <a:ea typeface="Cambria Math"/>
                            </a:rPr>
                            <m:t>1−</m:t>
                          </m:r>
                          <m:r>
                            <a:rPr lang="en-US" sz="2400" i="1">
                              <a:solidFill>
                                <a:srgbClr val="0070C0"/>
                              </a:solidFill>
                              <a:latin typeface="Cambria Math"/>
                              <a:ea typeface="Cambria Math"/>
                            </a:rPr>
                            <m:t>1</m:t>
                          </m:r>
                        </m:e>
                      </m:d>
                      <m:r>
                        <a:rPr lang="en-US" sz="2400" i="1">
                          <a:solidFill>
                            <a:srgbClr val="0070C0"/>
                          </a:solidFill>
                          <a:latin typeface="Cambria Math"/>
                          <a:ea typeface="Cambria Math"/>
                        </a:rPr>
                        <m:t>=−</m:t>
                      </m:r>
                      <m:r>
                        <a:rPr lang="en-US" sz="2400" i="1" smtClean="0">
                          <a:solidFill>
                            <a:srgbClr val="0070C0"/>
                          </a:solidFill>
                          <a:latin typeface="Cambria Math"/>
                          <a:ea typeface="Cambria Math"/>
                        </a:rPr>
                        <m:t>4</m:t>
                      </m:r>
                      <m:r>
                        <a:rPr lang="en-US" sz="2400" i="1">
                          <a:solidFill>
                            <a:srgbClr val="0070C0"/>
                          </a:solidFill>
                          <a:latin typeface="Cambria Math"/>
                          <a:ea typeface="Cambria Math"/>
                        </a:rPr>
                        <m:t>𝜋</m:t>
                      </m:r>
                      <m:r>
                        <a:rPr lang="en-US" sz="2400" i="1">
                          <a:solidFill>
                            <a:srgbClr val="0070C0"/>
                          </a:solidFill>
                          <a:latin typeface="Cambria Math"/>
                          <a:ea typeface="Cambria Math"/>
                        </a:rPr>
                        <m:t>𝑖</m:t>
                      </m:r>
                      <m:r>
                        <a:rPr lang="en-US" sz="2400" i="1">
                          <a:solidFill>
                            <a:srgbClr val="0070C0"/>
                          </a:solidFill>
                          <a:latin typeface="Cambria Math"/>
                          <a:ea typeface="Cambria Math"/>
                        </a:rPr>
                        <m:t>.</m:t>
                      </m:r>
                    </m:oMath>
                  </m:oMathPara>
                </a14:m>
                <a:endParaRPr lang="en-US" sz="2200" dirty="0">
                  <a:solidFill>
                    <a:srgbClr val="0070C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44699" y="680726"/>
                <a:ext cx="11784170" cy="5952270"/>
              </a:xfrm>
              <a:prstGeom prst="rect">
                <a:avLst/>
              </a:prstGeom>
              <a:blipFill rotWithShape="1">
                <a:blip r:embed="rId3"/>
                <a:stretch>
                  <a:fillRect l="-621" t="-615"/>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361800" y="990360"/>
              <a:ext cx="11773440" cy="5763240"/>
            </p14:xfrm>
          </p:contentPart>
        </mc:Choice>
        <mc:Fallback>
          <p:pic>
            <p:nvPicPr>
              <p:cNvPr id="2" name="Ink 1"/>
              <p:cNvPicPr/>
              <p:nvPr/>
            </p:nvPicPr>
            <p:blipFill>
              <a:blip r:embed="rId5"/>
              <a:stretch>
                <a:fillRect/>
              </a:stretch>
            </p:blipFill>
            <p:spPr>
              <a:xfrm>
                <a:off x="352440" y="981000"/>
                <a:ext cx="11792160" cy="57819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9543960" y="1838160"/>
              <a:ext cx="2467440" cy="467280"/>
            </p14:xfrm>
          </p:contentPart>
        </mc:Choice>
        <mc:Fallback>
          <p:pic>
            <p:nvPicPr>
              <p:cNvPr id="3" name="Ink 2"/>
              <p:cNvPicPr/>
              <p:nvPr/>
            </p:nvPicPr>
            <p:blipFill>
              <a:blip r:embed="rId7"/>
              <a:stretch>
                <a:fillRect/>
              </a:stretch>
            </p:blipFill>
            <p:spPr>
              <a:xfrm>
                <a:off x="9534600" y="1828800"/>
                <a:ext cx="2486160" cy="486000"/>
              </a:xfrm>
              <a:prstGeom prst="rect">
                <a:avLst/>
              </a:prstGeom>
            </p:spPr>
          </p:pic>
        </mc:Fallback>
      </mc:AlternateContent>
    </p:spTree>
    <p:extLst>
      <p:ext uri="{BB962C8B-B14F-4D97-AF65-F5344CB8AC3E}">
        <p14:creationId xmlns:p14="http://schemas.microsoft.com/office/powerpoint/2010/main" val="94342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p:cNvSpPr/>
              <p:nvPr/>
            </p:nvSpPr>
            <p:spPr>
              <a:xfrm>
                <a:off x="244699" y="98515"/>
                <a:ext cx="11784170" cy="1418081"/>
              </a:xfrm>
              <a:prstGeom prst="rect">
                <a:avLst/>
              </a:prstGeom>
            </p:spPr>
            <p:txBody>
              <a:bodyPr wrap="square">
                <a:spAutoFit/>
              </a:bodyPr>
              <a:lstStyle/>
              <a:p>
                <a:r>
                  <a:rPr lang="en-US" sz="2100" b="1" dirty="0">
                    <a:solidFill>
                      <a:srgbClr val="0070C0"/>
                    </a:solidFill>
                  </a:rPr>
                  <a:t>Example:</a:t>
                </a:r>
                <a:r>
                  <a:rPr lang="en-US" sz="2100" dirty="0">
                    <a:solidFill>
                      <a:prstClr val="black"/>
                    </a:solidFill>
                  </a:rPr>
                  <a:t> Evaluate the following integral, where </a:t>
                </a:r>
                <a:r>
                  <a:rPr lang="en-US" sz="2100" i="1" dirty="0">
                    <a:solidFill>
                      <a:prstClr val="black"/>
                    </a:solidFill>
                  </a:rPr>
                  <a:t>C </a:t>
                </a:r>
                <a:r>
                  <a:rPr lang="en-US" sz="2100" dirty="0">
                    <a:solidFill>
                      <a:prstClr val="black"/>
                    </a:solidFill>
                  </a:rPr>
                  <a:t>is the ellipse </a:t>
                </a:r>
                <a14:m>
                  <m:oMath xmlns:m="http://schemas.openxmlformats.org/officeDocument/2006/math">
                    <m:r>
                      <a:rPr lang="en-US" sz="2100" i="1" smtClean="0">
                        <a:solidFill>
                          <a:prstClr val="black"/>
                        </a:solidFill>
                        <a:latin typeface="Cambria Math"/>
                      </a:rPr>
                      <m:t>9</m:t>
                    </m:r>
                    <m:sSup>
                      <m:sSupPr>
                        <m:ctrlPr>
                          <a:rPr lang="en-US" sz="2100" i="1" smtClean="0">
                            <a:solidFill>
                              <a:prstClr val="black"/>
                            </a:solidFill>
                            <a:latin typeface="Cambria Math"/>
                          </a:rPr>
                        </m:ctrlPr>
                      </m:sSupPr>
                      <m:e>
                        <m:r>
                          <a:rPr lang="en-US" sz="2100" i="1" smtClean="0">
                            <a:solidFill>
                              <a:prstClr val="black"/>
                            </a:solidFill>
                            <a:latin typeface="Cambria Math"/>
                          </a:rPr>
                          <m:t>𝑥</m:t>
                        </m:r>
                      </m:e>
                      <m:sup>
                        <m:r>
                          <a:rPr lang="en-US" sz="2100" i="1" smtClean="0">
                            <a:solidFill>
                              <a:prstClr val="black"/>
                            </a:solidFill>
                            <a:latin typeface="Cambria Math"/>
                          </a:rPr>
                          <m:t>2</m:t>
                        </m:r>
                      </m:sup>
                    </m:sSup>
                    <m:r>
                      <a:rPr lang="en-US" sz="2100" i="1" smtClean="0">
                        <a:solidFill>
                          <a:prstClr val="black"/>
                        </a:solidFill>
                        <a:latin typeface="Cambria Math"/>
                      </a:rPr>
                      <m:t>+</m:t>
                    </m:r>
                    <m:sSup>
                      <m:sSupPr>
                        <m:ctrlPr>
                          <a:rPr lang="en-US" sz="2100" i="1" smtClean="0">
                            <a:solidFill>
                              <a:prstClr val="black"/>
                            </a:solidFill>
                            <a:latin typeface="Cambria Math"/>
                          </a:rPr>
                        </m:ctrlPr>
                      </m:sSupPr>
                      <m:e>
                        <m:r>
                          <a:rPr lang="en-US" sz="2100" i="1" smtClean="0">
                            <a:solidFill>
                              <a:prstClr val="black"/>
                            </a:solidFill>
                            <a:latin typeface="Cambria Math"/>
                          </a:rPr>
                          <m:t>𝑦</m:t>
                        </m:r>
                      </m:e>
                      <m:sup>
                        <m:r>
                          <a:rPr lang="en-US" sz="2100" i="1" smtClean="0">
                            <a:solidFill>
                              <a:prstClr val="black"/>
                            </a:solidFill>
                            <a:latin typeface="Cambria Math"/>
                          </a:rPr>
                          <m:t>2</m:t>
                        </m:r>
                      </m:sup>
                    </m:sSup>
                    <m:r>
                      <a:rPr lang="en-US" sz="2100" i="1" smtClean="0">
                        <a:solidFill>
                          <a:prstClr val="black"/>
                        </a:solidFill>
                        <a:latin typeface="Cambria Math"/>
                      </a:rPr>
                      <m:t>=9.</m:t>
                    </m:r>
                  </m:oMath>
                </a14:m>
                <a:endParaRPr lang="en-US" sz="2100" dirty="0">
                  <a:solidFill>
                    <a:prstClr val="black"/>
                  </a:solidFill>
                </a:endParaRPr>
              </a:p>
              <a:p>
                <a:pPr/>
                <a14:m>
                  <m:oMathPara xmlns:m="http://schemas.openxmlformats.org/officeDocument/2006/math">
                    <m:oMathParaPr>
                      <m:jc m:val="centerGroup"/>
                    </m:oMathParaPr>
                    <m:oMath xmlns:m="http://schemas.openxmlformats.org/officeDocument/2006/math">
                      <m:nary>
                        <m:naryPr>
                          <m:chr m:val="∮"/>
                          <m:limLoc m:val="undOvr"/>
                          <m:ctrlPr>
                            <a:rPr lang="en-US" sz="2100" i="1">
                              <a:solidFill>
                                <a:prstClr val="black"/>
                              </a:solidFill>
                              <a:latin typeface="Cambria Math"/>
                            </a:rPr>
                          </m:ctrlPr>
                        </m:naryPr>
                        <m:sub>
                          <m:r>
                            <m:rPr>
                              <m:brk m:alnAt="24"/>
                            </m:rPr>
                            <a:rPr lang="en-US" sz="2100" i="1">
                              <a:solidFill>
                                <a:prstClr val="black"/>
                              </a:solidFill>
                              <a:latin typeface="Cambria Math"/>
                            </a:rPr>
                            <m:t>𝐶</m:t>
                          </m:r>
                        </m:sub>
                        <m:sup/>
                        <m:e>
                          <m:d>
                            <m:dPr>
                              <m:ctrlPr>
                                <a:rPr lang="en-US" sz="2100" i="1">
                                  <a:solidFill>
                                    <a:prstClr val="black"/>
                                  </a:solidFill>
                                  <a:latin typeface="Cambria Math"/>
                                </a:rPr>
                              </m:ctrlPr>
                            </m:dPr>
                            <m:e>
                              <m:f>
                                <m:fPr>
                                  <m:ctrlPr>
                                    <a:rPr lang="en-US" sz="2100" i="1">
                                      <a:solidFill>
                                        <a:prstClr val="black"/>
                                      </a:solidFill>
                                      <a:latin typeface="Cambria Math"/>
                                    </a:rPr>
                                  </m:ctrlPr>
                                </m:fPr>
                                <m:num>
                                  <m:r>
                                    <a:rPr lang="en-US" sz="2100" i="1" smtClean="0">
                                      <a:solidFill>
                                        <a:prstClr val="black"/>
                                      </a:solidFill>
                                      <a:latin typeface="Cambria Math"/>
                                    </a:rPr>
                                    <m:t>𝑧</m:t>
                                  </m:r>
                                  <m:sSup>
                                    <m:sSupPr>
                                      <m:ctrlPr>
                                        <a:rPr lang="en-US" sz="2100" i="1">
                                          <a:solidFill>
                                            <a:prstClr val="black"/>
                                          </a:solidFill>
                                          <a:latin typeface="Cambria Math"/>
                                        </a:rPr>
                                      </m:ctrlPr>
                                    </m:sSupPr>
                                    <m:e>
                                      <m:r>
                                        <a:rPr lang="en-US" sz="2100" i="1">
                                          <a:solidFill>
                                            <a:prstClr val="black"/>
                                          </a:solidFill>
                                          <a:latin typeface="Cambria Math"/>
                                        </a:rPr>
                                        <m:t>𝑒</m:t>
                                      </m:r>
                                    </m:e>
                                    <m:sup>
                                      <m:r>
                                        <a:rPr lang="en-US" sz="2100" i="1">
                                          <a:solidFill>
                                            <a:prstClr val="black"/>
                                          </a:solidFill>
                                          <a:latin typeface="Cambria Math"/>
                                          <a:ea typeface="Cambria Math"/>
                                        </a:rPr>
                                        <m:t>𝜋</m:t>
                                      </m:r>
                                      <m:r>
                                        <a:rPr lang="en-US" sz="2100" i="1">
                                          <a:solidFill>
                                            <a:prstClr val="black"/>
                                          </a:solidFill>
                                          <a:latin typeface="Cambria Math"/>
                                          <a:ea typeface="Cambria Math"/>
                                        </a:rPr>
                                        <m:t>𝑧</m:t>
                                      </m:r>
                                    </m:sup>
                                  </m:sSup>
                                </m:num>
                                <m:den>
                                  <m:sSup>
                                    <m:sSupPr>
                                      <m:ctrlPr>
                                        <a:rPr lang="en-US" sz="2100" i="1">
                                          <a:solidFill>
                                            <a:prstClr val="black"/>
                                          </a:solidFill>
                                          <a:latin typeface="Cambria Math"/>
                                        </a:rPr>
                                      </m:ctrlPr>
                                    </m:sSupPr>
                                    <m:e>
                                      <m:r>
                                        <a:rPr lang="en-US" sz="2100" i="1">
                                          <a:solidFill>
                                            <a:prstClr val="black"/>
                                          </a:solidFill>
                                          <a:latin typeface="Cambria Math"/>
                                        </a:rPr>
                                        <m:t>𝑧</m:t>
                                      </m:r>
                                    </m:e>
                                    <m:sup>
                                      <m:r>
                                        <a:rPr lang="en-US" sz="2100" i="1" smtClean="0">
                                          <a:solidFill>
                                            <a:prstClr val="black"/>
                                          </a:solidFill>
                                          <a:latin typeface="Cambria Math"/>
                                        </a:rPr>
                                        <m:t>4</m:t>
                                      </m:r>
                                    </m:sup>
                                  </m:sSup>
                                  <m:r>
                                    <a:rPr lang="en-US" sz="2100" i="1">
                                      <a:solidFill>
                                        <a:prstClr val="black"/>
                                      </a:solidFill>
                                      <a:latin typeface="Cambria Math"/>
                                    </a:rPr>
                                    <m:t>−</m:t>
                                  </m:r>
                                  <m:r>
                                    <a:rPr lang="en-US" sz="2100" i="1" smtClean="0">
                                      <a:solidFill>
                                        <a:prstClr val="black"/>
                                      </a:solidFill>
                                      <a:latin typeface="Cambria Math"/>
                                    </a:rPr>
                                    <m:t>16</m:t>
                                  </m:r>
                                </m:den>
                              </m:f>
                              <m:r>
                                <a:rPr lang="en-US" sz="2100" i="1" smtClean="0">
                                  <a:solidFill>
                                    <a:prstClr val="black"/>
                                  </a:solidFill>
                                  <a:latin typeface="Cambria Math"/>
                                </a:rPr>
                                <m:t>+</m:t>
                              </m:r>
                              <m:r>
                                <a:rPr lang="en-US" sz="2100" i="1" smtClean="0">
                                  <a:solidFill>
                                    <a:prstClr val="black"/>
                                  </a:solidFill>
                                  <a:latin typeface="Cambria Math"/>
                                </a:rPr>
                                <m:t>𝑧</m:t>
                              </m:r>
                              <m:sSup>
                                <m:sSupPr>
                                  <m:ctrlPr>
                                    <a:rPr lang="en-US" sz="2100" i="1">
                                      <a:solidFill>
                                        <a:prstClr val="black"/>
                                      </a:solidFill>
                                      <a:latin typeface="Cambria Math"/>
                                    </a:rPr>
                                  </m:ctrlPr>
                                </m:sSupPr>
                                <m:e>
                                  <m:r>
                                    <a:rPr lang="en-US" sz="2100" i="1" smtClean="0">
                                      <a:solidFill>
                                        <a:prstClr val="black"/>
                                      </a:solidFill>
                                      <a:latin typeface="Cambria Math"/>
                                    </a:rPr>
                                    <m:t>𝑒</m:t>
                                  </m:r>
                                </m:e>
                                <m:sup>
                                  <m:r>
                                    <a:rPr lang="en-US" sz="2100" i="1">
                                      <a:solidFill>
                                        <a:prstClr val="black"/>
                                      </a:solidFill>
                                      <a:latin typeface="Cambria Math"/>
                                      <a:ea typeface="Cambria Math"/>
                                    </a:rPr>
                                    <m:t>𝜋</m:t>
                                  </m:r>
                                  <m:r>
                                    <a:rPr lang="en-US" sz="2100" i="1" smtClean="0">
                                      <a:solidFill>
                                        <a:prstClr val="black"/>
                                      </a:solidFill>
                                      <a:latin typeface="Cambria Math"/>
                                      <a:ea typeface="Cambria Math"/>
                                    </a:rPr>
                                    <m:t>/</m:t>
                                  </m:r>
                                  <m:r>
                                    <a:rPr lang="en-US" sz="2100" i="1" smtClean="0">
                                      <a:solidFill>
                                        <a:prstClr val="black"/>
                                      </a:solidFill>
                                      <a:latin typeface="Cambria Math"/>
                                      <a:ea typeface="Cambria Math"/>
                                    </a:rPr>
                                    <m:t>𝑧</m:t>
                                  </m:r>
                                </m:sup>
                              </m:sSup>
                            </m:e>
                          </m:d>
                          <m:r>
                            <a:rPr lang="en-US" sz="2100" i="1">
                              <a:solidFill>
                                <a:prstClr val="black"/>
                              </a:solidFill>
                              <a:latin typeface="Cambria Math"/>
                            </a:rPr>
                            <m:t>𝑑𝑧</m:t>
                          </m:r>
                          <m:r>
                            <a:rPr lang="en-US" sz="2100" i="1">
                              <a:solidFill>
                                <a:prstClr val="black"/>
                              </a:solidFill>
                              <a:latin typeface="Cambria Math"/>
                            </a:rPr>
                            <m:t>.</m:t>
                          </m:r>
                        </m:e>
                      </m:nary>
                    </m:oMath>
                  </m:oMathPara>
                </a14:m>
                <a:endParaRPr lang="en-US" sz="2100" dirty="0">
                  <a:solidFill>
                    <a:prstClr val="black"/>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44699" y="98515"/>
                <a:ext cx="11784170" cy="1418081"/>
              </a:xfrm>
              <a:prstGeom prst="rect">
                <a:avLst/>
              </a:prstGeom>
              <a:blipFill rotWithShape="1">
                <a:blip r:embed="rId2"/>
                <a:stretch>
                  <a:fillRect l="-569" t="-25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44699" y="1396617"/>
                <a:ext cx="11784170" cy="4909036"/>
              </a:xfrm>
              <a:prstGeom prst="rect">
                <a:avLst/>
              </a:prstGeom>
            </p:spPr>
            <p:txBody>
              <a:bodyPr wrap="square">
                <a:spAutoFit/>
              </a:bodyPr>
              <a:lstStyle/>
              <a:p>
                <a:r>
                  <a:rPr lang="en-US" sz="2100" b="1" dirty="0">
                    <a:solidFill>
                      <a:srgbClr val="0070C0"/>
                    </a:solidFill>
                  </a:rPr>
                  <a:t>Solution: </a:t>
                </a:r>
                <a:r>
                  <a:rPr lang="en-US" sz="2100" dirty="0">
                    <a:solidFill>
                      <a:prstClr val="black"/>
                    </a:solidFill>
                  </a:rPr>
                  <a:t>Since </a:t>
                </a:r>
                <a14:m>
                  <m:oMath xmlns:m="http://schemas.openxmlformats.org/officeDocument/2006/math">
                    <m:sSup>
                      <m:sSupPr>
                        <m:ctrlPr>
                          <a:rPr lang="en-US" sz="2100" i="1">
                            <a:solidFill>
                              <a:prstClr val="black"/>
                            </a:solidFill>
                            <a:latin typeface="Cambria Math"/>
                          </a:rPr>
                        </m:ctrlPr>
                      </m:sSupPr>
                      <m:e>
                        <m:r>
                          <a:rPr lang="en-US" sz="2100" i="1">
                            <a:solidFill>
                              <a:prstClr val="black"/>
                            </a:solidFill>
                            <a:latin typeface="Cambria Math"/>
                          </a:rPr>
                          <m:t>𝑧</m:t>
                        </m:r>
                      </m:e>
                      <m:sup>
                        <m:r>
                          <a:rPr lang="en-US" sz="2100" i="1">
                            <a:solidFill>
                              <a:prstClr val="black"/>
                            </a:solidFill>
                            <a:latin typeface="Cambria Math"/>
                          </a:rPr>
                          <m:t>4</m:t>
                        </m:r>
                      </m:sup>
                    </m:sSup>
                    <m:r>
                      <a:rPr lang="en-US" sz="2100" i="1">
                        <a:solidFill>
                          <a:prstClr val="black"/>
                        </a:solidFill>
                        <a:latin typeface="Cambria Math"/>
                      </a:rPr>
                      <m:t>−16</m:t>
                    </m:r>
                    <m:r>
                      <a:rPr lang="en-US" sz="2100" i="1" smtClean="0">
                        <a:solidFill>
                          <a:prstClr val="black"/>
                        </a:solidFill>
                        <a:latin typeface="Cambria Math"/>
                      </a:rPr>
                      <m:t>=0</m:t>
                    </m:r>
                  </m:oMath>
                </a14:m>
                <a:r>
                  <a:rPr lang="en-US" sz="2100" dirty="0">
                    <a:solidFill>
                      <a:prstClr val="black"/>
                    </a:solidFill>
                  </a:rPr>
                  <a:t> at </a:t>
                </a:r>
                <a14:m>
                  <m:oMath xmlns:m="http://schemas.openxmlformats.org/officeDocument/2006/math">
                    <m:r>
                      <a:rPr lang="en-US" sz="2100" i="1" smtClean="0">
                        <a:solidFill>
                          <a:prstClr val="black"/>
                        </a:solidFill>
                        <a:latin typeface="Cambria Math"/>
                        <a:ea typeface="Cambria Math"/>
                      </a:rPr>
                      <m:t>±2</m:t>
                    </m:r>
                    <m:r>
                      <a:rPr lang="en-US" sz="2100" i="1" smtClean="0">
                        <a:solidFill>
                          <a:prstClr val="black"/>
                        </a:solidFill>
                        <a:latin typeface="Cambria Math"/>
                        <a:ea typeface="Cambria Math"/>
                      </a:rPr>
                      <m:t>𝑖</m:t>
                    </m:r>
                  </m:oMath>
                </a14:m>
                <a:r>
                  <a:rPr lang="en-US" sz="2100" dirty="0">
                    <a:solidFill>
                      <a:prstClr val="black"/>
                    </a:solidFill>
                  </a:rPr>
                  <a:t> and </a:t>
                </a:r>
                <a14:m>
                  <m:oMath xmlns:m="http://schemas.openxmlformats.org/officeDocument/2006/math">
                    <m:r>
                      <a:rPr lang="en-US" sz="2100" i="1">
                        <a:solidFill>
                          <a:prstClr val="black"/>
                        </a:solidFill>
                        <a:latin typeface="Cambria Math"/>
                        <a:ea typeface="Cambria Math"/>
                      </a:rPr>
                      <m:t>±2</m:t>
                    </m:r>
                  </m:oMath>
                </a14:m>
                <a:r>
                  <a:rPr lang="en-US" sz="2100" dirty="0">
                    <a:solidFill>
                      <a:prstClr val="black"/>
                    </a:solidFill>
                  </a:rPr>
                  <a:t> the first term of the integrand has simple poles at </a:t>
                </a:r>
                <a14:m>
                  <m:oMath xmlns:m="http://schemas.openxmlformats.org/officeDocument/2006/math">
                    <m:r>
                      <a:rPr lang="en-US" sz="2100" i="1">
                        <a:solidFill>
                          <a:prstClr val="black"/>
                        </a:solidFill>
                        <a:latin typeface="Cambria Math"/>
                        <a:ea typeface="Cambria Math"/>
                      </a:rPr>
                      <m:t>±2</m:t>
                    </m:r>
                  </m:oMath>
                </a14:m>
                <a:r>
                  <a:rPr lang="en-US" sz="2100" dirty="0">
                    <a:solidFill>
                      <a:prstClr val="black"/>
                    </a:solidFill>
                  </a:rPr>
                  <a:t> which lie outside </a:t>
                </a:r>
                <a:r>
                  <a:rPr lang="en-US" sz="2100" i="1" dirty="0">
                    <a:solidFill>
                      <a:prstClr val="black"/>
                    </a:solidFill>
                  </a:rPr>
                  <a:t>C</a:t>
                </a:r>
                <a:r>
                  <a:rPr lang="en-US" sz="2100" dirty="0">
                    <a:solidFill>
                      <a:prstClr val="black"/>
                    </a:solidFill>
                  </a:rPr>
                  <a:t> (they are of no interest here) and simple poles at </a:t>
                </a:r>
                <a14:m>
                  <m:oMath xmlns:m="http://schemas.openxmlformats.org/officeDocument/2006/math">
                    <m:r>
                      <a:rPr lang="en-US" sz="2100" i="1">
                        <a:solidFill>
                          <a:prstClr val="black"/>
                        </a:solidFill>
                        <a:latin typeface="Cambria Math"/>
                        <a:ea typeface="Cambria Math"/>
                      </a:rPr>
                      <m:t>±2</m:t>
                    </m:r>
                    <m:r>
                      <a:rPr lang="en-US" sz="2100" i="1">
                        <a:solidFill>
                          <a:prstClr val="black"/>
                        </a:solidFill>
                        <a:latin typeface="Cambria Math"/>
                        <a:ea typeface="Cambria Math"/>
                      </a:rPr>
                      <m:t>𝑖</m:t>
                    </m:r>
                    <m:r>
                      <a:rPr lang="en-US" sz="2100" i="1">
                        <a:solidFill>
                          <a:prstClr val="black"/>
                        </a:solidFill>
                        <a:latin typeface="Cambria Math"/>
                        <a:ea typeface="Cambria Math"/>
                      </a:rPr>
                      <m:t> </m:t>
                    </m:r>
                  </m:oMath>
                </a14:m>
                <a:r>
                  <a:rPr lang="en-US" sz="2100" dirty="0">
                    <a:solidFill>
                      <a:prstClr val="black"/>
                    </a:solidFill>
                  </a:rPr>
                  <a:t>inside </a:t>
                </a:r>
                <a:r>
                  <a:rPr lang="en-US" sz="2100" i="1" dirty="0">
                    <a:solidFill>
                      <a:prstClr val="black"/>
                    </a:solidFill>
                  </a:rPr>
                  <a:t>C</a:t>
                </a:r>
                <a:r>
                  <a:rPr lang="en-US" sz="2100" dirty="0">
                    <a:solidFill>
                      <a:prstClr val="black"/>
                    </a:solidFill>
                  </a:rPr>
                  <a:t>, with residues: </a:t>
                </a:r>
              </a:p>
              <a:p>
                <a:endParaRPr lang="en-US" sz="1000"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r>
                        <m:rPr>
                          <m:sty m:val="p"/>
                        </m:rPr>
                        <a:rPr lang="en-US" sz="2100">
                          <a:solidFill>
                            <a:prstClr val="black"/>
                          </a:solidFill>
                          <a:latin typeface="Cambria Math"/>
                          <a:ea typeface="Cambria Math"/>
                        </a:rPr>
                        <m:t>Res</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𝑓</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𝑧</m:t>
                              </m:r>
                            </m:e>
                          </m:d>
                          <m:r>
                            <a:rPr lang="en-US" sz="2100" i="1">
                              <a:solidFill>
                                <a:prstClr val="black"/>
                              </a:solidFill>
                              <a:latin typeface="Cambria Math"/>
                              <a:ea typeface="Cambria Math"/>
                            </a:rPr>
                            <m:t>,</m:t>
                          </m:r>
                          <m:r>
                            <a:rPr lang="en-US" sz="2100" i="1" smtClean="0">
                              <a:solidFill>
                                <a:prstClr val="black"/>
                              </a:solidFill>
                              <a:latin typeface="Cambria Math"/>
                              <a:ea typeface="Cambria Math"/>
                            </a:rPr>
                            <m:t>2</m:t>
                          </m:r>
                          <m:r>
                            <a:rPr lang="en-US" sz="2100" i="1" smtClean="0">
                              <a:solidFill>
                                <a:prstClr val="black"/>
                              </a:solidFill>
                              <a:latin typeface="Cambria Math"/>
                              <a:ea typeface="Cambria Math"/>
                            </a:rPr>
                            <m:t>𝑖</m:t>
                          </m:r>
                        </m:e>
                      </m:d>
                      <m:r>
                        <a:rPr lang="en-US" sz="2100" dirty="0">
                          <a:solidFill>
                            <a:prstClr val="black"/>
                          </a:solidFill>
                          <a:latin typeface="Cambria Math"/>
                        </a:rPr>
                        <m:t>=</m:t>
                      </m:r>
                      <m:f>
                        <m:fPr>
                          <m:ctrlPr>
                            <a:rPr lang="en-US" sz="2100" i="1" dirty="0">
                              <a:solidFill>
                                <a:prstClr val="black"/>
                              </a:solidFill>
                              <a:latin typeface="Cambria Math"/>
                            </a:rPr>
                          </m:ctrlPr>
                        </m:fPr>
                        <m:num>
                          <m:r>
                            <a:rPr lang="en-US" sz="2100" i="1" dirty="0">
                              <a:solidFill>
                                <a:prstClr val="black"/>
                              </a:solidFill>
                              <a:latin typeface="Cambria Math"/>
                            </a:rPr>
                            <m:t>𝑝</m:t>
                          </m:r>
                          <m:r>
                            <a:rPr lang="en-US" sz="2100" i="1" dirty="0">
                              <a:solidFill>
                                <a:prstClr val="black"/>
                              </a:solidFill>
                              <a:latin typeface="Cambria Math"/>
                            </a:rPr>
                            <m:t>(2</m:t>
                          </m:r>
                          <m:r>
                            <a:rPr lang="en-US" sz="2100" i="1" dirty="0" smtClean="0">
                              <a:solidFill>
                                <a:prstClr val="black"/>
                              </a:solidFill>
                              <a:latin typeface="Cambria Math"/>
                            </a:rPr>
                            <m:t>𝑖</m:t>
                          </m:r>
                          <m:r>
                            <a:rPr lang="en-US" sz="2100" i="1" dirty="0">
                              <a:solidFill>
                                <a:prstClr val="black"/>
                              </a:solidFill>
                              <a:latin typeface="Cambria Math"/>
                              <a:ea typeface="Cambria Math"/>
                            </a:rPr>
                            <m:t>)</m:t>
                          </m:r>
                        </m:num>
                        <m:den>
                          <m:sSup>
                            <m:sSupPr>
                              <m:ctrlPr>
                                <a:rPr lang="en-US" sz="2100" i="1" dirty="0">
                                  <a:solidFill>
                                    <a:prstClr val="black"/>
                                  </a:solidFill>
                                  <a:latin typeface="Cambria Math"/>
                                </a:rPr>
                              </m:ctrlPr>
                            </m:sSupPr>
                            <m:e>
                              <m:r>
                                <a:rPr lang="en-US" sz="2100" i="1" dirty="0">
                                  <a:solidFill>
                                    <a:prstClr val="black"/>
                                  </a:solidFill>
                                  <a:latin typeface="Cambria Math"/>
                                </a:rPr>
                                <m:t>𝑞</m:t>
                              </m:r>
                            </m:e>
                            <m:sup>
                              <m:r>
                                <a:rPr lang="en-US" sz="2100" i="1" dirty="0">
                                  <a:solidFill>
                                    <a:prstClr val="black"/>
                                  </a:solidFill>
                                  <a:latin typeface="Cambria Math"/>
                                </a:rPr>
                                <m:t>′</m:t>
                              </m:r>
                            </m:sup>
                          </m:sSup>
                          <m:r>
                            <a:rPr lang="en-US" sz="2100" i="1" dirty="0">
                              <a:solidFill>
                                <a:prstClr val="black"/>
                              </a:solidFill>
                              <a:latin typeface="Cambria Math"/>
                            </a:rPr>
                            <m:t>(</m:t>
                          </m:r>
                          <m:r>
                            <a:rPr lang="en-US" sz="2100" i="1" dirty="0" smtClean="0">
                              <a:solidFill>
                                <a:prstClr val="black"/>
                              </a:solidFill>
                              <a:latin typeface="Cambria Math"/>
                            </a:rPr>
                            <m:t>2</m:t>
                          </m:r>
                          <m:r>
                            <a:rPr lang="en-US" sz="2100" i="1" dirty="0" smtClean="0">
                              <a:solidFill>
                                <a:prstClr val="black"/>
                              </a:solidFill>
                              <a:latin typeface="Cambria Math"/>
                            </a:rPr>
                            <m:t>𝑖</m:t>
                          </m:r>
                          <m:r>
                            <a:rPr lang="en-US" sz="2100" i="1" dirty="0">
                              <a:solidFill>
                                <a:prstClr val="black"/>
                              </a:solidFill>
                              <a:latin typeface="Cambria Math"/>
                              <a:ea typeface="Cambria Math"/>
                            </a:rPr>
                            <m:t>)</m:t>
                          </m:r>
                        </m:den>
                      </m:f>
                      <m:r>
                        <a:rPr lang="en-US" sz="2100" i="1" dirty="0">
                          <a:solidFill>
                            <a:prstClr val="black"/>
                          </a:solidFill>
                          <a:latin typeface="Cambria Math"/>
                        </a:rPr>
                        <m:t>=</m:t>
                      </m:r>
                      <m:sSub>
                        <m:sSubPr>
                          <m:ctrlPr>
                            <a:rPr lang="en-US" sz="2100" i="1" dirty="0">
                              <a:solidFill>
                                <a:prstClr val="black"/>
                              </a:solidFill>
                              <a:latin typeface="Cambria Math"/>
                            </a:rPr>
                          </m:ctrlPr>
                        </m:sSubPr>
                        <m:e>
                          <m:d>
                            <m:dPr>
                              <m:begChr m:val="["/>
                              <m:endChr m:val="]"/>
                              <m:ctrlPr>
                                <a:rPr lang="en-US" sz="2100" i="1" dirty="0">
                                  <a:solidFill>
                                    <a:prstClr val="black"/>
                                  </a:solidFill>
                                  <a:latin typeface="Cambria Math"/>
                                </a:rPr>
                              </m:ctrlPr>
                            </m:dPr>
                            <m:e>
                              <m:f>
                                <m:fPr>
                                  <m:ctrlPr>
                                    <a:rPr lang="en-US" sz="2100" i="1">
                                      <a:solidFill>
                                        <a:prstClr val="black"/>
                                      </a:solidFill>
                                      <a:latin typeface="Cambria Math"/>
                                    </a:rPr>
                                  </m:ctrlPr>
                                </m:fPr>
                                <m:num>
                                  <m:r>
                                    <a:rPr lang="en-US" sz="2100" i="1">
                                      <a:solidFill>
                                        <a:prstClr val="black"/>
                                      </a:solidFill>
                                      <a:latin typeface="Cambria Math"/>
                                    </a:rPr>
                                    <m:t>𝑧</m:t>
                                  </m:r>
                                  <m:sSup>
                                    <m:sSupPr>
                                      <m:ctrlPr>
                                        <a:rPr lang="en-US" sz="2100" i="1">
                                          <a:solidFill>
                                            <a:prstClr val="black"/>
                                          </a:solidFill>
                                          <a:latin typeface="Cambria Math"/>
                                        </a:rPr>
                                      </m:ctrlPr>
                                    </m:sSupPr>
                                    <m:e>
                                      <m:r>
                                        <a:rPr lang="en-US" sz="2100" i="1">
                                          <a:solidFill>
                                            <a:prstClr val="black"/>
                                          </a:solidFill>
                                          <a:latin typeface="Cambria Math"/>
                                        </a:rPr>
                                        <m:t>𝑒</m:t>
                                      </m:r>
                                    </m:e>
                                    <m:sup>
                                      <m:r>
                                        <a:rPr lang="en-US" sz="2100" i="1">
                                          <a:solidFill>
                                            <a:prstClr val="black"/>
                                          </a:solidFill>
                                          <a:latin typeface="Cambria Math"/>
                                          <a:ea typeface="Cambria Math"/>
                                        </a:rPr>
                                        <m:t>𝜋</m:t>
                                      </m:r>
                                      <m:r>
                                        <a:rPr lang="en-US" sz="2100" i="1">
                                          <a:solidFill>
                                            <a:prstClr val="black"/>
                                          </a:solidFill>
                                          <a:latin typeface="Cambria Math"/>
                                          <a:ea typeface="Cambria Math"/>
                                        </a:rPr>
                                        <m:t>𝑧</m:t>
                                      </m:r>
                                    </m:sup>
                                  </m:sSup>
                                </m:num>
                                <m:den>
                                  <m:sSup>
                                    <m:sSupPr>
                                      <m:ctrlPr>
                                        <a:rPr lang="en-US" sz="2100" i="1">
                                          <a:solidFill>
                                            <a:prstClr val="black"/>
                                          </a:solidFill>
                                          <a:latin typeface="Cambria Math"/>
                                        </a:rPr>
                                      </m:ctrlPr>
                                    </m:sSupPr>
                                    <m:e>
                                      <m:r>
                                        <a:rPr lang="en-US" sz="2100" i="1" smtClean="0">
                                          <a:solidFill>
                                            <a:prstClr val="black"/>
                                          </a:solidFill>
                                          <a:latin typeface="Cambria Math"/>
                                        </a:rPr>
                                        <m:t>4</m:t>
                                      </m:r>
                                      <m:r>
                                        <a:rPr lang="en-US" sz="2100" i="1">
                                          <a:solidFill>
                                            <a:prstClr val="black"/>
                                          </a:solidFill>
                                          <a:latin typeface="Cambria Math"/>
                                        </a:rPr>
                                        <m:t>𝑧</m:t>
                                      </m:r>
                                    </m:e>
                                    <m:sup>
                                      <m:r>
                                        <a:rPr lang="en-US" sz="2100" i="1" smtClean="0">
                                          <a:solidFill>
                                            <a:prstClr val="black"/>
                                          </a:solidFill>
                                          <a:latin typeface="Cambria Math"/>
                                        </a:rPr>
                                        <m:t>3</m:t>
                                      </m:r>
                                    </m:sup>
                                  </m:sSup>
                                </m:den>
                              </m:f>
                            </m:e>
                          </m:d>
                        </m:e>
                        <m:sub>
                          <m:r>
                            <a:rPr lang="en-US" sz="2100" i="1" dirty="0" smtClean="0">
                              <a:solidFill>
                                <a:prstClr val="black"/>
                              </a:solidFill>
                              <a:latin typeface="Cambria Math"/>
                            </a:rPr>
                            <m:t>𝑧</m:t>
                          </m:r>
                          <m:r>
                            <a:rPr lang="en-US" sz="2100" i="1" dirty="0" smtClean="0">
                              <a:solidFill>
                                <a:prstClr val="black"/>
                              </a:solidFill>
                              <a:latin typeface="Cambria Math"/>
                            </a:rPr>
                            <m:t>=2</m:t>
                          </m:r>
                          <m:r>
                            <a:rPr lang="en-US" sz="2100" i="1" dirty="0" smtClean="0">
                              <a:solidFill>
                                <a:prstClr val="black"/>
                              </a:solidFill>
                              <a:latin typeface="Cambria Math"/>
                            </a:rPr>
                            <m:t>𝑖</m:t>
                          </m:r>
                        </m:sub>
                      </m:sSub>
                      <m:r>
                        <a:rPr lang="en-US" sz="2100" i="1" dirty="0">
                          <a:solidFill>
                            <a:prstClr val="black"/>
                          </a:solidFill>
                          <a:latin typeface="Cambria Math"/>
                        </a:rPr>
                        <m:t>=−</m:t>
                      </m:r>
                      <m:f>
                        <m:fPr>
                          <m:ctrlPr>
                            <a:rPr lang="en-US" sz="2100" i="1" dirty="0" smtClean="0">
                              <a:solidFill>
                                <a:prstClr val="black"/>
                              </a:solidFill>
                              <a:latin typeface="Cambria Math"/>
                            </a:rPr>
                          </m:ctrlPr>
                        </m:fPr>
                        <m:num>
                          <m:r>
                            <a:rPr lang="en-US" sz="2100" i="1" dirty="0">
                              <a:solidFill>
                                <a:prstClr val="black"/>
                              </a:solidFill>
                              <a:latin typeface="Cambria Math"/>
                            </a:rPr>
                            <m:t>1</m:t>
                          </m:r>
                        </m:num>
                        <m:den>
                          <m:r>
                            <a:rPr lang="en-US" sz="2100" i="1" dirty="0" smtClean="0">
                              <a:solidFill>
                                <a:prstClr val="black"/>
                              </a:solidFill>
                              <a:latin typeface="Cambria Math"/>
                            </a:rPr>
                            <m:t>16</m:t>
                          </m:r>
                        </m:den>
                      </m:f>
                      <m:r>
                        <a:rPr lang="en-US" sz="2100" i="1" dirty="0" smtClean="0">
                          <a:solidFill>
                            <a:prstClr val="black"/>
                          </a:solidFill>
                          <a:latin typeface="Cambria Math"/>
                        </a:rPr>
                        <m:t>,</m:t>
                      </m:r>
                      <m:r>
                        <m:rPr>
                          <m:nor/>
                        </m:rPr>
                        <a:rPr lang="en-US" sz="2100" dirty="0" smtClean="0">
                          <a:solidFill>
                            <a:prstClr val="black"/>
                          </a:solidFill>
                          <a:latin typeface="Cambria Math"/>
                        </a:rPr>
                        <m:t>  </m:t>
                      </m:r>
                      <m:r>
                        <m:rPr>
                          <m:nor/>
                        </m:rPr>
                        <a:rPr lang="en-US" sz="2100" dirty="0">
                          <a:solidFill>
                            <a:prstClr val="black"/>
                          </a:solidFill>
                        </a:rPr>
                        <m:t>and</m:t>
                      </m:r>
                      <m:r>
                        <m:rPr>
                          <m:nor/>
                        </m:rPr>
                        <a:rPr lang="en-US" sz="2100" dirty="0">
                          <a:solidFill>
                            <a:prstClr val="black"/>
                          </a:solidFill>
                        </a:rPr>
                        <m:t>     </m:t>
                      </m:r>
                      <m:r>
                        <a:rPr lang="en-US" sz="2100" dirty="0" smtClean="0">
                          <a:solidFill>
                            <a:prstClr val="black"/>
                          </a:solidFill>
                          <a:latin typeface="Cambria Math"/>
                        </a:rPr>
                        <m:t>    </m:t>
                      </m:r>
                      <m:r>
                        <m:rPr>
                          <m:sty m:val="p"/>
                        </m:rPr>
                        <a:rPr lang="en-US" sz="2100">
                          <a:solidFill>
                            <a:prstClr val="black"/>
                          </a:solidFill>
                          <a:latin typeface="Cambria Math"/>
                          <a:ea typeface="Cambria Math"/>
                        </a:rPr>
                        <m:t>Res</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𝑓</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𝑧</m:t>
                              </m:r>
                            </m:e>
                          </m:d>
                          <m:r>
                            <a:rPr lang="en-US" sz="2100" i="1">
                              <a:solidFill>
                                <a:prstClr val="black"/>
                              </a:solidFill>
                              <a:latin typeface="Cambria Math"/>
                              <a:ea typeface="Cambria Math"/>
                            </a:rPr>
                            <m:t>,</m:t>
                          </m:r>
                          <m:r>
                            <a:rPr lang="en-US" sz="2100" i="1" smtClean="0">
                              <a:solidFill>
                                <a:prstClr val="black"/>
                              </a:solidFill>
                              <a:latin typeface="Cambria Math"/>
                              <a:ea typeface="Cambria Math"/>
                            </a:rPr>
                            <m:t>−</m:t>
                          </m:r>
                          <m:r>
                            <a:rPr lang="en-US" sz="2100" i="1">
                              <a:solidFill>
                                <a:prstClr val="black"/>
                              </a:solidFill>
                              <a:latin typeface="Cambria Math"/>
                              <a:ea typeface="Cambria Math"/>
                            </a:rPr>
                            <m:t>2</m:t>
                          </m:r>
                          <m:r>
                            <a:rPr lang="en-US" sz="2100" i="1">
                              <a:solidFill>
                                <a:prstClr val="black"/>
                              </a:solidFill>
                              <a:latin typeface="Cambria Math"/>
                              <a:ea typeface="Cambria Math"/>
                            </a:rPr>
                            <m:t>𝑖</m:t>
                          </m:r>
                        </m:e>
                      </m:d>
                      <m:r>
                        <a:rPr lang="en-US" sz="2100" dirty="0">
                          <a:solidFill>
                            <a:prstClr val="black"/>
                          </a:solidFill>
                          <a:latin typeface="Cambria Math"/>
                        </a:rPr>
                        <m:t>=</m:t>
                      </m:r>
                      <m:r>
                        <a:rPr lang="en-US" sz="2100" i="1" dirty="0">
                          <a:solidFill>
                            <a:prstClr val="black"/>
                          </a:solidFill>
                          <a:latin typeface="Cambria Math"/>
                        </a:rPr>
                        <m:t>−</m:t>
                      </m:r>
                      <m:f>
                        <m:fPr>
                          <m:ctrlPr>
                            <a:rPr lang="en-US" sz="2100" i="1" dirty="0">
                              <a:solidFill>
                                <a:prstClr val="black"/>
                              </a:solidFill>
                              <a:latin typeface="Cambria Math"/>
                            </a:rPr>
                          </m:ctrlPr>
                        </m:fPr>
                        <m:num>
                          <m:r>
                            <a:rPr lang="en-US" sz="2100" i="1" dirty="0">
                              <a:solidFill>
                                <a:prstClr val="black"/>
                              </a:solidFill>
                              <a:latin typeface="Cambria Math"/>
                            </a:rPr>
                            <m:t>1</m:t>
                          </m:r>
                        </m:num>
                        <m:den>
                          <m:r>
                            <a:rPr lang="en-US" sz="2100" i="1" dirty="0">
                              <a:solidFill>
                                <a:prstClr val="black"/>
                              </a:solidFill>
                              <a:latin typeface="Cambria Math"/>
                            </a:rPr>
                            <m:t>16</m:t>
                          </m:r>
                        </m:den>
                      </m:f>
                      <m:r>
                        <a:rPr lang="en-US" sz="2100" i="1" dirty="0" smtClean="0">
                          <a:solidFill>
                            <a:prstClr val="black"/>
                          </a:solidFill>
                          <a:latin typeface="Cambria Math"/>
                        </a:rPr>
                        <m:t>.</m:t>
                      </m:r>
                    </m:oMath>
                  </m:oMathPara>
                </a14:m>
                <a:endParaRPr lang="en-US" sz="2100" i="1" dirty="0">
                  <a:solidFill>
                    <a:prstClr val="black"/>
                  </a:solidFill>
                  <a:latin typeface="Cambria Math"/>
                </a:endParaRPr>
              </a:p>
              <a:p>
                <a:endParaRPr lang="en-US" sz="900" dirty="0">
                  <a:solidFill>
                    <a:prstClr val="black"/>
                  </a:solidFill>
                </a:endParaRPr>
              </a:p>
              <a:p>
                <a:r>
                  <a:rPr lang="en-US" sz="2100" dirty="0">
                    <a:solidFill>
                      <a:prstClr val="black"/>
                    </a:solidFill>
                  </a:rPr>
                  <a:t>Moreover, the second term of the integrand has an essential singularity at </a:t>
                </a:r>
                <a14:m>
                  <m:oMath xmlns:m="http://schemas.openxmlformats.org/officeDocument/2006/math">
                    <m:r>
                      <a:rPr lang="en-US" sz="2100" i="1" dirty="0" smtClean="0">
                        <a:solidFill>
                          <a:prstClr val="black"/>
                        </a:solidFill>
                        <a:latin typeface="Cambria Math"/>
                      </a:rPr>
                      <m:t>𝑧</m:t>
                    </m:r>
                    <m:r>
                      <a:rPr lang="en-US" sz="2100" i="1" dirty="0" smtClean="0">
                        <a:solidFill>
                          <a:prstClr val="black"/>
                        </a:solidFill>
                        <a:latin typeface="Cambria Math"/>
                      </a:rPr>
                      <m:t>=0</m:t>
                    </m:r>
                  </m:oMath>
                </a14:m>
                <a:r>
                  <a:rPr lang="en-US" sz="2100" dirty="0">
                    <a:solidFill>
                      <a:prstClr val="black"/>
                    </a:solidFill>
                  </a:rPr>
                  <a:t>, which cannot be found by using formulas </a:t>
                </a:r>
                <a14:m>
                  <m:oMath xmlns:m="http://schemas.openxmlformats.org/officeDocument/2006/math">
                    <m:r>
                      <a:rPr lang="en-US" sz="2100" i="1" dirty="0" smtClean="0">
                        <a:solidFill>
                          <a:prstClr val="black"/>
                        </a:solidFill>
                        <a:latin typeface="Cambria Math"/>
                      </a:rPr>
                      <m:t>(7),</m:t>
                    </m:r>
                  </m:oMath>
                </a14:m>
                <a:r>
                  <a:rPr lang="en-US" sz="2100" dirty="0">
                    <a:solidFill>
                      <a:prstClr val="black"/>
                    </a:solidFill>
                  </a:rPr>
                  <a:t> </a:t>
                </a:r>
                <a14:m>
                  <m:oMath xmlns:m="http://schemas.openxmlformats.org/officeDocument/2006/math">
                    <m:r>
                      <a:rPr lang="en-US" sz="2100" i="1" dirty="0" smtClean="0">
                        <a:solidFill>
                          <a:prstClr val="black"/>
                        </a:solidFill>
                        <a:latin typeface="Cambria Math"/>
                      </a:rPr>
                      <m:t>(8)</m:t>
                    </m:r>
                  </m:oMath>
                </a14:m>
                <a:r>
                  <a:rPr lang="en-US" sz="2100" dirty="0">
                    <a:solidFill>
                      <a:prstClr val="black"/>
                    </a:solidFill>
                  </a:rPr>
                  <a:t> or </a:t>
                </a:r>
                <a14:m>
                  <m:oMath xmlns:m="http://schemas.openxmlformats.org/officeDocument/2006/math">
                    <m:d>
                      <m:dPr>
                        <m:ctrlPr>
                          <a:rPr lang="en-US" sz="2100" i="1" dirty="0" smtClean="0">
                            <a:solidFill>
                              <a:prstClr val="black"/>
                            </a:solidFill>
                            <a:latin typeface="Cambria Math"/>
                          </a:rPr>
                        </m:ctrlPr>
                      </m:dPr>
                      <m:e>
                        <m:r>
                          <a:rPr lang="en-US" sz="2100" i="1" dirty="0" smtClean="0">
                            <a:solidFill>
                              <a:prstClr val="black"/>
                            </a:solidFill>
                            <a:latin typeface="Cambria Math"/>
                          </a:rPr>
                          <m:t>9</m:t>
                        </m:r>
                      </m:e>
                    </m:d>
                    <m:r>
                      <a:rPr lang="en-US" sz="2100" i="1" dirty="0" smtClean="0">
                        <a:solidFill>
                          <a:prstClr val="black"/>
                        </a:solidFill>
                        <a:latin typeface="Cambria Math"/>
                      </a:rPr>
                      <m:t>.</m:t>
                    </m:r>
                  </m:oMath>
                </a14:m>
                <a:r>
                  <a:rPr lang="en-US" sz="2100" dirty="0">
                    <a:solidFill>
                      <a:prstClr val="black"/>
                    </a:solidFill>
                    <a:latin typeface="Cambria Math"/>
                  </a:rPr>
                  <a:t> Thus, we obtain corresponding residue from </a:t>
                </a:r>
              </a:p>
              <a:p>
                <a:pPr/>
                <a14:m>
                  <m:oMathPara xmlns:m="http://schemas.openxmlformats.org/officeDocument/2006/math">
                    <m:oMathParaPr>
                      <m:jc m:val="centerGroup"/>
                    </m:oMathParaPr>
                    <m:oMath xmlns:m="http://schemas.openxmlformats.org/officeDocument/2006/math">
                      <m:sSup>
                        <m:sSupPr>
                          <m:ctrlPr>
                            <a:rPr lang="en-US" sz="2100" i="1" smtClean="0">
                              <a:solidFill>
                                <a:srgbClr val="0070C0"/>
                              </a:solidFill>
                              <a:latin typeface="Cambria Math"/>
                            </a:rPr>
                          </m:ctrlPr>
                        </m:sSupPr>
                        <m:e>
                          <m:r>
                            <a:rPr lang="en-US" sz="2100" i="1" smtClean="0">
                              <a:solidFill>
                                <a:srgbClr val="0070C0"/>
                              </a:solidFill>
                              <a:latin typeface="Cambria Math"/>
                            </a:rPr>
                            <m:t>𝑧</m:t>
                          </m:r>
                          <m:r>
                            <a:rPr lang="en-US" sz="2100" i="1">
                              <a:solidFill>
                                <a:srgbClr val="0070C0"/>
                              </a:solidFill>
                              <a:latin typeface="Cambria Math"/>
                            </a:rPr>
                            <m:t>𝑒</m:t>
                          </m:r>
                        </m:e>
                        <m:sup>
                          <m:r>
                            <a:rPr lang="en-US" sz="2100" i="1">
                              <a:solidFill>
                                <a:srgbClr val="0070C0"/>
                              </a:solidFill>
                              <a:latin typeface="Cambria Math"/>
                              <a:ea typeface="Cambria Math"/>
                            </a:rPr>
                            <m:t>𝜋</m:t>
                          </m:r>
                          <m:r>
                            <a:rPr lang="en-US" sz="2100" i="1">
                              <a:solidFill>
                                <a:srgbClr val="0070C0"/>
                              </a:solidFill>
                              <a:latin typeface="Cambria Math"/>
                            </a:rPr>
                            <m:t>/</m:t>
                          </m:r>
                          <m:r>
                            <a:rPr lang="en-US" sz="2100" i="1">
                              <a:solidFill>
                                <a:srgbClr val="0070C0"/>
                              </a:solidFill>
                              <a:latin typeface="Cambria Math"/>
                            </a:rPr>
                            <m:t>𝑧</m:t>
                          </m:r>
                        </m:sup>
                      </m:sSup>
                      <m:r>
                        <a:rPr lang="en-US" sz="2100" i="1">
                          <a:solidFill>
                            <a:srgbClr val="0070C0"/>
                          </a:solidFill>
                          <a:latin typeface="Cambria Math"/>
                        </a:rPr>
                        <m:t>=</m:t>
                      </m:r>
                      <m:nary>
                        <m:naryPr>
                          <m:chr m:val="∑"/>
                          <m:ctrlPr>
                            <a:rPr lang="en-US" sz="2100" i="1">
                              <a:solidFill>
                                <a:srgbClr val="0070C0"/>
                              </a:solidFill>
                              <a:latin typeface="Cambria Math"/>
                            </a:rPr>
                          </m:ctrlPr>
                        </m:naryPr>
                        <m:sub>
                          <m:r>
                            <m:rPr>
                              <m:brk m:alnAt="23"/>
                            </m:rPr>
                            <a:rPr lang="en-US" sz="2100" i="1">
                              <a:solidFill>
                                <a:srgbClr val="0070C0"/>
                              </a:solidFill>
                              <a:latin typeface="Cambria Math"/>
                            </a:rPr>
                            <m:t>𝑘</m:t>
                          </m:r>
                          <m:r>
                            <a:rPr lang="en-US" sz="2100" i="1">
                              <a:solidFill>
                                <a:srgbClr val="0070C0"/>
                              </a:solidFill>
                              <a:latin typeface="Cambria Math"/>
                            </a:rPr>
                            <m:t>=0</m:t>
                          </m:r>
                        </m:sub>
                        <m:sup>
                          <m:r>
                            <a:rPr lang="en-US" sz="2100" i="1">
                              <a:solidFill>
                                <a:srgbClr val="0070C0"/>
                              </a:solidFill>
                              <a:latin typeface="Cambria Math"/>
                              <a:ea typeface="Cambria Math"/>
                            </a:rPr>
                            <m:t>∞</m:t>
                          </m:r>
                        </m:sup>
                        <m:e>
                          <m:f>
                            <m:fPr>
                              <m:ctrlPr>
                                <a:rPr lang="en-US" sz="2100" i="1">
                                  <a:solidFill>
                                    <a:srgbClr val="0070C0"/>
                                  </a:solidFill>
                                  <a:latin typeface="Cambria Math"/>
                                </a:rPr>
                              </m:ctrlPr>
                            </m:fPr>
                            <m:num>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ea typeface="Cambria Math"/>
                                        </a:rPr>
                                        <m:t>𝜋</m:t>
                                      </m:r>
                                    </m:e>
                                  </m:d>
                                </m:e>
                                <m:sup>
                                  <m:r>
                                    <a:rPr lang="en-US" sz="2100" i="1">
                                      <a:solidFill>
                                        <a:srgbClr val="0070C0"/>
                                      </a:solidFill>
                                      <a:latin typeface="Cambria Math"/>
                                    </a:rPr>
                                    <m:t>𝑘</m:t>
                                  </m:r>
                                </m:sup>
                              </m:sSup>
                            </m:num>
                            <m:den>
                              <m:r>
                                <a:rPr lang="en-US" sz="2100" i="1">
                                  <a:solidFill>
                                    <a:srgbClr val="0070C0"/>
                                  </a:solidFill>
                                  <a:latin typeface="Cambria Math"/>
                                </a:rPr>
                                <m:t>𝑘</m:t>
                              </m:r>
                              <m:r>
                                <a:rPr lang="en-US" sz="2100" i="1">
                                  <a:solidFill>
                                    <a:srgbClr val="0070C0"/>
                                  </a:solidFill>
                                  <a:latin typeface="Cambria Math"/>
                                </a:rPr>
                                <m:t>!</m:t>
                              </m:r>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a:rPr>
                                        <m:t>𝑧</m:t>
                                      </m:r>
                                    </m:e>
                                  </m:d>
                                </m:e>
                                <m:sup>
                                  <m:r>
                                    <a:rPr lang="en-US" sz="2100" i="1">
                                      <a:solidFill>
                                        <a:srgbClr val="0070C0"/>
                                      </a:solidFill>
                                      <a:latin typeface="Cambria Math"/>
                                    </a:rPr>
                                    <m:t>𝑘</m:t>
                                  </m:r>
                                  <m:r>
                                    <a:rPr lang="en-US" sz="2100" i="1" smtClean="0">
                                      <a:solidFill>
                                        <a:srgbClr val="0070C0"/>
                                      </a:solidFill>
                                      <a:latin typeface="Cambria Math"/>
                                    </a:rPr>
                                    <m:t>−1</m:t>
                                  </m:r>
                                </m:sup>
                              </m:sSup>
                            </m:den>
                          </m:f>
                        </m:e>
                      </m:nary>
                      <m:r>
                        <a:rPr lang="en-US" sz="2100" i="1">
                          <a:solidFill>
                            <a:srgbClr val="0070C0"/>
                          </a:solidFill>
                          <a:latin typeface="Cambria Math"/>
                        </a:rPr>
                        <m:t>=1+</m:t>
                      </m:r>
                      <m:r>
                        <a:rPr lang="en-US" sz="2100" i="1">
                          <a:solidFill>
                            <a:srgbClr val="0070C0"/>
                          </a:solidFill>
                          <a:latin typeface="Cambria Math"/>
                          <a:ea typeface="Cambria Math"/>
                        </a:rPr>
                        <m:t>𝜋</m:t>
                      </m:r>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ea typeface="Cambria Math"/>
                                </a:rPr>
                                <m:t>𝜋</m:t>
                              </m:r>
                            </m:e>
                            <m:sup>
                              <m:r>
                                <a:rPr lang="en-US" sz="2100" i="1">
                                  <a:solidFill>
                                    <a:srgbClr val="0070C0"/>
                                  </a:solidFill>
                                  <a:latin typeface="Cambria Math"/>
                                </a:rPr>
                                <m:t>2</m:t>
                              </m:r>
                            </m:sup>
                          </m:sSup>
                        </m:num>
                        <m:den>
                          <m:r>
                            <a:rPr lang="en-US" sz="2100" i="1">
                              <a:solidFill>
                                <a:srgbClr val="0070C0"/>
                              </a:solidFill>
                              <a:latin typeface="Cambria Math"/>
                            </a:rPr>
                            <m:t>2!</m:t>
                          </m:r>
                          <m:r>
                            <a:rPr lang="en-US" sz="2100" i="1">
                              <a:solidFill>
                                <a:srgbClr val="0070C0"/>
                              </a:solidFill>
                              <a:latin typeface="Cambria Math"/>
                            </a:rPr>
                            <m:t>𝑧</m:t>
                          </m:r>
                        </m:den>
                      </m:f>
                      <m:r>
                        <a:rPr lang="en-US" sz="2100" i="1">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ea typeface="Cambria Math"/>
                                </a:rPr>
                                <m:t>𝜋</m:t>
                              </m:r>
                            </m:e>
                            <m:sup>
                              <m:r>
                                <a:rPr lang="en-US" sz="2100" i="1">
                                  <a:solidFill>
                                    <a:srgbClr val="0070C0"/>
                                  </a:solidFill>
                                  <a:latin typeface="Cambria Math"/>
                                </a:rPr>
                                <m:t>3</m:t>
                              </m:r>
                            </m:sup>
                          </m:sSup>
                        </m:num>
                        <m:den>
                          <m:r>
                            <a:rPr lang="en-US" sz="2100" i="1">
                              <a:solidFill>
                                <a:srgbClr val="0070C0"/>
                              </a:solidFill>
                              <a:latin typeface="Cambria Math"/>
                            </a:rPr>
                            <m:t>3!</m:t>
                          </m:r>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smtClean="0">
                                  <a:solidFill>
                                    <a:srgbClr val="0070C0"/>
                                  </a:solidFill>
                                  <a:latin typeface="Cambria Math"/>
                                </a:rPr>
                                <m:t>2</m:t>
                              </m:r>
                            </m:sup>
                          </m:sSup>
                        </m:den>
                      </m:f>
                      <m:r>
                        <a:rPr lang="en-US" sz="2100" i="1">
                          <a:solidFill>
                            <a:srgbClr val="0070C0"/>
                          </a:solidFill>
                          <a:latin typeface="Cambria Math"/>
                        </a:rPr>
                        <m:t>+….</m:t>
                      </m:r>
                      <m:r>
                        <a:rPr lang="en-US" sz="2100" i="1" smtClean="0">
                          <a:solidFill>
                            <a:srgbClr val="0070C0"/>
                          </a:solidFill>
                          <a:latin typeface="Cambria Math"/>
                        </a:rPr>
                        <m:t>            (</m:t>
                      </m:r>
                      <m:d>
                        <m:dPr>
                          <m:begChr m:val="|"/>
                          <m:endChr m:val="|"/>
                          <m:ctrlPr>
                            <a:rPr lang="en-US" sz="2100" i="1" smtClean="0">
                              <a:solidFill>
                                <a:srgbClr val="0070C0"/>
                              </a:solidFill>
                              <a:latin typeface="Cambria Math"/>
                            </a:rPr>
                          </m:ctrlPr>
                        </m:dPr>
                        <m:e>
                          <m:r>
                            <a:rPr lang="en-US" sz="2100" i="1" smtClean="0">
                              <a:solidFill>
                                <a:srgbClr val="0070C0"/>
                              </a:solidFill>
                              <a:latin typeface="Cambria Math"/>
                            </a:rPr>
                            <m:t>𝑧</m:t>
                          </m:r>
                        </m:e>
                      </m:d>
                      <m:r>
                        <a:rPr lang="en-US" sz="2100" i="1" smtClean="0">
                          <a:solidFill>
                            <a:srgbClr val="0070C0"/>
                          </a:solidFill>
                          <a:latin typeface="Cambria Math"/>
                        </a:rPr>
                        <m:t>&gt;0)</m:t>
                      </m:r>
                    </m:oMath>
                  </m:oMathPara>
                </a14:m>
                <a:endParaRPr lang="en-US" sz="2100" i="1" dirty="0">
                  <a:solidFill>
                    <a:srgbClr val="0070C0"/>
                  </a:solidFill>
                </a:endParaRPr>
              </a:p>
              <a:p>
                <a:r>
                  <a:rPr lang="en-US" sz="2100" dirty="0">
                    <a:solidFill>
                      <a:prstClr val="black"/>
                    </a:solidFill>
                  </a:rPr>
                  <a:t>as</a:t>
                </a:r>
                <a:r>
                  <a:rPr lang="en-US" sz="2100" i="1" dirty="0">
                    <a:solidFill>
                      <a:prstClr val="black"/>
                    </a:solidFill>
                  </a:rPr>
                  <a:t> </a:t>
                </a:r>
                <a14:m>
                  <m:oMath xmlns:m="http://schemas.openxmlformats.org/officeDocument/2006/math">
                    <m:r>
                      <m:rPr>
                        <m:sty m:val="p"/>
                      </m:rPr>
                      <a:rPr lang="en-US" sz="2100">
                        <a:solidFill>
                          <a:prstClr val="black"/>
                        </a:solidFill>
                        <a:latin typeface="Cambria Math"/>
                        <a:ea typeface="Cambria Math"/>
                      </a:rPr>
                      <m:t>Res</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𝑓</m:t>
                        </m:r>
                        <m:d>
                          <m:dPr>
                            <m:ctrlPr>
                              <a:rPr lang="en-US" sz="2100" i="1">
                                <a:solidFill>
                                  <a:prstClr val="black"/>
                                </a:solidFill>
                                <a:latin typeface="Cambria Math"/>
                                <a:ea typeface="Cambria Math"/>
                              </a:rPr>
                            </m:ctrlPr>
                          </m:dPr>
                          <m:e>
                            <m:r>
                              <a:rPr lang="en-US" sz="2100" i="1">
                                <a:solidFill>
                                  <a:prstClr val="black"/>
                                </a:solidFill>
                                <a:latin typeface="Cambria Math"/>
                                <a:ea typeface="Cambria Math"/>
                              </a:rPr>
                              <m:t>𝑧</m:t>
                            </m:r>
                          </m:e>
                        </m:d>
                        <m:r>
                          <a:rPr lang="en-US" sz="2100" i="1">
                            <a:solidFill>
                              <a:prstClr val="black"/>
                            </a:solidFill>
                            <a:latin typeface="Cambria Math"/>
                            <a:ea typeface="Cambria Math"/>
                          </a:rPr>
                          <m:t>,</m:t>
                        </m:r>
                        <m:r>
                          <a:rPr lang="en-US" sz="2100" i="1" smtClean="0">
                            <a:solidFill>
                              <a:prstClr val="black"/>
                            </a:solidFill>
                            <a:latin typeface="Cambria Math"/>
                            <a:ea typeface="Cambria Math"/>
                          </a:rPr>
                          <m:t>0</m:t>
                        </m:r>
                      </m:e>
                    </m:d>
                    <m:r>
                      <a:rPr lang="en-US" sz="2100" dirty="0">
                        <a:solidFill>
                          <a:prstClr val="black"/>
                        </a:solidFill>
                        <a:latin typeface="Cambria Math"/>
                      </a:rPr>
                      <m:t>=</m:t>
                    </m:r>
                    <m:sSup>
                      <m:sSupPr>
                        <m:ctrlPr>
                          <a:rPr lang="en-US" sz="2100" i="1">
                            <a:solidFill>
                              <a:prstClr val="black"/>
                            </a:solidFill>
                            <a:latin typeface="Cambria Math"/>
                          </a:rPr>
                        </m:ctrlPr>
                      </m:sSupPr>
                      <m:e>
                        <m:r>
                          <a:rPr lang="en-US" sz="2100" i="1">
                            <a:solidFill>
                              <a:prstClr val="black"/>
                            </a:solidFill>
                            <a:latin typeface="Cambria Math"/>
                            <a:ea typeface="Cambria Math"/>
                          </a:rPr>
                          <m:t>𝜋</m:t>
                        </m:r>
                      </m:e>
                      <m:sup>
                        <m:r>
                          <a:rPr lang="en-US" sz="2100" i="1">
                            <a:solidFill>
                              <a:prstClr val="black"/>
                            </a:solidFill>
                            <a:latin typeface="Cambria Math"/>
                          </a:rPr>
                          <m:t>2</m:t>
                        </m:r>
                      </m:sup>
                    </m:sSup>
                    <m:r>
                      <a:rPr lang="en-US" sz="2100" i="1">
                        <a:solidFill>
                          <a:prstClr val="black"/>
                        </a:solidFill>
                        <a:latin typeface="Cambria Math"/>
                      </a:rPr>
                      <m:t>/2!</m:t>
                    </m:r>
                    <m:r>
                      <a:rPr lang="en-US" sz="2100" i="1" smtClean="0">
                        <a:solidFill>
                          <a:prstClr val="black"/>
                        </a:solidFill>
                        <a:latin typeface="Cambria Math"/>
                      </a:rPr>
                      <m:t>.</m:t>
                    </m:r>
                  </m:oMath>
                </a14:m>
                <a:r>
                  <a:rPr lang="en-US" sz="2100" i="1" dirty="0">
                    <a:solidFill>
                      <a:prstClr val="black"/>
                    </a:solidFill>
                  </a:rPr>
                  <a:t> </a:t>
                </a:r>
                <a:r>
                  <a:rPr lang="en-US" sz="2100" dirty="0">
                    <a:solidFill>
                      <a:prstClr val="black"/>
                    </a:solidFill>
                  </a:rPr>
                  <a:t>Thus, by the residue theorem we have:</a:t>
                </a:r>
              </a:p>
              <a:p>
                <a:endParaRPr lang="en-US" sz="600" i="1" dirty="0">
                  <a:solidFill>
                    <a:prstClr val="black"/>
                  </a:solidFill>
                  <a:latin typeface="Cambria Math"/>
                </a:endParaRPr>
              </a:p>
              <a:p>
                <a:pPr/>
                <a14:m>
                  <m:oMathPara xmlns:m="http://schemas.openxmlformats.org/officeDocument/2006/math">
                    <m:oMathParaPr>
                      <m:jc m:val="centerGroup"/>
                    </m:oMathParaPr>
                    <m:oMath xmlns:m="http://schemas.openxmlformats.org/officeDocument/2006/math">
                      <m:nary>
                        <m:naryPr>
                          <m:chr m:val="∮"/>
                          <m:limLoc m:val="undOvr"/>
                          <m:ctrlPr>
                            <a:rPr lang="en-US" sz="2100" i="1" smtClean="0">
                              <a:solidFill>
                                <a:srgbClr val="0070C0"/>
                              </a:solidFill>
                              <a:latin typeface="Cambria Math"/>
                            </a:rPr>
                          </m:ctrlPr>
                        </m:naryPr>
                        <m:sub>
                          <m:r>
                            <m:rPr>
                              <m:brk m:alnAt="24"/>
                            </m:rPr>
                            <a:rPr lang="en-US" sz="2100" i="1">
                              <a:solidFill>
                                <a:srgbClr val="0070C0"/>
                              </a:solidFill>
                              <a:latin typeface="Cambria Math"/>
                            </a:rPr>
                            <m:t>𝐶</m:t>
                          </m:r>
                        </m:sub>
                        <m:sup/>
                        <m:e>
                          <m:d>
                            <m:dPr>
                              <m:ctrlPr>
                                <a:rPr lang="en-US" sz="2100" i="1">
                                  <a:solidFill>
                                    <a:srgbClr val="0070C0"/>
                                  </a:solidFill>
                                  <a:latin typeface="Cambria Math"/>
                                </a:rPr>
                              </m:ctrlPr>
                            </m:dPr>
                            <m:e>
                              <m:f>
                                <m:fPr>
                                  <m:ctrlPr>
                                    <a:rPr lang="en-US" sz="2100" i="1">
                                      <a:solidFill>
                                        <a:srgbClr val="0070C0"/>
                                      </a:solidFill>
                                      <a:latin typeface="Cambria Math"/>
                                    </a:rPr>
                                  </m:ctrlPr>
                                </m:fPr>
                                <m:num>
                                  <m:r>
                                    <a:rPr lang="en-US" sz="2100" i="1">
                                      <a:solidFill>
                                        <a:srgbClr val="0070C0"/>
                                      </a:solidFill>
                                      <a:latin typeface="Cambria Math"/>
                                    </a:rPr>
                                    <m:t>𝑧</m:t>
                                  </m:r>
                                  <m:sSup>
                                    <m:sSupPr>
                                      <m:ctrlPr>
                                        <a:rPr lang="en-US" sz="2100" i="1">
                                          <a:solidFill>
                                            <a:srgbClr val="0070C0"/>
                                          </a:solidFill>
                                          <a:latin typeface="Cambria Math"/>
                                        </a:rPr>
                                      </m:ctrlPr>
                                    </m:sSupPr>
                                    <m:e>
                                      <m:r>
                                        <a:rPr lang="en-US" sz="2100" i="1">
                                          <a:solidFill>
                                            <a:srgbClr val="0070C0"/>
                                          </a:solidFill>
                                          <a:latin typeface="Cambria Math"/>
                                        </a:rPr>
                                        <m:t>𝑒</m:t>
                                      </m:r>
                                    </m:e>
                                    <m:sup>
                                      <m:r>
                                        <a:rPr lang="en-US" sz="2100" i="1">
                                          <a:solidFill>
                                            <a:srgbClr val="0070C0"/>
                                          </a:solidFill>
                                          <a:latin typeface="Cambria Math"/>
                                          <a:ea typeface="Cambria Math"/>
                                        </a:rPr>
                                        <m:t>𝜋</m:t>
                                      </m:r>
                                      <m:r>
                                        <a:rPr lang="en-US" sz="2100" i="1">
                                          <a:solidFill>
                                            <a:srgbClr val="0070C0"/>
                                          </a:solidFill>
                                          <a:latin typeface="Cambria Math"/>
                                          <a:ea typeface="Cambria Math"/>
                                        </a:rPr>
                                        <m:t>𝑧</m:t>
                                      </m:r>
                                    </m:sup>
                                  </m:sSup>
                                </m:num>
                                <m:den>
                                  <m:sSup>
                                    <m:sSupPr>
                                      <m:ctrlPr>
                                        <a:rPr lang="en-US" sz="2100" i="1">
                                          <a:solidFill>
                                            <a:srgbClr val="0070C0"/>
                                          </a:solidFill>
                                          <a:latin typeface="Cambria Math"/>
                                        </a:rPr>
                                      </m:ctrlPr>
                                    </m:sSupPr>
                                    <m:e>
                                      <m:r>
                                        <a:rPr lang="en-US" sz="2100" i="1">
                                          <a:solidFill>
                                            <a:srgbClr val="0070C0"/>
                                          </a:solidFill>
                                          <a:latin typeface="Cambria Math"/>
                                        </a:rPr>
                                        <m:t>𝑧</m:t>
                                      </m:r>
                                    </m:e>
                                    <m:sup>
                                      <m:r>
                                        <a:rPr lang="en-US" sz="2100" i="1">
                                          <a:solidFill>
                                            <a:srgbClr val="0070C0"/>
                                          </a:solidFill>
                                          <a:latin typeface="Cambria Math"/>
                                        </a:rPr>
                                        <m:t>4</m:t>
                                      </m:r>
                                    </m:sup>
                                  </m:sSup>
                                  <m:r>
                                    <a:rPr lang="en-US" sz="2100" i="1">
                                      <a:solidFill>
                                        <a:srgbClr val="0070C0"/>
                                      </a:solidFill>
                                      <a:latin typeface="Cambria Math"/>
                                    </a:rPr>
                                    <m:t>−16</m:t>
                                  </m:r>
                                </m:den>
                              </m:f>
                              <m:r>
                                <a:rPr lang="en-US" sz="2100" i="1">
                                  <a:solidFill>
                                    <a:srgbClr val="0070C0"/>
                                  </a:solidFill>
                                  <a:latin typeface="Cambria Math"/>
                                </a:rPr>
                                <m:t>+</m:t>
                              </m:r>
                              <m:r>
                                <a:rPr lang="en-US" sz="2100" i="1">
                                  <a:solidFill>
                                    <a:srgbClr val="0070C0"/>
                                  </a:solidFill>
                                  <a:latin typeface="Cambria Math"/>
                                </a:rPr>
                                <m:t>𝑧</m:t>
                              </m:r>
                              <m:sSup>
                                <m:sSupPr>
                                  <m:ctrlPr>
                                    <a:rPr lang="en-US" sz="2100" i="1">
                                      <a:solidFill>
                                        <a:srgbClr val="0070C0"/>
                                      </a:solidFill>
                                      <a:latin typeface="Cambria Math"/>
                                    </a:rPr>
                                  </m:ctrlPr>
                                </m:sSupPr>
                                <m:e>
                                  <m:r>
                                    <a:rPr lang="en-US" sz="2100" i="1">
                                      <a:solidFill>
                                        <a:srgbClr val="0070C0"/>
                                      </a:solidFill>
                                      <a:latin typeface="Cambria Math"/>
                                    </a:rPr>
                                    <m:t>𝑒</m:t>
                                  </m:r>
                                </m:e>
                                <m:sup>
                                  <m:r>
                                    <a:rPr lang="en-US" sz="2100" i="1">
                                      <a:solidFill>
                                        <a:srgbClr val="0070C0"/>
                                      </a:solidFill>
                                      <a:latin typeface="Cambria Math"/>
                                      <a:ea typeface="Cambria Math"/>
                                    </a:rPr>
                                    <m:t>𝜋</m:t>
                                  </m:r>
                                  <m:r>
                                    <a:rPr lang="en-US" sz="2100" i="1">
                                      <a:solidFill>
                                        <a:srgbClr val="0070C0"/>
                                      </a:solidFill>
                                      <a:latin typeface="Cambria Math"/>
                                      <a:ea typeface="Cambria Math"/>
                                    </a:rPr>
                                    <m:t>/</m:t>
                                  </m:r>
                                  <m:r>
                                    <a:rPr lang="en-US" sz="2100" i="1">
                                      <a:solidFill>
                                        <a:srgbClr val="0070C0"/>
                                      </a:solidFill>
                                      <a:latin typeface="Cambria Math"/>
                                      <a:ea typeface="Cambria Math"/>
                                    </a:rPr>
                                    <m:t>𝑧</m:t>
                                  </m:r>
                                </m:sup>
                              </m:sSup>
                            </m:e>
                          </m:d>
                          <m:r>
                            <a:rPr lang="en-US" sz="2100" i="1">
                              <a:solidFill>
                                <a:srgbClr val="0070C0"/>
                              </a:solidFill>
                              <a:latin typeface="Cambria Math"/>
                            </a:rPr>
                            <m:t>𝑑𝑧</m:t>
                          </m:r>
                        </m:e>
                      </m:nary>
                      <m:r>
                        <a:rPr lang="en-US" sz="2100" i="1">
                          <a:solidFill>
                            <a:srgbClr val="0070C0"/>
                          </a:solidFill>
                          <a:latin typeface="Cambria Math"/>
                        </a:rPr>
                        <m:t>=</m:t>
                      </m:r>
                      <m:r>
                        <a:rPr lang="en-US" sz="2100" i="1">
                          <a:solidFill>
                            <a:srgbClr val="0070C0"/>
                          </a:solidFill>
                          <a:latin typeface="Cambria Math"/>
                          <a:ea typeface="Cambria Math"/>
                        </a:rPr>
                        <m:t>2</m:t>
                      </m:r>
                      <m:r>
                        <a:rPr lang="en-US" sz="2100" i="1">
                          <a:solidFill>
                            <a:srgbClr val="0070C0"/>
                          </a:solidFill>
                          <a:latin typeface="Cambria Math"/>
                          <a:ea typeface="Cambria Math"/>
                        </a:rPr>
                        <m:t>𝜋</m:t>
                      </m:r>
                      <m:r>
                        <a:rPr lang="en-US" sz="2100" i="1">
                          <a:solidFill>
                            <a:srgbClr val="0070C0"/>
                          </a:solidFill>
                          <a:latin typeface="Cambria Math"/>
                          <a:ea typeface="Cambria Math"/>
                        </a:rPr>
                        <m:t>𝑖</m:t>
                      </m:r>
                      <m:d>
                        <m:dPr>
                          <m:begChr m:val="["/>
                          <m:endChr m:val="]"/>
                          <m:ctrlPr>
                            <a:rPr lang="en-US" sz="2100" i="1">
                              <a:solidFill>
                                <a:srgbClr val="0070C0"/>
                              </a:solidFill>
                              <a:latin typeface="Cambria Math"/>
                              <a:ea typeface="Cambria Math"/>
                            </a:rPr>
                          </m:ctrlPr>
                        </m:dPr>
                        <m:e>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16</m:t>
                              </m:r>
                            </m:den>
                          </m:f>
                          <m:r>
                            <a:rPr lang="en-US" sz="2100" i="1" dirty="0">
                              <a:solidFill>
                                <a:srgbClr val="0070C0"/>
                              </a:solidFill>
                              <a:latin typeface="Cambria Math"/>
                            </a:rPr>
                            <m:t>−</m:t>
                          </m:r>
                          <m:f>
                            <m:fPr>
                              <m:ctrlPr>
                                <a:rPr lang="en-US" sz="2100" i="1" dirty="0">
                                  <a:solidFill>
                                    <a:srgbClr val="0070C0"/>
                                  </a:solidFill>
                                  <a:latin typeface="Cambria Math"/>
                                </a:rPr>
                              </m:ctrlPr>
                            </m:fPr>
                            <m:num>
                              <m:r>
                                <a:rPr lang="en-US" sz="2100" i="1" dirty="0">
                                  <a:solidFill>
                                    <a:srgbClr val="0070C0"/>
                                  </a:solidFill>
                                  <a:latin typeface="Cambria Math"/>
                                </a:rPr>
                                <m:t>1</m:t>
                              </m:r>
                            </m:num>
                            <m:den>
                              <m:r>
                                <a:rPr lang="en-US" sz="2100" i="1" dirty="0">
                                  <a:solidFill>
                                    <a:srgbClr val="0070C0"/>
                                  </a:solidFill>
                                  <a:latin typeface="Cambria Math"/>
                                </a:rPr>
                                <m:t>16</m:t>
                              </m:r>
                            </m:den>
                          </m:f>
                          <m:r>
                            <a:rPr lang="en-US" sz="2100" i="1" dirty="0" smtClean="0">
                              <a:solidFill>
                                <a:srgbClr val="0070C0"/>
                              </a:solidFill>
                              <a:latin typeface="Cambria Math"/>
                            </a:rPr>
                            <m:t>+</m:t>
                          </m:r>
                          <m:f>
                            <m:fPr>
                              <m:ctrlPr>
                                <a:rPr lang="en-US" sz="2100" i="1">
                                  <a:solidFill>
                                    <a:srgbClr val="0070C0"/>
                                  </a:solidFill>
                                  <a:latin typeface="Cambria Math"/>
                                </a:rPr>
                              </m:ctrlPr>
                            </m:fPr>
                            <m:num>
                              <m:sSup>
                                <m:sSupPr>
                                  <m:ctrlPr>
                                    <a:rPr lang="en-US" sz="2100" i="1">
                                      <a:solidFill>
                                        <a:srgbClr val="0070C0"/>
                                      </a:solidFill>
                                      <a:latin typeface="Cambria Math"/>
                                    </a:rPr>
                                  </m:ctrlPr>
                                </m:sSupPr>
                                <m:e>
                                  <m:r>
                                    <a:rPr lang="en-US" sz="2100" i="1">
                                      <a:solidFill>
                                        <a:srgbClr val="0070C0"/>
                                      </a:solidFill>
                                      <a:latin typeface="Cambria Math"/>
                                      <a:ea typeface="Cambria Math"/>
                                    </a:rPr>
                                    <m:t>𝜋</m:t>
                                  </m:r>
                                </m:e>
                                <m:sup>
                                  <m:r>
                                    <a:rPr lang="en-US" sz="2100" i="1">
                                      <a:solidFill>
                                        <a:srgbClr val="0070C0"/>
                                      </a:solidFill>
                                      <a:latin typeface="Cambria Math"/>
                                    </a:rPr>
                                    <m:t>2</m:t>
                                  </m:r>
                                </m:sup>
                              </m:sSup>
                            </m:num>
                            <m:den>
                              <m:r>
                                <a:rPr lang="en-US" sz="2100" i="1">
                                  <a:solidFill>
                                    <a:srgbClr val="0070C0"/>
                                  </a:solidFill>
                                  <a:latin typeface="Cambria Math"/>
                                </a:rPr>
                                <m:t>2!</m:t>
                              </m:r>
                            </m:den>
                          </m:f>
                        </m:e>
                      </m:d>
                      <m:r>
                        <a:rPr lang="en-US" sz="2100" i="1">
                          <a:solidFill>
                            <a:srgbClr val="0070C0"/>
                          </a:solidFill>
                          <a:latin typeface="Cambria Math"/>
                          <a:ea typeface="Cambria Math"/>
                        </a:rPr>
                        <m:t>=30</m:t>
                      </m:r>
                      <m:r>
                        <a:rPr lang="en-US" sz="2100" i="1" smtClean="0">
                          <a:solidFill>
                            <a:srgbClr val="0070C0"/>
                          </a:solidFill>
                          <a:latin typeface="Cambria Math"/>
                          <a:ea typeface="Cambria Math"/>
                        </a:rPr>
                        <m:t>.221</m:t>
                      </m:r>
                      <m:r>
                        <a:rPr lang="en-US" sz="2100" i="1">
                          <a:solidFill>
                            <a:srgbClr val="0070C0"/>
                          </a:solidFill>
                          <a:latin typeface="Cambria Math"/>
                          <a:ea typeface="Cambria Math"/>
                        </a:rPr>
                        <m:t>𝑖</m:t>
                      </m:r>
                      <m:r>
                        <a:rPr lang="en-US" sz="2100" i="1">
                          <a:solidFill>
                            <a:srgbClr val="0070C0"/>
                          </a:solidFill>
                          <a:latin typeface="Cambria Math"/>
                          <a:ea typeface="Cambria Math"/>
                        </a:rPr>
                        <m:t>.</m:t>
                      </m:r>
                    </m:oMath>
                  </m:oMathPara>
                </a14:m>
                <a:endParaRPr lang="en-US" sz="2100" dirty="0">
                  <a:solidFill>
                    <a:srgbClr val="0070C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244699" y="1396617"/>
                <a:ext cx="11784170" cy="4909036"/>
              </a:xfrm>
              <a:prstGeom prst="rect">
                <a:avLst/>
              </a:prstGeom>
              <a:blipFill rotWithShape="1">
                <a:blip r:embed="rId3"/>
                <a:stretch>
                  <a:fillRect l="-569" t="-745" r="-77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6114960" y="9360"/>
              <a:ext cx="5982120" cy="5858280"/>
            </p14:xfrm>
          </p:contentPart>
        </mc:Choice>
        <mc:Fallback>
          <p:pic>
            <p:nvPicPr>
              <p:cNvPr id="2" name="Ink 1"/>
              <p:cNvPicPr/>
              <p:nvPr/>
            </p:nvPicPr>
            <p:blipFill>
              <a:blip r:embed="rId5"/>
              <a:stretch>
                <a:fillRect/>
              </a:stretch>
            </p:blipFill>
            <p:spPr>
              <a:xfrm>
                <a:off x="6105600" y="0"/>
                <a:ext cx="6000840" cy="5877000"/>
              </a:xfrm>
              <a:prstGeom prst="rect">
                <a:avLst/>
              </a:prstGeom>
            </p:spPr>
          </p:pic>
        </mc:Fallback>
      </mc:AlternateContent>
    </p:spTree>
    <p:extLst>
      <p:ext uri="{BB962C8B-B14F-4D97-AF65-F5344CB8AC3E}">
        <p14:creationId xmlns:p14="http://schemas.microsoft.com/office/powerpoint/2010/main" val="8207382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60482" y="204920"/>
            <a:ext cx="7288534" cy="615553"/>
          </a:xfrm>
          <a:prstGeom prst="rect">
            <a:avLst/>
          </a:prstGeom>
        </p:spPr>
        <p:txBody>
          <a:bodyPr wrap="none">
            <a:spAutoFit/>
          </a:bodyPr>
          <a:lstStyle/>
          <a:p>
            <a:r>
              <a:rPr lang="en-US" sz="3400" b="1" dirty="0">
                <a:solidFill>
                  <a:srgbClr val="0070C0"/>
                </a:solidFill>
              </a:rPr>
              <a:t>A Necessary Condition for Convergence</a:t>
            </a:r>
            <a:endParaRPr lang="en-US" sz="3400" dirty="0">
              <a:solidFill>
                <a:srgbClr val="0070C0"/>
              </a:solidFill>
            </a:endParaRPr>
          </a:p>
        </p:txBody>
      </p:sp>
      <p:sp>
        <p:nvSpPr>
          <p:cNvPr id="4" name="Rectangle 3"/>
          <p:cNvSpPr/>
          <p:nvPr/>
        </p:nvSpPr>
        <p:spPr>
          <a:xfrm>
            <a:off x="360482" y="3937599"/>
            <a:ext cx="6117637" cy="615553"/>
          </a:xfrm>
          <a:prstGeom prst="rect">
            <a:avLst/>
          </a:prstGeom>
        </p:spPr>
        <p:txBody>
          <a:bodyPr wrap="none">
            <a:spAutoFit/>
          </a:bodyPr>
          <a:lstStyle/>
          <a:p>
            <a:r>
              <a:rPr lang="en-US" sz="3400" b="1" dirty="0">
                <a:solidFill>
                  <a:srgbClr val="0070C0"/>
                </a:solidFill>
              </a:rPr>
              <a:t>The </a:t>
            </a:r>
            <a:r>
              <a:rPr lang="en-US" sz="3400" b="1" i="1" dirty="0">
                <a:solidFill>
                  <a:srgbClr val="0070C0"/>
                </a:solidFill>
              </a:rPr>
              <a:t>n</a:t>
            </a:r>
            <a:r>
              <a:rPr lang="en-US" sz="3400" b="1" dirty="0">
                <a:solidFill>
                  <a:srgbClr val="0070C0"/>
                </a:solidFill>
              </a:rPr>
              <a:t>th Term Test for Divergence</a:t>
            </a:r>
            <a:endParaRPr lang="en-US" sz="3400" dirty="0">
              <a:solidFill>
                <a:srgbClr val="0070C0"/>
              </a:solidFill>
            </a:endParaRPr>
          </a:p>
        </p:txBody>
      </p:sp>
      <mc:AlternateContent xmlns:mc="http://schemas.openxmlformats.org/markup-compatibility/2006" xmlns:a14="http://schemas.microsoft.com/office/drawing/2010/main">
        <mc:Choice Requires="a14">
          <p:sp>
            <p:nvSpPr>
              <p:cNvPr id="3" name="Rectangle 2"/>
              <p:cNvSpPr/>
              <p:nvPr/>
            </p:nvSpPr>
            <p:spPr>
              <a:xfrm>
                <a:off x="495598" y="829685"/>
                <a:ext cx="11307799" cy="2701381"/>
              </a:xfrm>
              <a:prstGeom prst="rect">
                <a:avLst/>
              </a:prstGeom>
            </p:spPr>
            <p:txBody>
              <a:bodyPr wrap="square">
                <a:spAutoFit/>
              </a:bodyPr>
              <a:lstStyle/>
              <a:p>
                <a:r>
                  <a:rPr lang="en-US" sz="2300" dirty="0"/>
                  <a:t>If </a:t>
                </a:r>
                <a14:m>
                  <m:oMath xmlns:m="http://schemas.openxmlformats.org/officeDocument/2006/math">
                    <m:nary>
                      <m:naryPr>
                        <m:chr m:val="∑"/>
                        <m:ctrlPr>
                          <a:rPr lang="en-US" sz="2300" i="1" smtClean="0">
                            <a:latin typeface="Cambria Math"/>
                          </a:rPr>
                        </m:ctrlPr>
                      </m:naryPr>
                      <m:sub>
                        <m:r>
                          <m:rPr>
                            <m:brk m:alnAt="23"/>
                          </m:rPr>
                          <a:rPr lang="en-US" sz="2300" b="0" i="1" smtClean="0">
                            <a:latin typeface="Cambria Math"/>
                          </a:rPr>
                          <m:t>𝑘</m:t>
                        </m:r>
                        <m:r>
                          <a:rPr lang="en-US" sz="2300" b="0" i="1" smtClean="0">
                            <a:latin typeface="Cambria Math"/>
                          </a:rPr>
                          <m:t>=1</m:t>
                        </m:r>
                      </m:sub>
                      <m:sup>
                        <m:r>
                          <a:rPr lang="en-US" sz="2300" i="1" smtClean="0">
                            <a:latin typeface="Cambria Math"/>
                            <a:ea typeface="Cambria Math"/>
                          </a:rPr>
                          <m:t>∞</m:t>
                        </m:r>
                      </m:sup>
                      <m:e>
                        <m:sSub>
                          <m:sSubPr>
                            <m:ctrlPr>
                              <a:rPr lang="en-US" sz="2300" i="1" dirty="0">
                                <a:latin typeface="Cambria Math"/>
                              </a:rPr>
                            </m:ctrlPr>
                          </m:sSubPr>
                          <m:e>
                            <m:r>
                              <a:rPr lang="en-US" sz="2300" i="1" dirty="0">
                                <a:latin typeface="Cambria Math" panose="02040503050406030204" pitchFamily="18" charset="0"/>
                              </a:rPr>
                              <m:t>𝑧</m:t>
                            </m:r>
                          </m:e>
                          <m:sub>
                            <m:r>
                              <a:rPr lang="en-US" sz="2300" b="0" i="1" dirty="0" smtClean="0">
                                <a:latin typeface="Cambria Math"/>
                              </a:rPr>
                              <m:t>𝑘</m:t>
                            </m:r>
                          </m:sub>
                        </m:sSub>
                      </m:e>
                    </m:nary>
                  </m:oMath>
                </a14:m>
                <a:r>
                  <a:rPr lang="en-US" sz="2300" dirty="0"/>
                  <a:t> converges, then </a:t>
                </a:r>
                <a14:m>
                  <m:oMath xmlns:m="http://schemas.openxmlformats.org/officeDocument/2006/math">
                    <m:func>
                      <m:funcPr>
                        <m:ctrlPr>
                          <a:rPr lang="en-US" sz="2300" i="1">
                            <a:latin typeface="Cambria Math"/>
                          </a:rPr>
                        </m:ctrlPr>
                      </m:funcPr>
                      <m:fName>
                        <m:limLow>
                          <m:limLowPr>
                            <m:ctrlPr>
                              <a:rPr lang="en-US" sz="2300" i="1">
                                <a:latin typeface="Cambria Math"/>
                              </a:rPr>
                            </m:ctrlPr>
                          </m:limLowPr>
                          <m:e>
                            <m:r>
                              <m:rPr>
                                <m:sty m:val="p"/>
                              </m:rPr>
                              <a:rPr lang="en-US" sz="2300">
                                <a:latin typeface="Cambria Math" panose="02040503050406030204" pitchFamily="18" charset="0"/>
                              </a:rPr>
                              <m:t>lim</m:t>
                            </m:r>
                          </m:e>
                          <m:lim>
                            <m:r>
                              <a:rPr lang="en-US" sz="2300" i="1" dirty="0">
                                <a:latin typeface="Cambria Math" panose="02040503050406030204" pitchFamily="18" charset="0"/>
                              </a:rPr>
                              <m:t>𝑛</m:t>
                            </m:r>
                            <m:r>
                              <a:rPr lang="en-US" sz="2300" i="1" dirty="0">
                                <a:latin typeface="Cambria Math" panose="02040503050406030204" pitchFamily="18" charset="0"/>
                              </a:rPr>
                              <m:t>→∞</m:t>
                            </m:r>
                            <m:r>
                              <m:rPr>
                                <m:nor/>
                              </m:rPr>
                              <a:rPr lang="en-US" sz="2300" i="1" dirty="0"/>
                              <m:t> </m:t>
                            </m:r>
                          </m:lim>
                        </m:limLow>
                      </m:fName>
                      <m:e>
                        <m:sSub>
                          <m:sSubPr>
                            <m:ctrlPr>
                              <a:rPr lang="en-US" sz="2300" i="1" dirty="0">
                                <a:latin typeface="Cambria Math"/>
                              </a:rPr>
                            </m:ctrlPr>
                          </m:sSubPr>
                          <m:e>
                            <m:r>
                              <a:rPr lang="en-US" sz="2300" i="1" dirty="0">
                                <a:latin typeface="Cambria Math" panose="02040503050406030204" pitchFamily="18" charset="0"/>
                              </a:rPr>
                              <m:t>𝑧</m:t>
                            </m:r>
                          </m:e>
                          <m:sub>
                            <m:r>
                              <a:rPr lang="en-US" sz="2300" i="1" dirty="0">
                                <a:latin typeface="Cambria Math" panose="02040503050406030204" pitchFamily="18" charset="0"/>
                              </a:rPr>
                              <m:t>𝑛</m:t>
                            </m:r>
                          </m:sub>
                        </m:sSub>
                        <m:r>
                          <a:rPr lang="en-US" sz="2300" i="1" dirty="0">
                            <a:latin typeface="Cambria Math" panose="02040503050406030204" pitchFamily="18" charset="0"/>
                          </a:rPr>
                          <m:t>=</m:t>
                        </m:r>
                        <m:r>
                          <a:rPr lang="en-US" sz="2300" b="0" i="1" dirty="0" smtClean="0">
                            <a:latin typeface="Cambria Math"/>
                          </a:rPr>
                          <m:t>0.</m:t>
                        </m:r>
                      </m:e>
                    </m:func>
                  </m:oMath>
                </a14:m>
                <a:endParaRPr lang="en-US" sz="2300" i="1" dirty="0"/>
              </a:p>
              <a:p>
                <a:r>
                  <a:rPr lang="en-US" sz="2400" b="1" dirty="0">
                    <a:solidFill>
                      <a:srgbClr val="FF0000"/>
                    </a:solidFill>
                  </a:rPr>
                  <a:t>Note: </a:t>
                </a:r>
                <a:r>
                  <a:rPr lang="en-US" sz="2400" dirty="0">
                    <a:solidFill>
                      <a:schemeClr val="tx1"/>
                    </a:solidFill>
                  </a:rPr>
                  <a:t>Converse of above statement is not true in general, since, </a:t>
                </a:r>
                <a14:m>
                  <m:oMath xmlns:m="http://schemas.openxmlformats.org/officeDocument/2006/math">
                    <m:sSub>
                      <m:sSubPr>
                        <m:ctrlPr>
                          <a:rPr lang="en-US" sz="2400" i="1">
                            <a:latin typeface="Cambria Math"/>
                          </a:rPr>
                        </m:ctrlPr>
                      </m:sSubPr>
                      <m:e>
                        <m:r>
                          <a:rPr lang="en-US" sz="2400" i="1">
                            <a:latin typeface="Cambria Math"/>
                          </a:rPr>
                          <m:t>𝑧</m:t>
                        </m:r>
                      </m:e>
                      <m:sub>
                        <m:r>
                          <a:rPr lang="en-US" sz="2400" i="1">
                            <a:latin typeface="Cambria Math"/>
                          </a:rPr>
                          <m:t>𝑛</m:t>
                        </m:r>
                      </m:sub>
                    </m:sSub>
                    <m:r>
                      <a:rPr lang="en-US" sz="2400" i="1">
                        <a:latin typeface="Cambria Math"/>
                        <a:ea typeface="Cambria Math"/>
                      </a:rPr>
                      <m:t>→0</m:t>
                    </m:r>
                  </m:oMath>
                </a14:m>
                <a:r>
                  <a:rPr lang="en-US" sz="2400" dirty="0"/>
                  <a:t> is </a:t>
                </a:r>
                <a:r>
                  <a:rPr lang="en-US" sz="2400" i="1" dirty="0"/>
                  <a:t>necessary </a:t>
                </a:r>
                <a:r>
                  <a:rPr lang="en-US" sz="2400" dirty="0"/>
                  <a:t>for convergence but </a:t>
                </a:r>
                <a:r>
                  <a:rPr lang="en-US" sz="2400" i="1" dirty="0"/>
                  <a:t>not sufficient</a:t>
                </a:r>
                <a:r>
                  <a:rPr lang="en-US" sz="2400" dirty="0"/>
                  <a:t>. As we see that the </a:t>
                </a:r>
                <a:r>
                  <a:rPr lang="en-US" sz="2400" dirty="0">
                    <a:solidFill>
                      <a:srgbClr val="0070C0"/>
                    </a:solidFill>
                  </a:rPr>
                  <a:t>harmonic series:</a:t>
                </a:r>
              </a:p>
              <a:p>
                <a:pPr algn="ctr"/>
                <a:endParaRPr lang="en-US" sz="1100" i="1" dirty="0">
                  <a:latin typeface="Cambria Math" panose="02040503050406030204" pitchFamily="18" charset="0"/>
                </a:endParaRPr>
              </a:p>
              <a:p>
                <a:pPr algn="ctr"/>
                <a14:m>
                  <m:oMath xmlns:m="http://schemas.openxmlformats.org/officeDocument/2006/math">
                    <m:nary>
                      <m:naryPr>
                        <m:chr m:val="∑"/>
                        <m:ctrlPr>
                          <a:rPr lang="en-US" sz="2400" i="1">
                            <a:latin typeface="Cambria Math"/>
                          </a:rPr>
                        </m:ctrlPr>
                      </m:naryPr>
                      <m:sub>
                        <m:r>
                          <m:rPr>
                            <m:brk m:alnAt="23"/>
                          </m:rPr>
                          <a:rPr lang="en-US" sz="2400" i="1">
                            <a:latin typeface="Cambria Math"/>
                          </a:rPr>
                          <m:t>𝑘</m:t>
                        </m:r>
                        <m:r>
                          <a:rPr lang="en-US" sz="2400" i="1">
                            <a:latin typeface="Cambria Math"/>
                          </a:rPr>
                          <m:t>=1</m:t>
                        </m:r>
                      </m:sub>
                      <m:sup>
                        <m:r>
                          <a:rPr lang="en-US" sz="2400" i="1">
                            <a:latin typeface="Cambria Math"/>
                            <a:ea typeface="Cambria Math"/>
                          </a:rPr>
                          <m:t>∞</m:t>
                        </m:r>
                      </m:sup>
                      <m:e>
                        <m:f>
                          <m:fPr>
                            <m:ctrlPr>
                              <a:rPr lang="en-US" sz="2400" i="1">
                                <a:latin typeface="Cambria Math"/>
                              </a:rPr>
                            </m:ctrlPr>
                          </m:fPr>
                          <m:num>
                            <m:r>
                              <a:rPr lang="en-US" sz="2400" b="0" i="1" smtClean="0">
                                <a:latin typeface="Cambria Math" panose="02040503050406030204" pitchFamily="18" charset="0"/>
                              </a:rPr>
                              <m:t> </m:t>
                            </m:r>
                            <m:r>
                              <a:rPr lang="en-US" sz="2400" i="1">
                                <a:latin typeface="Cambria Math"/>
                              </a:rPr>
                              <m:t>1</m:t>
                            </m:r>
                          </m:num>
                          <m:den>
                            <m:r>
                              <a:rPr lang="en-US" sz="2400" i="1">
                                <a:latin typeface="Cambria Math"/>
                              </a:rPr>
                              <m:t>𝑘</m:t>
                            </m:r>
                          </m:den>
                        </m:f>
                      </m:e>
                    </m:nary>
                    <m:r>
                      <a:rPr lang="en-US" sz="2400" i="1">
                        <a:latin typeface="Cambria Math"/>
                      </a:rPr>
                      <m:t>=1+</m:t>
                    </m:r>
                    <m:f>
                      <m:fPr>
                        <m:ctrlPr>
                          <a:rPr lang="en-US" sz="2400" i="1">
                            <a:latin typeface="Cambria Math"/>
                          </a:rPr>
                        </m:ctrlPr>
                      </m:fPr>
                      <m:num>
                        <m:r>
                          <a:rPr lang="en-US" sz="2400" i="1">
                            <a:latin typeface="Cambria Math"/>
                          </a:rPr>
                          <m:t>1</m:t>
                        </m:r>
                      </m:num>
                      <m:den>
                        <m:r>
                          <a:rPr lang="en-US" sz="2400" i="1">
                            <a:latin typeface="Cambria Math"/>
                          </a:rPr>
                          <m:t>2</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3</m:t>
                        </m:r>
                      </m:den>
                    </m:f>
                    <m:r>
                      <a:rPr lang="en-US" sz="2400" i="1">
                        <a:latin typeface="Cambria Math"/>
                      </a:rPr>
                      <m:t>+</m:t>
                    </m:r>
                    <m:f>
                      <m:fPr>
                        <m:ctrlPr>
                          <a:rPr lang="en-US" sz="2400" i="1">
                            <a:latin typeface="Cambria Math"/>
                          </a:rPr>
                        </m:ctrlPr>
                      </m:fPr>
                      <m:num>
                        <m:r>
                          <a:rPr lang="en-US" sz="2400" i="1">
                            <a:latin typeface="Cambria Math"/>
                          </a:rPr>
                          <m:t>1</m:t>
                        </m:r>
                      </m:num>
                      <m:den>
                        <m:r>
                          <a:rPr lang="en-US" sz="2400" i="1">
                            <a:latin typeface="Cambria Math"/>
                          </a:rPr>
                          <m:t>4</m:t>
                        </m:r>
                      </m:den>
                    </m:f>
                    <m:r>
                      <a:rPr lang="en-US" sz="2400" i="1">
                        <a:latin typeface="Cambria Math"/>
                      </a:rPr>
                      <m:t>+…</m:t>
                    </m:r>
                    <m:r>
                      <a:rPr lang="en-US" sz="2400">
                        <a:latin typeface="Cambria Math"/>
                      </a:rPr>
                      <m:t>,</m:t>
                    </m:r>
                  </m:oMath>
                </a14:m>
                <a:r>
                  <a:rPr lang="en-US" sz="2400" dirty="0"/>
                  <a:t> </a:t>
                </a:r>
              </a:p>
              <a:p>
                <a:endParaRPr lang="en-US" sz="2400" dirty="0"/>
              </a:p>
              <a:p>
                <a:r>
                  <a:rPr lang="en-US" sz="2400" dirty="0"/>
                  <a:t>satisfies this condition but it is a divergent series.</a:t>
                </a:r>
                <a:endParaRPr lang="en-US" sz="2300" i="1" dirty="0"/>
              </a:p>
            </p:txBody>
          </p:sp>
        </mc:Choice>
        <mc:Fallback xmlns="">
          <p:sp>
            <p:nvSpPr>
              <p:cNvPr id="3" name="Rectangle 2"/>
              <p:cNvSpPr>
                <a:spLocks noRot="1" noChangeAspect="1" noMove="1" noResize="1" noEditPoints="1" noAdjustHandles="1" noChangeArrowheads="1" noChangeShapeType="1" noTextEdit="1"/>
              </p:cNvSpPr>
              <p:nvPr/>
            </p:nvSpPr>
            <p:spPr>
              <a:xfrm>
                <a:off x="495598" y="829685"/>
                <a:ext cx="11307799" cy="2701381"/>
              </a:xfrm>
              <a:prstGeom prst="rect">
                <a:avLst/>
              </a:prstGeom>
              <a:blipFill>
                <a:blip r:embed="rId2"/>
                <a:stretch>
                  <a:fillRect l="-1941" t="-20993" b="-4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09666" y="4572000"/>
                <a:ext cx="11374238" cy="1283428"/>
              </a:xfrm>
              <a:prstGeom prst="rect">
                <a:avLst/>
              </a:prstGeom>
            </p:spPr>
            <p:txBody>
              <a:bodyPr wrap="square">
                <a:spAutoFit/>
              </a:bodyPr>
              <a:lstStyle/>
              <a:p>
                <a:r>
                  <a:rPr lang="en-US" sz="2300" dirty="0"/>
                  <a:t>If </a:t>
                </a:r>
                <a14:m>
                  <m:oMath xmlns:m="http://schemas.openxmlformats.org/officeDocument/2006/math">
                    <m:func>
                      <m:funcPr>
                        <m:ctrlPr>
                          <a:rPr lang="en-US" sz="2300" i="1" smtClean="0">
                            <a:latin typeface="Cambria Math"/>
                          </a:rPr>
                        </m:ctrlPr>
                      </m:funcPr>
                      <m:fName>
                        <m:limLow>
                          <m:limLowPr>
                            <m:ctrlPr>
                              <a:rPr lang="en-US" sz="2300" i="1">
                                <a:latin typeface="Cambria Math"/>
                              </a:rPr>
                            </m:ctrlPr>
                          </m:limLowPr>
                          <m:e>
                            <m:r>
                              <m:rPr>
                                <m:sty m:val="p"/>
                              </m:rPr>
                              <a:rPr lang="en-US" sz="2300">
                                <a:latin typeface="Cambria Math" panose="02040503050406030204" pitchFamily="18" charset="0"/>
                              </a:rPr>
                              <m:t>lim</m:t>
                            </m:r>
                          </m:e>
                          <m:lim>
                            <m:r>
                              <a:rPr lang="en-US" sz="2300" i="1" dirty="0">
                                <a:latin typeface="Cambria Math" panose="02040503050406030204" pitchFamily="18" charset="0"/>
                              </a:rPr>
                              <m:t>𝑛</m:t>
                            </m:r>
                            <m:r>
                              <a:rPr lang="en-US" sz="2300" i="1" dirty="0">
                                <a:latin typeface="Cambria Math" panose="02040503050406030204" pitchFamily="18" charset="0"/>
                              </a:rPr>
                              <m:t>→∞</m:t>
                            </m:r>
                            <m:r>
                              <m:rPr>
                                <m:nor/>
                              </m:rPr>
                              <a:rPr lang="en-US" sz="2300" i="1" dirty="0"/>
                              <m:t> </m:t>
                            </m:r>
                          </m:lim>
                        </m:limLow>
                      </m:fName>
                      <m:e>
                        <m:sSub>
                          <m:sSubPr>
                            <m:ctrlPr>
                              <a:rPr lang="en-US" sz="2300" i="1" dirty="0">
                                <a:latin typeface="Cambria Math"/>
                              </a:rPr>
                            </m:ctrlPr>
                          </m:sSubPr>
                          <m:e>
                            <m:r>
                              <a:rPr lang="en-US" sz="2300" i="1" dirty="0">
                                <a:latin typeface="Cambria Math" panose="02040503050406030204" pitchFamily="18" charset="0"/>
                              </a:rPr>
                              <m:t>𝑧</m:t>
                            </m:r>
                          </m:e>
                          <m:sub>
                            <m:r>
                              <a:rPr lang="en-US" sz="2300" i="1" dirty="0">
                                <a:latin typeface="Cambria Math" panose="02040503050406030204" pitchFamily="18" charset="0"/>
                              </a:rPr>
                              <m:t>𝑛</m:t>
                            </m:r>
                          </m:sub>
                        </m:sSub>
                        <m:r>
                          <a:rPr lang="en-US" sz="2300" i="1" dirty="0" smtClean="0">
                            <a:latin typeface="Cambria Math"/>
                            <a:ea typeface="Cambria Math"/>
                          </a:rPr>
                          <m:t>≠</m:t>
                        </m:r>
                        <m:r>
                          <a:rPr lang="en-US" sz="2300" i="1" dirty="0">
                            <a:latin typeface="Cambria Math"/>
                          </a:rPr>
                          <m:t>0</m:t>
                        </m:r>
                        <m:r>
                          <a:rPr lang="en-US" sz="2300" b="0" i="1" dirty="0" smtClean="0">
                            <a:latin typeface="Cambria Math"/>
                          </a:rPr>
                          <m:t>,</m:t>
                        </m:r>
                      </m:e>
                    </m:func>
                    <m:r>
                      <a:rPr lang="en-US" sz="2300" i="1" dirty="0">
                        <a:latin typeface="Cambria Math"/>
                      </a:rPr>
                      <m:t> </m:t>
                    </m:r>
                  </m:oMath>
                </a14:m>
                <a:r>
                  <a:rPr lang="en-US" sz="2300" dirty="0"/>
                  <a:t>then </a:t>
                </a:r>
                <a14:m>
                  <m:oMath xmlns:m="http://schemas.openxmlformats.org/officeDocument/2006/math">
                    <m:nary>
                      <m:naryPr>
                        <m:chr m:val="∑"/>
                        <m:ctrlPr>
                          <a:rPr lang="en-US" sz="2300" i="1">
                            <a:latin typeface="Cambria Math"/>
                          </a:rPr>
                        </m:ctrlPr>
                      </m:naryPr>
                      <m:sub>
                        <m:r>
                          <m:rPr>
                            <m:brk m:alnAt="23"/>
                          </m:rPr>
                          <a:rPr lang="en-US" sz="2300" i="1">
                            <a:latin typeface="Cambria Math"/>
                          </a:rPr>
                          <m:t>𝑘</m:t>
                        </m:r>
                        <m:r>
                          <a:rPr lang="en-US" sz="2300" i="1">
                            <a:latin typeface="Cambria Math"/>
                          </a:rPr>
                          <m:t>=1</m:t>
                        </m:r>
                      </m:sub>
                      <m:sup>
                        <m:r>
                          <a:rPr lang="en-US" sz="2300" i="1">
                            <a:latin typeface="Cambria Math"/>
                            <a:ea typeface="Cambria Math"/>
                          </a:rPr>
                          <m:t>∞</m:t>
                        </m:r>
                      </m:sup>
                      <m:e>
                        <m:sSub>
                          <m:sSubPr>
                            <m:ctrlPr>
                              <a:rPr lang="en-US" sz="2300" i="1" dirty="0">
                                <a:latin typeface="Cambria Math"/>
                              </a:rPr>
                            </m:ctrlPr>
                          </m:sSubPr>
                          <m:e>
                            <m:r>
                              <a:rPr lang="en-US" sz="2300" i="1" dirty="0">
                                <a:latin typeface="Cambria Math" panose="02040503050406030204" pitchFamily="18" charset="0"/>
                              </a:rPr>
                              <m:t>𝑧</m:t>
                            </m:r>
                          </m:e>
                          <m:sub>
                            <m:r>
                              <a:rPr lang="en-US" sz="2300" i="1" dirty="0">
                                <a:latin typeface="Cambria Math"/>
                              </a:rPr>
                              <m:t>𝑘</m:t>
                            </m:r>
                          </m:sub>
                        </m:sSub>
                      </m:e>
                    </m:nary>
                  </m:oMath>
                </a14:m>
                <a:r>
                  <a:rPr lang="en-US" sz="2300" dirty="0"/>
                  <a:t> diverges.</a:t>
                </a:r>
              </a:p>
              <a:p>
                <a:endParaRPr lang="en-US" sz="1100" dirty="0"/>
              </a:p>
              <a:p>
                <a:r>
                  <a:rPr lang="en-US" sz="2300" dirty="0">
                    <a:solidFill>
                      <a:srgbClr val="0070C0"/>
                    </a:solidFill>
                  </a:rPr>
                  <a:t>For example, </a:t>
                </a:r>
                <a:r>
                  <a:rPr lang="en-US" sz="2300" dirty="0"/>
                  <a:t>the series </a:t>
                </a:r>
                <a14:m>
                  <m:oMath xmlns:m="http://schemas.openxmlformats.org/officeDocument/2006/math">
                    <m:nary>
                      <m:naryPr>
                        <m:chr m:val="∑"/>
                        <m:ctrlPr>
                          <a:rPr lang="en-US" sz="2300" i="1" smtClean="0">
                            <a:latin typeface="Cambria Math"/>
                          </a:rPr>
                        </m:ctrlPr>
                      </m:naryPr>
                      <m:sub>
                        <m:r>
                          <m:rPr>
                            <m:brk m:alnAt="23"/>
                          </m:rPr>
                          <a:rPr lang="en-US" sz="2300" i="1">
                            <a:latin typeface="Cambria Math"/>
                          </a:rPr>
                          <m:t>𝑘</m:t>
                        </m:r>
                        <m:r>
                          <a:rPr lang="en-US" sz="2300" i="1">
                            <a:latin typeface="Cambria Math"/>
                          </a:rPr>
                          <m:t>=1</m:t>
                        </m:r>
                      </m:sub>
                      <m:sup>
                        <m:r>
                          <a:rPr lang="en-US" sz="2300" i="1">
                            <a:latin typeface="Cambria Math"/>
                            <a:ea typeface="Cambria Math"/>
                          </a:rPr>
                          <m:t>∞</m:t>
                        </m:r>
                      </m:sup>
                      <m:e>
                        <m:f>
                          <m:fPr>
                            <m:ctrlPr>
                              <a:rPr lang="en-US" sz="2300" i="1">
                                <a:latin typeface="Cambria Math"/>
                              </a:rPr>
                            </m:ctrlPr>
                          </m:fPr>
                          <m:num>
                            <m:r>
                              <a:rPr lang="en-US" sz="2300" b="0" i="1" smtClean="0">
                                <a:latin typeface="Cambria Math"/>
                              </a:rPr>
                              <m:t>𝑖𝑘</m:t>
                            </m:r>
                            <m:r>
                              <a:rPr lang="en-US" sz="2300" b="0" i="1" smtClean="0">
                                <a:latin typeface="Cambria Math"/>
                              </a:rPr>
                              <m:t>+5</m:t>
                            </m:r>
                          </m:num>
                          <m:den>
                            <m:r>
                              <a:rPr lang="en-US" sz="2300" b="0" i="1" smtClean="0">
                                <a:latin typeface="Cambria Math"/>
                              </a:rPr>
                              <m:t>𝑘</m:t>
                            </m:r>
                          </m:den>
                        </m:f>
                      </m:e>
                    </m:nary>
                  </m:oMath>
                </a14:m>
                <a:r>
                  <a:rPr lang="en-US" sz="2300" dirty="0"/>
                  <a:t>  </a:t>
                </a:r>
                <a:r>
                  <a:rPr lang="nl-NL" sz="2300" dirty="0"/>
                  <a:t>diverges since </a:t>
                </a:r>
                <a14:m>
                  <m:oMath xmlns:m="http://schemas.openxmlformats.org/officeDocument/2006/math">
                    <m:sSub>
                      <m:sSubPr>
                        <m:ctrlPr>
                          <a:rPr lang="en-US" sz="2300" i="1" dirty="0">
                            <a:latin typeface="Cambria Math"/>
                          </a:rPr>
                        </m:ctrlPr>
                      </m:sSubPr>
                      <m:e>
                        <m:r>
                          <a:rPr lang="en-US" sz="2300" i="1" dirty="0">
                            <a:latin typeface="Cambria Math" panose="02040503050406030204" pitchFamily="18" charset="0"/>
                          </a:rPr>
                          <m:t>𝑧</m:t>
                        </m:r>
                      </m:e>
                      <m:sub>
                        <m:r>
                          <a:rPr lang="en-US" sz="2300" i="1" dirty="0">
                            <a:latin typeface="Cambria Math" panose="02040503050406030204" pitchFamily="18" charset="0"/>
                          </a:rPr>
                          <m:t>𝑛</m:t>
                        </m:r>
                      </m:sub>
                    </m:sSub>
                    <m:r>
                      <a:rPr lang="en-US" sz="2300" b="0" i="1" dirty="0" smtClean="0">
                        <a:latin typeface="Cambria Math"/>
                      </a:rPr>
                      <m:t>=</m:t>
                    </m:r>
                    <m:f>
                      <m:fPr>
                        <m:ctrlPr>
                          <a:rPr lang="en-US" sz="2300" i="1">
                            <a:latin typeface="Cambria Math"/>
                          </a:rPr>
                        </m:ctrlPr>
                      </m:fPr>
                      <m:num>
                        <m:r>
                          <a:rPr lang="en-US" sz="2300" i="1">
                            <a:latin typeface="Cambria Math"/>
                          </a:rPr>
                          <m:t>𝑖</m:t>
                        </m:r>
                        <m:r>
                          <a:rPr lang="en-US" sz="2300" b="0" i="1" smtClean="0">
                            <a:latin typeface="Cambria Math"/>
                          </a:rPr>
                          <m:t>𝑛</m:t>
                        </m:r>
                        <m:r>
                          <a:rPr lang="en-US" sz="2300" i="1">
                            <a:latin typeface="Cambria Math"/>
                          </a:rPr>
                          <m:t>+5</m:t>
                        </m:r>
                      </m:num>
                      <m:den>
                        <m:r>
                          <a:rPr lang="en-US" sz="2300" b="0" i="1" smtClean="0">
                            <a:latin typeface="Cambria Math"/>
                          </a:rPr>
                          <m:t>𝑛</m:t>
                        </m:r>
                      </m:den>
                    </m:f>
                    <m:r>
                      <a:rPr lang="pt-BR" sz="2300" i="1" dirty="0">
                        <a:latin typeface="Cambria Math"/>
                      </a:rPr>
                      <m:t>→</m:t>
                    </m:r>
                    <m:r>
                      <a:rPr lang="pt-BR" sz="2300" i="1" dirty="0">
                        <a:latin typeface="Cambria Math"/>
                      </a:rPr>
                      <m:t>𝑖</m:t>
                    </m:r>
                    <m:r>
                      <a:rPr lang="en-US" sz="2300" i="1" dirty="0">
                        <a:latin typeface="Cambria Math"/>
                        <a:ea typeface="Cambria Math"/>
                      </a:rPr>
                      <m:t>≠</m:t>
                    </m:r>
                    <m:r>
                      <a:rPr lang="en-US" sz="2300" i="1" dirty="0">
                        <a:latin typeface="Cambria Math"/>
                      </a:rPr>
                      <m:t>0</m:t>
                    </m:r>
                  </m:oMath>
                </a14:m>
                <a:r>
                  <a:rPr lang="pt-BR" sz="2300" dirty="0"/>
                  <a:t> as </a:t>
                </a:r>
                <a14:m>
                  <m:oMath xmlns:m="http://schemas.openxmlformats.org/officeDocument/2006/math">
                    <m:r>
                      <a:rPr lang="pt-BR" sz="2300" i="1" dirty="0" smtClean="0">
                        <a:latin typeface="Cambria Math"/>
                      </a:rPr>
                      <m:t>𝑛</m:t>
                    </m:r>
                    <m:r>
                      <a:rPr lang="pt-BR" sz="2300" i="1" dirty="0" smtClean="0">
                        <a:latin typeface="Cambria Math"/>
                      </a:rPr>
                      <m:t> → ∞</m:t>
                    </m:r>
                  </m:oMath>
                </a14:m>
                <a:r>
                  <a:rPr lang="pt-BR" sz="2300" dirty="0"/>
                  <a:t>.</a:t>
                </a:r>
                <a:endParaRPr lang="en-US" sz="2300" dirty="0"/>
              </a:p>
            </p:txBody>
          </p:sp>
        </mc:Choice>
        <mc:Fallback xmlns="">
          <p:sp>
            <p:nvSpPr>
              <p:cNvPr id="6" name="Rectangle 5"/>
              <p:cNvSpPr>
                <a:spLocks noRot="1" noChangeAspect="1" noMove="1" noResize="1" noEditPoints="1" noAdjustHandles="1" noChangeArrowheads="1" noChangeShapeType="1" noTextEdit="1"/>
              </p:cNvSpPr>
              <p:nvPr/>
            </p:nvSpPr>
            <p:spPr>
              <a:xfrm>
                <a:off x="509666" y="4572000"/>
                <a:ext cx="11374238" cy="1283428"/>
              </a:xfrm>
              <a:prstGeom prst="rect">
                <a:avLst/>
              </a:prstGeom>
              <a:blipFill>
                <a:blip r:embed="rId3"/>
                <a:stretch>
                  <a:fillRect l="-804" t="-44076" b="-2370"/>
                </a:stretch>
              </a:blipFill>
            </p:spPr>
            <p:txBody>
              <a:bodyPr/>
              <a:lstStyle/>
              <a:p>
                <a:r>
                  <a:rPr lang="en-US">
                    <a:noFill/>
                  </a:rPr>
                  <a:t> </a:t>
                </a:r>
              </a:p>
            </p:txBody>
          </p:sp>
        </mc:Fallback>
      </mc:AlternateContent>
    </p:spTree>
    <p:extLst>
      <p:ext uri="{BB962C8B-B14F-4D97-AF65-F5344CB8AC3E}">
        <p14:creationId xmlns:p14="http://schemas.microsoft.com/office/powerpoint/2010/main" val="26881866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446" y="94378"/>
            <a:ext cx="9103838" cy="584775"/>
          </a:xfrm>
          <a:prstGeom prst="rect">
            <a:avLst/>
          </a:prstGeom>
        </p:spPr>
        <p:txBody>
          <a:bodyPr wrap="square">
            <a:spAutoFit/>
          </a:bodyPr>
          <a:lstStyle/>
          <a:p>
            <a:r>
              <a:rPr lang="en-US" sz="3200" b="1" dirty="0">
                <a:solidFill>
                  <a:srgbClr val="0070C0"/>
                </a:solidFill>
              </a:rPr>
              <a:t>Residue Integration of Real definite Integrals</a:t>
            </a:r>
          </a:p>
        </p:txBody>
      </p:sp>
      <mc:AlternateContent xmlns:mc="http://schemas.openxmlformats.org/markup-compatibility/2006" xmlns:a14="http://schemas.microsoft.com/office/drawing/2010/main">
        <mc:Choice Requires="a14">
          <p:sp>
            <p:nvSpPr>
              <p:cNvPr id="4" name="Rectangle 3"/>
              <p:cNvSpPr/>
              <p:nvPr/>
            </p:nvSpPr>
            <p:spPr>
              <a:xfrm>
                <a:off x="148446" y="679153"/>
                <a:ext cx="12043554" cy="5640134"/>
              </a:xfrm>
              <a:prstGeom prst="rect">
                <a:avLst/>
              </a:prstGeom>
            </p:spPr>
            <p:txBody>
              <a:bodyPr wrap="square">
                <a:spAutoFit/>
              </a:bodyPr>
              <a:lstStyle/>
              <a:p>
                <a:r>
                  <a:rPr lang="en-US" sz="2100" dirty="0">
                    <a:solidFill>
                      <a:prstClr val="black"/>
                    </a:solidFill>
                  </a:rPr>
                  <a:t>Residue integration can also be used to evaluate certain classes of complicated real integrals. This shows an advantage of complex analysis over real analysis or calculus. We consider integrals of the type</a:t>
                </a:r>
              </a:p>
              <a:p>
                <a:pPr/>
                <a14:m>
                  <m:oMathPara xmlns:m="http://schemas.openxmlformats.org/officeDocument/2006/math">
                    <m:oMathParaPr>
                      <m:jc m:val="centerGroup"/>
                    </m:oMathParaPr>
                    <m:oMath xmlns:m="http://schemas.openxmlformats.org/officeDocument/2006/math">
                      <m:r>
                        <a:rPr lang="en-US" sz="2100" i="1" dirty="0" smtClean="0">
                          <a:solidFill>
                            <a:srgbClr val="0070C0"/>
                          </a:solidFill>
                          <a:latin typeface="Cambria Math" panose="02040503050406030204" pitchFamily="18" charset="0"/>
                        </a:rPr>
                        <m:t>𝐽</m:t>
                      </m:r>
                      <m:r>
                        <a:rPr lang="en-US" sz="2100" i="1" dirty="0" smtClean="0">
                          <a:solidFill>
                            <a:srgbClr val="0070C0"/>
                          </a:solidFill>
                          <a:latin typeface="Cambria Math" panose="02040503050406030204" pitchFamily="18" charset="0"/>
                        </a:rPr>
                        <m:t>=</m:t>
                      </m:r>
                      <m:nary>
                        <m:naryPr>
                          <m:limLoc m:val="undOvr"/>
                          <m:ctrlPr>
                            <a:rPr lang="en-US" sz="2100" i="1" dirty="0" smtClean="0">
                              <a:solidFill>
                                <a:srgbClr val="0070C0"/>
                              </a:solidFill>
                              <a:latin typeface="Cambria Math"/>
                            </a:rPr>
                          </m:ctrlPr>
                        </m:naryPr>
                        <m:sub>
                          <m:r>
                            <m:rPr>
                              <m:brk m:alnAt="24"/>
                            </m:rPr>
                            <a:rPr lang="en-US" sz="2100" i="1" dirty="0" smtClean="0">
                              <a:solidFill>
                                <a:srgbClr val="0070C0"/>
                              </a:solidFill>
                              <a:latin typeface="Cambria Math" panose="02040503050406030204" pitchFamily="18" charset="0"/>
                            </a:rPr>
                            <m:t>0</m:t>
                          </m:r>
                        </m:sub>
                        <m:sup>
                          <m:r>
                            <a:rPr lang="en-US" sz="2100" i="1" dirty="0" smtClean="0">
                              <a:solidFill>
                                <a:srgbClr val="0070C0"/>
                              </a:solidFill>
                              <a:latin typeface="Cambria Math" panose="02040503050406030204" pitchFamily="18" charset="0"/>
                            </a:rPr>
                            <m:t>2</m:t>
                          </m:r>
                          <m:r>
                            <a:rPr lang="en-US" sz="2100" i="1" dirty="0" smtClean="0">
                              <a:solidFill>
                                <a:srgbClr val="0070C0"/>
                              </a:solidFill>
                              <a:latin typeface="Cambria Math" panose="02040503050406030204" pitchFamily="18" charset="0"/>
                              <a:ea typeface="Cambria Math" panose="02040503050406030204" pitchFamily="18" charset="0"/>
                            </a:rPr>
                            <m:t>𝜋</m:t>
                          </m:r>
                        </m:sup>
                        <m:e>
                          <m:r>
                            <a:rPr lang="en-US" sz="2100" i="1" dirty="0" smtClean="0">
                              <a:solidFill>
                                <a:srgbClr val="0070C0"/>
                              </a:solidFill>
                              <a:latin typeface="Cambria Math" panose="02040503050406030204" pitchFamily="18" charset="0"/>
                            </a:rPr>
                            <m:t>𝑓</m:t>
                          </m:r>
                          <m:d>
                            <m:dPr>
                              <m:ctrlPr>
                                <a:rPr lang="en-US" sz="2100" i="1" dirty="0" smtClean="0">
                                  <a:solidFill>
                                    <a:srgbClr val="0070C0"/>
                                  </a:solidFill>
                                  <a:latin typeface="Cambria Math"/>
                                </a:rPr>
                              </m:ctrlPr>
                            </m:dPr>
                            <m:e>
                              <m:func>
                                <m:funcPr>
                                  <m:ctrlPr>
                                    <a:rPr lang="en-US" sz="2100" i="1" dirty="0" smtClean="0">
                                      <a:solidFill>
                                        <a:srgbClr val="0070C0"/>
                                      </a:solidFill>
                                      <a:latin typeface="Cambria Math"/>
                                    </a:rPr>
                                  </m:ctrlPr>
                                </m:funcPr>
                                <m:fName>
                                  <m:r>
                                    <m:rPr>
                                      <m:sty m:val="p"/>
                                    </m:rPr>
                                    <a:rPr lang="en-US" sz="2100" dirty="0" smtClean="0">
                                      <a:solidFill>
                                        <a:srgbClr val="0070C0"/>
                                      </a:solidFill>
                                      <a:latin typeface="Cambria Math" panose="02040503050406030204" pitchFamily="18" charset="0"/>
                                    </a:rPr>
                                    <m:t>cos</m:t>
                                  </m:r>
                                </m:fName>
                                <m:e>
                                  <m:r>
                                    <a:rPr lang="en-US" sz="2100" i="1" dirty="0" smtClean="0">
                                      <a:solidFill>
                                        <a:srgbClr val="0070C0"/>
                                      </a:solidFill>
                                      <a:latin typeface="Cambria Math" panose="02040503050406030204" pitchFamily="18" charset="0"/>
                                      <a:ea typeface="Cambria Math" panose="02040503050406030204" pitchFamily="18" charset="0"/>
                                    </a:rPr>
                                    <m:t>𝜃</m:t>
                                  </m:r>
                                </m:e>
                              </m:func>
                              <m:r>
                                <a:rPr lang="en-US" sz="2100" i="1" dirty="0" smtClean="0">
                                  <a:solidFill>
                                    <a:srgbClr val="0070C0"/>
                                  </a:solidFill>
                                  <a:latin typeface="Cambria Math" panose="02040503050406030204" pitchFamily="18" charset="0"/>
                                </a:rPr>
                                <m:t>,</m:t>
                              </m:r>
                              <m:func>
                                <m:funcPr>
                                  <m:ctrlPr>
                                    <a:rPr lang="en-US" sz="2100" i="1" dirty="0" smtClean="0">
                                      <a:solidFill>
                                        <a:srgbClr val="0070C0"/>
                                      </a:solidFill>
                                      <a:latin typeface="Cambria Math"/>
                                    </a:rPr>
                                  </m:ctrlPr>
                                </m:funcPr>
                                <m:fName>
                                  <m:r>
                                    <m:rPr>
                                      <m:sty m:val="p"/>
                                    </m:rPr>
                                    <a:rPr lang="en-US" sz="2100" dirty="0" smtClean="0">
                                      <a:solidFill>
                                        <a:srgbClr val="0070C0"/>
                                      </a:solidFill>
                                      <a:latin typeface="Cambria Math" panose="02040503050406030204" pitchFamily="18" charset="0"/>
                                    </a:rPr>
                                    <m:t>sin</m:t>
                                  </m:r>
                                </m:fName>
                                <m:e>
                                  <m:r>
                                    <a:rPr lang="en-US" sz="2100" i="1" dirty="0">
                                      <a:solidFill>
                                        <a:srgbClr val="0070C0"/>
                                      </a:solidFill>
                                      <a:latin typeface="Cambria Math" panose="02040503050406030204" pitchFamily="18" charset="0"/>
                                      <a:ea typeface="Cambria Math" panose="02040503050406030204" pitchFamily="18" charset="0"/>
                                    </a:rPr>
                                    <m:t>𝜃</m:t>
                                  </m:r>
                                </m:e>
                              </m:func>
                            </m:e>
                          </m:d>
                          <m:r>
                            <a:rPr lang="en-US" sz="2100" i="1" dirty="0" smtClean="0">
                              <a:solidFill>
                                <a:srgbClr val="0070C0"/>
                              </a:solidFill>
                              <a:latin typeface="Cambria Math" panose="02040503050406030204" pitchFamily="18" charset="0"/>
                            </a:rPr>
                            <m:t>𝑑</m:t>
                          </m:r>
                          <m:r>
                            <a:rPr lang="en-US" sz="2100" i="1" dirty="0">
                              <a:solidFill>
                                <a:srgbClr val="0070C0"/>
                              </a:solidFill>
                              <a:latin typeface="Cambria Math" panose="02040503050406030204" pitchFamily="18" charset="0"/>
                              <a:ea typeface="Cambria Math" panose="02040503050406030204" pitchFamily="18" charset="0"/>
                            </a:rPr>
                            <m:t>𝜃</m:t>
                          </m:r>
                          <m:r>
                            <a:rPr lang="en-US" sz="2100" i="1" dirty="0" smtClean="0">
                              <a:solidFill>
                                <a:srgbClr val="0070C0"/>
                              </a:solidFill>
                              <a:latin typeface="Cambria Math" panose="02040503050406030204" pitchFamily="18" charset="0"/>
                              <a:ea typeface="Cambria Math" panose="02040503050406030204" pitchFamily="18" charset="0"/>
                            </a:rPr>
                            <m:t>,</m:t>
                          </m:r>
                        </m:e>
                      </m:nary>
                    </m:oMath>
                  </m:oMathPara>
                </a14:m>
                <a:endParaRPr lang="en-US" sz="2100" dirty="0">
                  <a:solidFill>
                    <a:srgbClr val="0070C0"/>
                  </a:solidFill>
                </a:endParaRPr>
              </a:p>
              <a:p>
                <a:r>
                  <a:rPr lang="en-US" sz="2100" dirty="0">
                    <a:solidFill>
                      <a:prstClr val="black"/>
                    </a:solidFill>
                  </a:rPr>
                  <a:t>where </a:t>
                </a:r>
                <a14:m>
                  <m:oMath xmlns:m="http://schemas.openxmlformats.org/officeDocument/2006/math">
                    <m:r>
                      <a:rPr lang="en-US" sz="2100" i="1" dirty="0" smtClean="0">
                        <a:solidFill>
                          <a:prstClr val="black"/>
                        </a:solidFill>
                        <a:latin typeface="Cambria Math" panose="02040503050406030204" pitchFamily="18" charset="0"/>
                      </a:rPr>
                      <m:t>𝐹</m:t>
                    </m:r>
                    <m:d>
                      <m:dPr>
                        <m:ctrlPr>
                          <a:rPr lang="en-US" sz="2100" i="1" dirty="0">
                            <a:solidFill>
                              <a:prstClr val="black"/>
                            </a:solidFill>
                            <a:latin typeface="Cambria Math"/>
                          </a:rPr>
                        </m:ctrlPr>
                      </m:dPr>
                      <m:e>
                        <m:func>
                          <m:funcPr>
                            <m:ctrlPr>
                              <a:rPr lang="en-US" sz="2100" i="1" dirty="0">
                                <a:solidFill>
                                  <a:prstClr val="black"/>
                                </a:solidFill>
                                <a:latin typeface="Cambria Math"/>
                              </a:rPr>
                            </m:ctrlPr>
                          </m:funcPr>
                          <m:fName>
                            <m:r>
                              <m:rPr>
                                <m:sty m:val="p"/>
                              </m:rPr>
                              <a:rPr lang="en-US" sz="2100" dirty="0">
                                <a:solidFill>
                                  <a:prstClr val="black"/>
                                </a:solidFill>
                                <a:latin typeface="Cambria Math" panose="02040503050406030204" pitchFamily="18" charset="0"/>
                              </a:rPr>
                              <m:t>cos</m:t>
                            </m:r>
                          </m:fName>
                          <m:e>
                            <m:r>
                              <a:rPr lang="en-US" sz="2100" i="1" dirty="0">
                                <a:solidFill>
                                  <a:prstClr val="black"/>
                                </a:solidFill>
                                <a:latin typeface="Cambria Math" panose="02040503050406030204" pitchFamily="18" charset="0"/>
                                <a:ea typeface="Cambria Math" panose="02040503050406030204" pitchFamily="18" charset="0"/>
                              </a:rPr>
                              <m:t>𝜃</m:t>
                            </m:r>
                          </m:e>
                        </m:func>
                        <m:r>
                          <a:rPr lang="en-US" sz="2100" i="1" dirty="0">
                            <a:solidFill>
                              <a:prstClr val="black"/>
                            </a:solidFill>
                            <a:latin typeface="Cambria Math" panose="02040503050406030204" pitchFamily="18" charset="0"/>
                          </a:rPr>
                          <m:t>,</m:t>
                        </m:r>
                        <m:func>
                          <m:funcPr>
                            <m:ctrlPr>
                              <a:rPr lang="en-US" sz="2100" i="1" dirty="0">
                                <a:solidFill>
                                  <a:prstClr val="black"/>
                                </a:solidFill>
                                <a:latin typeface="Cambria Math"/>
                              </a:rPr>
                            </m:ctrlPr>
                          </m:funcPr>
                          <m:fName>
                            <m:r>
                              <m:rPr>
                                <m:sty m:val="p"/>
                              </m:rPr>
                              <a:rPr lang="en-US" sz="2100" dirty="0">
                                <a:solidFill>
                                  <a:prstClr val="black"/>
                                </a:solidFill>
                                <a:latin typeface="Cambria Math" panose="02040503050406030204" pitchFamily="18" charset="0"/>
                              </a:rPr>
                              <m:t>sin</m:t>
                            </m:r>
                          </m:fName>
                          <m:e>
                            <m:r>
                              <a:rPr lang="en-US" sz="2100" i="1" dirty="0">
                                <a:solidFill>
                                  <a:prstClr val="black"/>
                                </a:solidFill>
                                <a:latin typeface="Cambria Math" panose="02040503050406030204" pitchFamily="18" charset="0"/>
                                <a:ea typeface="Cambria Math" panose="02040503050406030204" pitchFamily="18" charset="0"/>
                              </a:rPr>
                              <m:t>𝜃</m:t>
                            </m:r>
                          </m:e>
                        </m:func>
                      </m:e>
                    </m:d>
                    <m:r>
                      <a:rPr lang="en-US" sz="2100" i="1" dirty="0">
                        <a:solidFill>
                          <a:srgbClr val="0070C0"/>
                        </a:solidFill>
                        <a:latin typeface="Cambria Math" panose="02040503050406030204" pitchFamily="18" charset="0"/>
                        <a:ea typeface="Cambria Math" panose="02040503050406030204" pitchFamily="18" charset="0"/>
                      </a:rPr>
                      <m:t> </m:t>
                    </m:r>
                  </m:oMath>
                </a14:m>
                <a:r>
                  <a:rPr lang="en-US" sz="2100" dirty="0">
                    <a:solidFill>
                      <a:prstClr val="black"/>
                    </a:solidFill>
                  </a:rPr>
                  <a:t>is a real rational function of </a:t>
                </a:r>
                <a14:m>
                  <m:oMath xmlns:m="http://schemas.openxmlformats.org/officeDocument/2006/math">
                    <m:func>
                      <m:funcPr>
                        <m:ctrlPr>
                          <a:rPr lang="en-US" sz="2100" i="1" smtClean="0">
                            <a:solidFill>
                              <a:prstClr val="black"/>
                            </a:solidFill>
                            <a:latin typeface="Cambria Math"/>
                          </a:rPr>
                        </m:ctrlPr>
                      </m:funcPr>
                      <m:fName>
                        <m:r>
                          <m:rPr>
                            <m:sty m:val="p"/>
                          </m:rPr>
                          <a:rPr lang="en-US" sz="2100" smtClean="0">
                            <a:solidFill>
                              <a:prstClr val="black"/>
                            </a:solidFill>
                            <a:latin typeface="Cambria Math" panose="02040503050406030204" pitchFamily="18" charset="0"/>
                          </a:rPr>
                          <m:t>cos</m:t>
                        </m:r>
                      </m:fName>
                      <m:e>
                        <m:r>
                          <a:rPr lang="en-US" sz="2100" i="1" smtClean="0">
                            <a:solidFill>
                              <a:prstClr val="black"/>
                            </a:solidFill>
                            <a:latin typeface="Cambria Math" panose="02040503050406030204" pitchFamily="18" charset="0"/>
                            <a:ea typeface="Cambria Math" panose="02040503050406030204" pitchFamily="18" charset="0"/>
                          </a:rPr>
                          <m:t>𝜃</m:t>
                        </m:r>
                      </m:e>
                    </m:func>
                  </m:oMath>
                </a14:m>
                <a:r>
                  <a:rPr lang="en-US" sz="2100" dirty="0">
                    <a:solidFill>
                      <a:prstClr val="black"/>
                    </a:solidFill>
                  </a:rPr>
                  <a:t> and </a:t>
                </a:r>
                <a14:m>
                  <m:oMath xmlns:m="http://schemas.openxmlformats.org/officeDocument/2006/math">
                    <m:func>
                      <m:funcPr>
                        <m:ctrlPr>
                          <a:rPr lang="en-US" sz="2100" i="1" smtClean="0">
                            <a:solidFill>
                              <a:prstClr val="black"/>
                            </a:solidFill>
                            <a:latin typeface="Cambria Math"/>
                          </a:rPr>
                        </m:ctrlPr>
                      </m:funcPr>
                      <m:fName>
                        <m:r>
                          <m:rPr>
                            <m:sty m:val="p"/>
                          </m:rPr>
                          <a:rPr lang="en-US" sz="2100" smtClean="0">
                            <a:solidFill>
                              <a:prstClr val="black"/>
                            </a:solidFill>
                            <a:latin typeface="Cambria Math" panose="02040503050406030204" pitchFamily="18" charset="0"/>
                          </a:rPr>
                          <m:t>sin</m:t>
                        </m:r>
                      </m:fName>
                      <m:e>
                        <m:r>
                          <a:rPr lang="en-US" sz="2100" i="1" smtClean="0">
                            <a:solidFill>
                              <a:prstClr val="black"/>
                            </a:solidFill>
                            <a:latin typeface="Cambria Math" panose="02040503050406030204" pitchFamily="18" charset="0"/>
                            <a:ea typeface="Cambria Math" panose="02040503050406030204" pitchFamily="18" charset="0"/>
                          </a:rPr>
                          <m:t>𝜃</m:t>
                        </m:r>
                      </m:e>
                    </m:func>
                    <m:d>
                      <m:dPr>
                        <m:begChr m:val="["/>
                        <m:endChr m:val="]"/>
                        <m:ctrlPr>
                          <a:rPr lang="en-US" sz="2100" i="1" smtClean="0">
                            <a:solidFill>
                              <a:prstClr val="black"/>
                            </a:solidFill>
                            <a:latin typeface="Cambria Math"/>
                          </a:rPr>
                        </m:ctrlPr>
                      </m:dPr>
                      <m:e>
                        <m:r>
                          <m:rPr>
                            <m:nor/>
                          </m:rPr>
                          <a:rPr lang="en-US" sz="2100" dirty="0">
                            <a:solidFill>
                              <a:prstClr val="black"/>
                            </a:solidFill>
                          </a:rPr>
                          <m:t>for</m:t>
                        </m:r>
                        <m:r>
                          <m:rPr>
                            <m:nor/>
                          </m:rPr>
                          <a:rPr lang="en-US" sz="2100" dirty="0">
                            <a:solidFill>
                              <a:prstClr val="black"/>
                            </a:solidFill>
                          </a:rPr>
                          <m:t> </m:t>
                        </m:r>
                        <m:r>
                          <m:rPr>
                            <m:nor/>
                          </m:rPr>
                          <a:rPr lang="en-US" sz="2100" dirty="0">
                            <a:solidFill>
                              <a:prstClr val="black"/>
                            </a:solidFill>
                          </a:rPr>
                          <m:t>example</m:t>
                        </m:r>
                        <m:r>
                          <m:rPr>
                            <m:nor/>
                          </m:rPr>
                          <a:rPr lang="en-US" sz="2100" dirty="0">
                            <a:solidFill>
                              <a:prstClr val="black"/>
                            </a:solidFill>
                          </a:rPr>
                          <m:t>, </m:t>
                        </m:r>
                        <m:f>
                          <m:fPr>
                            <m:ctrlPr>
                              <a:rPr lang="en-US" sz="2100" i="1">
                                <a:solidFill>
                                  <a:prstClr val="black"/>
                                </a:solidFill>
                                <a:latin typeface="Cambria Math"/>
                              </a:rPr>
                            </m:ctrlPr>
                          </m:fPr>
                          <m:num>
                            <m:sSup>
                              <m:sSupPr>
                                <m:ctrlPr>
                                  <a:rPr lang="en-US" sz="2100" i="1">
                                    <a:solidFill>
                                      <a:prstClr val="black"/>
                                    </a:solidFill>
                                    <a:latin typeface="Cambria Math"/>
                                  </a:rPr>
                                </m:ctrlPr>
                              </m:sSupPr>
                              <m:e>
                                <m:r>
                                  <m:rPr>
                                    <m:sty m:val="p"/>
                                  </m:rPr>
                                  <a:rPr lang="en-US" sz="2100">
                                    <a:solidFill>
                                      <a:prstClr val="black"/>
                                    </a:solidFill>
                                    <a:latin typeface="Cambria Math" panose="02040503050406030204" pitchFamily="18" charset="0"/>
                                  </a:rPr>
                                  <m:t>sin</m:t>
                                </m:r>
                              </m:e>
                              <m:sup>
                                <m:r>
                                  <a:rPr lang="en-US" sz="2100" i="1">
                                    <a:solidFill>
                                      <a:prstClr val="black"/>
                                    </a:solidFill>
                                    <a:latin typeface="Cambria Math" panose="02040503050406030204" pitchFamily="18" charset="0"/>
                                  </a:rPr>
                                  <m:t>2</m:t>
                                </m:r>
                              </m:sup>
                            </m:sSup>
                            <m:r>
                              <a:rPr lang="en-US" sz="2100" i="1">
                                <a:solidFill>
                                  <a:prstClr val="black"/>
                                </a:solidFill>
                                <a:latin typeface="Cambria Math" panose="02040503050406030204" pitchFamily="18" charset="0"/>
                                <a:ea typeface="Cambria Math" panose="02040503050406030204" pitchFamily="18" charset="0"/>
                              </a:rPr>
                              <m:t>𝜃</m:t>
                            </m:r>
                          </m:num>
                          <m:den>
                            <m:r>
                              <a:rPr lang="en-US" sz="2100" i="1">
                                <a:solidFill>
                                  <a:prstClr val="black"/>
                                </a:solidFill>
                                <a:latin typeface="Cambria Math" panose="02040503050406030204" pitchFamily="18" charset="0"/>
                              </a:rPr>
                              <m:t>(5−4</m:t>
                            </m:r>
                            <m:func>
                              <m:funcPr>
                                <m:ctrlPr>
                                  <a:rPr lang="en-US" sz="2100" i="1">
                                    <a:solidFill>
                                      <a:prstClr val="black"/>
                                    </a:solidFill>
                                    <a:latin typeface="Cambria Math"/>
                                  </a:rPr>
                                </m:ctrlPr>
                              </m:funcPr>
                              <m:fName>
                                <m:r>
                                  <m:rPr>
                                    <m:sty m:val="p"/>
                                  </m:rPr>
                                  <a:rPr lang="en-US" sz="2100">
                                    <a:solidFill>
                                      <a:prstClr val="black"/>
                                    </a:solidFill>
                                    <a:latin typeface="Cambria Math" panose="02040503050406030204" pitchFamily="18" charset="0"/>
                                  </a:rPr>
                                  <m:t>cos</m:t>
                                </m:r>
                              </m:fName>
                              <m:e>
                                <m:r>
                                  <a:rPr lang="en-US" sz="2100" i="1">
                                    <a:solidFill>
                                      <a:prstClr val="black"/>
                                    </a:solidFill>
                                    <a:latin typeface="Cambria Math" panose="02040503050406030204" pitchFamily="18" charset="0"/>
                                    <a:ea typeface="Cambria Math" panose="02040503050406030204" pitchFamily="18" charset="0"/>
                                  </a:rPr>
                                  <m:t>𝜃</m:t>
                                </m:r>
                              </m:e>
                            </m:func>
                            <m:r>
                              <a:rPr lang="en-US" sz="2100" i="1">
                                <a:solidFill>
                                  <a:prstClr val="black"/>
                                </a:solidFill>
                                <a:latin typeface="Cambria Math" panose="02040503050406030204" pitchFamily="18" charset="0"/>
                              </a:rPr>
                              <m:t>)</m:t>
                            </m:r>
                          </m:den>
                        </m:f>
                      </m:e>
                    </m:d>
                  </m:oMath>
                </a14:m>
                <a:r>
                  <a:rPr lang="en-US" sz="2100" dirty="0">
                    <a:solidFill>
                      <a:prstClr val="black"/>
                    </a:solidFill>
                  </a:rPr>
                  <a:t> and is finite on the interval of integration. The basic idea here is to convert the real integral </a:t>
                </a:r>
                <a14:m>
                  <m:oMath xmlns:m="http://schemas.openxmlformats.org/officeDocument/2006/math">
                    <m:r>
                      <a:rPr lang="en-US" sz="2100" i="1" dirty="0" smtClean="0">
                        <a:solidFill>
                          <a:prstClr val="black"/>
                        </a:solidFill>
                        <a:latin typeface="Cambria Math" panose="02040503050406030204" pitchFamily="18" charset="0"/>
                      </a:rPr>
                      <m:t>(∗)</m:t>
                    </m:r>
                  </m:oMath>
                </a14:m>
                <a:r>
                  <a:rPr lang="en-US" sz="2100" dirty="0">
                    <a:solidFill>
                      <a:prstClr val="black"/>
                    </a:solidFill>
                  </a:rPr>
                  <a:t> into a complex integral, where the contour </a:t>
                </a:r>
                <a14:m>
                  <m:oMath xmlns:m="http://schemas.openxmlformats.org/officeDocument/2006/math">
                    <m:r>
                      <a:rPr lang="en-US" sz="2100" i="1" dirty="0" smtClean="0">
                        <a:solidFill>
                          <a:prstClr val="black"/>
                        </a:solidFill>
                        <a:latin typeface="Cambria Math" panose="02040503050406030204" pitchFamily="18" charset="0"/>
                      </a:rPr>
                      <m:t>𝐶</m:t>
                    </m:r>
                  </m:oMath>
                </a14:m>
                <a:r>
                  <a:rPr lang="en-US" sz="2100" i="1" dirty="0">
                    <a:solidFill>
                      <a:prstClr val="black"/>
                    </a:solidFill>
                  </a:rPr>
                  <a:t> </a:t>
                </a:r>
                <a:r>
                  <a:rPr lang="en-US" sz="2100" dirty="0">
                    <a:solidFill>
                      <a:prstClr val="black"/>
                    </a:solidFill>
                  </a:rPr>
                  <a:t>is the unit circle </a:t>
                </a:r>
                <a14:m>
                  <m:oMath xmlns:m="http://schemas.openxmlformats.org/officeDocument/2006/math">
                    <m:r>
                      <a:rPr lang="en-US" sz="2100" i="1" dirty="0" smtClean="0">
                        <a:solidFill>
                          <a:prstClr val="black"/>
                        </a:solidFill>
                        <a:latin typeface="Cambria Math" panose="02040503050406030204" pitchFamily="18" charset="0"/>
                      </a:rPr>
                      <m:t>|</m:t>
                    </m:r>
                    <m:r>
                      <a:rPr lang="en-US" sz="2100" i="1" dirty="0" smtClean="0">
                        <a:solidFill>
                          <a:prstClr val="black"/>
                        </a:solidFill>
                        <a:latin typeface="Cambria Math" panose="02040503050406030204" pitchFamily="18" charset="0"/>
                      </a:rPr>
                      <m:t>𝑧</m:t>
                    </m:r>
                    <m:r>
                      <a:rPr lang="en-US" sz="2100" i="1" dirty="0" smtClean="0">
                        <a:solidFill>
                          <a:prstClr val="black"/>
                        </a:solidFill>
                        <a:latin typeface="Cambria Math" panose="02040503050406030204" pitchFamily="18" charset="0"/>
                      </a:rPr>
                      <m:t>|=1.</m:t>
                    </m:r>
                  </m:oMath>
                </a14:m>
                <a:r>
                  <a:rPr lang="en-US" sz="2100" dirty="0">
                    <a:solidFill>
                      <a:prstClr val="black"/>
                    </a:solidFill>
                  </a:rPr>
                  <a:t> To do this we begin with parametrizing this contour by </a:t>
                </a:r>
                <a14:m>
                  <m:oMath xmlns:m="http://schemas.openxmlformats.org/officeDocument/2006/math">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oMath>
                </a14:m>
                <a:r>
                  <a:rPr lang="en-US" sz="2100" i="1" dirty="0">
                    <a:solidFill>
                      <a:prstClr val="black"/>
                    </a:solidFill>
                  </a:rPr>
                  <a:t> </a:t>
                </a:r>
                <a14:m>
                  <m:oMath xmlns:m="http://schemas.openxmlformats.org/officeDocument/2006/math">
                    <m:r>
                      <a:rPr lang="en-US" sz="2100" i="1" dirty="0" smtClean="0">
                        <a:solidFill>
                          <a:prstClr val="black"/>
                        </a:solidFill>
                        <a:latin typeface="Cambria Math" panose="02040503050406030204" pitchFamily="18" charset="0"/>
                      </a:rPr>
                      <m:t>0 ≤ </m:t>
                    </m:r>
                    <m:r>
                      <a:rPr lang="en-US" sz="2100" i="1" dirty="0" smtClean="0">
                        <a:solidFill>
                          <a:prstClr val="black"/>
                        </a:solidFill>
                        <a:latin typeface="Cambria Math" panose="02040503050406030204" pitchFamily="18" charset="0"/>
                      </a:rPr>
                      <m:t>𝜃</m:t>
                    </m:r>
                    <m:r>
                      <a:rPr lang="en-US" sz="2100" i="1" dirty="0" smtClean="0">
                        <a:solidFill>
                          <a:prstClr val="black"/>
                        </a:solidFill>
                        <a:latin typeface="Cambria Math" panose="02040503050406030204" pitchFamily="18" charset="0"/>
                      </a:rPr>
                      <m:t> ≤ 2</m:t>
                    </m:r>
                    <m:r>
                      <a:rPr lang="en-US" sz="2100" i="1" dirty="0" smtClean="0">
                        <a:solidFill>
                          <a:prstClr val="black"/>
                        </a:solidFill>
                        <a:latin typeface="Cambria Math" panose="02040503050406030204" pitchFamily="18" charset="0"/>
                      </a:rPr>
                      <m:t>𝜋</m:t>
                    </m:r>
                    <m:r>
                      <a:rPr lang="en-US" sz="2100" dirty="0" smtClean="0">
                        <a:solidFill>
                          <a:prstClr val="black"/>
                        </a:solidFill>
                        <a:latin typeface="Cambria Math" panose="02040503050406030204" pitchFamily="18" charset="0"/>
                      </a:rPr>
                      <m:t>,</m:t>
                    </m:r>
                  </m:oMath>
                </a14:m>
                <a:r>
                  <a:rPr lang="en-US" sz="2100" dirty="0">
                    <a:solidFill>
                      <a:prstClr val="black"/>
                    </a:solidFill>
                  </a:rPr>
                  <a:t> and write:</a:t>
                </a:r>
              </a:p>
              <a:p>
                <a:pPr/>
                <a14:m>
                  <m:oMathPara xmlns:m="http://schemas.openxmlformats.org/officeDocument/2006/math">
                    <m:oMathParaPr>
                      <m:jc m:val="centerGroup"/>
                    </m:oMathParaPr>
                    <m:oMath xmlns:m="http://schemas.openxmlformats.org/officeDocument/2006/math">
                      <m:func>
                        <m:funcPr>
                          <m:ctrlPr>
                            <a:rPr lang="en-US" sz="2100" i="1" smtClean="0">
                              <a:solidFill>
                                <a:prstClr val="black"/>
                              </a:solidFill>
                              <a:latin typeface="Cambria Math"/>
                            </a:rPr>
                          </m:ctrlPr>
                        </m:funcPr>
                        <m:fName>
                          <m:r>
                            <m:rPr>
                              <m:sty m:val="p"/>
                            </m:rPr>
                            <a:rPr lang="en-US" sz="2100" smtClean="0">
                              <a:solidFill>
                                <a:prstClr val="black"/>
                              </a:solidFill>
                              <a:latin typeface="Cambria Math" panose="02040503050406030204" pitchFamily="18" charset="0"/>
                            </a:rPr>
                            <m:t>cos</m:t>
                          </m:r>
                        </m:fName>
                        <m:e>
                          <m:r>
                            <a:rPr lang="en-US" sz="2100" i="1" smtClean="0">
                              <a:solidFill>
                                <a:prstClr val="black"/>
                              </a:solidFill>
                              <a:latin typeface="Cambria Math" panose="02040503050406030204" pitchFamily="18" charset="0"/>
                              <a:ea typeface="Cambria Math" panose="02040503050406030204" pitchFamily="18" charset="0"/>
                            </a:rPr>
                            <m:t>𝜃</m:t>
                          </m:r>
                          <m:r>
                            <a:rPr lang="en-US" sz="2100" i="1" smtClean="0">
                              <a:solidFill>
                                <a:prstClr val="black"/>
                              </a:solidFill>
                              <a:latin typeface="Cambria Math" panose="02040503050406030204" pitchFamily="18" charset="0"/>
                              <a:ea typeface="Cambria Math" panose="02040503050406030204" pitchFamily="18" charset="0"/>
                            </a:rPr>
                            <m:t>=</m:t>
                          </m:r>
                          <m:f>
                            <m:fPr>
                              <m:ctrlPr>
                                <a:rPr lang="en-US" sz="2100" i="1" smtClean="0">
                                  <a:solidFill>
                                    <a:prstClr val="black"/>
                                  </a:solidFill>
                                  <a:latin typeface="Cambria Math"/>
                                  <a:ea typeface="Cambria Math" panose="02040503050406030204" pitchFamily="18" charset="0"/>
                                </a:rPr>
                              </m:ctrlPr>
                            </m:fPr>
                            <m:num>
                              <m:r>
                                <a:rPr lang="en-US" sz="2100" i="1" smtClean="0">
                                  <a:solidFill>
                                    <a:prstClr val="black"/>
                                  </a:solidFill>
                                  <a:latin typeface="Cambria Math" panose="02040503050406030204" pitchFamily="18" charset="0"/>
                                  <a:ea typeface="Cambria Math" panose="02040503050406030204" pitchFamily="18" charset="0"/>
                                </a:rPr>
                                <m:t>1</m:t>
                              </m:r>
                            </m:num>
                            <m:den>
                              <m:r>
                                <a:rPr lang="en-US" sz="2100" i="1" smtClean="0">
                                  <a:solidFill>
                                    <a:prstClr val="black"/>
                                  </a:solidFill>
                                  <a:latin typeface="Cambria Math" panose="02040503050406030204" pitchFamily="18" charset="0"/>
                                  <a:ea typeface="Cambria Math" panose="02040503050406030204" pitchFamily="18" charset="0"/>
                                </a:rPr>
                                <m:t>2</m:t>
                              </m:r>
                            </m:den>
                          </m:f>
                          <m:d>
                            <m:dPr>
                              <m:ctrlPr>
                                <a:rPr lang="en-US" sz="2100" i="1" smtClean="0">
                                  <a:solidFill>
                                    <a:prstClr val="black"/>
                                  </a:solidFill>
                                  <a:latin typeface="Cambria Math"/>
                                  <a:ea typeface="Cambria Math" panose="02040503050406030204" pitchFamily="18" charset="0"/>
                                </a:rPr>
                              </m:ctrlPr>
                            </m:dPr>
                            <m:e>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r>
                                <a:rPr lang="en-US" sz="2100" i="1" smtClean="0">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smtClean="0">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e>
                          </m:d>
                          <m:r>
                            <a:rPr lang="en-US" sz="2100" i="1" smtClean="0">
                              <a:solidFill>
                                <a:prstClr val="black"/>
                              </a:solidFill>
                              <a:latin typeface="Cambria Math" panose="02040503050406030204" pitchFamily="18" charset="0"/>
                              <a:ea typeface="Cambria Math" panose="02040503050406030204" pitchFamily="18" charset="0"/>
                            </a:rPr>
                            <m:t>=</m:t>
                          </m:r>
                          <m:f>
                            <m:fPr>
                              <m:ctrlPr>
                                <a:rPr lang="en-US" sz="2100" i="1">
                                  <a:solidFill>
                                    <a:prstClr val="black"/>
                                  </a:solidFill>
                                  <a:latin typeface="Cambria Math"/>
                                  <a:ea typeface="Cambria Math" panose="02040503050406030204" pitchFamily="18" charset="0"/>
                                </a:rPr>
                              </m:ctrlPr>
                            </m:fPr>
                            <m:num>
                              <m:r>
                                <a:rPr lang="en-US" sz="2100" i="1">
                                  <a:solidFill>
                                    <a:prstClr val="black"/>
                                  </a:solidFill>
                                  <a:latin typeface="Cambria Math" panose="02040503050406030204" pitchFamily="18" charset="0"/>
                                  <a:ea typeface="Cambria Math" panose="02040503050406030204" pitchFamily="18" charset="0"/>
                                </a:rPr>
                                <m:t>1</m:t>
                              </m:r>
                            </m:num>
                            <m:den>
                              <m:r>
                                <a:rPr lang="en-US" sz="2100" i="1">
                                  <a:solidFill>
                                    <a:prstClr val="black"/>
                                  </a:solidFill>
                                  <a:latin typeface="Cambria Math" panose="02040503050406030204" pitchFamily="18" charset="0"/>
                                  <a:ea typeface="Cambria Math" panose="02040503050406030204" pitchFamily="18" charset="0"/>
                                </a:rPr>
                                <m:t>2</m:t>
                              </m:r>
                            </m:den>
                          </m:f>
                          <m:d>
                            <m:dPr>
                              <m:ctrlPr>
                                <a:rPr lang="en-US" sz="2100" i="1">
                                  <a:solidFill>
                                    <a:prstClr val="black"/>
                                  </a:solidFill>
                                  <a:latin typeface="Cambria Math"/>
                                  <a:ea typeface="Cambria Math" panose="02040503050406030204" pitchFamily="18" charset="0"/>
                                </a:rPr>
                              </m:ctrlPr>
                            </m:dPr>
                            <m:e>
                              <m:r>
                                <a:rPr lang="en-US" sz="2100" i="1" smtClean="0">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a:rPr>
                                  </m:ctrlPr>
                                </m:sSupPr>
                                <m:e>
                                  <m:r>
                                    <a:rPr lang="en-US" sz="2100" i="1" smtClean="0">
                                      <a:solidFill>
                                        <a:prstClr val="black"/>
                                      </a:solidFill>
                                      <a:latin typeface="Cambria Math" panose="02040503050406030204" pitchFamily="18" charset="0"/>
                                    </a:rPr>
                                    <m:t>𝑧</m:t>
                                  </m:r>
                                </m:e>
                                <m:sup>
                                  <m:r>
                                    <a:rPr lang="en-US" sz="2100" i="1" smtClean="0">
                                      <a:solidFill>
                                        <a:prstClr val="black"/>
                                      </a:solidFill>
                                      <a:latin typeface="Cambria Math" panose="02040503050406030204" pitchFamily="18" charset="0"/>
                                    </a:rPr>
                                    <m:t>−1</m:t>
                                  </m:r>
                                </m:sup>
                              </m:sSup>
                            </m:e>
                          </m:d>
                          <m:r>
                            <a:rPr lang="en-US" sz="2100" i="1" smtClean="0">
                              <a:solidFill>
                                <a:prstClr val="black"/>
                              </a:solidFill>
                              <a:latin typeface="Cambria Math" panose="02040503050406030204" pitchFamily="18" charset="0"/>
                              <a:ea typeface="Cambria Math" panose="02040503050406030204" pitchFamily="18" charset="0"/>
                            </a:rPr>
                            <m:t>, </m:t>
                          </m:r>
                        </m:e>
                      </m:func>
                      <m:r>
                        <a:rPr lang="en-US" sz="2100" smtClean="0">
                          <a:solidFill>
                            <a:prstClr val="black"/>
                          </a:solidFill>
                          <a:latin typeface="Cambria Math" panose="02040503050406030204" pitchFamily="18" charset="0"/>
                        </a:rPr>
                        <m:t>      </m:t>
                      </m:r>
                      <m:func>
                        <m:funcPr>
                          <m:ctrlPr>
                            <a:rPr lang="en-US" sz="2100" i="1">
                              <a:solidFill>
                                <a:prstClr val="black"/>
                              </a:solidFill>
                              <a:latin typeface="Cambria Math"/>
                            </a:rPr>
                          </m:ctrlPr>
                        </m:funcPr>
                        <m:fName>
                          <m:r>
                            <m:rPr>
                              <m:sty m:val="p"/>
                            </m:rPr>
                            <a:rPr lang="en-US" sz="2100">
                              <a:solidFill>
                                <a:prstClr val="black"/>
                              </a:solidFill>
                              <a:latin typeface="Cambria Math" panose="02040503050406030204" pitchFamily="18" charset="0"/>
                            </a:rPr>
                            <m:t>s</m:t>
                          </m:r>
                          <m:r>
                            <m:rPr>
                              <m:sty m:val="p"/>
                            </m:rPr>
                            <a:rPr lang="en-US" sz="2100" smtClean="0">
                              <a:solidFill>
                                <a:prstClr val="black"/>
                              </a:solidFill>
                              <a:latin typeface="Cambria Math" panose="02040503050406030204" pitchFamily="18" charset="0"/>
                            </a:rPr>
                            <m:t>in</m:t>
                          </m:r>
                        </m:fName>
                        <m:e>
                          <m:r>
                            <a:rPr lang="en-US" sz="2100" i="1">
                              <a:solidFill>
                                <a:prstClr val="black"/>
                              </a:solidFill>
                              <a:latin typeface="Cambria Math" panose="02040503050406030204" pitchFamily="18" charset="0"/>
                              <a:ea typeface="Cambria Math" panose="02040503050406030204" pitchFamily="18" charset="0"/>
                            </a:rPr>
                            <m:t>𝜃</m:t>
                          </m:r>
                          <m:r>
                            <a:rPr lang="en-US" sz="2100" i="1">
                              <a:solidFill>
                                <a:prstClr val="black"/>
                              </a:solidFill>
                              <a:latin typeface="Cambria Math" panose="02040503050406030204" pitchFamily="18" charset="0"/>
                              <a:ea typeface="Cambria Math" panose="02040503050406030204" pitchFamily="18" charset="0"/>
                            </a:rPr>
                            <m:t>=</m:t>
                          </m:r>
                          <m:f>
                            <m:fPr>
                              <m:ctrlPr>
                                <a:rPr lang="en-US" sz="2100" i="1">
                                  <a:solidFill>
                                    <a:prstClr val="black"/>
                                  </a:solidFill>
                                  <a:latin typeface="Cambria Math"/>
                                  <a:ea typeface="Cambria Math" panose="02040503050406030204" pitchFamily="18" charset="0"/>
                                </a:rPr>
                              </m:ctrlPr>
                            </m:fPr>
                            <m:num>
                              <m:r>
                                <a:rPr lang="en-US" sz="2100" i="1">
                                  <a:solidFill>
                                    <a:prstClr val="black"/>
                                  </a:solidFill>
                                  <a:latin typeface="Cambria Math" panose="02040503050406030204" pitchFamily="18" charset="0"/>
                                  <a:ea typeface="Cambria Math" panose="02040503050406030204" pitchFamily="18" charset="0"/>
                                </a:rPr>
                                <m:t>1</m:t>
                              </m:r>
                            </m:num>
                            <m:den>
                              <m:r>
                                <a:rPr lang="en-US" sz="2100" i="1">
                                  <a:solidFill>
                                    <a:prstClr val="black"/>
                                  </a:solidFill>
                                  <a:latin typeface="Cambria Math" panose="02040503050406030204" pitchFamily="18" charset="0"/>
                                  <a:ea typeface="Cambria Math" panose="02040503050406030204" pitchFamily="18" charset="0"/>
                                </a:rPr>
                                <m:t>2</m:t>
                              </m:r>
                              <m:r>
                                <a:rPr lang="en-US" sz="2100" i="1" smtClean="0">
                                  <a:solidFill>
                                    <a:prstClr val="black"/>
                                  </a:solidFill>
                                  <a:latin typeface="Cambria Math" panose="02040503050406030204" pitchFamily="18" charset="0"/>
                                  <a:ea typeface="Cambria Math" panose="02040503050406030204" pitchFamily="18" charset="0"/>
                                </a:rPr>
                                <m:t>𝑖</m:t>
                              </m:r>
                            </m:den>
                          </m:f>
                          <m:d>
                            <m:dPr>
                              <m:ctrlPr>
                                <a:rPr lang="en-US" sz="2100" i="1">
                                  <a:solidFill>
                                    <a:prstClr val="black"/>
                                  </a:solidFill>
                                  <a:latin typeface="Cambria Math"/>
                                  <a:ea typeface="Cambria Math" panose="02040503050406030204" pitchFamily="18" charset="0"/>
                                </a:rPr>
                              </m:ctrlPr>
                            </m:dPr>
                            <m:e>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r>
                                <a:rPr lang="en-US" sz="2100" i="1" smtClean="0">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e>
                          </m:d>
                          <m:r>
                            <a:rPr lang="en-US" sz="2100" i="1">
                              <a:solidFill>
                                <a:prstClr val="black"/>
                              </a:solidFill>
                              <a:latin typeface="Cambria Math" panose="02040503050406030204" pitchFamily="18" charset="0"/>
                              <a:ea typeface="Cambria Math" panose="02040503050406030204" pitchFamily="18" charset="0"/>
                            </a:rPr>
                            <m:t>=</m:t>
                          </m:r>
                          <m:f>
                            <m:fPr>
                              <m:ctrlPr>
                                <a:rPr lang="en-US" sz="2100" i="1">
                                  <a:solidFill>
                                    <a:prstClr val="black"/>
                                  </a:solidFill>
                                  <a:latin typeface="Cambria Math"/>
                                  <a:ea typeface="Cambria Math" panose="02040503050406030204" pitchFamily="18" charset="0"/>
                                </a:rPr>
                              </m:ctrlPr>
                            </m:fPr>
                            <m:num>
                              <m:r>
                                <a:rPr lang="en-US" sz="2100" i="1">
                                  <a:solidFill>
                                    <a:prstClr val="black"/>
                                  </a:solidFill>
                                  <a:latin typeface="Cambria Math" panose="02040503050406030204" pitchFamily="18" charset="0"/>
                                  <a:ea typeface="Cambria Math" panose="02040503050406030204" pitchFamily="18" charset="0"/>
                                </a:rPr>
                                <m:t>1</m:t>
                              </m:r>
                            </m:num>
                            <m:den>
                              <m:r>
                                <a:rPr lang="en-US" sz="2100" i="1">
                                  <a:solidFill>
                                    <a:prstClr val="black"/>
                                  </a:solidFill>
                                  <a:latin typeface="Cambria Math" panose="02040503050406030204" pitchFamily="18" charset="0"/>
                                  <a:ea typeface="Cambria Math" panose="02040503050406030204" pitchFamily="18" charset="0"/>
                                </a:rPr>
                                <m:t>2</m:t>
                              </m:r>
                              <m:r>
                                <a:rPr lang="en-US" sz="2100" i="1" smtClean="0">
                                  <a:solidFill>
                                    <a:prstClr val="black"/>
                                  </a:solidFill>
                                  <a:latin typeface="Cambria Math" panose="02040503050406030204" pitchFamily="18" charset="0"/>
                                  <a:ea typeface="Cambria Math" panose="02040503050406030204" pitchFamily="18" charset="0"/>
                                </a:rPr>
                                <m:t>𝑖</m:t>
                              </m:r>
                            </m:den>
                          </m:f>
                          <m:d>
                            <m:dPr>
                              <m:ctrlPr>
                                <a:rPr lang="en-US" sz="2100" i="1">
                                  <a:solidFill>
                                    <a:prstClr val="black"/>
                                  </a:solidFill>
                                  <a:latin typeface="Cambria Math"/>
                                  <a:ea typeface="Cambria Math" panose="02040503050406030204" pitchFamily="18" charset="0"/>
                                </a:rPr>
                              </m:ctrlPr>
                            </m:dPr>
                            <m:e>
                              <m:r>
                                <a:rPr lang="en-US" sz="2100" i="1">
                                  <a:solidFill>
                                    <a:prstClr val="black"/>
                                  </a:solidFill>
                                  <a:latin typeface="Cambria Math" panose="02040503050406030204" pitchFamily="18" charset="0"/>
                                </a:rPr>
                                <m:t>𝑧</m:t>
                              </m:r>
                              <m:r>
                                <a:rPr lang="en-US" sz="2100" i="1" smtClean="0">
                                  <a:solidFill>
                                    <a:prstClr val="black"/>
                                  </a:solidFill>
                                  <a:latin typeface="Cambria Math" panose="02040503050406030204" pitchFamily="18" charset="0"/>
                                  <a:ea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𝑧</m:t>
                                  </m:r>
                                </m:e>
                                <m:sup>
                                  <m:r>
                                    <a:rPr lang="en-US" sz="2100" i="1">
                                      <a:solidFill>
                                        <a:prstClr val="black"/>
                                      </a:solidFill>
                                      <a:latin typeface="Cambria Math" panose="02040503050406030204" pitchFamily="18" charset="0"/>
                                    </a:rPr>
                                    <m:t>−1</m:t>
                                  </m:r>
                                </m:sup>
                              </m:sSup>
                            </m:e>
                          </m:d>
                          <m:r>
                            <a:rPr lang="en-US" sz="2100" i="1" smtClean="0">
                              <a:solidFill>
                                <a:prstClr val="black"/>
                              </a:solidFill>
                              <a:latin typeface="Cambria Math" panose="02040503050406030204" pitchFamily="18" charset="0"/>
                            </a:rPr>
                            <m:t>,</m:t>
                          </m:r>
                        </m:e>
                      </m:func>
                    </m:oMath>
                  </m:oMathPara>
                </a14:m>
                <a:endParaRPr lang="en-US" sz="2100" dirty="0">
                  <a:solidFill>
                    <a:prstClr val="black"/>
                  </a:solidFill>
                </a:endParaRPr>
              </a:p>
              <a:p>
                <a:r>
                  <a:rPr lang="en-US" sz="2100" dirty="0">
                    <a:solidFill>
                      <a:prstClr val="black"/>
                    </a:solidFill>
                  </a:rPr>
                  <a:t>and </a:t>
                </a:r>
                <a14:m>
                  <m:oMath xmlns:m="http://schemas.openxmlformats.org/officeDocument/2006/math">
                    <m:r>
                      <a:rPr lang="en-US" sz="2100" i="1">
                        <a:solidFill>
                          <a:prstClr val="black"/>
                        </a:solidFill>
                        <a:latin typeface="Cambria Math" panose="02040503050406030204" pitchFamily="18" charset="0"/>
                      </a:rPr>
                      <m:t>𝑑𝑧</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𝑖</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r>
                      <a:rPr lang="en-US" sz="2100" i="1">
                        <a:solidFill>
                          <a:prstClr val="black"/>
                        </a:solidFill>
                        <a:latin typeface="Cambria Math" panose="02040503050406030204" pitchFamily="18" charset="0"/>
                        <a:ea typeface="Cambria Math" panose="02040503050406030204" pitchFamily="18" charset="0"/>
                      </a:rPr>
                      <m:t>𝑑</m:t>
                    </m:r>
                    <m:r>
                      <a:rPr lang="en-US" sz="2100" i="1">
                        <a:solidFill>
                          <a:prstClr val="black"/>
                        </a:solidFill>
                        <a:latin typeface="Cambria Math" panose="02040503050406030204" pitchFamily="18" charset="0"/>
                        <a:ea typeface="Cambria Math" panose="02040503050406030204" pitchFamily="18" charset="0"/>
                      </a:rPr>
                      <m:t>𝜃</m:t>
                    </m:r>
                    <m:r>
                      <a:rPr lang="en-US" sz="2100" i="1">
                        <a:solidFill>
                          <a:prstClr val="black"/>
                        </a:solidFill>
                        <a:latin typeface="Cambria Math" panose="02040503050406030204" pitchFamily="18" charset="0"/>
                        <a:ea typeface="Cambria Math" panose="02040503050406030204" pitchFamily="18" charset="0"/>
                      </a:rPr>
                      <m:t>⇒</m:t>
                    </m:r>
                    <m:r>
                      <a:rPr lang="en-US" sz="2100" i="1">
                        <a:solidFill>
                          <a:prstClr val="black"/>
                        </a:solidFill>
                        <a:latin typeface="Cambria Math" panose="02040503050406030204" pitchFamily="18" charset="0"/>
                        <a:ea typeface="Cambria Math" panose="02040503050406030204" pitchFamily="18" charset="0"/>
                      </a:rPr>
                      <m:t>𝑑</m:t>
                    </m:r>
                    <m:r>
                      <a:rPr lang="en-US" sz="2100" i="1">
                        <a:solidFill>
                          <a:prstClr val="black"/>
                        </a:solidFill>
                        <a:latin typeface="Cambria Math" panose="02040503050406030204" pitchFamily="18" charset="0"/>
                        <a:ea typeface="Cambria Math" panose="02040503050406030204" pitchFamily="18" charset="0"/>
                      </a:rPr>
                      <m:t>𝜃</m:t>
                    </m:r>
                    <m:r>
                      <a:rPr lang="en-US" sz="2100" i="1">
                        <a:solidFill>
                          <a:prstClr val="black"/>
                        </a:solidFill>
                        <a:latin typeface="Cambria Math" panose="02040503050406030204" pitchFamily="18" charset="0"/>
                        <a:ea typeface="Cambria Math" panose="02040503050406030204" pitchFamily="18" charset="0"/>
                      </a:rPr>
                      <m:t>=</m:t>
                    </m:r>
                    <m:f>
                      <m:fPr>
                        <m:ctrlPr>
                          <a:rPr lang="en-US" sz="2100" i="1">
                            <a:solidFill>
                              <a:prstClr val="black"/>
                            </a:solidFill>
                            <a:latin typeface="Cambria Math"/>
                            <a:ea typeface="Cambria Math" panose="02040503050406030204" pitchFamily="18" charset="0"/>
                          </a:rPr>
                        </m:ctrlPr>
                      </m:fPr>
                      <m:num>
                        <m:r>
                          <a:rPr lang="en-US" sz="2100" i="1">
                            <a:solidFill>
                              <a:prstClr val="black"/>
                            </a:solidFill>
                            <a:latin typeface="Cambria Math" panose="02040503050406030204" pitchFamily="18" charset="0"/>
                            <a:ea typeface="Cambria Math" panose="02040503050406030204" pitchFamily="18" charset="0"/>
                          </a:rPr>
                          <m:t>𝑑𝑧</m:t>
                        </m:r>
                      </m:num>
                      <m:den>
                        <m:r>
                          <a:rPr lang="en-US" sz="2100" i="1">
                            <a:solidFill>
                              <a:prstClr val="black"/>
                            </a:solidFill>
                            <a:latin typeface="Cambria Math" panose="02040503050406030204" pitchFamily="18" charset="0"/>
                            <a:ea typeface="Cambria Math" panose="02040503050406030204" pitchFamily="18" charset="0"/>
                          </a:rPr>
                          <m:t>𝑖𝑧</m:t>
                        </m:r>
                      </m:den>
                    </m:f>
                    <m:r>
                      <a:rPr lang="en-US" sz="2100" i="1">
                        <a:solidFill>
                          <a:prstClr val="black"/>
                        </a:solidFill>
                        <a:latin typeface="Cambria Math" panose="02040503050406030204" pitchFamily="18" charset="0"/>
                        <a:ea typeface="Cambria Math" panose="02040503050406030204" pitchFamily="18" charset="0"/>
                      </a:rPr>
                      <m:t>,</m:t>
                    </m:r>
                  </m:oMath>
                </a14:m>
                <a:r>
                  <a:rPr lang="en-US" sz="2100" dirty="0">
                    <a:solidFill>
                      <a:prstClr val="black"/>
                    </a:solidFill>
                    <a:ea typeface="Cambria Math" panose="02040503050406030204" pitchFamily="18" charset="0"/>
                  </a:rPr>
                  <a:t> </a:t>
                </a:r>
                <a:r>
                  <a:rPr lang="en-US" sz="2100" dirty="0">
                    <a:solidFill>
                      <a:prstClr val="black"/>
                    </a:solidFill>
                  </a:rPr>
                  <a:t>So that we obtain a contour integral:</a:t>
                </a:r>
              </a:p>
              <a:p>
                <a:pPr/>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panose="02040503050406030204" pitchFamily="18" charset="0"/>
                        </a:rPr>
                        <m:t>𝐽</m:t>
                      </m:r>
                      <m:r>
                        <a:rPr lang="en-US" sz="2100" i="1" smtClean="0">
                          <a:solidFill>
                            <a:srgbClr val="0070C0"/>
                          </a:solidFill>
                          <a:latin typeface="Cambria Math" panose="02040503050406030204" pitchFamily="18" charset="0"/>
                        </a:rPr>
                        <m:t>=</m:t>
                      </m:r>
                      <m:nary>
                        <m:naryPr>
                          <m:chr m:val="∮"/>
                          <m:limLoc m:val="undOvr"/>
                          <m:ctrlPr>
                            <a:rPr lang="en-US" sz="2100" i="1" smtClean="0">
                              <a:solidFill>
                                <a:srgbClr val="0070C0"/>
                              </a:solidFill>
                              <a:latin typeface="Cambria Math"/>
                            </a:rPr>
                          </m:ctrlPr>
                        </m:naryPr>
                        <m:sub>
                          <m:r>
                            <m:rPr>
                              <m:brk m:alnAt="24"/>
                            </m:rPr>
                            <a:rPr lang="en-US" sz="2100" i="1" smtClean="0">
                              <a:solidFill>
                                <a:srgbClr val="0070C0"/>
                              </a:solidFill>
                              <a:latin typeface="Cambria Math" panose="02040503050406030204" pitchFamily="18" charset="0"/>
                            </a:rPr>
                            <m:t>𝐶</m:t>
                          </m:r>
                        </m:sub>
                        <m:sup/>
                        <m:e>
                          <m:r>
                            <a:rPr lang="en-US" sz="2100" i="1" smtClean="0">
                              <a:solidFill>
                                <a:srgbClr val="0070C0"/>
                              </a:solidFill>
                              <a:latin typeface="Cambria Math" panose="02040503050406030204" pitchFamily="18" charset="0"/>
                            </a:rPr>
                            <m:t>𝑓</m:t>
                          </m:r>
                          <m:d>
                            <m:dPr>
                              <m:ctrlPr>
                                <a:rPr lang="en-US" sz="2100" i="1" smtClean="0">
                                  <a:solidFill>
                                    <a:srgbClr val="0070C0"/>
                                  </a:solidFill>
                                  <a:latin typeface="Cambria Math"/>
                                </a:rPr>
                              </m:ctrlPr>
                            </m:dPr>
                            <m:e>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1</m:t>
                                  </m:r>
                                </m:num>
                                <m:den>
                                  <m:r>
                                    <a:rPr lang="en-US" sz="2100" i="1">
                                      <a:solidFill>
                                        <a:srgbClr val="0070C0"/>
                                      </a:solidFill>
                                      <a:latin typeface="Cambria Math" panose="02040503050406030204" pitchFamily="18" charset="0"/>
                                      <a:ea typeface="Cambria Math" panose="02040503050406030204" pitchFamily="18" charset="0"/>
                                    </a:rPr>
                                    <m:t>2</m:t>
                                  </m:r>
                                </m:den>
                              </m:f>
                              <m:d>
                                <m:dPr>
                                  <m:ctrlPr>
                                    <a:rPr lang="en-US" sz="2100" i="1">
                                      <a:solidFill>
                                        <a:srgbClr val="0070C0"/>
                                      </a:solidFill>
                                      <a:latin typeface="Cambria Math"/>
                                      <a:ea typeface="Cambria Math" panose="02040503050406030204" pitchFamily="18" charset="0"/>
                                    </a:rPr>
                                  </m:ctrlPr>
                                </m:dPr>
                                <m:e>
                                  <m:r>
                                    <a:rPr lang="en-US" sz="2100" i="1">
                                      <a:solidFill>
                                        <a:srgbClr val="0070C0"/>
                                      </a:solidFill>
                                      <a:latin typeface="Cambria Math" panose="02040503050406030204" pitchFamily="18" charset="0"/>
                                    </a:rPr>
                                    <m:t>𝑧</m:t>
                                  </m:r>
                                  <m:r>
                                    <a:rPr lang="en-US" sz="2100" i="1">
                                      <a:solidFill>
                                        <a:srgbClr val="0070C0"/>
                                      </a:solidFill>
                                      <a:latin typeface="Cambria Math" panose="02040503050406030204" pitchFamily="18" charset="0"/>
                                      <a:ea typeface="Cambria Math" panose="02040503050406030204" pitchFamily="18" charset="0"/>
                                    </a:rPr>
                                    <m:t>+</m:t>
                                  </m:r>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𝑧</m:t>
                                      </m:r>
                                    </m:e>
                                    <m:sup>
                                      <m:r>
                                        <a:rPr lang="en-US" sz="2100" i="1">
                                          <a:solidFill>
                                            <a:srgbClr val="0070C0"/>
                                          </a:solidFill>
                                          <a:latin typeface="Cambria Math" panose="02040503050406030204" pitchFamily="18" charset="0"/>
                                        </a:rPr>
                                        <m:t>−1</m:t>
                                      </m:r>
                                    </m:sup>
                                  </m:sSup>
                                </m:e>
                              </m:d>
                              <m:r>
                                <a:rPr lang="en-US" sz="2100" i="1" smtClean="0">
                                  <a:solidFill>
                                    <a:srgbClr val="0070C0"/>
                                  </a:solidFill>
                                  <a:latin typeface="Cambria Math" panose="02040503050406030204" pitchFamily="18" charset="0"/>
                                </a:rPr>
                                <m:t>,</m:t>
                              </m:r>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1</m:t>
                                  </m:r>
                                </m:num>
                                <m:den>
                                  <m:r>
                                    <a:rPr lang="en-US" sz="2100" i="1">
                                      <a:solidFill>
                                        <a:srgbClr val="0070C0"/>
                                      </a:solidFill>
                                      <a:latin typeface="Cambria Math" panose="02040503050406030204" pitchFamily="18" charset="0"/>
                                      <a:ea typeface="Cambria Math" panose="02040503050406030204" pitchFamily="18" charset="0"/>
                                    </a:rPr>
                                    <m:t>2</m:t>
                                  </m:r>
                                  <m:r>
                                    <a:rPr lang="en-US" sz="2100" i="1" smtClean="0">
                                      <a:solidFill>
                                        <a:srgbClr val="0070C0"/>
                                      </a:solidFill>
                                      <a:latin typeface="Cambria Math" panose="02040503050406030204" pitchFamily="18" charset="0"/>
                                      <a:ea typeface="Cambria Math" panose="02040503050406030204" pitchFamily="18" charset="0"/>
                                    </a:rPr>
                                    <m:t>𝑖</m:t>
                                  </m:r>
                                </m:den>
                              </m:f>
                              <m:d>
                                <m:dPr>
                                  <m:ctrlPr>
                                    <a:rPr lang="en-US" sz="2100" i="1">
                                      <a:solidFill>
                                        <a:srgbClr val="0070C0"/>
                                      </a:solidFill>
                                      <a:latin typeface="Cambria Math"/>
                                      <a:ea typeface="Cambria Math" panose="02040503050406030204" pitchFamily="18" charset="0"/>
                                    </a:rPr>
                                  </m:ctrlPr>
                                </m:dPr>
                                <m:e>
                                  <m:r>
                                    <a:rPr lang="en-US" sz="2100" i="1">
                                      <a:solidFill>
                                        <a:srgbClr val="0070C0"/>
                                      </a:solidFill>
                                      <a:latin typeface="Cambria Math" panose="02040503050406030204" pitchFamily="18" charset="0"/>
                                    </a:rPr>
                                    <m:t>𝑧</m:t>
                                  </m:r>
                                  <m:r>
                                    <a:rPr lang="en-US" sz="2100" i="1" smtClean="0">
                                      <a:solidFill>
                                        <a:srgbClr val="0070C0"/>
                                      </a:solidFill>
                                      <a:latin typeface="Cambria Math" panose="02040503050406030204" pitchFamily="18" charset="0"/>
                                      <a:ea typeface="Cambria Math" panose="02040503050406030204" pitchFamily="18" charset="0"/>
                                    </a:rPr>
                                    <m:t>−</m:t>
                                  </m:r>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𝑧</m:t>
                                      </m:r>
                                    </m:e>
                                    <m:sup>
                                      <m:r>
                                        <a:rPr lang="en-US" sz="2100" i="1">
                                          <a:solidFill>
                                            <a:srgbClr val="0070C0"/>
                                          </a:solidFill>
                                          <a:latin typeface="Cambria Math" panose="02040503050406030204" pitchFamily="18" charset="0"/>
                                        </a:rPr>
                                        <m:t>−1</m:t>
                                      </m:r>
                                    </m:sup>
                                  </m:sSup>
                                </m:e>
                              </m:d>
                            </m:e>
                          </m:d>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𝑑𝑧</m:t>
                              </m:r>
                            </m:num>
                            <m:den>
                              <m:r>
                                <a:rPr lang="en-US" sz="2100" i="1">
                                  <a:solidFill>
                                    <a:srgbClr val="0070C0"/>
                                  </a:solidFill>
                                  <a:latin typeface="Cambria Math" panose="02040503050406030204" pitchFamily="18" charset="0"/>
                                  <a:ea typeface="Cambria Math" panose="02040503050406030204" pitchFamily="18" charset="0"/>
                                </a:rPr>
                                <m:t>𝑖𝑧</m:t>
                              </m:r>
                            </m:den>
                          </m:f>
                          <m:r>
                            <a:rPr lang="en-US" sz="2100" i="1" smtClean="0">
                              <a:solidFill>
                                <a:srgbClr val="0070C0"/>
                              </a:solidFill>
                              <a:latin typeface="Cambria Math" panose="02040503050406030204" pitchFamily="18" charset="0"/>
                              <a:ea typeface="Cambria Math" panose="02040503050406030204" pitchFamily="18" charset="0"/>
                            </a:rPr>
                            <m:t>,</m:t>
                          </m:r>
                        </m:e>
                      </m:nary>
                    </m:oMath>
                  </m:oMathPara>
                </a14:m>
                <a:endParaRPr lang="en-US" sz="2100" dirty="0">
                  <a:solidFill>
                    <a:srgbClr val="0070C0"/>
                  </a:solidFill>
                </a:endParaRPr>
              </a:p>
              <a:p>
                <a:r>
                  <a:rPr lang="en-US" sz="2100" dirty="0">
                    <a:solidFill>
                      <a:prstClr val="black"/>
                    </a:solidFill>
                  </a:rPr>
                  <a:t>where</a:t>
                </a:r>
                <a:r>
                  <a:rPr lang="en-US" sz="2100" dirty="0">
                    <a:solidFill>
                      <a:srgbClr val="0070C0"/>
                    </a:solidFill>
                  </a:rPr>
                  <a:t> </a:t>
                </a:r>
                <a14:m>
                  <m:oMath xmlns:m="http://schemas.openxmlformats.org/officeDocument/2006/math">
                    <m:r>
                      <a:rPr lang="en-US" sz="2100" i="1" dirty="0">
                        <a:solidFill>
                          <a:prstClr val="black"/>
                        </a:solidFill>
                        <a:latin typeface="Cambria Math" panose="02040503050406030204" pitchFamily="18" charset="0"/>
                      </a:rPr>
                      <m:t>𝐶</m:t>
                    </m:r>
                  </m:oMath>
                </a14:m>
                <a:r>
                  <a:rPr lang="en-US" sz="2100" i="1" dirty="0">
                    <a:solidFill>
                      <a:prstClr val="black"/>
                    </a:solidFill>
                  </a:rPr>
                  <a:t> </a:t>
                </a:r>
                <a:r>
                  <a:rPr lang="en-US" sz="2100" dirty="0">
                    <a:solidFill>
                      <a:prstClr val="black"/>
                    </a:solidFill>
                  </a:rPr>
                  <a:t>is the unit circle </a:t>
                </a:r>
                <a14:m>
                  <m:oMath xmlns:m="http://schemas.openxmlformats.org/officeDocument/2006/math">
                    <m:r>
                      <a:rPr lang="en-US" sz="2100" i="1" dirty="0">
                        <a:solidFill>
                          <a:prstClr val="black"/>
                        </a:solidFill>
                        <a:latin typeface="Cambria Math" panose="02040503050406030204" pitchFamily="18" charset="0"/>
                      </a:rPr>
                      <m:t>|</m:t>
                    </m:r>
                    <m:r>
                      <a:rPr lang="en-US" sz="2100" i="1" dirty="0">
                        <a:solidFill>
                          <a:prstClr val="black"/>
                        </a:solidFill>
                        <a:latin typeface="Cambria Math" panose="02040503050406030204" pitchFamily="18" charset="0"/>
                      </a:rPr>
                      <m:t>𝑧</m:t>
                    </m:r>
                    <m:r>
                      <a:rPr lang="en-US" sz="2100" i="1" dirty="0">
                        <a:solidFill>
                          <a:prstClr val="black"/>
                        </a:solidFill>
                        <a:latin typeface="Cambria Math" panose="02040503050406030204" pitchFamily="18" charset="0"/>
                      </a:rPr>
                      <m:t>|=1.</m:t>
                    </m:r>
                  </m:oMath>
                </a14:m>
                <a:r>
                  <a:rPr lang="en-US" sz="2100" dirty="0">
                    <a:solidFill>
                      <a:prstClr val="black"/>
                    </a:solidFill>
                  </a:rPr>
                  <a:t> </a:t>
                </a:r>
                <a:endParaRPr lang="en-US" sz="2100" dirty="0">
                  <a:solidFill>
                    <a:srgbClr val="0070C0"/>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48446" y="679153"/>
                <a:ext cx="12043554" cy="5640134"/>
              </a:xfrm>
              <a:prstGeom prst="rect">
                <a:avLst/>
              </a:prstGeom>
              <a:blipFill>
                <a:blip r:embed="rId2"/>
                <a:stretch>
                  <a:fillRect l="-607" t="-648" b="-11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9573575" y="1710223"/>
                <a:ext cx="619079"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m:t>
                      </m:r>
                      <m:r>
                        <a:rPr lang="en-US" sz="2100" i="1" dirty="0" smtClean="0">
                          <a:solidFill>
                            <a:prstClr val="black"/>
                          </a:solidFill>
                          <a:latin typeface="Cambria Math" panose="02040503050406030204" pitchFamily="18" charset="0"/>
                        </a:rPr>
                        <m:t>∗</m:t>
                      </m:r>
                      <m:r>
                        <a:rPr lang="en-US" sz="2100" i="1" dirty="0" smtClean="0">
                          <a:solidFill>
                            <a:prstClr val="black"/>
                          </a:solidFill>
                          <a:latin typeface="Cambria Math"/>
                        </a:rPr>
                        <m:t>)</m:t>
                      </m:r>
                    </m:oMath>
                  </m:oMathPara>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9573575" y="1710223"/>
                <a:ext cx="619079" cy="415498"/>
              </a:xfrm>
              <a:prstGeom prst="rect">
                <a:avLst/>
              </a:prstGeom>
              <a:blipFill>
                <a:blip r:embed="rId3"/>
                <a:stretch>
                  <a:fillRect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 xmlns:a16="http://schemas.microsoft.com/office/drawing/2014/main" id="{D140CC93-DECF-46EA-BA52-7FD5FF92F58E}"/>
                  </a:ext>
                </a:extLst>
              </p:cNvPr>
              <p:cNvSpPr/>
              <p:nvPr/>
            </p:nvSpPr>
            <p:spPr>
              <a:xfrm>
                <a:off x="9573575" y="5243497"/>
                <a:ext cx="729687"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m:t>
                      </m:r>
                      <m:r>
                        <a:rPr lang="en-US" sz="2100" i="1" dirty="0" smtClean="0">
                          <a:solidFill>
                            <a:prstClr val="black"/>
                          </a:solidFill>
                          <a:latin typeface="Cambria Math" panose="02040503050406030204" pitchFamily="18" charset="0"/>
                        </a:rPr>
                        <m:t>∗∗</m:t>
                      </m:r>
                      <m:r>
                        <a:rPr lang="en-US" sz="2100" i="1" dirty="0" smtClean="0">
                          <a:solidFill>
                            <a:prstClr val="black"/>
                          </a:solidFill>
                          <a:latin typeface="Cambria Math"/>
                        </a:rPr>
                        <m:t>)</m:t>
                      </m:r>
                    </m:oMath>
                  </m:oMathPara>
                </a14:m>
                <a:endParaRPr lang="en-US" sz="2100" dirty="0">
                  <a:solidFill>
                    <a:prstClr val="black"/>
                  </a:solidFill>
                </a:endParaRPr>
              </a:p>
            </p:txBody>
          </p:sp>
        </mc:Choice>
        <mc:Fallback xmlns="">
          <p:sp>
            <p:nvSpPr>
              <p:cNvPr id="6" name="Rectangle 5">
                <a:extLst>
                  <a:ext uri="{FF2B5EF4-FFF2-40B4-BE49-F238E27FC236}">
                    <a16:creationId xmlns:a16="http://schemas.microsoft.com/office/drawing/2014/main" id="{D140CC93-DECF-46EA-BA52-7FD5FF92F58E}"/>
                  </a:ext>
                </a:extLst>
              </p:cNvPr>
              <p:cNvSpPr>
                <a:spLocks noRot="1" noChangeAspect="1" noMove="1" noResize="1" noEditPoints="1" noAdjustHandles="1" noChangeArrowheads="1" noChangeShapeType="1" noTextEdit="1"/>
              </p:cNvSpPr>
              <p:nvPr/>
            </p:nvSpPr>
            <p:spPr>
              <a:xfrm>
                <a:off x="9573575" y="5243497"/>
                <a:ext cx="729687" cy="415498"/>
              </a:xfrm>
              <a:prstGeom prst="rect">
                <a:avLst/>
              </a:prstGeom>
              <a:blipFill>
                <a:blip r:embed="rId4"/>
                <a:stretch>
                  <a:fillRect l="-833" b="-1764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600120" y="4838760"/>
              <a:ext cx="11430360" cy="1638360"/>
            </p14:xfrm>
          </p:contentPart>
        </mc:Choice>
        <mc:Fallback>
          <p:pic>
            <p:nvPicPr>
              <p:cNvPr id="3" name="Ink 2"/>
              <p:cNvPicPr/>
              <p:nvPr/>
            </p:nvPicPr>
            <p:blipFill>
              <a:blip r:embed="rId6"/>
              <a:stretch>
                <a:fillRect/>
              </a:stretch>
            </p:blipFill>
            <p:spPr>
              <a:xfrm>
                <a:off x="590760" y="4829400"/>
                <a:ext cx="11449080" cy="1657080"/>
              </a:xfrm>
              <a:prstGeom prst="rect">
                <a:avLst/>
              </a:prstGeom>
            </p:spPr>
          </p:pic>
        </mc:Fallback>
      </mc:AlternateContent>
    </p:spTree>
    <p:extLst>
      <p:ext uri="{BB962C8B-B14F-4D97-AF65-F5344CB8AC3E}">
        <p14:creationId xmlns:p14="http://schemas.microsoft.com/office/powerpoint/2010/main" val="31263681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148446" y="178599"/>
                <a:ext cx="9103838" cy="669286"/>
              </a:xfrm>
              <a:prstGeom prst="rect">
                <a:avLst/>
              </a:prstGeom>
            </p:spPr>
            <p:txBody>
              <a:bodyPr wrap="square">
                <a:spAutoFit/>
              </a:bodyPr>
              <a:lstStyle/>
              <a:p>
                <a:r>
                  <a:rPr lang="en-US" sz="2400" b="1" dirty="0">
                    <a:solidFill>
                      <a:srgbClr val="0070C0"/>
                    </a:solidFill>
                  </a:rPr>
                  <a:t>Example: </a:t>
                </a:r>
                <a:r>
                  <a:rPr lang="en-US" sz="2400" dirty="0">
                    <a:solidFill>
                      <a:prstClr val="black"/>
                    </a:solidFill>
                  </a:rPr>
                  <a:t>Evaluate </a:t>
                </a:r>
                <a14:m>
                  <m:oMath xmlns:m="http://schemas.openxmlformats.org/officeDocument/2006/math">
                    <m:nary>
                      <m:naryPr>
                        <m:limLoc m:val="undOvr"/>
                        <m:ctrlPr>
                          <a:rPr lang="en-US" sz="2400" i="1">
                            <a:solidFill>
                              <a:prstClr val="black"/>
                            </a:solidFill>
                            <a:latin typeface="Cambria Math"/>
                          </a:rPr>
                        </m:ctrlPr>
                      </m:naryPr>
                      <m:sub>
                        <m:r>
                          <m:rPr>
                            <m:brk m:alnAt="24"/>
                          </m:rPr>
                          <a:rPr lang="en-US" sz="2400" i="1">
                            <a:solidFill>
                              <a:prstClr val="black"/>
                            </a:solidFill>
                            <a:latin typeface="Cambria Math" panose="02040503050406030204" pitchFamily="18" charset="0"/>
                          </a:rPr>
                          <m:t>0</m:t>
                        </m:r>
                      </m:sub>
                      <m:sup>
                        <m:r>
                          <a:rPr lang="el-GR" sz="2400" i="1" dirty="0">
                            <a:solidFill>
                              <a:prstClr val="black"/>
                            </a:solidFill>
                            <a:latin typeface="Cambria Math" panose="02040503050406030204" pitchFamily="18" charset="0"/>
                          </a:rPr>
                          <m:t>2</m:t>
                        </m:r>
                        <m:r>
                          <a:rPr lang="el-GR" sz="2400" i="1" dirty="0">
                            <a:solidFill>
                              <a:prstClr val="black"/>
                            </a:solidFill>
                            <a:latin typeface="Cambria Math" panose="02040503050406030204" pitchFamily="18" charset="0"/>
                          </a:rPr>
                          <m:t>𝜋</m:t>
                        </m:r>
                      </m:sup>
                      <m:e>
                        <m:f>
                          <m:fPr>
                            <m:ctrlPr>
                              <a:rPr lang="en-US" sz="2400" i="1">
                                <a:solidFill>
                                  <a:prstClr val="black"/>
                                </a:solidFill>
                                <a:latin typeface="Cambria Math"/>
                              </a:rPr>
                            </m:ctrlPr>
                          </m:fPr>
                          <m:num>
                            <m:r>
                              <a:rPr lang="en-US" sz="2400" i="1">
                                <a:solidFill>
                                  <a:prstClr val="black"/>
                                </a:solidFill>
                                <a:latin typeface="Cambria Math" panose="02040503050406030204" pitchFamily="18" charset="0"/>
                              </a:rPr>
                              <m:t>1</m:t>
                            </m:r>
                          </m:num>
                          <m:den>
                            <m:sSup>
                              <m:sSupPr>
                                <m:ctrlPr>
                                  <a:rPr lang="en-US" sz="2400" i="1">
                                    <a:solidFill>
                                      <a:prstClr val="black"/>
                                    </a:solidFill>
                                    <a:latin typeface="Cambria Math"/>
                                  </a:rPr>
                                </m:ctrlPr>
                              </m:sSupPr>
                              <m:e>
                                <m:r>
                                  <a:rPr lang="en-US" sz="2400" i="1">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2 + </m:t>
                                </m:r>
                                <m:r>
                                  <m:rPr>
                                    <m:sty m:val="p"/>
                                  </m:rPr>
                                  <a:rPr lang="en-US" sz="2400" i="1" dirty="0">
                                    <a:solidFill>
                                      <a:prstClr val="black"/>
                                    </a:solidFill>
                                    <a:latin typeface="Cambria Math" panose="02040503050406030204" pitchFamily="18" charset="0"/>
                                  </a:rPr>
                                  <m:t>cos</m:t>
                                </m:r>
                                <m:r>
                                  <a:rPr lang="en-US" sz="2400" i="1" dirty="0">
                                    <a:solidFill>
                                      <a:prstClr val="black"/>
                                    </a:solidFill>
                                    <a:latin typeface="Cambria Math" panose="02040503050406030204" pitchFamily="18" charset="0"/>
                                  </a:rPr>
                                  <m:t>⁡</m:t>
                                </m:r>
                                <m:r>
                                  <a:rPr lang="el-GR" sz="2400" i="1" dirty="0">
                                    <a:solidFill>
                                      <a:prstClr val="black"/>
                                    </a:solidFill>
                                    <a:latin typeface="Cambria Math" panose="02040503050406030204" pitchFamily="18" charset="0"/>
                                  </a:rPr>
                                  <m:t>𝜃</m:t>
                                </m:r>
                                <m:r>
                                  <a:rPr lang="en-US" sz="2400" i="1">
                                    <a:solidFill>
                                      <a:prstClr val="black"/>
                                    </a:solidFill>
                                    <a:latin typeface="Cambria Math" panose="02040503050406030204" pitchFamily="18" charset="0"/>
                                  </a:rPr>
                                  <m:t>)</m:t>
                                </m:r>
                              </m:e>
                              <m:sup>
                                <m:r>
                                  <a:rPr lang="en-US" sz="2400" i="1">
                                    <a:solidFill>
                                      <a:prstClr val="black"/>
                                    </a:solidFill>
                                    <a:latin typeface="Cambria Math" panose="02040503050406030204" pitchFamily="18" charset="0"/>
                                  </a:rPr>
                                  <m:t>2</m:t>
                                </m:r>
                              </m:sup>
                            </m:sSup>
                          </m:den>
                        </m:f>
                      </m:e>
                    </m:nary>
                    <m:r>
                      <a:rPr lang="en-US" sz="2400" i="1">
                        <a:solidFill>
                          <a:prstClr val="black"/>
                        </a:solidFill>
                        <a:latin typeface="Cambria Math" panose="02040503050406030204" pitchFamily="18" charset="0"/>
                      </a:rPr>
                      <m:t>𝑑</m:t>
                    </m:r>
                    <m:r>
                      <a:rPr lang="el-GR" sz="2400" i="1" dirty="0">
                        <a:solidFill>
                          <a:prstClr val="black"/>
                        </a:solidFill>
                        <a:latin typeface="Cambria Math" panose="02040503050406030204" pitchFamily="18" charset="0"/>
                      </a:rPr>
                      <m:t>𝜃</m:t>
                    </m:r>
                  </m:oMath>
                </a14:m>
                <a:r>
                  <a:rPr lang="en-US" sz="2400" dirty="0">
                    <a:solidFill>
                      <a:prstClr val="black"/>
                    </a:solidFill>
                  </a:rPr>
                  <a:t>.</a:t>
                </a:r>
                <a:endParaRPr lang="en-US" sz="2400" b="1" dirty="0">
                  <a:solidFill>
                    <a:srgbClr val="0070C0"/>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48446" y="178599"/>
                <a:ext cx="9103838" cy="669286"/>
              </a:xfrm>
              <a:prstGeom prst="rect">
                <a:avLst/>
              </a:prstGeom>
              <a:blipFill>
                <a:blip r:embed="rId2"/>
                <a:stretch>
                  <a:fillRect l="-1004" b="-1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48446" y="769338"/>
                <a:ext cx="12043554" cy="5742854"/>
              </a:xfrm>
              <a:prstGeom prst="rect">
                <a:avLst/>
              </a:prstGeom>
            </p:spPr>
            <p:txBody>
              <a:bodyPr wrap="square">
                <a:spAutoFit/>
              </a:bodyPr>
              <a:lstStyle/>
              <a:p>
                <a:r>
                  <a:rPr lang="en-US" sz="2100" b="1" dirty="0" smtClean="0">
                    <a:solidFill>
                      <a:srgbClr val="0070C0"/>
                    </a:solidFill>
                  </a:rPr>
                  <a:t>Solution: </a:t>
                </a:r>
                <a:r>
                  <a:rPr lang="en-US" sz="2100" dirty="0">
                    <a:solidFill>
                      <a:prstClr val="black"/>
                    </a:solidFill>
                  </a:rPr>
                  <a:t>Setting </a:t>
                </a:r>
                <a14:m>
                  <m:oMath xmlns:m="http://schemas.openxmlformats.org/officeDocument/2006/math">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𝑒</m:t>
                        </m:r>
                      </m:e>
                      <m:sup>
                        <m:r>
                          <a:rPr lang="en-US" sz="2100" i="1">
                            <a:solidFill>
                              <a:prstClr val="black"/>
                            </a:solidFill>
                            <a:latin typeface="Cambria Math" panose="02040503050406030204" pitchFamily="18" charset="0"/>
                          </a:rPr>
                          <m:t>𝑖</m:t>
                        </m:r>
                        <m:r>
                          <a:rPr lang="en-US" sz="2100" i="1">
                            <a:solidFill>
                              <a:prstClr val="black"/>
                            </a:solidFill>
                            <a:latin typeface="Cambria Math" panose="02040503050406030204" pitchFamily="18" charset="0"/>
                            <a:ea typeface="Cambria Math" panose="02040503050406030204" pitchFamily="18" charset="0"/>
                          </a:rPr>
                          <m:t>𝜃</m:t>
                        </m:r>
                      </m:sup>
                    </m:sSup>
                    <m:r>
                      <a:rPr lang="en-US" sz="2100" i="1">
                        <a:solidFill>
                          <a:prstClr val="black"/>
                        </a:solidFill>
                        <a:latin typeface="Cambria Math" panose="02040503050406030204" pitchFamily="18" charset="0"/>
                        <a:ea typeface="Cambria Math" panose="02040503050406030204" pitchFamily="18" charset="0"/>
                      </a:rPr>
                      <m:t> </m:t>
                    </m:r>
                  </m:oMath>
                </a14:m>
                <a:r>
                  <a:rPr lang="en-US" sz="2100" dirty="0">
                    <a:solidFill>
                      <a:prstClr val="black"/>
                    </a:solidFill>
                  </a:rPr>
                  <a:t> and repeating the processes to obtain </a:t>
                </a:r>
                <a14:m>
                  <m:oMath xmlns:m="http://schemas.openxmlformats.org/officeDocument/2006/math">
                    <m:r>
                      <a:rPr lang="en-US" sz="2100" i="1" dirty="0">
                        <a:solidFill>
                          <a:prstClr val="black"/>
                        </a:solidFill>
                        <a:latin typeface="Cambria Math"/>
                      </a:rPr>
                      <m:t>(</m:t>
                    </m:r>
                    <m:r>
                      <a:rPr lang="en-US" sz="2100" i="1" dirty="0">
                        <a:solidFill>
                          <a:prstClr val="black"/>
                        </a:solidFill>
                        <a:latin typeface="Cambria Math" panose="02040503050406030204" pitchFamily="18" charset="0"/>
                      </a:rPr>
                      <m:t>∗∗</m:t>
                    </m:r>
                    <m:r>
                      <a:rPr lang="en-US" sz="2100" i="1" dirty="0">
                        <a:solidFill>
                          <a:prstClr val="black"/>
                        </a:solidFill>
                        <a:latin typeface="Cambria Math"/>
                      </a:rPr>
                      <m:t>)</m:t>
                    </m:r>
                  </m:oMath>
                </a14:m>
                <a:r>
                  <a:rPr lang="en-US" sz="2100" dirty="0">
                    <a:solidFill>
                      <a:prstClr val="black"/>
                    </a:solidFill>
                  </a:rPr>
                  <a:t> the given real integral becomes the contour integral</a:t>
                </a:r>
              </a:p>
              <a:p>
                <a:pPr/>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panose="02040503050406030204" pitchFamily="18" charset="0"/>
                        </a:rPr>
                        <m:t>𝐽</m:t>
                      </m:r>
                      <m:r>
                        <a:rPr lang="en-US" sz="2100" i="1" smtClean="0">
                          <a:solidFill>
                            <a:srgbClr val="0070C0"/>
                          </a:solidFill>
                          <a:latin typeface="Cambria Math" panose="02040503050406030204" pitchFamily="18" charset="0"/>
                        </a:rPr>
                        <m:t>=</m:t>
                      </m:r>
                      <m:nary>
                        <m:naryPr>
                          <m:chr m:val="∮"/>
                          <m:limLoc m:val="undOvr"/>
                          <m:ctrlPr>
                            <a:rPr lang="en-US" sz="2100" i="1">
                              <a:solidFill>
                                <a:srgbClr val="0070C0"/>
                              </a:solidFill>
                              <a:latin typeface="Cambria Math"/>
                            </a:rPr>
                          </m:ctrlPr>
                        </m:naryPr>
                        <m:sub>
                          <m:r>
                            <m:rPr>
                              <m:brk m:alnAt="24"/>
                            </m:rPr>
                            <a:rPr lang="en-US" sz="2100" i="1">
                              <a:solidFill>
                                <a:srgbClr val="0070C0"/>
                              </a:solidFill>
                              <a:latin typeface="Cambria Math" panose="02040503050406030204" pitchFamily="18" charset="0"/>
                            </a:rPr>
                            <m:t>𝐶</m:t>
                          </m:r>
                        </m:sub>
                        <m:sup/>
                        <m:e>
                          <m:sSup>
                            <m:sSupPr>
                              <m:ctrlPr>
                                <a:rPr lang="en-US" sz="2100" i="1">
                                  <a:solidFill>
                                    <a:srgbClr val="0070C0"/>
                                  </a:solidFill>
                                  <a:latin typeface="Cambria Math"/>
                                </a:rPr>
                              </m:ctrlPr>
                            </m:sSupPr>
                            <m:e>
                              <m:d>
                                <m:dPr>
                                  <m:ctrlPr>
                                    <a:rPr lang="en-US" sz="2100" i="1">
                                      <a:solidFill>
                                        <a:srgbClr val="0070C0"/>
                                      </a:solidFill>
                                      <a:latin typeface="Cambria Math"/>
                                    </a:rPr>
                                  </m:ctrlPr>
                                </m:dPr>
                                <m:e>
                                  <m:r>
                                    <a:rPr lang="en-US" sz="2100" i="1">
                                      <a:solidFill>
                                        <a:srgbClr val="0070C0"/>
                                      </a:solidFill>
                                      <a:latin typeface="Cambria Math" panose="02040503050406030204" pitchFamily="18" charset="0"/>
                                    </a:rPr>
                                    <m:t>2+</m:t>
                                  </m:r>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1</m:t>
                                      </m:r>
                                    </m:num>
                                    <m:den>
                                      <m:r>
                                        <a:rPr lang="en-US" sz="2100" i="1">
                                          <a:solidFill>
                                            <a:srgbClr val="0070C0"/>
                                          </a:solidFill>
                                          <a:latin typeface="Cambria Math" panose="02040503050406030204" pitchFamily="18" charset="0"/>
                                          <a:ea typeface="Cambria Math" panose="02040503050406030204" pitchFamily="18" charset="0"/>
                                        </a:rPr>
                                        <m:t>2</m:t>
                                      </m:r>
                                    </m:den>
                                  </m:f>
                                  <m:d>
                                    <m:dPr>
                                      <m:ctrlPr>
                                        <a:rPr lang="en-US" sz="2100" i="1">
                                          <a:solidFill>
                                            <a:srgbClr val="0070C0"/>
                                          </a:solidFill>
                                          <a:latin typeface="Cambria Math"/>
                                          <a:ea typeface="Cambria Math" panose="02040503050406030204" pitchFamily="18" charset="0"/>
                                        </a:rPr>
                                      </m:ctrlPr>
                                    </m:dPr>
                                    <m:e>
                                      <m:r>
                                        <a:rPr lang="en-US" sz="2100" i="1">
                                          <a:solidFill>
                                            <a:srgbClr val="0070C0"/>
                                          </a:solidFill>
                                          <a:latin typeface="Cambria Math" panose="02040503050406030204" pitchFamily="18" charset="0"/>
                                        </a:rPr>
                                        <m:t>𝑧</m:t>
                                      </m:r>
                                      <m:r>
                                        <a:rPr lang="en-US" sz="2100" i="1">
                                          <a:solidFill>
                                            <a:srgbClr val="0070C0"/>
                                          </a:solidFill>
                                          <a:latin typeface="Cambria Math" panose="02040503050406030204" pitchFamily="18" charset="0"/>
                                          <a:ea typeface="Cambria Math" panose="02040503050406030204" pitchFamily="18" charset="0"/>
                                        </a:rPr>
                                        <m:t>+</m:t>
                                      </m:r>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𝑧</m:t>
                                          </m:r>
                                        </m:e>
                                        <m:sup>
                                          <m:r>
                                            <a:rPr lang="en-US" sz="2100" i="1">
                                              <a:solidFill>
                                                <a:srgbClr val="0070C0"/>
                                              </a:solidFill>
                                              <a:latin typeface="Cambria Math" panose="02040503050406030204" pitchFamily="18" charset="0"/>
                                            </a:rPr>
                                            <m:t>−1</m:t>
                                          </m:r>
                                        </m:sup>
                                      </m:sSup>
                                    </m:e>
                                  </m:d>
                                </m:e>
                              </m:d>
                            </m:e>
                            <m:sup>
                              <m:r>
                                <a:rPr lang="en-US" sz="2100" i="1" smtClean="0">
                                  <a:solidFill>
                                    <a:srgbClr val="0070C0"/>
                                  </a:solidFill>
                                  <a:latin typeface="Cambria Math" panose="02040503050406030204" pitchFamily="18" charset="0"/>
                                </a:rPr>
                                <m:t>−</m:t>
                              </m:r>
                              <m:r>
                                <a:rPr lang="en-US" sz="2100" i="1">
                                  <a:solidFill>
                                    <a:srgbClr val="0070C0"/>
                                  </a:solidFill>
                                  <a:latin typeface="Cambria Math" panose="02040503050406030204" pitchFamily="18" charset="0"/>
                                </a:rPr>
                                <m:t>2</m:t>
                              </m:r>
                            </m:sup>
                          </m:sSup>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𝑑𝑧</m:t>
                              </m:r>
                            </m:num>
                            <m:den>
                              <m:r>
                                <a:rPr lang="en-US" sz="2100" i="1">
                                  <a:solidFill>
                                    <a:srgbClr val="0070C0"/>
                                  </a:solidFill>
                                  <a:latin typeface="Cambria Math" panose="02040503050406030204" pitchFamily="18" charset="0"/>
                                  <a:ea typeface="Cambria Math" panose="02040503050406030204" pitchFamily="18" charset="0"/>
                                </a:rPr>
                                <m:t>𝑖𝑧</m:t>
                              </m:r>
                            </m:den>
                          </m:f>
                          <m:r>
                            <a:rPr lang="en-US" sz="2100" i="1" smtClean="0">
                              <a:solidFill>
                                <a:srgbClr val="0070C0"/>
                              </a:solidFill>
                              <a:latin typeface="Cambria Math" panose="02040503050406030204" pitchFamily="18" charset="0"/>
                              <a:ea typeface="Cambria Math" panose="02040503050406030204" pitchFamily="18" charset="0"/>
                            </a:rPr>
                            <m:t>=</m:t>
                          </m:r>
                        </m:e>
                      </m:nary>
                      <m:f>
                        <m:fPr>
                          <m:ctrlPr>
                            <a:rPr lang="en-US" sz="2100" i="1">
                              <a:solidFill>
                                <a:srgbClr val="0070C0"/>
                              </a:solidFill>
                              <a:latin typeface="Cambria Math"/>
                              <a:ea typeface="Cambria Math" panose="02040503050406030204" pitchFamily="18" charset="0"/>
                            </a:rPr>
                          </m:ctrlPr>
                        </m:fPr>
                        <m:num>
                          <m:r>
                            <a:rPr lang="en-US" sz="2100" i="1" smtClean="0">
                              <a:solidFill>
                                <a:srgbClr val="0070C0"/>
                              </a:solidFill>
                              <a:latin typeface="Cambria Math" panose="02040503050406030204" pitchFamily="18" charset="0"/>
                              <a:ea typeface="Cambria Math" panose="02040503050406030204" pitchFamily="18" charset="0"/>
                            </a:rPr>
                            <m:t>4</m:t>
                          </m:r>
                        </m:num>
                        <m:den>
                          <m:r>
                            <a:rPr lang="en-US" sz="2100" i="1">
                              <a:solidFill>
                                <a:srgbClr val="0070C0"/>
                              </a:solidFill>
                              <a:latin typeface="Cambria Math" panose="02040503050406030204" pitchFamily="18" charset="0"/>
                              <a:ea typeface="Cambria Math" panose="02040503050406030204" pitchFamily="18" charset="0"/>
                            </a:rPr>
                            <m:t>𝑖</m:t>
                          </m:r>
                        </m:den>
                      </m:f>
                      <m:nary>
                        <m:naryPr>
                          <m:chr m:val="∮"/>
                          <m:limLoc m:val="undOvr"/>
                          <m:ctrlPr>
                            <a:rPr lang="en-US" sz="2100" i="1">
                              <a:solidFill>
                                <a:srgbClr val="0070C0"/>
                              </a:solidFill>
                              <a:latin typeface="Cambria Math"/>
                            </a:rPr>
                          </m:ctrlPr>
                        </m:naryPr>
                        <m:sub>
                          <m:r>
                            <m:rPr>
                              <m:brk m:alnAt="24"/>
                            </m:rPr>
                            <a:rPr lang="en-US" sz="2100" i="1">
                              <a:solidFill>
                                <a:srgbClr val="0070C0"/>
                              </a:solidFill>
                              <a:latin typeface="Cambria Math" panose="02040503050406030204" pitchFamily="18" charset="0"/>
                            </a:rPr>
                            <m:t>𝐶</m:t>
                          </m:r>
                        </m:sub>
                        <m:sup/>
                        <m:e>
                          <m:f>
                            <m:fPr>
                              <m:ctrlPr>
                                <a:rPr lang="en-US" sz="2100" i="1">
                                  <a:solidFill>
                                    <a:srgbClr val="0070C0"/>
                                  </a:solidFill>
                                  <a:latin typeface="Cambria Math"/>
                                </a:rPr>
                              </m:ctrlPr>
                            </m:fPr>
                            <m:num>
                              <m:r>
                                <a:rPr lang="en-US" sz="2100" i="1" smtClean="0">
                                  <a:solidFill>
                                    <a:srgbClr val="0070C0"/>
                                  </a:solidFill>
                                  <a:latin typeface="Cambria Math" panose="02040503050406030204" pitchFamily="18" charset="0"/>
                                </a:rPr>
                                <m:t>𝑧</m:t>
                              </m:r>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m:t>
                                  </m:r>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𝑧</m:t>
                                      </m:r>
                                    </m:e>
                                    <m:sup>
                                      <m:r>
                                        <a:rPr lang="en-US" sz="2100" i="1">
                                          <a:solidFill>
                                            <a:srgbClr val="0070C0"/>
                                          </a:solidFill>
                                          <a:latin typeface="Cambria Math" panose="02040503050406030204" pitchFamily="18" charset="0"/>
                                        </a:rPr>
                                        <m:t>2</m:t>
                                      </m:r>
                                    </m:sup>
                                  </m:sSup>
                                  <m:r>
                                    <a:rPr lang="en-US" sz="2100" i="1">
                                      <a:solidFill>
                                        <a:srgbClr val="0070C0"/>
                                      </a:solidFill>
                                      <a:latin typeface="Cambria Math" panose="02040503050406030204" pitchFamily="18" charset="0"/>
                                    </a:rPr>
                                    <m:t>+4</m:t>
                                  </m:r>
                                  <m:r>
                                    <a:rPr lang="en-US" sz="2100" i="1">
                                      <a:solidFill>
                                        <a:srgbClr val="0070C0"/>
                                      </a:solidFill>
                                      <a:latin typeface="Cambria Math" panose="02040503050406030204" pitchFamily="18" charset="0"/>
                                    </a:rPr>
                                    <m:t>𝑧</m:t>
                                  </m:r>
                                  <m:r>
                                    <a:rPr lang="en-US" sz="2100" i="1">
                                      <a:solidFill>
                                        <a:srgbClr val="0070C0"/>
                                      </a:solidFill>
                                      <a:latin typeface="Cambria Math" panose="02040503050406030204" pitchFamily="18" charset="0"/>
                                    </a:rPr>
                                    <m:t>+1)</m:t>
                                  </m:r>
                                </m:e>
                                <m:sup>
                                  <m:r>
                                    <a:rPr lang="en-US" sz="2100" i="1">
                                      <a:solidFill>
                                        <a:srgbClr val="0070C0"/>
                                      </a:solidFill>
                                      <a:latin typeface="Cambria Math" panose="02040503050406030204" pitchFamily="18" charset="0"/>
                                    </a:rPr>
                                    <m:t>2</m:t>
                                  </m:r>
                                </m:sup>
                              </m:sSup>
                            </m:den>
                          </m:f>
                          <m:r>
                            <a:rPr lang="en-US" sz="2100" i="1">
                              <a:solidFill>
                                <a:srgbClr val="0070C0"/>
                              </a:solidFill>
                              <a:latin typeface="Cambria Math" panose="02040503050406030204" pitchFamily="18" charset="0"/>
                              <a:ea typeface="Cambria Math" panose="02040503050406030204" pitchFamily="18" charset="0"/>
                            </a:rPr>
                            <m:t>𝑑𝑧</m:t>
                          </m:r>
                          <m:r>
                            <a:rPr lang="en-US" sz="2100" i="1" smtClean="0">
                              <a:solidFill>
                                <a:srgbClr val="0070C0"/>
                              </a:solidFill>
                              <a:latin typeface="Cambria Math" panose="02040503050406030204" pitchFamily="18" charset="0"/>
                              <a:ea typeface="Cambria Math" panose="02040503050406030204" pitchFamily="18" charset="0"/>
                            </a:rPr>
                            <m:t>,</m:t>
                          </m:r>
                        </m:e>
                      </m:nary>
                    </m:oMath>
                  </m:oMathPara>
                </a14:m>
                <a:endParaRPr lang="en-US" sz="2100" dirty="0">
                  <a:solidFill>
                    <a:srgbClr val="0070C0"/>
                  </a:solidFill>
                </a:endParaRPr>
              </a:p>
              <a:p>
                <a:r>
                  <a:rPr lang="en-US" sz="2100" dirty="0">
                    <a:solidFill>
                      <a:prstClr val="black"/>
                    </a:solidFill>
                  </a:rPr>
                  <a:t>where </a:t>
                </a:r>
                <a14:m>
                  <m:oMath xmlns:m="http://schemas.openxmlformats.org/officeDocument/2006/math">
                    <m:r>
                      <a:rPr lang="en-US" sz="2100" i="1" dirty="0">
                        <a:solidFill>
                          <a:prstClr val="black"/>
                        </a:solidFill>
                        <a:latin typeface="Cambria Math" panose="02040503050406030204" pitchFamily="18" charset="0"/>
                      </a:rPr>
                      <m:t>𝐶</m:t>
                    </m:r>
                  </m:oMath>
                </a14:m>
                <a:r>
                  <a:rPr lang="en-US" sz="2100" i="1" dirty="0">
                    <a:solidFill>
                      <a:prstClr val="black"/>
                    </a:solidFill>
                  </a:rPr>
                  <a:t> </a:t>
                </a:r>
                <a:r>
                  <a:rPr lang="en-US" sz="2100" dirty="0">
                    <a:solidFill>
                      <a:prstClr val="black"/>
                    </a:solidFill>
                  </a:rPr>
                  <a:t>is the unit circle </a:t>
                </a:r>
                <a14:m>
                  <m:oMath xmlns:m="http://schemas.openxmlformats.org/officeDocument/2006/math">
                    <m:r>
                      <a:rPr lang="en-US" sz="2100" i="1" dirty="0">
                        <a:solidFill>
                          <a:prstClr val="black"/>
                        </a:solidFill>
                        <a:latin typeface="Cambria Math" panose="02040503050406030204" pitchFamily="18" charset="0"/>
                      </a:rPr>
                      <m:t>|</m:t>
                    </m:r>
                    <m:r>
                      <a:rPr lang="en-US" sz="2100" i="1" dirty="0">
                        <a:solidFill>
                          <a:prstClr val="black"/>
                        </a:solidFill>
                        <a:latin typeface="Cambria Math" panose="02040503050406030204" pitchFamily="18" charset="0"/>
                      </a:rPr>
                      <m:t>𝑧</m:t>
                    </m:r>
                    <m:r>
                      <a:rPr lang="en-US" sz="2100" i="1" dirty="0">
                        <a:solidFill>
                          <a:prstClr val="black"/>
                        </a:solidFill>
                        <a:latin typeface="Cambria Math" panose="02040503050406030204" pitchFamily="18" charset="0"/>
                      </a:rPr>
                      <m:t>|=1.</m:t>
                    </m:r>
                  </m:oMath>
                </a14:m>
                <a:r>
                  <a:rPr lang="en-US" sz="2100" dirty="0">
                    <a:solidFill>
                      <a:prstClr val="black"/>
                    </a:solidFill>
                  </a:rPr>
                  <a:t>  Note that </a:t>
                </a:r>
                <a14:m>
                  <m:oMath xmlns:m="http://schemas.openxmlformats.org/officeDocument/2006/math">
                    <m:sSup>
                      <m:sSupPr>
                        <m:ctrlPr>
                          <a:rPr lang="en-US" sz="2100" i="1" smtClean="0">
                            <a:solidFill>
                              <a:prstClr val="black"/>
                            </a:solidFill>
                            <a:latin typeface="Cambria Math"/>
                          </a:rPr>
                        </m:ctrlPr>
                      </m:sSupPr>
                      <m:e>
                        <m:r>
                          <a:rPr lang="en-US" sz="2100" i="1" smtClean="0">
                            <a:solidFill>
                              <a:prstClr val="black"/>
                            </a:solidFill>
                            <a:latin typeface="Cambria Math" panose="02040503050406030204" pitchFamily="18" charset="0"/>
                          </a:rPr>
                          <m:t>𝑧</m:t>
                        </m:r>
                      </m:e>
                      <m:sup>
                        <m:r>
                          <a:rPr lang="en-US" sz="2100" i="1" smtClean="0">
                            <a:solidFill>
                              <a:prstClr val="black"/>
                            </a:solidFill>
                            <a:latin typeface="Cambria Math" panose="02040503050406030204" pitchFamily="18" charset="0"/>
                          </a:rPr>
                          <m:t>2</m:t>
                        </m:r>
                      </m:sup>
                    </m:sSup>
                    <m:r>
                      <a:rPr lang="en-US" sz="2100" i="1" smtClean="0">
                        <a:solidFill>
                          <a:prstClr val="black"/>
                        </a:solidFill>
                        <a:latin typeface="Cambria Math" panose="02040503050406030204" pitchFamily="18" charset="0"/>
                      </a:rPr>
                      <m:t>+4</m:t>
                    </m:r>
                    <m:r>
                      <a:rPr lang="en-US" sz="2100" i="1" smtClean="0">
                        <a:solidFill>
                          <a:prstClr val="black"/>
                        </a:solidFill>
                        <a:latin typeface="Cambria Math" panose="02040503050406030204" pitchFamily="18" charset="0"/>
                      </a:rPr>
                      <m:t>𝑧</m:t>
                    </m:r>
                    <m:r>
                      <a:rPr lang="en-US" sz="2100" i="1" smtClean="0">
                        <a:solidFill>
                          <a:prstClr val="black"/>
                        </a:solidFill>
                        <a:latin typeface="Cambria Math" panose="02040503050406030204" pitchFamily="18" charset="0"/>
                      </a:rPr>
                      <m:t>+1=</m:t>
                    </m:r>
                    <m:d>
                      <m:dPr>
                        <m:ctrlPr>
                          <a:rPr lang="en-US" sz="2100" i="1" smtClean="0">
                            <a:solidFill>
                              <a:prstClr val="black"/>
                            </a:solidFill>
                            <a:latin typeface="Cambria Math"/>
                          </a:rPr>
                        </m:ctrlPr>
                      </m:dPr>
                      <m:e>
                        <m:r>
                          <a:rPr lang="en-US" sz="2100" i="1" smtClean="0">
                            <a:solidFill>
                              <a:prstClr val="black"/>
                            </a:solidFill>
                            <a:latin typeface="Cambria Math" panose="02040503050406030204" pitchFamily="18" charset="0"/>
                          </a:rPr>
                          <m:t>𝑧</m:t>
                        </m:r>
                        <m:r>
                          <a:rPr lang="en-US" sz="2100" i="1" smtClean="0">
                            <a:solidFill>
                              <a:prstClr val="black"/>
                            </a:solidFill>
                            <a:latin typeface="Cambria Math" panose="02040503050406030204" pitchFamily="18" charset="0"/>
                          </a:rPr>
                          <m:t>+2+</m:t>
                        </m:r>
                        <m:rad>
                          <m:radPr>
                            <m:degHide m:val="on"/>
                            <m:ctrlPr>
                              <a:rPr lang="en-US" sz="2100" i="1" smtClean="0">
                                <a:solidFill>
                                  <a:prstClr val="black"/>
                                </a:solidFill>
                                <a:latin typeface="Cambria Math"/>
                              </a:rPr>
                            </m:ctrlPr>
                          </m:radPr>
                          <m:deg/>
                          <m:e>
                            <m:r>
                              <a:rPr lang="en-US" sz="2100" i="1" smtClean="0">
                                <a:solidFill>
                                  <a:prstClr val="black"/>
                                </a:solidFill>
                                <a:latin typeface="Cambria Math" panose="02040503050406030204" pitchFamily="18" charset="0"/>
                              </a:rPr>
                              <m:t>3</m:t>
                            </m:r>
                          </m:e>
                        </m:rad>
                      </m:e>
                    </m:d>
                    <m:d>
                      <m:dPr>
                        <m:ctrlPr>
                          <a:rPr lang="en-US" sz="2100" i="1" smtClean="0">
                            <a:solidFill>
                              <a:prstClr val="black"/>
                            </a:solidFill>
                            <a:latin typeface="Cambria Math"/>
                          </a:rPr>
                        </m:ctrlPr>
                      </m:dPr>
                      <m:e>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+2−</m:t>
                        </m:r>
                        <m:rad>
                          <m:radPr>
                            <m:degHide m:val="on"/>
                            <m:ctrlPr>
                              <a:rPr lang="en-US" sz="2100" i="1">
                                <a:solidFill>
                                  <a:prstClr val="black"/>
                                </a:solidFill>
                                <a:latin typeface="Cambria Math"/>
                              </a:rPr>
                            </m:ctrlPr>
                          </m:radPr>
                          <m:deg/>
                          <m:e>
                            <m:r>
                              <a:rPr lang="en-US" sz="2100" i="1">
                                <a:solidFill>
                                  <a:prstClr val="black"/>
                                </a:solidFill>
                                <a:latin typeface="Cambria Math" panose="02040503050406030204" pitchFamily="18" charset="0"/>
                              </a:rPr>
                              <m:t>3</m:t>
                            </m:r>
                          </m:e>
                        </m:rad>
                      </m:e>
                    </m:d>
                    <m:r>
                      <a:rPr lang="en-US" sz="2100" i="1" smtClean="0">
                        <a:solidFill>
                          <a:prstClr val="black"/>
                        </a:solidFill>
                        <a:latin typeface="Cambria Math" panose="02040503050406030204" pitchFamily="18" charset="0"/>
                      </a:rPr>
                      <m:t>,</m:t>
                    </m:r>
                  </m:oMath>
                </a14:m>
                <a:r>
                  <a:rPr lang="en-US" sz="2100" dirty="0">
                    <a:solidFill>
                      <a:prstClr val="black"/>
                    </a:solidFill>
                  </a:rPr>
                  <a:t> thus the integrand can be written as:</a:t>
                </a:r>
              </a:p>
              <a:p>
                <a:pPr/>
                <a14:m>
                  <m:oMathPara xmlns:m="http://schemas.openxmlformats.org/officeDocument/2006/math">
                    <m:oMathParaPr>
                      <m:jc m:val="centerGroup"/>
                    </m:oMathParaPr>
                    <m:oMath xmlns:m="http://schemas.openxmlformats.org/officeDocument/2006/math">
                      <m:f>
                        <m:fPr>
                          <m:ctrlPr>
                            <a:rPr lang="en-US" sz="2100" i="1">
                              <a:solidFill>
                                <a:prstClr val="black"/>
                              </a:solidFill>
                              <a:latin typeface="Cambria Math"/>
                            </a:rPr>
                          </m:ctrlPr>
                        </m:fPr>
                        <m:num>
                          <m:r>
                            <a:rPr lang="en-US" sz="2100" i="1">
                              <a:solidFill>
                                <a:prstClr val="black"/>
                              </a:solidFill>
                              <a:latin typeface="Cambria Math" panose="02040503050406030204" pitchFamily="18" charset="0"/>
                            </a:rPr>
                            <m:t>𝑧</m:t>
                          </m:r>
                        </m:num>
                        <m:den>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m:t>
                              </m:r>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𝑧</m:t>
                                  </m:r>
                                </m:e>
                                <m:sup>
                                  <m:r>
                                    <a:rPr lang="en-US" sz="2100" i="1">
                                      <a:solidFill>
                                        <a:prstClr val="black"/>
                                      </a:solidFill>
                                      <a:latin typeface="Cambria Math" panose="02040503050406030204" pitchFamily="18" charset="0"/>
                                    </a:rPr>
                                    <m:t>2</m:t>
                                  </m:r>
                                </m:sup>
                              </m:sSup>
                              <m:r>
                                <a:rPr lang="en-US" sz="2100" i="1">
                                  <a:solidFill>
                                    <a:prstClr val="black"/>
                                  </a:solidFill>
                                  <a:latin typeface="Cambria Math" panose="02040503050406030204" pitchFamily="18" charset="0"/>
                                </a:rPr>
                                <m:t>+4</m:t>
                              </m:r>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+1)</m:t>
                              </m:r>
                            </m:e>
                            <m:sup>
                              <m:r>
                                <a:rPr lang="en-US" sz="2100" i="1">
                                  <a:solidFill>
                                    <a:prstClr val="black"/>
                                  </a:solidFill>
                                  <a:latin typeface="Cambria Math" panose="02040503050406030204" pitchFamily="18" charset="0"/>
                                </a:rPr>
                                <m:t>2</m:t>
                              </m:r>
                            </m:sup>
                          </m:sSup>
                        </m:den>
                      </m:f>
                      <m:r>
                        <a:rPr lang="en-US" sz="2100" i="1" smtClean="0">
                          <a:solidFill>
                            <a:prstClr val="black"/>
                          </a:solidFill>
                          <a:latin typeface="Cambria Math" panose="02040503050406030204" pitchFamily="18" charset="0"/>
                        </a:rPr>
                        <m:t>=</m:t>
                      </m:r>
                      <m:f>
                        <m:fPr>
                          <m:ctrlPr>
                            <a:rPr lang="en-US" sz="2100" i="1">
                              <a:solidFill>
                                <a:prstClr val="black"/>
                              </a:solidFill>
                              <a:latin typeface="Cambria Math"/>
                            </a:rPr>
                          </m:ctrlPr>
                        </m:fPr>
                        <m:num>
                          <m:r>
                            <a:rPr lang="en-US" sz="2100" i="1">
                              <a:solidFill>
                                <a:prstClr val="black"/>
                              </a:solidFill>
                              <a:latin typeface="Cambria Math" panose="02040503050406030204" pitchFamily="18" charset="0"/>
                            </a:rPr>
                            <m:t>𝑧</m:t>
                          </m:r>
                        </m:num>
                        <m:den>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+2+</m:t>
                              </m:r>
                              <m:rad>
                                <m:radPr>
                                  <m:degHide m:val="on"/>
                                  <m:ctrlPr>
                                    <a:rPr lang="en-US" sz="2100" i="1">
                                      <a:solidFill>
                                        <a:prstClr val="black"/>
                                      </a:solidFill>
                                      <a:latin typeface="Cambria Math"/>
                                    </a:rPr>
                                  </m:ctrlPr>
                                </m:radPr>
                                <m:deg/>
                                <m:e>
                                  <m:r>
                                    <a:rPr lang="en-US" sz="2100" i="1">
                                      <a:solidFill>
                                        <a:prstClr val="black"/>
                                      </a:solidFill>
                                      <a:latin typeface="Cambria Math" panose="02040503050406030204" pitchFamily="18" charset="0"/>
                                    </a:rPr>
                                    <m:t>3</m:t>
                                  </m:r>
                                </m:e>
                              </m:rad>
                              <m:r>
                                <a:rPr lang="en-US" sz="2100" i="1">
                                  <a:solidFill>
                                    <a:prstClr val="black"/>
                                  </a:solidFill>
                                  <a:latin typeface="Cambria Math" panose="02040503050406030204" pitchFamily="18" charset="0"/>
                                </a:rPr>
                                <m:t>)</m:t>
                              </m:r>
                            </m:e>
                            <m:sup>
                              <m:r>
                                <a:rPr lang="en-US" sz="2100" i="1">
                                  <a:solidFill>
                                    <a:prstClr val="black"/>
                                  </a:solidFill>
                                  <a:latin typeface="Cambria Math" panose="02040503050406030204" pitchFamily="18" charset="0"/>
                                </a:rPr>
                                <m:t>2</m:t>
                              </m:r>
                            </m:sup>
                          </m:sSup>
                          <m:sSup>
                            <m:sSupPr>
                              <m:ctrlPr>
                                <a:rPr lang="en-US" sz="2100" i="1">
                                  <a:solidFill>
                                    <a:prstClr val="black"/>
                                  </a:solidFill>
                                  <a:latin typeface="Cambria Math"/>
                                </a:rPr>
                              </m:ctrlPr>
                            </m:sSupPr>
                            <m:e>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+2−</m:t>
                              </m:r>
                              <m:rad>
                                <m:radPr>
                                  <m:degHide m:val="on"/>
                                  <m:ctrlPr>
                                    <a:rPr lang="en-US" sz="2100" i="1">
                                      <a:solidFill>
                                        <a:prstClr val="black"/>
                                      </a:solidFill>
                                      <a:latin typeface="Cambria Math"/>
                                    </a:rPr>
                                  </m:ctrlPr>
                                </m:radPr>
                                <m:deg/>
                                <m:e>
                                  <m:r>
                                    <a:rPr lang="en-US" sz="2100" i="1">
                                      <a:solidFill>
                                        <a:prstClr val="black"/>
                                      </a:solidFill>
                                      <a:latin typeface="Cambria Math" panose="02040503050406030204" pitchFamily="18" charset="0"/>
                                    </a:rPr>
                                    <m:t>3</m:t>
                                  </m:r>
                                </m:e>
                              </m:rad>
                              <m:r>
                                <a:rPr lang="en-US" sz="2100" i="1">
                                  <a:solidFill>
                                    <a:prstClr val="black"/>
                                  </a:solidFill>
                                  <a:latin typeface="Cambria Math" panose="02040503050406030204" pitchFamily="18" charset="0"/>
                                </a:rPr>
                                <m:t>)</m:t>
                              </m:r>
                            </m:e>
                            <m:sup>
                              <m:r>
                                <a:rPr lang="en-US" sz="2100" i="1">
                                  <a:solidFill>
                                    <a:prstClr val="black"/>
                                  </a:solidFill>
                                  <a:latin typeface="Cambria Math" panose="02040503050406030204" pitchFamily="18" charset="0"/>
                                </a:rPr>
                                <m:t>2</m:t>
                              </m:r>
                            </m:sup>
                          </m:sSup>
                        </m:den>
                      </m:f>
                      <m:r>
                        <a:rPr lang="en-US" sz="2100" i="1" smtClean="0">
                          <a:solidFill>
                            <a:prstClr val="black"/>
                          </a:solidFill>
                          <a:latin typeface="Cambria Math" panose="02040503050406030204" pitchFamily="18" charset="0"/>
                        </a:rPr>
                        <m:t>,</m:t>
                      </m:r>
                    </m:oMath>
                  </m:oMathPara>
                </a14:m>
                <a:endParaRPr lang="en-US" sz="2100" dirty="0">
                  <a:solidFill>
                    <a:prstClr val="black"/>
                  </a:solidFill>
                </a:endParaRPr>
              </a:p>
              <a:p>
                <a:r>
                  <a:rPr lang="en-US" sz="2100" dirty="0">
                    <a:solidFill>
                      <a:prstClr val="black"/>
                    </a:solidFill>
                  </a:rPr>
                  <a:t>which indicates that there exists two poles of order 2. But only </a:t>
                </a:r>
                <a14:m>
                  <m:oMath xmlns:m="http://schemas.openxmlformats.org/officeDocument/2006/math">
                    <m:r>
                      <a:rPr lang="en-US" sz="2100" i="1">
                        <a:solidFill>
                          <a:prstClr val="black"/>
                        </a:solidFill>
                        <a:latin typeface="Cambria Math" panose="02040503050406030204" pitchFamily="18" charset="0"/>
                      </a:rPr>
                      <m:t>2−</m:t>
                    </m:r>
                    <m:rad>
                      <m:radPr>
                        <m:degHide m:val="on"/>
                        <m:ctrlPr>
                          <a:rPr lang="en-US" sz="2100" i="1">
                            <a:solidFill>
                              <a:prstClr val="black"/>
                            </a:solidFill>
                            <a:latin typeface="Cambria Math"/>
                          </a:rPr>
                        </m:ctrlPr>
                      </m:radPr>
                      <m:deg/>
                      <m:e>
                        <m:r>
                          <a:rPr lang="en-US" sz="2100" i="1">
                            <a:solidFill>
                              <a:prstClr val="black"/>
                            </a:solidFill>
                            <a:latin typeface="Cambria Math" panose="02040503050406030204" pitchFamily="18" charset="0"/>
                          </a:rPr>
                          <m:t>3</m:t>
                        </m:r>
                      </m:e>
                    </m:rad>
                  </m:oMath>
                </a14:m>
                <a:r>
                  <a:rPr lang="en-US" sz="2100" dirty="0">
                    <a:solidFill>
                      <a:prstClr val="black"/>
                    </a:solidFill>
                  </a:rPr>
                  <a:t> is interior to the unit circle </a:t>
                </a:r>
                <a14:m>
                  <m:oMath xmlns:m="http://schemas.openxmlformats.org/officeDocument/2006/math">
                    <m:r>
                      <a:rPr lang="en-US" sz="2100" i="1" dirty="0" smtClean="0">
                        <a:solidFill>
                          <a:prstClr val="black"/>
                        </a:solidFill>
                        <a:latin typeface="Cambria Math" panose="02040503050406030204" pitchFamily="18" charset="0"/>
                      </a:rPr>
                      <m:t>𝐶</m:t>
                    </m:r>
                    <m:r>
                      <a:rPr lang="en-US" sz="2100" i="1" dirty="0" smtClean="0">
                        <a:solidFill>
                          <a:prstClr val="black"/>
                        </a:solidFill>
                        <a:latin typeface="Cambria Math" panose="02040503050406030204" pitchFamily="18" charset="0"/>
                      </a:rPr>
                      <m:t>,</m:t>
                    </m:r>
                  </m:oMath>
                </a14:m>
                <a:r>
                  <a:rPr lang="en-US" sz="2100" dirty="0">
                    <a:solidFill>
                      <a:prstClr val="black"/>
                    </a:solidFill>
                  </a:rPr>
                  <a:t>  therefore from </a:t>
                </a:r>
                <a14:m>
                  <m:oMath xmlns:m="http://schemas.openxmlformats.org/officeDocument/2006/math">
                    <m:r>
                      <a:rPr lang="en-US" sz="2100" i="1" dirty="0">
                        <a:solidFill>
                          <a:prstClr val="black"/>
                        </a:solidFill>
                        <a:latin typeface="Cambria Math"/>
                      </a:rPr>
                      <m:t>(</m:t>
                    </m:r>
                    <m:r>
                      <m:rPr>
                        <m:sty m:val="p"/>
                      </m:rPr>
                      <a:rPr lang="en-US" sz="2100" dirty="0">
                        <a:solidFill>
                          <a:prstClr val="black"/>
                        </a:solidFill>
                        <a:latin typeface="Cambria Math" panose="02040503050406030204" pitchFamily="18" charset="0"/>
                      </a:rPr>
                      <m:t>I</m:t>
                    </m:r>
                    <m:r>
                      <a:rPr lang="en-US" sz="2100" i="1" dirty="0">
                        <a:solidFill>
                          <a:prstClr val="black"/>
                        </a:solidFill>
                        <a:latin typeface="Cambria Math"/>
                      </a:rPr>
                      <m:t>)</m:t>
                    </m:r>
                  </m:oMath>
                </a14:m>
                <a:r>
                  <a:rPr lang="en-US" sz="2100" dirty="0">
                    <a:solidFill>
                      <a:prstClr val="black"/>
                    </a:solidFill>
                  </a:rPr>
                  <a:t> we have </a:t>
                </a:r>
              </a:p>
              <a:p>
                <a:pPr/>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panose="02040503050406030204" pitchFamily="18" charset="0"/>
                        </a:rPr>
                        <m:t>𝐽</m:t>
                      </m:r>
                      <m:r>
                        <a:rPr lang="en-US" sz="2100" i="1" smtClean="0">
                          <a:solidFill>
                            <a:srgbClr val="0070C0"/>
                          </a:solidFill>
                          <a:latin typeface="Cambria Math" panose="02040503050406030204" pitchFamily="18" charset="0"/>
                        </a:rPr>
                        <m:t>=</m:t>
                      </m:r>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4</m:t>
                          </m:r>
                        </m:num>
                        <m:den>
                          <m:r>
                            <a:rPr lang="en-US" sz="2100" i="1">
                              <a:solidFill>
                                <a:srgbClr val="0070C0"/>
                              </a:solidFill>
                              <a:latin typeface="Cambria Math" panose="02040503050406030204" pitchFamily="18" charset="0"/>
                              <a:ea typeface="Cambria Math" panose="02040503050406030204" pitchFamily="18" charset="0"/>
                            </a:rPr>
                            <m:t>𝑖</m:t>
                          </m:r>
                        </m:den>
                      </m:f>
                      <m:d>
                        <m:dPr>
                          <m:ctrlPr>
                            <a:rPr lang="en-US" sz="2100" i="1" smtClean="0">
                              <a:solidFill>
                                <a:srgbClr val="0070C0"/>
                              </a:solidFill>
                              <a:latin typeface="Cambria Math"/>
                              <a:ea typeface="Cambria Math" panose="02040503050406030204" pitchFamily="18" charset="0"/>
                            </a:rPr>
                          </m:ctrlPr>
                        </m:dPr>
                        <m:e>
                          <m:r>
                            <a:rPr lang="en-US" sz="2100" i="1" smtClean="0">
                              <a:solidFill>
                                <a:srgbClr val="0070C0"/>
                              </a:solidFill>
                              <a:latin typeface="Cambria Math" panose="02040503050406030204" pitchFamily="18" charset="0"/>
                            </a:rPr>
                            <m:t>2</m:t>
                          </m:r>
                          <m:r>
                            <a:rPr lang="en-US" sz="2100" i="1" smtClean="0">
                              <a:solidFill>
                                <a:srgbClr val="0070C0"/>
                              </a:solidFill>
                              <a:latin typeface="Cambria Math" panose="02040503050406030204" pitchFamily="18" charset="0"/>
                              <a:ea typeface="Cambria Math" panose="02040503050406030204" pitchFamily="18" charset="0"/>
                            </a:rPr>
                            <m:t>𝜋</m:t>
                          </m:r>
                          <m:r>
                            <a:rPr lang="en-US" sz="2100" i="1" smtClean="0">
                              <a:solidFill>
                                <a:srgbClr val="0070C0"/>
                              </a:solidFill>
                              <a:latin typeface="Cambria Math" panose="02040503050406030204" pitchFamily="18" charset="0"/>
                              <a:ea typeface="Cambria Math" panose="02040503050406030204" pitchFamily="18" charset="0"/>
                            </a:rPr>
                            <m:t>𝑖</m:t>
                          </m:r>
                        </m:e>
                      </m:d>
                      <m:r>
                        <m:rPr>
                          <m:sty m:val="p"/>
                        </m:rPr>
                        <a:rPr lang="en-US" sz="2100" smtClean="0">
                          <a:solidFill>
                            <a:srgbClr val="0070C0"/>
                          </a:solidFill>
                          <a:latin typeface="Cambria Math" panose="02040503050406030204" pitchFamily="18" charset="0"/>
                        </a:rPr>
                        <m:t>Res</m:t>
                      </m:r>
                      <m:d>
                        <m:dPr>
                          <m:ctrlPr>
                            <a:rPr lang="en-US" sz="2100" i="1" smtClean="0">
                              <a:solidFill>
                                <a:srgbClr val="0070C0"/>
                              </a:solidFill>
                              <a:latin typeface="Cambria Math"/>
                            </a:rPr>
                          </m:ctrlPr>
                        </m:dPr>
                        <m:e>
                          <m:r>
                            <a:rPr lang="en-US" sz="2100" i="1" smtClean="0">
                              <a:solidFill>
                                <a:srgbClr val="0070C0"/>
                              </a:solidFill>
                              <a:latin typeface="Cambria Math" panose="02040503050406030204" pitchFamily="18" charset="0"/>
                            </a:rPr>
                            <m:t>𝑓</m:t>
                          </m:r>
                          <m:d>
                            <m:dPr>
                              <m:ctrlPr>
                                <a:rPr lang="en-US" sz="2100" i="1" smtClean="0">
                                  <a:solidFill>
                                    <a:srgbClr val="0070C0"/>
                                  </a:solidFill>
                                  <a:latin typeface="Cambria Math"/>
                                </a:rPr>
                              </m:ctrlPr>
                            </m:dPr>
                            <m:e>
                              <m:r>
                                <a:rPr lang="en-US" sz="2100" i="1" smtClean="0">
                                  <a:solidFill>
                                    <a:srgbClr val="0070C0"/>
                                  </a:solidFill>
                                  <a:latin typeface="Cambria Math" panose="02040503050406030204" pitchFamily="18" charset="0"/>
                                </a:rPr>
                                <m:t>𝑧</m:t>
                              </m:r>
                            </m:e>
                          </m:d>
                          <m:r>
                            <a:rPr lang="en-US" sz="2100" i="1" smtClean="0">
                              <a:solidFill>
                                <a:srgbClr val="0070C0"/>
                              </a:solidFill>
                              <a:latin typeface="Cambria Math" panose="02040503050406030204" pitchFamily="18" charset="0"/>
                            </a:rPr>
                            <m:t>,</m:t>
                          </m:r>
                          <m:r>
                            <a:rPr lang="en-US" sz="2100" i="1" smtClean="0">
                              <a:solidFill>
                                <a:srgbClr val="0070C0"/>
                              </a:solidFill>
                              <a:latin typeface="Cambria Math"/>
                            </a:rPr>
                            <m:t>−</m:t>
                          </m:r>
                          <m:r>
                            <a:rPr lang="en-US" sz="2100" i="1">
                              <a:solidFill>
                                <a:srgbClr val="0070C0"/>
                              </a:solidFill>
                              <a:latin typeface="Cambria Math" panose="02040503050406030204" pitchFamily="18" charset="0"/>
                            </a:rPr>
                            <m:t>2</m:t>
                          </m:r>
                          <m:r>
                            <a:rPr lang="en-US" sz="2100" i="1" smtClean="0">
                              <a:solidFill>
                                <a:srgbClr val="0070C0"/>
                              </a:solidFill>
                              <a:latin typeface="Cambria Math"/>
                            </a:rPr>
                            <m:t>+</m:t>
                          </m:r>
                          <m:rad>
                            <m:radPr>
                              <m:degHide m:val="on"/>
                              <m:ctrlPr>
                                <a:rPr lang="en-US" sz="2100" i="1">
                                  <a:solidFill>
                                    <a:srgbClr val="0070C0"/>
                                  </a:solidFill>
                                  <a:latin typeface="Cambria Math"/>
                                </a:rPr>
                              </m:ctrlPr>
                            </m:radPr>
                            <m:deg/>
                            <m:e>
                              <m:r>
                                <a:rPr lang="en-US" sz="2100" i="1">
                                  <a:solidFill>
                                    <a:srgbClr val="0070C0"/>
                                  </a:solidFill>
                                  <a:latin typeface="Cambria Math" panose="02040503050406030204" pitchFamily="18" charset="0"/>
                                </a:rPr>
                                <m:t>3</m:t>
                              </m:r>
                            </m:e>
                          </m:rad>
                        </m:e>
                      </m:d>
                      <m:r>
                        <a:rPr lang="en-US" sz="2100" i="1" smtClean="0">
                          <a:solidFill>
                            <a:srgbClr val="0070C0"/>
                          </a:solidFill>
                          <a:latin typeface="Cambria Math" panose="02040503050406030204" pitchFamily="18" charset="0"/>
                        </a:rPr>
                        <m:t>.</m:t>
                      </m:r>
                    </m:oMath>
                  </m:oMathPara>
                </a14:m>
                <a:endParaRPr lang="en-US" sz="2100" dirty="0">
                  <a:solidFill>
                    <a:srgbClr val="0070C0"/>
                  </a:solidFill>
                </a:endParaRPr>
              </a:p>
              <a:p>
                <a:r>
                  <a:rPr lang="en-US" sz="2100" dirty="0">
                    <a:solidFill>
                      <a:prstClr val="black"/>
                    </a:solidFill>
                  </a:rPr>
                  <a:t> Now, </a:t>
                </a:r>
                <a14:m>
                  <m:oMath xmlns:m="http://schemas.openxmlformats.org/officeDocument/2006/math">
                    <m:r>
                      <m:rPr>
                        <m:sty m:val="p"/>
                      </m:rPr>
                      <a:rPr lang="en-US" sz="2100">
                        <a:solidFill>
                          <a:srgbClr val="0070C0"/>
                        </a:solidFill>
                        <a:latin typeface="Cambria Math" panose="02040503050406030204" pitchFamily="18" charset="0"/>
                      </a:rPr>
                      <m:t>Res</m:t>
                    </m:r>
                    <m:d>
                      <m:dPr>
                        <m:ctrlPr>
                          <a:rPr lang="en-US" sz="2100" i="1">
                            <a:solidFill>
                              <a:srgbClr val="0070C0"/>
                            </a:solidFill>
                            <a:latin typeface="Cambria Math"/>
                          </a:rPr>
                        </m:ctrlPr>
                      </m:dPr>
                      <m:e>
                        <m:r>
                          <a:rPr lang="en-US" sz="2100" i="1">
                            <a:solidFill>
                              <a:srgbClr val="0070C0"/>
                            </a:solidFill>
                            <a:latin typeface="Cambria Math" panose="02040503050406030204" pitchFamily="18" charset="0"/>
                          </a:rPr>
                          <m:t>𝑓</m:t>
                        </m:r>
                        <m:d>
                          <m:dPr>
                            <m:ctrlPr>
                              <a:rPr lang="en-US" sz="2100" i="1">
                                <a:solidFill>
                                  <a:srgbClr val="0070C0"/>
                                </a:solidFill>
                                <a:latin typeface="Cambria Math"/>
                              </a:rPr>
                            </m:ctrlPr>
                          </m:dPr>
                          <m:e>
                            <m:r>
                              <a:rPr lang="en-US" sz="2100" i="1">
                                <a:solidFill>
                                  <a:srgbClr val="0070C0"/>
                                </a:solidFill>
                                <a:latin typeface="Cambria Math" panose="02040503050406030204" pitchFamily="18" charset="0"/>
                              </a:rPr>
                              <m:t>𝑧</m:t>
                            </m:r>
                          </m:e>
                        </m:d>
                        <m:r>
                          <a:rPr lang="en-US" sz="2100" i="1">
                            <a:solidFill>
                              <a:srgbClr val="0070C0"/>
                            </a:solidFill>
                            <a:latin typeface="Cambria Math" panose="02040503050406030204" pitchFamily="18" charset="0"/>
                          </a:rPr>
                          <m:t>,</m:t>
                        </m:r>
                        <m:r>
                          <a:rPr lang="en-US" sz="2100" i="1" smtClean="0">
                            <a:solidFill>
                              <a:srgbClr val="0070C0"/>
                            </a:solidFill>
                            <a:latin typeface="Cambria Math"/>
                          </a:rPr>
                          <m:t>−</m:t>
                        </m:r>
                        <m:r>
                          <a:rPr lang="en-US" sz="2100" i="1">
                            <a:solidFill>
                              <a:srgbClr val="0070C0"/>
                            </a:solidFill>
                            <a:latin typeface="Cambria Math" panose="02040503050406030204" pitchFamily="18" charset="0"/>
                          </a:rPr>
                          <m:t>2</m:t>
                        </m:r>
                        <m:r>
                          <a:rPr lang="en-US" sz="2100" i="1" smtClean="0">
                            <a:solidFill>
                              <a:srgbClr val="0070C0"/>
                            </a:solidFill>
                            <a:latin typeface="Cambria Math"/>
                          </a:rPr>
                          <m:t>+</m:t>
                        </m:r>
                        <m:rad>
                          <m:radPr>
                            <m:degHide m:val="on"/>
                            <m:ctrlPr>
                              <a:rPr lang="en-US" sz="2100" i="1">
                                <a:solidFill>
                                  <a:srgbClr val="0070C0"/>
                                </a:solidFill>
                                <a:latin typeface="Cambria Math"/>
                              </a:rPr>
                            </m:ctrlPr>
                          </m:radPr>
                          <m:deg/>
                          <m:e>
                            <m:r>
                              <a:rPr lang="en-US" sz="2100" i="1">
                                <a:solidFill>
                                  <a:srgbClr val="0070C0"/>
                                </a:solidFill>
                                <a:latin typeface="Cambria Math" panose="02040503050406030204" pitchFamily="18" charset="0"/>
                              </a:rPr>
                              <m:t>3</m:t>
                            </m:r>
                          </m:e>
                        </m:rad>
                      </m:e>
                    </m:d>
                    <m:r>
                      <a:rPr lang="en-US" sz="2100" i="1" smtClean="0">
                        <a:solidFill>
                          <a:srgbClr val="0070C0"/>
                        </a:solidFill>
                        <a:latin typeface="Cambria Math" panose="02040503050406030204" pitchFamily="18" charset="0"/>
                      </a:rPr>
                      <m:t>=1/6</m:t>
                    </m:r>
                    <m:rad>
                      <m:radPr>
                        <m:degHide m:val="on"/>
                        <m:ctrlPr>
                          <a:rPr lang="en-US" sz="2100" i="1">
                            <a:solidFill>
                              <a:srgbClr val="0070C0"/>
                            </a:solidFill>
                            <a:latin typeface="Cambria Math"/>
                          </a:rPr>
                        </m:ctrlPr>
                      </m:radPr>
                      <m:deg/>
                      <m:e>
                        <m:r>
                          <a:rPr lang="en-US" sz="2100" i="1">
                            <a:solidFill>
                              <a:srgbClr val="0070C0"/>
                            </a:solidFill>
                            <a:latin typeface="Cambria Math" panose="02040503050406030204" pitchFamily="18" charset="0"/>
                          </a:rPr>
                          <m:t>3</m:t>
                        </m:r>
                      </m:e>
                    </m:rad>
                  </m:oMath>
                </a14:m>
                <a:r>
                  <a:rPr lang="en-US" sz="2100" dirty="0">
                    <a:solidFill>
                      <a:prstClr val="black"/>
                    </a:solidFill>
                  </a:rPr>
                  <a:t> (verify!). Thus, from </a:t>
                </a:r>
                <a14:m>
                  <m:oMath xmlns:m="http://schemas.openxmlformats.org/officeDocument/2006/math">
                    <m:r>
                      <a:rPr lang="en-US" sz="2100" i="1" dirty="0">
                        <a:solidFill>
                          <a:prstClr val="black"/>
                        </a:solidFill>
                        <a:latin typeface="Cambria Math"/>
                      </a:rPr>
                      <m:t>(</m:t>
                    </m:r>
                    <m:r>
                      <m:rPr>
                        <m:sty m:val="p"/>
                      </m:rPr>
                      <a:rPr lang="en-US" sz="2100" dirty="0">
                        <a:solidFill>
                          <a:prstClr val="black"/>
                        </a:solidFill>
                        <a:latin typeface="Cambria Math" panose="02040503050406030204" pitchFamily="18" charset="0"/>
                      </a:rPr>
                      <m:t>II</m:t>
                    </m:r>
                    <m:r>
                      <a:rPr lang="en-US" sz="2100" i="1" dirty="0">
                        <a:solidFill>
                          <a:prstClr val="black"/>
                        </a:solidFill>
                        <a:latin typeface="Cambria Math"/>
                      </a:rPr>
                      <m:t>)</m:t>
                    </m:r>
                  </m:oMath>
                </a14:m>
                <a:r>
                  <a:rPr lang="en-US" sz="2100" dirty="0">
                    <a:solidFill>
                      <a:prstClr val="black"/>
                    </a:solidFill>
                  </a:rPr>
                  <a:t> we get:</a:t>
                </a:r>
              </a:p>
              <a:p>
                <a:pPr/>
                <a14:m>
                  <m:oMathPara xmlns:m="http://schemas.openxmlformats.org/officeDocument/2006/math">
                    <m:oMathParaPr>
                      <m:jc m:val="centerGroup"/>
                    </m:oMathParaPr>
                    <m:oMath xmlns:m="http://schemas.openxmlformats.org/officeDocument/2006/math">
                      <m:r>
                        <a:rPr lang="en-US" sz="2100" i="1" smtClean="0">
                          <a:solidFill>
                            <a:srgbClr val="0070C0"/>
                          </a:solidFill>
                          <a:latin typeface="Cambria Math" panose="02040503050406030204" pitchFamily="18" charset="0"/>
                        </a:rPr>
                        <m:t>𝐽</m:t>
                      </m:r>
                      <m:r>
                        <a:rPr lang="en-US" sz="2100" i="1" smtClean="0">
                          <a:solidFill>
                            <a:srgbClr val="0070C0"/>
                          </a:solidFill>
                          <a:latin typeface="Cambria Math" panose="02040503050406030204" pitchFamily="18" charset="0"/>
                        </a:rPr>
                        <m:t>=</m:t>
                      </m:r>
                      <m:nary>
                        <m:naryPr>
                          <m:limLoc m:val="undOvr"/>
                          <m:ctrlPr>
                            <a:rPr lang="en-US" sz="2100" i="1">
                              <a:solidFill>
                                <a:srgbClr val="0070C0"/>
                              </a:solidFill>
                              <a:latin typeface="Cambria Math"/>
                            </a:rPr>
                          </m:ctrlPr>
                        </m:naryPr>
                        <m:sub>
                          <m:r>
                            <m:rPr>
                              <m:brk m:alnAt="24"/>
                            </m:rPr>
                            <a:rPr lang="en-US" sz="2100" i="1">
                              <a:solidFill>
                                <a:srgbClr val="0070C0"/>
                              </a:solidFill>
                              <a:latin typeface="Cambria Math" panose="02040503050406030204" pitchFamily="18" charset="0"/>
                            </a:rPr>
                            <m:t>0</m:t>
                          </m:r>
                        </m:sub>
                        <m:sup>
                          <m:r>
                            <a:rPr lang="el-GR" sz="2100" i="1" dirty="0">
                              <a:solidFill>
                                <a:srgbClr val="0070C0"/>
                              </a:solidFill>
                              <a:latin typeface="Cambria Math" panose="02040503050406030204" pitchFamily="18" charset="0"/>
                            </a:rPr>
                            <m:t>2</m:t>
                          </m:r>
                          <m:r>
                            <a:rPr lang="el-GR" sz="2100" i="1" dirty="0">
                              <a:solidFill>
                                <a:srgbClr val="0070C0"/>
                              </a:solidFill>
                              <a:latin typeface="Cambria Math" panose="02040503050406030204" pitchFamily="18" charset="0"/>
                            </a:rPr>
                            <m:t>𝜋</m:t>
                          </m:r>
                        </m:sup>
                        <m:e>
                          <m:f>
                            <m:fPr>
                              <m:ctrlPr>
                                <a:rPr lang="en-US" sz="2100" i="1">
                                  <a:solidFill>
                                    <a:srgbClr val="0070C0"/>
                                  </a:solidFill>
                                  <a:latin typeface="Cambria Math"/>
                                </a:rPr>
                              </m:ctrlPr>
                            </m:fPr>
                            <m:num>
                              <m:r>
                                <a:rPr lang="en-US" sz="2100" i="1">
                                  <a:solidFill>
                                    <a:srgbClr val="0070C0"/>
                                  </a:solidFill>
                                  <a:latin typeface="Cambria Math" panose="02040503050406030204" pitchFamily="18" charset="0"/>
                                </a:rPr>
                                <m:t>1</m:t>
                              </m:r>
                            </m:num>
                            <m:den>
                              <m:sSup>
                                <m:sSupPr>
                                  <m:ctrlPr>
                                    <a:rPr lang="en-US" sz="2100" i="1">
                                      <a:solidFill>
                                        <a:srgbClr val="0070C0"/>
                                      </a:solidFill>
                                      <a:latin typeface="Cambria Math"/>
                                    </a:rPr>
                                  </m:ctrlPr>
                                </m:sSupPr>
                                <m:e>
                                  <m:r>
                                    <a:rPr lang="en-US" sz="2100" i="1">
                                      <a:solidFill>
                                        <a:srgbClr val="0070C0"/>
                                      </a:solidFill>
                                      <a:latin typeface="Cambria Math" panose="02040503050406030204" pitchFamily="18" charset="0"/>
                                    </a:rPr>
                                    <m:t>(</m:t>
                                  </m:r>
                                  <m:r>
                                    <a:rPr lang="en-US" sz="2100" i="1" dirty="0">
                                      <a:solidFill>
                                        <a:srgbClr val="0070C0"/>
                                      </a:solidFill>
                                      <a:latin typeface="Cambria Math" panose="02040503050406030204" pitchFamily="18" charset="0"/>
                                    </a:rPr>
                                    <m:t>2 + </m:t>
                                  </m:r>
                                  <m:r>
                                    <m:rPr>
                                      <m:sty m:val="p"/>
                                    </m:rPr>
                                    <a:rPr lang="en-US" sz="2100" i="1" dirty="0">
                                      <a:solidFill>
                                        <a:srgbClr val="0070C0"/>
                                      </a:solidFill>
                                      <a:latin typeface="Cambria Math" panose="02040503050406030204" pitchFamily="18" charset="0"/>
                                    </a:rPr>
                                    <m:t>cos</m:t>
                                  </m:r>
                                  <m:r>
                                    <a:rPr lang="en-US" sz="2100" i="1" dirty="0">
                                      <a:solidFill>
                                        <a:srgbClr val="0070C0"/>
                                      </a:solidFill>
                                      <a:latin typeface="Cambria Math" panose="02040503050406030204" pitchFamily="18" charset="0"/>
                                    </a:rPr>
                                    <m:t>⁡</m:t>
                                  </m:r>
                                  <m:r>
                                    <a:rPr lang="el-GR" sz="2100" i="1" dirty="0">
                                      <a:solidFill>
                                        <a:srgbClr val="0070C0"/>
                                      </a:solidFill>
                                      <a:latin typeface="Cambria Math" panose="02040503050406030204" pitchFamily="18" charset="0"/>
                                    </a:rPr>
                                    <m:t>𝜃</m:t>
                                  </m:r>
                                  <m:r>
                                    <a:rPr lang="en-US" sz="2100" i="1">
                                      <a:solidFill>
                                        <a:srgbClr val="0070C0"/>
                                      </a:solidFill>
                                      <a:latin typeface="Cambria Math" panose="02040503050406030204" pitchFamily="18" charset="0"/>
                                    </a:rPr>
                                    <m:t>)</m:t>
                                  </m:r>
                                </m:e>
                                <m:sup>
                                  <m:r>
                                    <a:rPr lang="en-US" sz="2100" i="1">
                                      <a:solidFill>
                                        <a:srgbClr val="0070C0"/>
                                      </a:solidFill>
                                      <a:latin typeface="Cambria Math" panose="02040503050406030204" pitchFamily="18" charset="0"/>
                                    </a:rPr>
                                    <m:t>2</m:t>
                                  </m:r>
                                </m:sup>
                              </m:sSup>
                            </m:den>
                          </m:f>
                        </m:e>
                      </m:nary>
                      <m:r>
                        <a:rPr lang="en-US" sz="2100" i="1">
                          <a:solidFill>
                            <a:srgbClr val="0070C0"/>
                          </a:solidFill>
                          <a:latin typeface="Cambria Math" panose="02040503050406030204" pitchFamily="18" charset="0"/>
                        </a:rPr>
                        <m:t>𝑑</m:t>
                      </m:r>
                      <m:r>
                        <a:rPr lang="el-GR" sz="2100" i="1" dirty="0">
                          <a:solidFill>
                            <a:srgbClr val="0070C0"/>
                          </a:solidFill>
                          <a:latin typeface="Cambria Math" panose="02040503050406030204" pitchFamily="18" charset="0"/>
                        </a:rPr>
                        <m:t>𝜃</m:t>
                      </m:r>
                      <m:r>
                        <a:rPr lang="en-US" sz="2100" i="1">
                          <a:solidFill>
                            <a:srgbClr val="0070C0"/>
                          </a:solidFill>
                          <a:latin typeface="Cambria Math" panose="02040503050406030204" pitchFamily="18" charset="0"/>
                        </a:rPr>
                        <m:t>=</m:t>
                      </m:r>
                      <m:f>
                        <m:fPr>
                          <m:ctrlPr>
                            <a:rPr lang="en-US" sz="2100" i="1">
                              <a:solidFill>
                                <a:srgbClr val="0070C0"/>
                              </a:solidFill>
                              <a:latin typeface="Cambria Math"/>
                              <a:ea typeface="Cambria Math" panose="02040503050406030204" pitchFamily="18" charset="0"/>
                            </a:rPr>
                          </m:ctrlPr>
                        </m:fPr>
                        <m:num>
                          <m:r>
                            <a:rPr lang="en-US" sz="2100" i="1">
                              <a:solidFill>
                                <a:srgbClr val="0070C0"/>
                              </a:solidFill>
                              <a:latin typeface="Cambria Math" panose="02040503050406030204" pitchFamily="18" charset="0"/>
                              <a:ea typeface="Cambria Math" panose="02040503050406030204" pitchFamily="18" charset="0"/>
                            </a:rPr>
                            <m:t>4</m:t>
                          </m:r>
                        </m:num>
                        <m:den>
                          <m:r>
                            <a:rPr lang="en-US" sz="2100" i="1">
                              <a:solidFill>
                                <a:srgbClr val="0070C0"/>
                              </a:solidFill>
                              <a:latin typeface="Cambria Math" panose="02040503050406030204" pitchFamily="18" charset="0"/>
                              <a:ea typeface="Cambria Math" panose="02040503050406030204" pitchFamily="18" charset="0"/>
                            </a:rPr>
                            <m:t>𝑖</m:t>
                          </m:r>
                        </m:den>
                      </m:f>
                      <m:d>
                        <m:dPr>
                          <m:ctrlPr>
                            <a:rPr lang="en-US" sz="2100" i="1">
                              <a:solidFill>
                                <a:srgbClr val="0070C0"/>
                              </a:solidFill>
                              <a:latin typeface="Cambria Math"/>
                              <a:ea typeface="Cambria Math" panose="02040503050406030204" pitchFamily="18" charset="0"/>
                            </a:rPr>
                          </m:ctrlPr>
                        </m:dPr>
                        <m:e>
                          <m:r>
                            <a:rPr lang="en-US" sz="2100" i="1">
                              <a:solidFill>
                                <a:srgbClr val="0070C0"/>
                              </a:solidFill>
                              <a:latin typeface="Cambria Math" panose="02040503050406030204" pitchFamily="18" charset="0"/>
                            </a:rPr>
                            <m:t>2</m:t>
                          </m:r>
                          <m:r>
                            <a:rPr lang="en-US" sz="2100" i="1">
                              <a:solidFill>
                                <a:srgbClr val="0070C0"/>
                              </a:solidFill>
                              <a:latin typeface="Cambria Math" panose="02040503050406030204" pitchFamily="18" charset="0"/>
                              <a:ea typeface="Cambria Math" panose="02040503050406030204" pitchFamily="18" charset="0"/>
                            </a:rPr>
                            <m:t>𝜋</m:t>
                          </m:r>
                          <m:r>
                            <a:rPr lang="en-US" sz="2100" i="1">
                              <a:solidFill>
                                <a:srgbClr val="0070C0"/>
                              </a:solidFill>
                              <a:latin typeface="Cambria Math" panose="02040503050406030204" pitchFamily="18" charset="0"/>
                              <a:ea typeface="Cambria Math" panose="02040503050406030204" pitchFamily="18" charset="0"/>
                            </a:rPr>
                            <m:t>𝑖</m:t>
                          </m:r>
                        </m:e>
                      </m:d>
                      <m:f>
                        <m:fPr>
                          <m:ctrlPr>
                            <a:rPr lang="en-US" sz="2100" i="1" smtClean="0">
                              <a:solidFill>
                                <a:srgbClr val="0070C0"/>
                              </a:solidFill>
                              <a:latin typeface="Cambria Math"/>
                              <a:ea typeface="Cambria Math" panose="02040503050406030204" pitchFamily="18" charset="0"/>
                            </a:rPr>
                          </m:ctrlPr>
                        </m:fPr>
                        <m:num>
                          <m:r>
                            <a:rPr lang="en-US" sz="2100" i="1" smtClean="0">
                              <a:solidFill>
                                <a:srgbClr val="0070C0"/>
                              </a:solidFill>
                              <a:latin typeface="Cambria Math" panose="02040503050406030204" pitchFamily="18" charset="0"/>
                              <a:ea typeface="Cambria Math" panose="02040503050406030204" pitchFamily="18" charset="0"/>
                            </a:rPr>
                            <m:t>1</m:t>
                          </m:r>
                        </m:num>
                        <m:den>
                          <m:r>
                            <a:rPr lang="en-US" sz="2100" i="1">
                              <a:solidFill>
                                <a:srgbClr val="0070C0"/>
                              </a:solidFill>
                              <a:latin typeface="Cambria Math" panose="02040503050406030204" pitchFamily="18" charset="0"/>
                            </a:rPr>
                            <m:t>6</m:t>
                          </m:r>
                          <m:rad>
                            <m:radPr>
                              <m:degHide m:val="on"/>
                              <m:ctrlPr>
                                <a:rPr lang="en-US" sz="2100" i="1">
                                  <a:solidFill>
                                    <a:srgbClr val="0070C0"/>
                                  </a:solidFill>
                                  <a:latin typeface="Cambria Math"/>
                                </a:rPr>
                              </m:ctrlPr>
                            </m:radPr>
                            <m:deg/>
                            <m:e>
                              <m:r>
                                <a:rPr lang="en-US" sz="2100" i="1">
                                  <a:solidFill>
                                    <a:srgbClr val="0070C0"/>
                                  </a:solidFill>
                                  <a:latin typeface="Cambria Math" panose="02040503050406030204" pitchFamily="18" charset="0"/>
                                </a:rPr>
                                <m:t>3</m:t>
                              </m:r>
                            </m:e>
                          </m:rad>
                        </m:den>
                      </m:f>
                      <m:r>
                        <a:rPr lang="en-US" sz="2100" i="1" smtClean="0">
                          <a:solidFill>
                            <a:srgbClr val="0070C0"/>
                          </a:solidFill>
                          <a:latin typeface="Cambria Math" panose="02040503050406030204" pitchFamily="18" charset="0"/>
                          <a:ea typeface="Cambria Math" panose="02040503050406030204" pitchFamily="18" charset="0"/>
                        </a:rPr>
                        <m:t>=</m:t>
                      </m:r>
                      <m:f>
                        <m:fPr>
                          <m:ctrlPr>
                            <a:rPr lang="en-US" sz="2100" i="1">
                              <a:solidFill>
                                <a:srgbClr val="0070C0"/>
                              </a:solidFill>
                              <a:latin typeface="Cambria Math"/>
                              <a:ea typeface="Cambria Math" panose="02040503050406030204" pitchFamily="18" charset="0"/>
                            </a:rPr>
                          </m:ctrlPr>
                        </m:fPr>
                        <m:num>
                          <m:r>
                            <a:rPr lang="en-US" sz="2100" i="1" smtClean="0">
                              <a:solidFill>
                                <a:srgbClr val="0070C0"/>
                              </a:solidFill>
                              <a:latin typeface="Cambria Math" panose="02040503050406030204" pitchFamily="18" charset="0"/>
                              <a:ea typeface="Cambria Math" panose="02040503050406030204" pitchFamily="18" charset="0"/>
                            </a:rPr>
                            <m:t>4</m:t>
                          </m:r>
                          <m:r>
                            <a:rPr lang="en-US" sz="2100" i="1">
                              <a:solidFill>
                                <a:srgbClr val="0070C0"/>
                              </a:solidFill>
                              <a:latin typeface="Cambria Math" panose="02040503050406030204" pitchFamily="18" charset="0"/>
                              <a:ea typeface="Cambria Math" panose="02040503050406030204" pitchFamily="18" charset="0"/>
                            </a:rPr>
                            <m:t>𝜋</m:t>
                          </m:r>
                        </m:num>
                        <m:den>
                          <m:r>
                            <a:rPr lang="en-US" sz="2100" i="1" smtClean="0">
                              <a:solidFill>
                                <a:srgbClr val="0070C0"/>
                              </a:solidFill>
                              <a:latin typeface="Cambria Math" panose="02040503050406030204" pitchFamily="18" charset="0"/>
                            </a:rPr>
                            <m:t>3</m:t>
                          </m:r>
                          <m:rad>
                            <m:radPr>
                              <m:degHide m:val="on"/>
                              <m:ctrlPr>
                                <a:rPr lang="en-US" sz="2100" i="1">
                                  <a:solidFill>
                                    <a:srgbClr val="0070C0"/>
                                  </a:solidFill>
                                  <a:latin typeface="Cambria Math"/>
                                </a:rPr>
                              </m:ctrlPr>
                            </m:radPr>
                            <m:deg/>
                            <m:e>
                              <m:r>
                                <a:rPr lang="en-US" sz="2100" i="1">
                                  <a:solidFill>
                                    <a:srgbClr val="0070C0"/>
                                  </a:solidFill>
                                  <a:latin typeface="Cambria Math" panose="02040503050406030204" pitchFamily="18" charset="0"/>
                                </a:rPr>
                                <m:t>3</m:t>
                              </m:r>
                            </m:e>
                          </m:rad>
                        </m:den>
                      </m:f>
                      <m:r>
                        <a:rPr lang="en-US" sz="2100" i="1">
                          <a:solidFill>
                            <a:srgbClr val="0070C0"/>
                          </a:solidFill>
                          <a:latin typeface="Cambria Math" panose="02040503050406030204" pitchFamily="18" charset="0"/>
                        </a:rPr>
                        <m:t>.</m:t>
                      </m:r>
                    </m:oMath>
                  </m:oMathPara>
                </a14:m>
                <a:endParaRPr lang="en-US" sz="2100" dirty="0">
                  <a:solidFill>
                    <a:prstClr val="black"/>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48446" y="769338"/>
                <a:ext cx="12043554" cy="5742854"/>
              </a:xfrm>
              <a:prstGeom prst="rect">
                <a:avLst/>
              </a:prstGeom>
              <a:blipFill rotWithShape="1">
                <a:blip r:embed="rId3"/>
                <a:stretch>
                  <a:fillRect l="-557" t="-3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 xmlns:a16="http://schemas.microsoft.com/office/drawing/2014/main" id="{F90F7DDF-D7E0-46F2-84C3-77C44D9EAEA3}"/>
                  </a:ext>
                </a:extLst>
              </p:cNvPr>
              <p:cNvSpPr/>
              <p:nvPr/>
            </p:nvSpPr>
            <p:spPr>
              <a:xfrm>
                <a:off x="10054839" y="1784224"/>
                <a:ext cx="556563"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m:t>
                      </m:r>
                      <m:r>
                        <m:rPr>
                          <m:sty m:val="p"/>
                        </m:rPr>
                        <a:rPr lang="en-US" sz="2100" dirty="0" smtClean="0">
                          <a:solidFill>
                            <a:prstClr val="black"/>
                          </a:solidFill>
                          <a:latin typeface="Cambria Math" panose="02040503050406030204" pitchFamily="18" charset="0"/>
                        </a:rPr>
                        <m:t>I</m:t>
                      </m:r>
                      <m:r>
                        <a:rPr lang="en-US" sz="2100" i="1" dirty="0" smtClean="0">
                          <a:solidFill>
                            <a:prstClr val="black"/>
                          </a:solidFill>
                          <a:latin typeface="Cambria Math"/>
                        </a:rPr>
                        <m:t>)</m:t>
                      </m:r>
                    </m:oMath>
                  </m:oMathPara>
                </a14:m>
                <a:endParaRPr lang="en-US" sz="2100" dirty="0">
                  <a:solidFill>
                    <a:prstClr val="black"/>
                  </a:solidFill>
                </a:endParaRPr>
              </a:p>
            </p:txBody>
          </p:sp>
        </mc:Choice>
        <mc:Fallback xmlns="">
          <p:sp>
            <p:nvSpPr>
              <p:cNvPr id="7" name="Rectangle 6">
                <a:extLst>
                  <a:ext uri="{FF2B5EF4-FFF2-40B4-BE49-F238E27FC236}">
                    <a16:creationId xmlns:a16="http://schemas.microsoft.com/office/drawing/2014/main" id="{F90F7DDF-D7E0-46F2-84C3-77C44D9EAEA3}"/>
                  </a:ext>
                </a:extLst>
              </p:cNvPr>
              <p:cNvSpPr>
                <a:spLocks noRot="1" noChangeAspect="1" noMove="1" noResize="1" noEditPoints="1" noAdjustHandles="1" noChangeArrowheads="1" noChangeShapeType="1" noTextEdit="1"/>
              </p:cNvSpPr>
              <p:nvPr/>
            </p:nvSpPr>
            <p:spPr>
              <a:xfrm>
                <a:off x="10054839" y="1784224"/>
                <a:ext cx="556563" cy="415498"/>
              </a:xfrm>
              <a:prstGeom prst="rect">
                <a:avLst/>
              </a:prstGeom>
              <a:blipFill>
                <a:blip r:embed="rId4"/>
                <a:stretch>
                  <a:fillRect l="-1087" b="-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 xmlns:a16="http://schemas.microsoft.com/office/drawing/2014/main" id="{7474E0CD-C642-44AB-83E0-523252F87C6B}"/>
                  </a:ext>
                </a:extLst>
              </p:cNvPr>
              <p:cNvSpPr/>
              <p:nvPr/>
            </p:nvSpPr>
            <p:spPr>
              <a:xfrm>
                <a:off x="9968277" y="4658278"/>
                <a:ext cx="643125" cy="415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100" i="1" dirty="0" smtClean="0">
                          <a:solidFill>
                            <a:prstClr val="black"/>
                          </a:solidFill>
                          <a:latin typeface="Cambria Math"/>
                        </a:rPr>
                        <m:t>(</m:t>
                      </m:r>
                      <m:r>
                        <m:rPr>
                          <m:sty m:val="p"/>
                        </m:rPr>
                        <a:rPr lang="en-US" sz="2100" dirty="0" smtClean="0">
                          <a:solidFill>
                            <a:prstClr val="black"/>
                          </a:solidFill>
                          <a:latin typeface="Cambria Math" panose="02040503050406030204" pitchFamily="18" charset="0"/>
                        </a:rPr>
                        <m:t>II</m:t>
                      </m:r>
                      <m:r>
                        <a:rPr lang="en-US" sz="2100" i="1" dirty="0" smtClean="0">
                          <a:solidFill>
                            <a:prstClr val="black"/>
                          </a:solidFill>
                          <a:latin typeface="Cambria Math"/>
                        </a:rPr>
                        <m:t>)</m:t>
                      </m:r>
                    </m:oMath>
                  </m:oMathPara>
                </a14:m>
                <a:endParaRPr lang="en-US" sz="2100" dirty="0">
                  <a:solidFill>
                    <a:prstClr val="black"/>
                  </a:solidFill>
                </a:endParaRPr>
              </a:p>
            </p:txBody>
          </p:sp>
        </mc:Choice>
        <mc:Fallback xmlns="">
          <p:sp>
            <p:nvSpPr>
              <p:cNvPr id="8" name="Rectangle 7">
                <a:extLst>
                  <a:ext uri="{FF2B5EF4-FFF2-40B4-BE49-F238E27FC236}">
                    <a16:creationId xmlns:a16="http://schemas.microsoft.com/office/drawing/2014/main" id="{7474E0CD-C642-44AB-83E0-523252F87C6B}"/>
                  </a:ext>
                </a:extLst>
              </p:cNvPr>
              <p:cNvSpPr>
                <a:spLocks noRot="1" noChangeAspect="1" noMove="1" noResize="1" noEditPoints="1" noAdjustHandles="1" noChangeArrowheads="1" noChangeShapeType="1" noTextEdit="1"/>
              </p:cNvSpPr>
              <p:nvPr/>
            </p:nvSpPr>
            <p:spPr>
              <a:xfrm>
                <a:off x="9968277" y="4658278"/>
                <a:ext cx="643125" cy="415498"/>
              </a:xfrm>
              <a:prstGeom prst="rect">
                <a:avLst/>
              </a:prstGeom>
              <a:blipFill>
                <a:blip r:embed="rId5"/>
                <a:stretch>
                  <a:fillRect l="-943" b="-1764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3505320" y="2876400"/>
              <a:ext cx="8563320" cy="3495960"/>
            </p14:xfrm>
          </p:contentPart>
        </mc:Choice>
        <mc:Fallback>
          <p:pic>
            <p:nvPicPr>
              <p:cNvPr id="3" name="Ink 2"/>
              <p:cNvPicPr/>
              <p:nvPr/>
            </p:nvPicPr>
            <p:blipFill>
              <a:blip r:embed="rId7"/>
              <a:stretch>
                <a:fillRect/>
              </a:stretch>
            </p:blipFill>
            <p:spPr>
              <a:xfrm>
                <a:off x="3495960" y="2867040"/>
                <a:ext cx="8582040" cy="3514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5210280" y="19080"/>
              <a:ext cx="6401160" cy="6372360"/>
            </p14:xfrm>
          </p:contentPart>
        </mc:Choice>
        <mc:Fallback>
          <p:pic>
            <p:nvPicPr>
              <p:cNvPr id="5" name="Ink 4"/>
              <p:cNvPicPr/>
              <p:nvPr/>
            </p:nvPicPr>
            <p:blipFill>
              <a:blip r:embed="rId9"/>
              <a:stretch>
                <a:fillRect/>
              </a:stretch>
            </p:blipFill>
            <p:spPr>
              <a:xfrm>
                <a:off x="5200920" y="9720"/>
                <a:ext cx="6419880" cy="6391080"/>
              </a:xfrm>
              <a:prstGeom prst="rect">
                <a:avLst/>
              </a:prstGeom>
            </p:spPr>
          </p:pic>
        </mc:Fallback>
      </mc:AlternateContent>
    </p:spTree>
    <p:extLst>
      <p:ext uri="{BB962C8B-B14F-4D97-AF65-F5344CB8AC3E}">
        <p14:creationId xmlns:p14="http://schemas.microsoft.com/office/powerpoint/2010/main" val="23806280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590400" y="66600"/>
              <a:ext cx="10592280" cy="4086720"/>
            </p14:xfrm>
          </p:contentPart>
        </mc:Choice>
        <mc:Fallback>
          <p:pic>
            <p:nvPicPr>
              <p:cNvPr id="2" name="Ink 1"/>
              <p:cNvPicPr/>
              <p:nvPr/>
            </p:nvPicPr>
            <p:blipFill>
              <a:blip r:embed="rId3"/>
              <a:stretch>
                <a:fillRect/>
              </a:stretch>
            </p:blipFill>
            <p:spPr>
              <a:xfrm>
                <a:off x="581040" y="57240"/>
                <a:ext cx="10611000" cy="41054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p14:cNvContentPartPr/>
              <p14:nvPr/>
            </p14:nvContentPartPr>
            <p14:xfrm>
              <a:off x="7839000" y="2361960"/>
              <a:ext cx="3991320" cy="2105640"/>
            </p14:xfrm>
          </p:contentPart>
        </mc:Choice>
        <mc:Fallback>
          <p:pic>
            <p:nvPicPr>
              <p:cNvPr id="3" name="Ink 2"/>
              <p:cNvPicPr/>
              <p:nvPr/>
            </p:nvPicPr>
            <p:blipFill>
              <a:blip r:embed="rId5"/>
              <a:stretch>
                <a:fillRect/>
              </a:stretch>
            </p:blipFill>
            <p:spPr>
              <a:xfrm>
                <a:off x="7829640" y="2352600"/>
                <a:ext cx="4010040" cy="212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p14:cNvContentPartPr/>
              <p14:nvPr/>
            </p14:nvContentPartPr>
            <p14:xfrm>
              <a:off x="2286000" y="4095720"/>
              <a:ext cx="5096160" cy="1867320"/>
            </p14:xfrm>
          </p:contentPart>
        </mc:Choice>
        <mc:Fallback>
          <p:pic>
            <p:nvPicPr>
              <p:cNvPr id="4" name="Ink 3"/>
              <p:cNvPicPr/>
              <p:nvPr/>
            </p:nvPicPr>
            <p:blipFill>
              <a:blip r:embed="rId7"/>
              <a:stretch>
                <a:fillRect/>
              </a:stretch>
            </p:blipFill>
            <p:spPr>
              <a:xfrm>
                <a:off x="2276640" y="4086360"/>
                <a:ext cx="5114880" cy="18860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p14:cNvContentPartPr/>
              <p14:nvPr/>
            </p14:nvContentPartPr>
            <p14:xfrm>
              <a:off x="8639280" y="2209680"/>
              <a:ext cx="3181680" cy="4429440"/>
            </p14:xfrm>
          </p:contentPart>
        </mc:Choice>
        <mc:Fallback>
          <p:pic>
            <p:nvPicPr>
              <p:cNvPr id="5" name="Ink 4"/>
              <p:cNvPicPr/>
              <p:nvPr/>
            </p:nvPicPr>
            <p:blipFill>
              <a:blip r:embed="rId9"/>
              <a:stretch>
                <a:fillRect/>
              </a:stretch>
            </p:blipFill>
            <p:spPr>
              <a:xfrm>
                <a:off x="8629920" y="2200320"/>
                <a:ext cx="3200400" cy="4448160"/>
              </a:xfrm>
              <a:prstGeom prst="rect">
                <a:avLst/>
              </a:prstGeom>
            </p:spPr>
          </p:pic>
        </mc:Fallback>
      </mc:AlternateContent>
    </p:spTree>
    <p:extLst>
      <p:ext uri="{BB962C8B-B14F-4D97-AF65-F5344CB8AC3E}">
        <p14:creationId xmlns:p14="http://schemas.microsoft.com/office/powerpoint/2010/main" val="10672927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446" y="94378"/>
            <a:ext cx="9103838" cy="584775"/>
          </a:xfrm>
          <a:prstGeom prst="rect">
            <a:avLst/>
          </a:prstGeom>
        </p:spPr>
        <p:txBody>
          <a:bodyPr wrap="square">
            <a:spAutoFit/>
          </a:bodyPr>
          <a:lstStyle/>
          <a:p>
            <a:r>
              <a:rPr lang="en-US" sz="3200" b="1" dirty="0" smtClean="0">
                <a:solidFill>
                  <a:srgbClr val="0070C0"/>
                </a:solidFill>
              </a:rPr>
              <a:t>Practice Questions:</a:t>
            </a:r>
          </a:p>
        </p:txBody>
      </p:sp>
      <mc:AlternateContent xmlns:mc="http://schemas.openxmlformats.org/markup-compatibility/2006" xmlns:a14="http://schemas.microsoft.com/office/drawing/2010/main">
        <mc:Choice Requires="a14">
          <p:sp>
            <p:nvSpPr>
              <p:cNvPr id="5" name="Rectangle 4"/>
              <p:cNvSpPr/>
              <p:nvPr/>
            </p:nvSpPr>
            <p:spPr>
              <a:xfrm>
                <a:off x="240405" y="679153"/>
                <a:ext cx="11775583" cy="5864106"/>
              </a:xfrm>
              <a:prstGeom prst="rect">
                <a:avLst/>
              </a:prstGeom>
            </p:spPr>
            <p:txBody>
              <a:bodyPr wrap="square">
                <a:spAutoFit/>
              </a:bodyPr>
              <a:lstStyle/>
              <a:p>
                <a:pPr marL="457200" indent="-457200">
                  <a:buFont typeface="+mj-lt"/>
                  <a:buAutoNum type="arabicPeriod"/>
                </a:pPr>
                <a:r>
                  <a:rPr lang="en-US" sz="2100" dirty="0" smtClean="0">
                    <a:solidFill>
                      <a:prstClr val="black"/>
                    </a:solidFill>
                  </a:rPr>
                  <a:t>Expand </a:t>
                </a:r>
                <a:r>
                  <a:rPr lang="en-US" sz="2100" dirty="0">
                    <a:solidFill>
                      <a:prstClr val="black"/>
                    </a:solidFill>
                  </a:rPr>
                  <a:t>the given function in a Laurent series valid for the </a:t>
                </a:r>
                <a:r>
                  <a:rPr lang="en-US" sz="2100" dirty="0" smtClean="0">
                    <a:solidFill>
                      <a:prstClr val="black"/>
                    </a:solidFill>
                  </a:rPr>
                  <a:t>given annular </a:t>
                </a:r>
                <a:r>
                  <a:rPr lang="en-US" sz="2100" dirty="0">
                    <a:solidFill>
                      <a:prstClr val="black"/>
                    </a:solidFill>
                  </a:rPr>
                  <a:t>domain</a:t>
                </a:r>
                <a:r>
                  <a:rPr lang="en-US" sz="2100" dirty="0" smtClean="0">
                    <a:solidFill>
                      <a:prstClr val="black"/>
                    </a:solidFill>
                  </a:rPr>
                  <a:t>.</a:t>
                </a:r>
              </a:p>
              <a:p>
                <a:pPr lvl="1"/>
                <a:r>
                  <a:rPr lang="en-US" sz="2100" dirty="0" smtClean="0">
                    <a:solidFill>
                      <a:prstClr val="black"/>
                    </a:solidFill>
                  </a:rPr>
                  <a:t>(i)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cos</m:t>
                            </m:r>
                          </m:fName>
                          <m:e>
                            <m:r>
                              <a:rPr lang="en-US" sz="2100" i="1" smtClean="0">
                                <a:solidFill>
                                  <a:prstClr val="black"/>
                                </a:solidFill>
                                <a:latin typeface="Cambria Math"/>
                              </a:rPr>
                              <m:t>𝑧</m:t>
                            </m:r>
                          </m:e>
                        </m:func>
                      </m:num>
                      <m:den>
                        <m:r>
                          <a:rPr lang="en-US" sz="2100" i="1" smtClean="0">
                            <a:solidFill>
                              <a:prstClr val="black"/>
                            </a:solidFill>
                            <a:latin typeface="Cambria Math"/>
                          </a:rPr>
                          <m:t>𝑧</m:t>
                        </m:r>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r>
                  <a:rPr lang="en-US" sz="2100" dirty="0" smtClean="0">
                    <a:solidFill>
                      <a:prstClr val="black"/>
                    </a:solidFill>
                  </a:rPr>
                  <a:t>			</a:t>
                </a:r>
                <a:r>
                  <a:rPr lang="en-US" sz="2100" dirty="0">
                    <a:solidFill>
                      <a:prstClr val="black"/>
                    </a:solidFill>
                  </a:rPr>
                  <a:t> (</a:t>
                </a:r>
                <a:r>
                  <a:rPr lang="en-US" sz="2100" dirty="0" smtClean="0">
                    <a:solidFill>
                      <a:prstClr val="black"/>
                    </a:solidFill>
                  </a:rPr>
                  <a:t>ii)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𝑧</m:t>
                        </m:r>
                        <m:r>
                          <a:rPr lang="en-US" sz="2100" i="1" smtClean="0">
                            <a:solidFill>
                              <a:prstClr val="black"/>
                            </a:solidFill>
                            <a:latin typeface="Cambria Math"/>
                          </a:rPr>
                          <m:t>−</m:t>
                        </m:r>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sin</m:t>
                            </m:r>
                          </m:fName>
                          <m:e>
                            <m:r>
                              <a:rPr lang="en-US" sz="2100" i="1" smtClean="0">
                                <a:solidFill>
                                  <a:prstClr val="black"/>
                                </a:solidFill>
                                <a:latin typeface="Cambria Math"/>
                              </a:rPr>
                              <m:t>𝑧</m:t>
                            </m:r>
                          </m:e>
                        </m:func>
                      </m:num>
                      <m:den>
                        <m:sSup>
                          <m:sSupPr>
                            <m:ctrlPr>
                              <a:rPr lang="en-US" sz="2100" i="1" smtClean="0">
                                <a:solidFill>
                                  <a:prstClr val="black"/>
                                </a:solidFill>
                                <a:latin typeface="Cambria Math"/>
                              </a:rPr>
                            </m:ctrlPr>
                          </m:sSupPr>
                          <m:e>
                            <m:r>
                              <a:rPr lang="en-US" sz="2100" i="1" smtClean="0">
                                <a:solidFill>
                                  <a:prstClr val="black"/>
                                </a:solidFill>
                                <a:latin typeface="Cambria Math"/>
                              </a:rPr>
                              <m:t>𝑧</m:t>
                            </m:r>
                          </m:e>
                          <m:sup>
                            <m:r>
                              <a:rPr lang="en-US" sz="2100" i="1" smtClean="0">
                                <a:solidFill>
                                  <a:prstClr val="black"/>
                                </a:solidFill>
                                <a:latin typeface="Cambria Math"/>
                              </a:rPr>
                              <m:t>5</m:t>
                            </m:r>
                          </m:sup>
                        </m:sSup>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endParaRPr lang="en-US" sz="2100" dirty="0" smtClean="0">
                  <a:solidFill>
                    <a:prstClr val="black"/>
                  </a:solidFill>
                </a:endParaRPr>
              </a:p>
              <a:p>
                <a:pPr lvl="1"/>
                <a:endParaRPr lang="en-US" sz="1100" dirty="0" smtClean="0">
                  <a:solidFill>
                    <a:prstClr val="black"/>
                  </a:solidFill>
                </a:endParaRPr>
              </a:p>
              <a:p>
                <a:pPr lvl="1"/>
                <a:r>
                  <a:rPr lang="en-US" sz="2100" dirty="0" smtClean="0">
                    <a:solidFill>
                      <a:prstClr val="black"/>
                    </a:solidFill>
                  </a:rPr>
                  <a:t>(iii)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sSup>
                          <m:sSupPr>
                            <m:ctrlPr>
                              <a:rPr lang="en-US" sz="2100" i="1" smtClean="0">
                                <a:solidFill>
                                  <a:prstClr val="black"/>
                                </a:solidFill>
                                <a:latin typeface="Cambria Math"/>
                              </a:rPr>
                            </m:ctrlPr>
                          </m:sSupPr>
                          <m:e>
                            <m:r>
                              <a:rPr lang="en-US" sz="2100" i="1" smtClean="0">
                                <a:solidFill>
                                  <a:prstClr val="black"/>
                                </a:solidFill>
                                <a:latin typeface="Cambria Math"/>
                              </a:rPr>
                              <m:t>𝑒</m:t>
                            </m:r>
                          </m:e>
                          <m:sup>
                            <m:r>
                              <a:rPr lang="en-US" sz="2100" i="1" smtClean="0">
                                <a:solidFill>
                                  <a:prstClr val="black"/>
                                </a:solidFill>
                                <a:latin typeface="Cambria Math"/>
                              </a:rPr>
                              <m:t>𝑧</m:t>
                            </m:r>
                          </m:sup>
                        </m:sSup>
                      </m:num>
                      <m:den>
                        <m:r>
                          <a:rPr lang="en-US" sz="2100" i="1" smtClean="0">
                            <a:solidFill>
                              <a:prstClr val="black"/>
                            </a:solidFill>
                            <a:latin typeface="Cambria Math"/>
                          </a:rPr>
                          <m:t>𝑧</m:t>
                        </m:r>
                        <m:r>
                          <a:rPr lang="en-US" sz="2100" i="1" smtClean="0">
                            <a:solidFill>
                              <a:prstClr val="black"/>
                            </a:solidFill>
                            <a:latin typeface="Cambria Math"/>
                          </a:rPr>
                          <m:t>−1</m:t>
                        </m:r>
                      </m:den>
                    </m:f>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−1</m:t>
                        </m:r>
                      </m:e>
                    </m:d>
                    <m:r>
                      <a:rPr lang="en-US" sz="2100" i="1" smtClean="0">
                        <a:solidFill>
                          <a:prstClr val="black"/>
                        </a:solidFill>
                        <a:latin typeface="Cambria Math"/>
                      </a:rPr>
                      <m:t>.</m:t>
                    </m:r>
                  </m:oMath>
                </a14:m>
                <a:r>
                  <a:rPr lang="en-US" sz="2100" dirty="0" smtClean="0">
                    <a:solidFill>
                      <a:prstClr val="black"/>
                    </a:solidFill>
                  </a:rPr>
                  <a:t>                               (iv)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𝑧</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−3)</m:t>
                        </m:r>
                      </m:den>
                    </m:f>
                    <m:r>
                      <a:rPr lang="en-US" sz="2100" i="1" smtClean="0">
                        <a:solidFill>
                          <a:prstClr val="black"/>
                        </a:solidFill>
                        <a:latin typeface="Cambria Math"/>
                      </a:rPr>
                      <m:t>;1&lt;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−4</m:t>
                        </m:r>
                      </m:e>
                    </m:d>
                    <m:r>
                      <a:rPr lang="en-US" sz="2100" i="1" smtClean="0">
                        <a:solidFill>
                          <a:prstClr val="black"/>
                        </a:solidFill>
                        <a:latin typeface="Cambria Math"/>
                      </a:rPr>
                      <m:t>&lt;4.</m:t>
                    </m:r>
                  </m:oMath>
                </a14:m>
                <a:endParaRPr lang="en-US" sz="2100" dirty="0" smtClean="0">
                  <a:solidFill>
                    <a:prstClr val="black"/>
                  </a:solidFill>
                </a:endParaRPr>
              </a:p>
              <a:p>
                <a:pPr marL="457200" indent="-457200">
                  <a:buFont typeface="+mj-lt"/>
                  <a:buAutoNum type="arabicPeriod"/>
                </a:pPr>
                <a:endParaRPr lang="en-US" sz="1400" dirty="0" smtClean="0">
                  <a:solidFill>
                    <a:prstClr val="black"/>
                  </a:solidFill>
                </a:endParaRPr>
              </a:p>
              <a:p>
                <a:pPr marL="457200" indent="-457200">
                  <a:buFont typeface="+mj-lt"/>
                  <a:buAutoNum type="arabicPeriod"/>
                </a:pPr>
                <a:r>
                  <a:rPr lang="en-US" sz="2100" dirty="0" smtClean="0">
                    <a:solidFill>
                      <a:prstClr val="black"/>
                    </a:solidFill>
                  </a:rPr>
                  <a:t>Expand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(2−</m:t>
                        </m:r>
                        <m:r>
                          <a:rPr lang="en-US" sz="2100" i="1" smtClean="0">
                            <a:solidFill>
                              <a:prstClr val="black"/>
                            </a:solidFill>
                            <a:latin typeface="Cambria Math"/>
                          </a:rPr>
                          <m:t>𝑧</m:t>
                        </m:r>
                        <m:r>
                          <a:rPr lang="en-US" sz="2100" i="1" smtClean="0">
                            <a:solidFill>
                              <a:prstClr val="black"/>
                            </a:solidFill>
                            <a:latin typeface="Cambria Math"/>
                          </a:rPr>
                          <m:t>)(1+3</m:t>
                        </m:r>
                        <m:r>
                          <a:rPr lang="en-US" sz="2100" i="1" smtClean="0">
                            <a:solidFill>
                              <a:prstClr val="black"/>
                            </a:solidFill>
                            <a:latin typeface="Cambria Math"/>
                          </a:rPr>
                          <m:t>𝑧</m:t>
                        </m:r>
                        <m:r>
                          <a:rPr lang="en-US" sz="2100" i="1" smtClean="0">
                            <a:solidFill>
                              <a:prstClr val="black"/>
                            </a:solidFill>
                            <a:latin typeface="Cambria Math"/>
                          </a:rPr>
                          <m:t>)</m:t>
                        </m:r>
                      </m:den>
                    </m:f>
                  </m:oMath>
                </a14:m>
                <a:r>
                  <a:rPr lang="en-US" sz="2100" dirty="0" smtClean="0">
                    <a:solidFill>
                      <a:prstClr val="black"/>
                    </a:solidFill>
                  </a:rPr>
                  <a:t> around its poles. Find and sketch the region of convergence. Moreover, identify the residues at each point.</a:t>
                </a:r>
              </a:p>
              <a:p>
                <a:pPr marL="457200" indent="-457200">
                  <a:buFont typeface="+mj-lt"/>
                  <a:buAutoNum type="arabicPeriod"/>
                </a:pPr>
                <a:endParaRPr lang="en-US" sz="1600" dirty="0" smtClean="0">
                  <a:solidFill>
                    <a:prstClr val="black"/>
                  </a:solidFill>
                </a:endParaRPr>
              </a:p>
              <a:p>
                <a:pPr marL="457200" indent="-457200">
                  <a:buFont typeface="+mj-lt"/>
                  <a:buAutoNum type="arabicPeriod"/>
                </a:pPr>
                <a:r>
                  <a:rPr lang="en-US" sz="2100" dirty="0" smtClean="0">
                    <a:solidFill>
                      <a:prstClr val="black"/>
                    </a:solidFill>
                  </a:rPr>
                  <a:t>Determine the Laurent series expansion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+1)(</m:t>
                        </m:r>
                        <m:r>
                          <a:rPr lang="en-US" sz="2100" i="1" smtClean="0">
                            <a:solidFill>
                              <a:prstClr val="black"/>
                            </a:solidFill>
                            <a:latin typeface="Cambria Math"/>
                          </a:rPr>
                          <m:t>𝑧</m:t>
                        </m:r>
                        <m:r>
                          <a:rPr lang="en-US" sz="2100" i="1" smtClean="0">
                            <a:solidFill>
                              <a:prstClr val="black"/>
                            </a:solidFill>
                            <a:latin typeface="Cambria Math"/>
                          </a:rPr>
                          <m:t>+3)</m:t>
                        </m:r>
                      </m:den>
                    </m:f>
                  </m:oMath>
                </a14:m>
                <a:r>
                  <a:rPr lang="en-US" sz="2100" dirty="0" smtClean="0">
                    <a:solidFill>
                      <a:prstClr val="black"/>
                    </a:solidFill>
                  </a:rPr>
                  <a:t> valid for:</a:t>
                </a:r>
              </a:p>
              <a:p>
                <a:pPr lvl="1"/>
                <a:endParaRPr lang="en-US" sz="1000" dirty="0" smtClean="0">
                  <a:solidFill>
                    <a:prstClr val="black"/>
                  </a:solidFill>
                </a:endParaRPr>
              </a:p>
              <a:p>
                <a:pPr lvl="1"/>
                <a:r>
                  <a:rPr lang="en-US" sz="2100" dirty="0" smtClean="0">
                    <a:solidFill>
                      <a:prstClr val="black"/>
                    </a:solidFill>
                  </a:rPr>
                  <a:t>(i)   </a:t>
                </a:r>
                <a14:m>
                  <m:oMath xmlns:m="http://schemas.openxmlformats.org/officeDocument/2006/math">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&lt;1.</m:t>
                    </m:r>
                  </m:oMath>
                </a14:m>
                <a:r>
                  <a:rPr lang="en-US" sz="2100" dirty="0" smtClean="0">
                    <a:solidFill>
                      <a:prstClr val="black"/>
                    </a:solidFill>
                  </a:rPr>
                  <a:t>      (ii)  </a:t>
                </a:r>
                <a14:m>
                  <m:oMath xmlns:m="http://schemas.openxmlformats.org/officeDocument/2006/math">
                    <m:r>
                      <a:rPr lang="en-US" sz="2100" i="1" smtClean="0">
                        <a:solidFill>
                          <a:prstClr val="black"/>
                        </a:solidFill>
                        <a:latin typeface="Cambria Math"/>
                      </a:rPr>
                      <m:t>1&lt;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&lt;3.</m:t>
                    </m:r>
                  </m:oMath>
                </a14:m>
                <a:r>
                  <a:rPr lang="en-US" sz="2100" dirty="0" smtClean="0">
                    <a:solidFill>
                      <a:prstClr val="black"/>
                    </a:solidFill>
                  </a:rPr>
                  <a:t>     (iii) </a:t>
                </a:r>
                <a14:m>
                  <m:oMath xmlns:m="http://schemas.openxmlformats.org/officeDocument/2006/math">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&gt;3.</m:t>
                    </m:r>
                  </m:oMath>
                </a14:m>
                <a:r>
                  <a:rPr lang="en-US" sz="2100" dirty="0" smtClean="0">
                    <a:solidFill>
                      <a:prstClr val="black"/>
                    </a:solidFill>
                  </a:rPr>
                  <a:t>      (iv) </a:t>
                </a:r>
                <a14:m>
                  <m:oMath xmlns:m="http://schemas.openxmlformats.org/officeDocument/2006/math">
                    <m:r>
                      <a:rPr lang="en-US" sz="2100" i="1" smtClean="0">
                        <a:solidFill>
                          <a:prstClr val="black"/>
                        </a:solidFill>
                        <a:latin typeface="Cambria Math"/>
                      </a:rPr>
                      <m:t>0&lt;</m:t>
                    </m:r>
                    <m:d>
                      <m:dPr>
                        <m:begChr m:val="|"/>
                        <m:endChr m:val="|"/>
                        <m:ctrlPr>
                          <a:rPr lang="en-US" sz="2100" i="1" smtClean="0">
                            <a:solidFill>
                              <a:prstClr val="black"/>
                            </a:solidFill>
                            <a:latin typeface="Cambria Math"/>
                          </a:rPr>
                        </m:ctrlPr>
                      </m:dPr>
                      <m:e>
                        <m:r>
                          <a:rPr lang="en-US" sz="2100" i="1" smtClean="0">
                            <a:solidFill>
                              <a:prstClr val="black"/>
                            </a:solidFill>
                            <a:latin typeface="Cambria Math"/>
                          </a:rPr>
                          <m:t>𝑧</m:t>
                        </m:r>
                        <m:r>
                          <a:rPr lang="en-US" sz="2100" i="1" smtClean="0">
                            <a:solidFill>
                              <a:prstClr val="black"/>
                            </a:solidFill>
                            <a:latin typeface="Cambria Math"/>
                          </a:rPr>
                          <m:t>+1</m:t>
                        </m:r>
                      </m:e>
                    </m:d>
                    <m:r>
                      <a:rPr lang="en-US" sz="2100" i="1" smtClean="0">
                        <a:solidFill>
                          <a:prstClr val="black"/>
                        </a:solidFill>
                        <a:latin typeface="Cambria Math"/>
                      </a:rPr>
                      <m:t>&lt;2.</m:t>
                    </m:r>
                  </m:oMath>
                </a14:m>
                <a:endParaRPr lang="en-US" sz="2100" dirty="0" smtClean="0">
                  <a:solidFill>
                    <a:prstClr val="black"/>
                  </a:solidFill>
                </a:endParaRPr>
              </a:p>
              <a:p>
                <a:pPr marL="457200" indent="-457200">
                  <a:buFont typeface="+mj-lt"/>
                  <a:buAutoNum type="arabicPeriod"/>
                </a:pPr>
                <a:endParaRPr lang="en-US" dirty="0" smtClean="0">
                  <a:solidFill>
                    <a:prstClr val="black"/>
                  </a:solidFill>
                </a:endParaRPr>
              </a:p>
              <a:p>
                <a:pPr marL="457200" indent="-457200">
                  <a:buFont typeface="+mj-lt"/>
                  <a:buAutoNum type="arabicPeriod"/>
                </a:pPr>
                <a:r>
                  <a:rPr lang="en-US" sz="2100" dirty="0" smtClean="0">
                    <a:solidFill>
                      <a:prstClr val="black"/>
                    </a:solidFill>
                  </a:rPr>
                  <a:t>Does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rPr>
                          <m:t>1</m:t>
                        </m:r>
                      </m:num>
                      <m:den>
                        <m:sSup>
                          <m:sSupPr>
                            <m:ctrlPr>
                              <a:rPr lang="en-US" sz="2100" i="1" smtClean="0">
                                <a:solidFill>
                                  <a:prstClr val="black"/>
                                </a:solidFill>
                                <a:latin typeface="Cambria Math"/>
                              </a:rPr>
                            </m:ctrlPr>
                          </m:sSupPr>
                          <m:e>
                            <m:r>
                              <a:rPr lang="en-US" sz="2100" i="1" smtClean="0">
                                <a:solidFill>
                                  <a:prstClr val="black"/>
                                </a:solidFill>
                                <a:latin typeface="Cambria Math"/>
                              </a:rPr>
                              <m:t>𝑒</m:t>
                            </m:r>
                          </m:e>
                          <m:sup>
                            <m:r>
                              <a:rPr lang="en-US" sz="2100" i="1" smtClean="0">
                                <a:solidFill>
                                  <a:prstClr val="black"/>
                                </a:solidFill>
                                <a:latin typeface="Cambria Math"/>
                              </a:rPr>
                              <m:t>1/</m:t>
                            </m:r>
                            <m:r>
                              <a:rPr lang="en-US" sz="2100" i="1" smtClean="0">
                                <a:solidFill>
                                  <a:prstClr val="black"/>
                                </a:solidFill>
                                <a:latin typeface="Cambria Math"/>
                              </a:rPr>
                              <m:t>𝑧</m:t>
                            </m:r>
                          </m:sup>
                        </m:sSup>
                        <m:r>
                          <a:rPr lang="en-US" sz="2100" i="1" smtClean="0">
                            <a:solidFill>
                              <a:prstClr val="black"/>
                            </a:solidFill>
                            <a:latin typeface="Cambria Math"/>
                          </a:rPr>
                          <m:t>−1</m:t>
                        </m:r>
                      </m:den>
                    </m:f>
                  </m:oMath>
                </a14:m>
                <a:r>
                  <a:rPr lang="en-US" sz="2100" dirty="0" smtClean="0">
                    <a:solidFill>
                      <a:prstClr val="black"/>
                    </a:solidFill>
                  </a:rPr>
                  <a:t> has an isolated singularity at </a:t>
                </a:r>
                <a14:m>
                  <m:oMath xmlns:m="http://schemas.openxmlformats.org/officeDocument/2006/math">
                    <m:r>
                      <a:rPr lang="en-US" sz="2100" i="1" dirty="0" smtClean="0">
                        <a:solidFill>
                          <a:prstClr val="black"/>
                        </a:solidFill>
                        <a:latin typeface="Cambria Math"/>
                      </a:rPr>
                      <m:t>𝑧</m:t>
                    </m:r>
                    <m:r>
                      <a:rPr lang="en-US" sz="2100" i="1" dirty="0" smtClean="0">
                        <a:solidFill>
                          <a:prstClr val="black"/>
                        </a:solidFill>
                        <a:latin typeface="Cambria Math"/>
                      </a:rPr>
                      <m:t>=0?</m:t>
                    </m:r>
                  </m:oMath>
                </a14:m>
                <a:r>
                  <a:rPr lang="en-US" sz="2100" dirty="0" smtClean="0">
                    <a:solidFill>
                      <a:prstClr val="black"/>
                    </a:solidFill>
                  </a:rPr>
                  <a:t> Explain.</a:t>
                </a:r>
              </a:p>
              <a:p>
                <a:pPr marL="457200" indent="-457200">
                  <a:buFont typeface="+mj-lt"/>
                  <a:buAutoNum type="arabicPeriod"/>
                </a:pPr>
                <a:endParaRPr lang="en-US" sz="1000" dirty="0" smtClean="0">
                  <a:solidFill>
                    <a:prstClr val="black"/>
                  </a:solidFill>
                </a:endParaRPr>
              </a:p>
              <a:p>
                <a:pPr marL="457200" indent="-457200">
                  <a:buFont typeface="+mj-lt"/>
                  <a:buAutoNum type="arabicPeriod"/>
                </a:pPr>
                <a:r>
                  <a:rPr lang="en-US" sz="2100" dirty="0" smtClean="0">
                    <a:solidFill>
                      <a:prstClr val="black"/>
                    </a:solidFill>
                  </a:rPr>
                  <a:t>Let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f>
                      <m:fPr>
                        <m:ctrlPr>
                          <a:rPr lang="en-US" sz="2100" i="1" smtClean="0">
                            <a:solidFill>
                              <a:prstClr val="black"/>
                            </a:solidFill>
                            <a:latin typeface="Cambria Math"/>
                          </a:rPr>
                        </m:ctrlPr>
                      </m:fPr>
                      <m:num>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𝑧</m:t>
                        </m:r>
                        <m:r>
                          <a:rPr lang="en-US" sz="2100" i="1" smtClean="0">
                            <a:solidFill>
                              <a:prstClr val="black"/>
                            </a:solidFill>
                            <a:latin typeface="Cambria Math"/>
                            <a:ea typeface="Cambria Math"/>
                          </a:rPr>
                          <m:t>(1−</m:t>
                        </m:r>
                        <m:sSup>
                          <m:sSupPr>
                            <m:ctrlPr>
                              <a:rPr lang="en-US" sz="2100" i="1" smtClean="0">
                                <a:solidFill>
                                  <a:prstClr val="black"/>
                                </a:solidFill>
                                <a:latin typeface="Cambria Math"/>
                                <a:ea typeface="Cambria Math"/>
                              </a:rPr>
                            </m:ctrlPr>
                          </m:sSupPr>
                          <m:e>
                            <m:r>
                              <a:rPr lang="en-US" sz="2100" i="1" smtClean="0">
                                <a:solidFill>
                                  <a:prstClr val="black"/>
                                </a:solidFill>
                                <a:latin typeface="Cambria Math"/>
                                <a:ea typeface="Cambria Math"/>
                              </a:rPr>
                              <m:t>𝑧</m:t>
                            </m:r>
                          </m:e>
                          <m:sup>
                            <m:r>
                              <a:rPr lang="en-US" sz="2100" i="1" smtClean="0">
                                <a:solidFill>
                                  <a:prstClr val="black"/>
                                </a:solidFill>
                                <a:latin typeface="Cambria Math"/>
                                <a:ea typeface="Cambria Math"/>
                              </a:rPr>
                              <m:t>2</m:t>
                            </m:r>
                          </m:sup>
                        </m:sSup>
                        <m:r>
                          <a:rPr lang="en-US" sz="2100" i="1" smtClean="0">
                            <a:solidFill>
                              <a:prstClr val="black"/>
                            </a:solidFill>
                            <a:latin typeface="Cambria Math"/>
                            <a:ea typeface="Cambria Math"/>
                          </a:rPr>
                          <m:t>)</m:t>
                        </m:r>
                      </m:num>
                      <m:den>
                        <m:func>
                          <m:funcPr>
                            <m:ctrlPr>
                              <a:rPr lang="en-US" sz="2100" i="1" smtClean="0">
                                <a:solidFill>
                                  <a:prstClr val="black"/>
                                </a:solidFill>
                                <a:latin typeface="Cambria Math"/>
                              </a:rPr>
                            </m:ctrlPr>
                          </m:funcPr>
                          <m:fName>
                            <m:r>
                              <m:rPr>
                                <m:sty m:val="p"/>
                              </m:rPr>
                              <a:rPr lang="en-US" sz="2100" smtClean="0">
                                <a:solidFill>
                                  <a:prstClr val="black"/>
                                </a:solidFill>
                                <a:latin typeface="Cambria Math"/>
                              </a:rPr>
                              <m:t>sin</m:t>
                            </m:r>
                          </m:fName>
                          <m:e>
                            <m:r>
                              <a:rPr lang="en-US" sz="2100" i="1" smtClean="0">
                                <a:solidFill>
                                  <a:prstClr val="black"/>
                                </a:solidFill>
                                <a:latin typeface="Cambria Math"/>
                              </a:rPr>
                              <m:t>(</m:t>
                            </m:r>
                            <m:r>
                              <a:rPr lang="en-US" sz="2100" i="1" smtClean="0">
                                <a:solidFill>
                                  <a:prstClr val="black"/>
                                </a:solidFill>
                                <a:latin typeface="Cambria Math"/>
                                <a:ea typeface="Cambria Math"/>
                              </a:rPr>
                              <m:t>𝜋</m:t>
                            </m:r>
                            <m:r>
                              <a:rPr lang="en-US" sz="2100" i="1" smtClean="0">
                                <a:solidFill>
                                  <a:prstClr val="black"/>
                                </a:solidFill>
                                <a:latin typeface="Cambria Math"/>
                                <a:ea typeface="Cambria Math"/>
                              </a:rPr>
                              <m:t>𝑧</m:t>
                            </m:r>
                            <m:r>
                              <a:rPr lang="en-US" sz="2100" i="1" smtClean="0">
                                <a:solidFill>
                                  <a:prstClr val="black"/>
                                </a:solidFill>
                                <a:latin typeface="Cambria Math"/>
                              </a:rPr>
                              <m:t>)</m:t>
                            </m:r>
                          </m:e>
                        </m:func>
                      </m:den>
                    </m:f>
                    <m:r>
                      <a:rPr lang="en-US" sz="2100" i="1" smtClean="0">
                        <a:solidFill>
                          <a:prstClr val="black"/>
                        </a:solidFill>
                        <a:latin typeface="Cambria Math"/>
                      </a:rPr>
                      <m:t>.</m:t>
                    </m:r>
                  </m:oMath>
                </a14:m>
                <a:endParaRPr lang="en-US" sz="2100" dirty="0" smtClean="0">
                  <a:solidFill>
                    <a:prstClr val="black"/>
                  </a:solidFill>
                </a:endParaRPr>
              </a:p>
              <a:p>
                <a:r>
                  <a:rPr lang="en-US" sz="2100" dirty="0">
                    <a:solidFill>
                      <a:prstClr val="black"/>
                    </a:solidFill>
                  </a:rPr>
                  <a:t> </a:t>
                </a:r>
                <a:r>
                  <a:rPr lang="en-US" sz="2100" dirty="0" smtClean="0">
                    <a:solidFill>
                      <a:prstClr val="black"/>
                    </a:solidFill>
                  </a:rPr>
                  <a:t>      (i)   Determine all zeros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r>
                  <a:rPr lang="en-US" sz="2100" dirty="0" smtClean="0">
                    <a:solidFill>
                      <a:prstClr val="black"/>
                    </a:solidFill>
                  </a:rPr>
                  <a:t>                          (ii)  Find and classify all singularities of </a:t>
                </a:r>
                <a14:m>
                  <m:oMath xmlns:m="http://schemas.openxmlformats.org/officeDocument/2006/math">
                    <m:r>
                      <a:rPr lang="en-US" sz="2100" i="1" smtClean="0">
                        <a:solidFill>
                          <a:prstClr val="black"/>
                        </a:solidFill>
                        <a:latin typeface="Cambria Math"/>
                      </a:rPr>
                      <m:t>𝑓</m:t>
                    </m:r>
                    <m:d>
                      <m:dPr>
                        <m:ctrlPr>
                          <a:rPr lang="en-US" sz="2100" i="1" smtClean="0">
                            <a:solidFill>
                              <a:prstClr val="black"/>
                            </a:solidFill>
                            <a:latin typeface="Cambria Math"/>
                          </a:rPr>
                        </m:ctrlPr>
                      </m:dPr>
                      <m:e>
                        <m:r>
                          <a:rPr lang="en-US" sz="2100" i="1" smtClean="0">
                            <a:solidFill>
                              <a:prstClr val="black"/>
                            </a:solidFill>
                            <a:latin typeface="Cambria Math"/>
                          </a:rPr>
                          <m:t>𝑧</m:t>
                        </m:r>
                      </m:e>
                    </m:d>
                    <m:r>
                      <a:rPr lang="en-US" sz="2100" i="1" smtClean="0">
                        <a:solidFill>
                          <a:prstClr val="black"/>
                        </a:solidFill>
                        <a:latin typeface="Cambria Math"/>
                      </a:rPr>
                      <m:t>.</m:t>
                    </m:r>
                  </m:oMath>
                </a14:m>
                <a:endParaRPr lang="en-US" sz="2100" dirty="0" smtClean="0">
                  <a:solidFill>
                    <a:prstClr val="black"/>
                  </a:solidFill>
                </a:endParaRPr>
              </a:p>
              <a:p>
                <a:r>
                  <a:rPr lang="en-US" sz="2100" dirty="0" smtClean="0">
                    <a:solidFill>
                      <a:prstClr val="black"/>
                    </a:solidFill>
                  </a:rPr>
                  <a:t>      (iii)  Identify the Laurent series of </a:t>
                </a:r>
                <a14:m>
                  <m:oMath xmlns:m="http://schemas.openxmlformats.org/officeDocument/2006/math">
                    <m:r>
                      <a:rPr lang="en-US" sz="2100" i="1" smtClean="0">
                        <a:solidFill>
                          <a:prstClr val="black"/>
                        </a:solidFill>
                        <a:latin typeface="Cambria Math"/>
                      </a:rPr>
                      <m:t>𝑓</m:t>
                    </m:r>
                    <m:r>
                      <a:rPr lang="en-US" sz="2100" i="1" smtClean="0">
                        <a:solidFill>
                          <a:prstClr val="black"/>
                        </a:solidFill>
                        <a:latin typeface="Cambria Math"/>
                      </a:rPr>
                      <m:t>(</m:t>
                    </m:r>
                    <m:r>
                      <a:rPr lang="en-US" sz="2100" i="1" smtClean="0">
                        <a:solidFill>
                          <a:prstClr val="black"/>
                        </a:solidFill>
                        <a:latin typeface="Cambria Math"/>
                      </a:rPr>
                      <m:t>𝑧</m:t>
                    </m:r>
                    <m:r>
                      <a:rPr lang="en-US" sz="2100" i="1" smtClean="0">
                        <a:solidFill>
                          <a:prstClr val="black"/>
                        </a:solidFill>
                        <a:latin typeface="Cambria Math"/>
                      </a:rPr>
                      <m:t>)</m:t>
                    </m:r>
                  </m:oMath>
                </a14:m>
                <a:r>
                  <a:rPr lang="en-US" sz="2100" dirty="0" smtClean="0">
                    <a:solidFill>
                      <a:prstClr val="black"/>
                    </a:solidFill>
                  </a:rPr>
                  <a:t> around </a:t>
                </a:r>
                <a14:m>
                  <m:oMath xmlns:m="http://schemas.openxmlformats.org/officeDocument/2006/math">
                    <m:r>
                      <a:rPr lang="en-US" sz="2100" i="1" smtClean="0">
                        <a:solidFill>
                          <a:prstClr val="black"/>
                        </a:solidFill>
                        <a:latin typeface="Cambria Math"/>
                      </a:rPr>
                      <m:t>𝑧</m:t>
                    </m:r>
                    <m:r>
                      <a:rPr lang="en-US" sz="2100" i="1" smtClean="0">
                        <a:solidFill>
                          <a:prstClr val="black"/>
                        </a:solidFill>
                        <a:latin typeface="Cambria Math"/>
                      </a:rPr>
                      <m:t>=0.</m:t>
                    </m:r>
                  </m:oMath>
                </a14:m>
                <a:endParaRPr lang="en-US" sz="2100" dirty="0">
                  <a:solidFill>
                    <a:prstClr val="black"/>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240405" y="679153"/>
                <a:ext cx="11775583" cy="5864106"/>
              </a:xfrm>
              <a:prstGeom prst="rect">
                <a:avLst/>
              </a:prstGeom>
              <a:blipFill rotWithShape="1">
                <a:blip r:embed="rId2"/>
                <a:stretch>
                  <a:fillRect l="-621" t="-728" b="-1559"/>
                </a:stretch>
              </a:blipFill>
            </p:spPr>
            <p:txBody>
              <a:bodyPr/>
              <a:lstStyle/>
              <a:p>
                <a:r>
                  <a:rPr lang="en-US">
                    <a:noFill/>
                  </a:rPr>
                  <a:t> </a:t>
                </a:r>
              </a:p>
            </p:txBody>
          </p:sp>
        </mc:Fallback>
      </mc:AlternateContent>
    </p:spTree>
    <p:extLst>
      <p:ext uri="{BB962C8B-B14F-4D97-AF65-F5344CB8AC3E}">
        <p14:creationId xmlns:p14="http://schemas.microsoft.com/office/powerpoint/2010/main" val="419830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2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2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2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2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2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2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2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2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2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3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3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3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3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3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2.xml><?xml version="1.0" encoding="utf-8"?>
<a:theme xmlns:a="http://schemas.openxmlformats.org/drawingml/2006/main" name="3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3.xml><?xml version="1.0" encoding="utf-8"?>
<a:theme xmlns:a="http://schemas.openxmlformats.org/drawingml/2006/main" name="3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4.xml><?xml version="1.0" encoding="utf-8"?>
<a:theme xmlns:a="http://schemas.openxmlformats.org/drawingml/2006/main" name="3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5.xml><?xml version="1.0" encoding="utf-8"?>
<a:theme xmlns:a="http://schemas.openxmlformats.org/drawingml/2006/main" name="3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6.xml><?xml version="1.0" encoding="utf-8"?>
<a:theme xmlns:a="http://schemas.openxmlformats.org/drawingml/2006/main" name="3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4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8.xml><?xml version="1.0" encoding="utf-8"?>
<a:theme xmlns:a="http://schemas.openxmlformats.org/drawingml/2006/main" name="4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9.xml><?xml version="1.0" encoding="utf-8"?>
<a:theme xmlns:a="http://schemas.openxmlformats.org/drawingml/2006/main" name="4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4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1.xml><?xml version="1.0" encoding="utf-8"?>
<a:theme xmlns:a="http://schemas.openxmlformats.org/drawingml/2006/main" name="4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2.xml><?xml version="1.0" encoding="utf-8"?>
<a:theme xmlns:a="http://schemas.openxmlformats.org/drawingml/2006/main" name="4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3.xml><?xml version="1.0" encoding="utf-8"?>
<a:theme xmlns:a="http://schemas.openxmlformats.org/drawingml/2006/main" name="4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4.xml><?xml version="1.0" encoding="utf-8"?>
<a:theme xmlns:a="http://schemas.openxmlformats.org/drawingml/2006/main" name="47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8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6.xml><?xml version="1.0" encoding="utf-8"?>
<a:theme xmlns:a="http://schemas.openxmlformats.org/drawingml/2006/main" name="49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7.xml><?xml version="1.0" encoding="utf-8"?>
<a:theme xmlns:a="http://schemas.openxmlformats.org/drawingml/2006/main" name="50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8.xml><?xml version="1.0" encoding="utf-8"?>
<a:theme xmlns:a="http://schemas.openxmlformats.org/drawingml/2006/main" name="51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9.xml><?xml version="1.0" encoding="utf-8"?>
<a:theme xmlns:a="http://schemas.openxmlformats.org/drawingml/2006/main" name="52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5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1.xml><?xml version="1.0" encoding="utf-8"?>
<a:theme xmlns:a="http://schemas.openxmlformats.org/drawingml/2006/main" name="54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2.xml><?xml version="1.0" encoding="utf-8"?>
<a:theme xmlns:a="http://schemas.openxmlformats.org/drawingml/2006/main" name="55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3.xml><?xml version="1.0" encoding="utf-8"?>
<a:theme xmlns:a="http://schemas.openxmlformats.org/drawingml/2006/main" name="56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7.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8.xml><?xml version="1.0" encoding="utf-8"?>
<a:theme xmlns:a="http://schemas.openxmlformats.org/drawingml/2006/main" name="5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3617</TotalTime>
  <Words>13046</Words>
  <Application>Microsoft Office PowerPoint</Application>
  <PresentationFormat>Custom</PresentationFormat>
  <Paragraphs>635</Paragraphs>
  <Slides>93</Slides>
  <Notes>0</Notes>
  <HiddenSlides>0</HiddenSlides>
  <MMClips>0</MMClips>
  <ScaleCrop>false</ScaleCrop>
  <HeadingPairs>
    <vt:vector size="4" baseType="variant">
      <vt:variant>
        <vt:lpstr>Theme</vt:lpstr>
      </vt:variant>
      <vt:variant>
        <vt:i4>58</vt:i4>
      </vt:variant>
      <vt:variant>
        <vt:lpstr>Slide Titles</vt:lpstr>
      </vt:variant>
      <vt:variant>
        <vt:i4>93</vt:i4>
      </vt:variant>
    </vt:vector>
  </HeadingPairs>
  <TitlesOfParts>
    <vt:vector size="151" baseType="lpstr">
      <vt:lpstr>Office Theme</vt:lpstr>
      <vt:lpstr>4_Office Theme</vt:lpstr>
      <vt:lpstr>5_Office Theme</vt:lpstr>
      <vt:lpstr>6_Office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17_Office Theme</vt:lpstr>
      <vt:lpstr>18_Office Theme</vt:lpstr>
      <vt:lpstr>19_Office Theme</vt:lpstr>
      <vt:lpstr>20_Office Theme</vt:lpstr>
      <vt:lpstr>21_Office Theme</vt:lpstr>
      <vt:lpstr>22_Office Theme</vt:lpstr>
      <vt:lpstr>23_Office Theme</vt:lpstr>
      <vt:lpstr>24_Office Theme</vt:lpstr>
      <vt:lpstr>25_Office Theme</vt:lpstr>
      <vt:lpstr>26_Office Theme</vt:lpstr>
      <vt:lpstr>27_Office Theme</vt:lpstr>
      <vt:lpstr>28_Office Theme</vt:lpstr>
      <vt:lpstr>29_Office Theme</vt:lpstr>
      <vt:lpstr>30_Office Theme</vt:lpstr>
      <vt:lpstr>31_Office Theme</vt:lpstr>
      <vt:lpstr>32_Office Theme</vt:lpstr>
      <vt:lpstr>33_Office Theme</vt:lpstr>
      <vt:lpstr>34_Office Theme</vt:lpstr>
      <vt:lpstr>35_Office Theme</vt:lpstr>
      <vt:lpstr>36_Office Theme</vt:lpstr>
      <vt:lpstr>37_Office Theme</vt:lpstr>
      <vt:lpstr>38_Office Theme</vt:lpstr>
      <vt:lpstr>39_Office Theme</vt:lpstr>
      <vt:lpstr>40_Office Theme</vt:lpstr>
      <vt:lpstr>41_Office Theme</vt:lpstr>
      <vt:lpstr>42_Office Theme</vt:lpstr>
      <vt:lpstr>43_Office Theme</vt:lpstr>
      <vt:lpstr>44_Office Theme</vt:lpstr>
      <vt:lpstr>45_Office Theme</vt:lpstr>
      <vt:lpstr>46_Office Theme</vt:lpstr>
      <vt:lpstr>47_Office Theme</vt:lpstr>
      <vt:lpstr>48_Office Theme</vt:lpstr>
      <vt:lpstr>49_Office Theme</vt:lpstr>
      <vt:lpstr>50_Office Theme</vt:lpstr>
      <vt:lpstr>51_Office Theme</vt:lpstr>
      <vt:lpstr>52_Office Theme</vt:lpstr>
      <vt:lpstr>53_Office Theme</vt:lpstr>
      <vt:lpstr>54_Office Theme</vt:lpstr>
      <vt:lpstr>55_Office Theme</vt:lpstr>
      <vt:lpstr>56_Office Theme</vt:lpstr>
      <vt:lpstr>1_Office Theme</vt:lpstr>
      <vt:lpstr>2_Office Theme</vt:lpstr>
      <vt:lpstr>3_Office Theme</vt:lpstr>
      <vt:lpstr>16_Office Theme</vt:lpstr>
      <vt:lpstr>57_Office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Naila Amir</dc:creator>
  <cp:lastModifiedBy>Saeed Afzal</cp:lastModifiedBy>
  <cp:revision>441</cp:revision>
  <dcterms:created xsi:type="dcterms:W3CDTF">2019-09-30T04:12:57Z</dcterms:created>
  <dcterms:modified xsi:type="dcterms:W3CDTF">2021-04-29T05:58:09Z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2019-09-29T00:00:00Z</vt:filetime>
  </property>
  <property fmtid="{D5CDD505-2E9C-101B-9397-08002B2CF9AE}" pid="3" name="Creator">
    <vt:lpwstr>Microsoft® PowerPoint® 2016</vt:lpwstr>
  </property>
  <property fmtid="{D5CDD505-2E9C-101B-9397-08002B2CF9AE}" pid="4" name="LastSaved">
    <vt:filetime>2019-09-30T00:00:00Z</vt:filetime>
  </property>
</Properties>
</file>